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63" r:id="rId2"/>
    <p:sldId id="264" r:id="rId3"/>
    <p:sldId id="258" r:id="rId4"/>
    <p:sldId id="267" r:id="rId5"/>
    <p:sldId id="272" r:id="rId6"/>
    <p:sldId id="270" r:id="rId7"/>
    <p:sldId id="265" r:id="rId8"/>
    <p:sldId id="271" r:id="rId9"/>
    <p:sldId id="268" r:id="rId10"/>
    <p:sldId id="269" r:id="rId11"/>
    <p:sldId id="257" r:id="rId12"/>
    <p:sldId id="262" r:id="rId13"/>
  </p:sldIdLst>
  <p:sldSz cx="12192000" cy="6858000"/>
  <p:notesSz cx="6858000" cy="92408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71402" autoAdjust="0"/>
  </p:normalViewPr>
  <p:slideViewPr>
    <p:cSldViewPr snapToGrid="0">
      <p:cViewPr varScale="1">
        <p:scale>
          <a:sx n="81" d="100"/>
          <a:sy n="81" d="100"/>
        </p:scale>
        <p:origin x="169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364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364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2C8BA5-EE0D-4FA7-82AA-62A0611822AD}" type="datetimeFigureOut">
              <a:rPr lang="en-US" smtClean="0"/>
              <a:t>3/22/2018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58813" y="1155700"/>
            <a:ext cx="5540375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47153"/>
            <a:ext cx="5486400" cy="36385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7193"/>
            <a:ext cx="2971800" cy="4636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777193"/>
            <a:ext cx="2971800" cy="4636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BE3917-64EC-4BD7-A990-F0EC6479B6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6180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BE3917-64EC-4BD7-A990-F0EC6479B6A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5665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Instruments used to assess other relevant outcome domains included a heterogeneous mix of self-report questionnaires and clinician-administered interviews. </a:t>
            </a:r>
          </a:p>
          <a:p>
            <a:endParaRPr lang="en-US" dirty="0"/>
          </a:p>
          <a:p>
            <a:r>
              <a:rPr lang="en-US" dirty="0"/>
              <a:t>No self-report instrument emerged as highly prevalent across trials</a:t>
            </a:r>
          </a:p>
          <a:p>
            <a:endParaRPr lang="en-US" dirty="0"/>
          </a:p>
          <a:p>
            <a:r>
              <a:rPr lang="en-US" dirty="0"/>
              <a:t>The most common clinician-administered interviews were the Addiction Severity Index, which was included in 12 trials (9 PSY, 3 PHA) to assess psychosocial functioning, and the TLFB, which was included in eight trials (6 PSY, 2 PHA) to assess alcohol and other drug use.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BE3917-64EC-4BD7-A990-F0EC6479B6A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2683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heterogeneous depending on the population (i.e. co-occurring mental disorder, adolescent versus adult population), and aims of each trial </a:t>
            </a:r>
          </a:p>
          <a:p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E.g., several trials of CUD for individuals with schizophrenia, so secondary outcomes included hospital admissions, psychiatric relapse, and cognitive problems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BE3917-64EC-4BD7-A990-F0EC6479B6A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0357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BE3917-64EC-4BD7-A990-F0EC6479B6A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2910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BE3917-64EC-4BD7-A990-F0EC6479B6A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1082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Cessation of cannabis following a prolonged period of heavy use is linked to the onset of a withdrawal syndrome that includes symptoms of …..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Now recognized in DSM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Clinically significant: impairment in function and increased risk for relapse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BE3917-64EC-4BD7-A990-F0EC6479B6A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2032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All 9 were pharmacological interventions</a:t>
            </a:r>
          </a:p>
          <a:p>
            <a:endParaRPr lang="en-US" dirty="0"/>
          </a:p>
          <a:p>
            <a:r>
              <a:rPr lang="en-US" dirty="0"/>
              <a:t>MWC: Budney, first attempt to quantify cannabis withdrawal for research purposes</a:t>
            </a:r>
          </a:p>
          <a:p>
            <a:endParaRPr lang="en-US" dirty="0"/>
          </a:p>
          <a:p>
            <a:r>
              <a:rPr lang="en-US" dirty="0"/>
              <a:t>CWS: </a:t>
            </a:r>
            <a:r>
              <a:rPr lang="en-US" dirty="0" err="1"/>
              <a:t>Allsop</a:t>
            </a:r>
            <a:r>
              <a:rPr lang="en-US" dirty="0"/>
              <a:t>, was adapted from the MWC plus additional items (mood swings, physically tense, yawning, stomach ache, tired, dizzy)</a:t>
            </a:r>
          </a:p>
          <a:p>
            <a:endParaRPr lang="en-US" dirty="0"/>
          </a:p>
          <a:p>
            <a:r>
              <a:rPr lang="en-US" dirty="0"/>
              <a:t>CIWA: Sullivan </a:t>
            </a:r>
          </a:p>
          <a:p>
            <a:endParaRPr lang="en-US" dirty="0"/>
          </a:p>
          <a:p>
            <a:r>
              <a:rPr lang="en-US" dirty="0"/>
              <a:t>BACK POCKET: The CWS measured the intensity of cannabis withdrawal symptoms using a 10-point Likert scale. In addition, the CWS measured the distress or functional impairment caused by each symptom using the same 10- point Likert scale as was used to measure the intensity of the symptom. </a:t>
            </a:r>
          </a:p>
          <a:p>
            <a:endParaRPr lang="en-US" dirty="0"/>
          </a:p>
          <a:p>
            <a:r>
              <a:rPr lang="en-US" dirty="0"/>
              <a:t>Prior to item validity analysis, the CWS consisted of 26 items, 20 of which were adapted from the MWC. An additional six items were included as a result of the literature review (I had mood swings, I felt physically tense, I yawned a lot, I had a stomach ache, I felt tired and I felt dizzy). Several items from the original MWC were omitted on the basis of the literature review showing low endorsement </a:t>
            </a:r>
            <a:r>
              <a:rPr lang="en-US" dirty="0" err="1"/>
              <a:t>prevalences</a:t>
            </a:r>
            <a:r>
              <a:rPr lang="en-US" dirty="0"/>
              <a:t> (e.g., stuffy nose, feverish, muscle spasms, hiccups). An additional six positively framed items (e.g., I felt happy) were embedded within the core 26 items to assess response acquiescence (see analysis section).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BE3917-64EC-4BD7-A990-F0EC6479B6A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5714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Phase </a:t>
            </a:r>
            <a:r>
              <a:rPr lang="en-US" dirty="0" err="1"/>
              <a:t>Iia</a:t>
            </a:r>
            <a:r>
              <a:rPr lang="en-US" dirty="0"/>
              <a:t> proof-of-concept pilot study to examine the safety and efficacy of a calcium channel/GABA modulating drug, gabapentin, for the treatment of cannabis dependence. A 12-week, randomized, double-blind, placebo-controlled clinical trial was conducted in 50 unpaid treatment seeking male and female outpatients, aged 18–65 years, diagnosed with current cannabis dependence</a:t>
            </a:r>
          </a:p>
          <a:p>
            <a:endParaRPr lang="en-US" dirty="0"/>
          </a:p>
          <a:p>
            <a:r>
              <a:rPr lang="en-US" dirty="0"/>
              <a:t>MWC contains 10 items and each is scored on a 0-3 scale, and items are summed to create a total withdrawal discomfort score. </a:t>
            </a:r>
          </a:p>
          <a:p>
            <a:endParaRPr lang="en-US" dirty="0"/>
          </a:p>
          <a:p>
            <a:r>
              <a:rPr lang="en-US" dirty="0"/>
              <a:t>In this paper, however, we see the median # of MWC items that were endorsed. According to this measure, gabapentin was superior to placebo in reducing # of withdrawal symptoms.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BE3917-64EC-4BD7-A990-F0EC6479B6A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2475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Inpatient double-blind randomized controlled trial of lithium carbonate among adults in Australia</a:t>
            </a:r>
          </a:p>
          <a:p>
            <a:endParaRPr lang="en-US" dirty="0"/>
          </a:p>
          <a:p>
            <a:r>
              <a:rPr lang="en-US" dirty="0"/>
              <a:t>Primary outcome measure was the 19-item Cannabis Withdrawal Scale, assessed every day for 8 days</a:t>
            </a:r>
          </a:p>
          <a:p>
            <a:endParaRPr lang="en-US" dirty="0"/>
          </a:p>
          <a:p>
            <a:r>
              <a:rPr lang="en-US" dirty="0"/>
              <a:t>Lithium did not significantly affect total CWS scores relative to placebo. </a:t>
            </a:r>
          </a:p>
          <a:p>
            <a:endParaRPr lang="en-US" dirty="0"/>
          </a:p>
          <a:p>
            <a:r>
              <a:rPr lang="en-US" dirty="0"/>
              <a:t>Rationale: Preclinical studies suggest that lithium carbonate (lithium) can reduce precipitated cannabinoid withdrawal in rats by stimulating release of the neuropeptide oxytocin, while two open-label studies indicate lithium may ameliorate cannabis withdrawal symptoms in humans.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BE3917-64EC-4BD7-A990-F0EC6479B6A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3672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8 trials, 7 of which were pharmacological trials</a:t>
            </a:r>
          </a:p>
          <a:p>
            <a:endParaRPr lang="en-US" dirty="0"/>
          </a:p>
          <a:p>
            <a:r>
              <a:rPr lang="en-US" dirty="0"/>
              <a:t>MCQ (</a:t>
            </a:r>
            <a:r>
              <a:rPr lang="en-US" dirty="0" err="1"/>
              <a:t>Heishman</a:t>
            </a:r>
            <a:r>
              <a:rPr lang="en-US" dirty="0"/>
              <a:t>) most often used in trials that assessed craving</a:t>
            </a:r>
          </a:p>
          <a:p>
            <a:endParaRPr lang="en-US" dirty="0"/>
          </a:p>
          <a:p>
            <a:r>
              <a:rPr lang="en-US" dirty="0" err="1"/>
              <a:t>Othervisual</a:t>
            </a:r>
            <a:r>
              <a:rPr lang="en-US" dirty="0"/>
              <a:t> analog scale that assessed intensity and desire to use cannabis (included in 1 PHA trial; Levin et al., 2004), and a single-item measure of craving included in the MWC (included in 1 PHA trial;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BE3917-64EC-4BD7-A990-F0EC6479B6A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1113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Originally developed as 47 item self-report questionnaire but then shortened to 12 items. Short Form was found to be as valid and reliable as 47 item form. Items are rated on a Likert-type scale from 1 (strongly disagree) to 7 (strongly agree). Three items in each factor scale are summed, yielding a score ranging from 3 to 21.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BE3917-64EC-4BD7-A990-F0EC6479B6A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7810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Presence or severity of dependence</a:t>
            </a:r>
          </a:p>
          <a:p>
            <a:r>
              <a:rPr lang="en-US" dirty="0"/>
              <a:t>Mood (depression, anxiety)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BE3917-64EC-4BD7-A990-F0EC6479B6A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3440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4.jpe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5.jpe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5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6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376988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 bwMode="gray">
          <a:xfrm>
            <a:off x="1" y="1"/>
            <a:ext cx="6364817" cy="6376987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40000"/>
                </a:srgbClr>
              </a:gs>
              <a:gs pos="100000">
                <a:srgbClr val="000000">
                  <a:alpha val="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graphicFrame>
        <p:nvGraphicFramePr>
          <p:cNvPr id="4" name="Object 3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469514594"/>
              </p:ext>
            </p:extLst>
          </p:nvPr>
        </p:nvGraphicFramePr>
        <p:xfrm>
          <a:off x="2118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5" name="think-cell Slide" r:id="rId5" imgW="270" imgH="270" progId="TCLayout.ActiveDocument.1">
                  <p:embed/>
                </p:oleObj>
              </mc:Choice>
              <mc:Fallback>
                <p:oleObj name="think-cell Slide" r:id="rId5" imgW="270" imgH="270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118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Rectangle 19"/>
          <p:cNvSpPr/>
          <p:nvPr/>
        </p:nvSpPr>
        <p:spPr bwMode="gray">
          <a:xfrm>
            <a:off x="0" y="3483864"/>
            <a:ext cx="12192000" cy="2386584"/>
          </a:xfrm>
          <a:prstGeom prst="rect">
            <a:avLst/>
          </a:prstGeom>
          <a:solidFill>
            <a:srgbClr val="424242">
              <a:alpha val="8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466344" y="5138929"/>
            <a:ext cx="11256264" cy="621243"/>
          </a:xfrm>
        </p:spPr>
        <p:txBody>
          <a:bodyPr vert="horz" lIns="0" tIns="0" rIns="0" bIns="0" rtlCol="0">
            <a:noAutofit/>
          </a:bodyPr>
          <a:lstStyle>
            <a:lvl1pPr marL="342900" indent="-342900">
              <a:buFont typeface="Arial" pitchFamily="34" charset="0"/>
              <a:buNone/>
              <a:defRPr lang="en-US" sz="2100" dirty="0">
                <a:solidFill>
                  <a:schemeClr val="bg1"/>
                </a:solidFill>
              </a:defRPr>
            </a:lvl1pPr>
          </a:lstStyle>
          <a:p>
            <a:pPr marL="0" lvl="0" indent="0"/>
            <a:r>
              <a:rPr lang="en-US" dirty="0"/>
              <a:t>Click to edit master subtitle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466344" y="457200"/>
            <a:ext cx="4471416" cy="22479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chemeClr val="bg1"/>
                </a:solidFill>
              </a:defRPr>
            </a:lvl1pPr>
            <a:lvl2pPr marL="287338" indent="0">
              <a:buNone/>
              <a:defRPr>
                <a:solidFill>
                  <a:schemeClr val="bg1"/>
                </a:solidFill>
              </a:defRPr>
            </a:lvl2pPr>
            <a:lvl3pPr marL="515938" indent="0">
              <a:buNone/>
              <a:defRPr>
                <a:solidFill>
                  <a:schemeClr val="bg1"/>
                </a:solidFill>
              </a:defRPr>
            </a:lvl3pPr>
            <a:lvl4pPr marL="744538" indent="0">
              <a:buNone/>
              <a:defRPr>
                <a:solidFill>
                  <a:schemeClr val="bg1"/>
                </a:solidFill>
              </a:defRPr>
            </a:lvl4pPr>
            <a:lvl5pPr marL="973138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Presenter’s Name goes here</a:t>
            </a:r>
          </a:p>
          <a:p>
            <a:pPr lvl="0"/>
            <a:r>
              <a:rPr lang="en-US" dirty="0"/>
              <a:t>Presenter’s title</a:t>
            </a:r>
          </a:p>
          <a:p>
            <a:pPr lvl="0"/>
            <a:r>
              <a:rPr lang="en-US" dirty="0"/>
              <a:t>Location </a:t>
            </a:r>
          </a:p>
          <a:p>
            <a:pPr lvl="0"/>
            <a:r>
              <a:rPr lang="en-US" dirty="0"/>
              <a:t>Date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white">
          <a:xfrm>
            <a:off x="466344" y="3483864"/>
            <a:ext cx="11256264" cy="1472184"/>
          </a:xfrm>
        </p:spPr>
        <p:txBody>
          <a:bodyPr anchor="b" anchorCtr="0">
            <a:noAutofit/>
          </a:bodyPr>
          <a:lstStyle>
            <a:lvl1pPr>
              <a:defRPr sz="4000" b="0">
                <a:solidFill>
                  <a:srgbClr val="5EAEE0"/>
                </a:solidFill>
              </a:defRPr>
            </a:lvl1pPr>
          </a:lstStyle>
          <a:p>
            <a:r>
              <a:rPr lang="en-US" dirty="0"/>
              <a:t>Click to Insert Title</a:t>
            </a:r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2"/>
          </p:nvPr>
        </p:nvSpPr>
        <p:spPr>
          <a:xfrm>
            <a:off x="8165306" y="6510528"/>
            <a:ext cx="1499902" cy="2062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6344" y="6510528"/>
            <a:ext cx="557784" cy="206236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000" b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fld id="{47A9008A-481B-4F65-A514-1AA65EA0FD5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7036" y="6510528"/>
            <a:ext cx="3451097" cy="2103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475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sldNum="0"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 bwMode="gray">
          <a:xfrm>
            <a:off x="0" y="1"/>
            <a:ext cx="12192000" cy="60724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0" name="Rectangle 19"/>
          <p:cNvSpPr/>
          <p:nvPr/>
        </p:nvSpPr>
        <p:spPr bwMode="gray">
          <a:xfrm>
            <a:off x="0" y="5918945"/>
            <a:ext cx="12192000" cy="50799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1" name="Rectangle 20"/>
          <p:cNvSpPr/>
          <p:nvPr/>
        </p:nvSpPr>
        <p:spPr bwMode="gray">
          <a:xfrm>
            <a:off x="0" y="5717789"/>
            <a:ext cx="12192000" cy="4784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2" name="Rectangle 21"/>
          <p:cNvSpPr/>
          <p:nvPr/>
        </p:nvSpPr>
        <p:spPr bwMode="gray">
          <a:xfrm>
            <a:off x="0" y="6012657"/>
            <a:ext cx="12192000" cy="363532"/>
          </a:xfrm>
          <a:prstGeom prst="rect">
            <a:avLst/>
          </a:prstGeom>
          <a:solidFill>
            <a:srgbClr val="141414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466344" y="3328417"/>
            <a:ext cx="11256264" cy="1329267"/>
          </a:xfrm>
        </p:spPr>
        <p:txBody>
          <a:bodyPr>
            <a:noAutofit/>
          </a:bodyPr>
          <a:lstStyle>
            <a:lvl1pPr marL="0" indent="0" algn="l">
              <a:buNone/>
              <a:defRPr sz="1800" cap="none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7" name="Title 16"/>
          <p:cNvSpPr>
            <a:spLocks noGrp="1"/>
          </p:cNvSpPr>
          <p:nvPr>
            <p:ph type="title" hasCustomPrompt="1"/>
          </p:nvPr>
        </p:nvSpPr>
        <p:spPr bwMode="gray">
          <a:xfrm>
            <a:off x="466344" y="1972855"/>
            <a:ext cx="11256264" cy="1165224"/>
          </a:xfrm>
        </p:spPr>
        <p:txBody>
          <a:bodyPr anchor="b" anchorCtr="0"/>
          <a:lstStyle>
            <a:lvl1pPr>
              <a:defRPr b="0" cap="none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Insert Section Header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8165306" y="6510528"/>
            <a:ext cx="1499902" cy="2062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6344" y="6510528"/>
            <a:ext cx="557784" cy="206236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000" b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fld id="{47A9008A-481B-4F65-A514-1AA65EA0FD5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7036" y="6510528"/>
            <a:ext cx="3451097" cy="2103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8265467"/>
      </p:ext>
    </p:extLst>
  </p:cSld>
  <p:clrMapOvr>
    <a:masterClrMapping/>
  </p:clrMapOvr>
  <p:hf sldNum="0" hdr="0" ft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a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604724" y="3563772"/>
            <a:ext cx="10982552" cy="45719"/>
            <a:chOff x="453543" y="3563772"/>
            <a:chExt cx="8236914" cy="45719"/>
          </a:xfrm>
        </p:grpSpPr>
        <p:sp>
          <p:nvSpPr>
            <p:cNvPr id="24" name="Rectangle 23"/>
            <p:cNvSpPr/>
            <p:nvPr/>
          </p:nvSpPr>
          <p:spPr bwMode="auto">
            <a:xfrm flipH="1">
              <a:off x="4572000" y="3563772"/>
              <a:ext cx="4118457" cy="45719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79000">
                  <a:schemeClr val="bg2"/>
                </a:gs>
              </a:gsLst>
              <a:lin ang="0" scaled="1"/>
              <a:tileRect/>
            </a:gra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6" name="Rectangle 25"/>
            <p:cNvSpPr/>
            <p:nvPr/>
          </p:nvSpPr>
          <p:spPr bwMode="auto">
            <a:xfrm flipH="1">
              <a:off x="453543" y="3563772"/>
              <a:ext cx="4118457" cy="45719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79000">
                  <a:schemeClr val="bg2"/>
                </a:gs>
              </a:gsLst>
              <a:lin ang="10800000" scaled="1"/>
              <a:tileRect/>
            </a:gra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6063608" y="1233840"/>
            <a:ext cx="64785" cy="4822179"/>
            <a:chOff x="4547705" y="1233839"/>
            <a:chExt cx="48589" cy="4822179"/>
          </a:xfrm>
        </p:grpSpPr>
        <p:sp>
          <p:nvSpPr>
            <p:cNvPr id="32" name="Rectangle 31"/>
            <p:cNvSpPr/>
            <p:nvPr/>
          </p:nvSpPr>
          <p:spPr bwMode="auto">
            <a:xfrm rot="5400000" flipH="1">
              <a:off x="3366455" y="4826179"/>
              <a:ext cx="2411089" cy="48589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79000">
                  <a:schemeClr val="bg2"/>
                </a:gs>
              </a:gsLst>
              <a:lin ang="0" scaled="1"/>
              <a:tileRect/>
            </a:gra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3" name="Rectangle 32"/>
            <p:cNvSpPr/>
            <p:nvPr/>
          </p:nvSpPr>
          <p:spPr bwMode="auto">
            <a:xfrm rot="5400000" flipH="1">
              <a:off x="3366455" y="2415089"/>
              <a:ext cx="2411089" cy="48589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79000">
                  <a:schemeClr val="bg2"/>
                </a:gs>
              </a:gsLst>
              <a:lin ang="10800000" scaled="1"/>
              <a:tileRect/>
            </a:gra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6344" y="1865376"/>
            <a:ext cx="5303520" cy="1664208"/>
          </a:xfrm>
        </p:spPr>
        <p:txBody>
          <a:bodyPr>
            <a:noAutofit/>
          </a:bodyPr>
          <a:lstStyle>
            <a:lvl1pPr marL="171450" indent="-171450">
              <a:spcAft>
                <a:spcPts val="0"/>
              </a:spcAft>
              <a:defRPr sz="1600">
                <a:solidFill>
                  <a:schemeClr val="tx1"/>
                </a:solidFill>
              </a:defRPr>
            </a:lvl1pPr>
            <a:lvl2pPr>
              <a:spcAft>
                <a:spcPts val="0"/>
              </a:spcAft>
              <a:defRPr sz="1400">
                <a:solidFill>
                  <a:schemeClr val="tx1"/>
                </a:solidFill>
              </a:defRPr>
            </a:lvl2pPr>
            <a:lvl3pPr>
              <a:spcAft>
                <a:spcPts val="0"/>
              </a:spcAft>
              <a:defRPr sz="1200">
                <a:solidFill>
                  <a:schemeClr val="tx1"/>
                </a:solidFill>
              </a:defRPr>
            </a:lvl3pPr>
            <a:lvl4pPr>
              <a:spcAft>
                <a:spcPts val="0"/>
              </a:spcAft>
              <a:defRPr sz="12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6419088" y="1865376"/>
            <a:ext cx="5303520" cy="1664208"/>
          </a:xfrm>
        </p:spPr>
        <p:txBody>
          <a:bodyPr>
            <a:noAutofit/>
          </a:bodyPr>
          <a:lstStyle>
            <a:lvl1pPr marL="171450" indent="-171450">
              <a:spcAft>
                <a:spcPts val="0"/>
              </a:spcAft>
              <a:defRPr sz="1600">
                <a:solidFill>
                  <a:schemeClr val="tx1"/>
                </a:solidFill>
              </a:defRPr>
            </a:lvl1pPr>
            <a:lvl2pPr>
              <a:spcAft>
                <a:spcPts val="0"/>
              </a:spcAft>
              <a:defRPr sz="1400">
                <a:solidFill>
                  <a:schemeClr val="tx1"/>
                </a:solidFill>
              </a:defRPr>
            </a:lvl2pPr>
            <a:lvl3pPr>
              <a:spcAft>
                <a:spcPts val="0"/>
              </a:spcAft>
              <a:defRPr sz="1200">
                <a:solidFill>
                  <a:schemeClr val="tx1"/>
                </a:solidFill>
              </a:defRPr>
            </a:lvl3pPr>
            <a:lvl4pPr>
              <a:spcAft>
                <a:spcPts val="0"/>
              </a:spcAft>
              <a:defRPr sz="12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3" hasCustomPrompt="1"/>
          </p:nvPr>
        </p:nvSpPr>
        <p:spPr>
          <a:xfrm>
            <a:off x="466344" y="4169664"/>
            <a:ext cx="5303520" cy="1660672"/>
          </a:xfrm>
        </p:spPr>
        <p:txBody>
          <a:bodyPr/>
          <a:lstStyle>
            <a:lvl1pPr marL="171450" indent="-171450">
              <a:spcAft>
                <a:spcPts val="0"/>
              </a:spcAft>
              <a:defRPr sz="1600">
                <a:solidFill>
                  <a:schemeClr val="tx1"/>
                </a:solidFill>
              </a:defRPr>
            </a:lvl1pPr>
            <a:lvl2pPr>
              <a:spcAft>
                <a:spcPts val="0"/>
              </a:spcAft>
              <a:defRPr sz="1400">
                <a:solidFill>
                  <a:schemeClr val="tx1"/>
                </a:solidFill>
              </a:defRPr>
            </a:lvl2pPr>
            <a:lvl3pPr>
              <a:spcAft>
                <a:spcPts val="0"/>
              </a:spcAft>
              <a:defRPr sz="1200">
                <a:solidFill>
                  <a:schemeClr val="tx1"/>
                </a:solidFill>
              </a:defRPr>
            </a:lvl3pPr>
            <a:lvl4pPr>
              <a:spcAft>
                <a:spcPts val="0"/>
              </a:spcAft>
              <a:defRPr sz="1200"/>
            </a:lvl4pPr>
            <a:lvl5pPr>
              <a:spcAft>
                <a:spcPts val="0"/>
              </a:spcAft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4" hasCustomPrompt="1"/>
          </p:nvPr>
        </p:nvSpPr>
        <p:spPr>
          <a:xfrm>
            <a:off x="6419088" y="4169664"/>
            <a:ext cx="5303520" cy="1664208"/>
          </a:xfrm>
        </p:spPr>
        <p:txBody>
          <a:bodyPr/>
          <a:lstStyle>
            <a:lvl1pPr marL="171450" indent="-171450">
              <a:spcAft>
                <a:spcPts val="0"/>
              </a:spcAft>
              <a:defRPr sz="1600">
                <a:solidFill>
                  <a:schemeClr val="tx1"/>
                </a:solidFill>
              </a:defRPr>
            </a:lvl1pPr>
            <a:lvl2pPr>
              <a:spcAft>
                <a:spcPts val="0"/>
              </a:spcAft>
              <a:defRPr sz="1400">
                <a:solidFill>
                  <a:schemeClr val="tx1"/>
                </a:solidFill>
              </a:defRPr>
            </a:lvl2pPr>
            <a:lvl3pPr>
              <a:spcAft>
                <a:spcPts val="0"/>
              </a:spcAft>
              <a:defRPr sz="1200">
                <a:solidFill>
                  <a:schemeClr val="tx1"/>
                </a:solidFill>
              </a:defRPr>
            </a:lvl3pPr>
            <a:lvl4pPr>
              <a:spcAft>
                <a:spcPts val="0"/>
              </a:spcAft>
              <a:defRPr sz="1200"/>
            </a:lvl4pPr>
            <a:lvl5pPr>
              <a:spcAft>
                <a:spcPts val="0"/>
              </a:spcAft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8" name="Title 27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0" name="Text Placeholder 39"/>
          <p:cNvSpPr>
            <a:spLocks noGrp="1"/>
          </p:cNvSpPr>
          <p:nvPr>
            <p:ph type="body" sz="quarter" idx="18"/>
          </p:nvPr>
        </p:nvSpPr>
        <p:spPr>
          <a:xfrm>
            <a:off x="466344" y="1481328"/>
            <a:ext cx="5303520" cy="304676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 b="1">
                <a:solidFill>
                  <a:schemeClr val="accent2"/>
                </a:solidFill>
              </a:defRPr>
            </a:lvl1pPr>
            <a:lvl2pPr marL="287337" indent="0">
              <a:buNone/>
              <a:defRPr b="1">
                <a:solidFill>
                  <a:schemeClr val="accent2"/>
                </a:solidFill>
              </a:defRPr>
            </a:lvl2pPr>
            <a:lvl3pPr marL="515938" indent="0">
              <a:buNone/>
              <a:defRPr b="1">
                <a:solidFill>
                  <a:schemeClr val="accent2"/>
                </a:solidFill>
              </a:defRPr>
            </a:lvl3pPr>
            <a:lvl4pPr marL="742950" indent="0">
              <a:buNone/>
              <a:defRPr b="1">
                <a:solidFill>
                  <a:schemeClr val="accent2"/>
                </a:solidFill>
              </a:defRPr>
            </a:lvl4pPr>
            <a:lvl5pPr marL="973138" indent="0">
              <a:buNone/>
              <a:defRPr b="1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1" name="Text Placeholder 39"/>
          <p:cNvSpPr>
            <a:spLocks noGrp="1"/>
          </p:cNvSpPr>
          <p:nvPr>
            <p:ph type="body" sz="quarter" idx="19"/>
          </p:nvPr>
        </p:nvSpPr>
        <p:spPr>
          <a:xfrm>
            <a:off x="6419088" y="1481328"/>
            <a:ext cx="5303520" cy="304676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 b="1">
                <a:solidFill>
                  <a:schemeClr val="accent2"/>
                </a:solidFill>
              </a:defRPr>
            </a:lvl1pPr>
            <a:lvl2pPr marL="287337" indent="0">
              <a:buNone/>
              <a:defRPr b="1">
                <a:solidFill>
                  <a:schemeClr val="accent2"/>
                </a:solidFill>
              </a:defRPr>
            </a:lvl2pPr>
            <a:lvl3pPr marL="515938" indent="0">
              <a:buNone/>
              <a:defRPr b="1">
                <a:solidFill>
                  <a:schemeClr val="accent2"/>
                </a:solidFill>
              </a:defRPr>
            </a:lvl3pPr>
            <a:lvl4pPr marL="742950" indent="0">
              <a:buNone/>
              <a:defRPr b="1">
                <a:solidFill>
                  <a:schemeClr val="accent2"/>
                </a:solidFill>
              </a:defRPr>
            </a:lvl4pPr>
            <a:lvl5pPr marL="973138" indent="0">
              <a:buNone/>
              <a:defRPr b="1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2" name="Text Placeholder 39"/>
          <p:cNvSpPr>
            <a:spLocks noGrp="1"/>
          </p:cNvSpPr>
          <p:nvPr>
            <p:ph type="body" sz="quarter" idx="20"/>
          </p:nvPr>
        </p:nvSpPr>
        <p:spPr>
          <a:xfrm>
            <a:off x="466344" y="3767328"/>
            <a:ext cx="5303520" cy="304676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 b="1">
                <a:solidFill>
                  <a:schemeClr val="accent2"/>
                </a:solidFill>
              </a:defRPr>
            </a:lvl1pPr>
            <a:lvl2pPr marL="287337" indent="0">
              <a:buNone/>
              <a:defRPr b="1">
                <a:solidFill>
                  <a:schemeClr val="accent2"/>
                </a:solidFill>
              </a:defRPr>
            </a:lvl2pPr>
            <a:lvl3pPr marL="515938" indent="0">
              <a:buNone/>
              <a:defRPr b="1">
                <a:solidFill>
                  <a:schemeClr val="accent2"/>
                </a:solidFill>
              </a:defRPr>
            </a:lvl3pPr>
            <a:lvl4pPr marL="742950" indent="0">
              <a:buNone/>
              <a:defRPr b="1">
                <a:solidFill>
                  <a:schemeClr val="accent2"/>
                </a:solidFill>
              </a:defRPr>
            </a:lvl4pPr>
            <a:lvl5pPr marL="973138" indent="0">
              <a:buNone/>
              <a:defRPr b="1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3" name="Text Placeholder 39"/>
          <p:cNvSpPr>
            <a:spLocks noGrp="1"/>
          </p:cNvSpPr>
          <p:nvPr>
            <p:ph type="body" sz="quarter" idx="21"/>
          </p:nvPr>
        </p:nvSpPr>
        <p:spPr>
          <a:xfrm>
            <a:off x="6419088" y="3767328"/>
            <a:ext cx="5303520" cy="304676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 b="1">
                <a:solidFill>
                  <a:schemeClr val="accent2"/>
                </a:solidFill>
              </a:defRPr>
            </a:lvl1pPr>
            <a:lvl2pPr marL="287337" indent="0">
              <a:buNone/>
              <a:defRPr b="1">
                <a:solidFill>
                  <a:schemeClr val="accent2"/>
                </a:solidFill>
              </a:defRPr>
            </a:lvl2pPr>
            <a:lvl3pPr marL="515938" indent="0">
              <a:buNone/>
              <a:defRPr b="1">
                <a:solidFill>
                  <a:schemeClr val="accent2"/>
                </a:solidFill>
              </a:defRPr>
            </a:lvl3pPr>
            <a:lvl4pPr marL="742950" indent="0">
              <a:buNone/>
              <a:defRPr b="1">
                <a:solidFill>
                  <a:schemeClr val="accent2"/>
                </a:solidFill>
              </a:defRPr>
            </a:lvl4pPr>
            <a:lvl5pPr marL="973138" indent="0">
              <a:buNone/>
              <a:defRPr b="1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Date Placeholder 3"/>
          <p:cNvSpPr>
            <a:spLocks noGrp="1"/>
          </p:cNvSpPr>
          <p:nvPr>
            <p:ph type="dt" sz="half" idx="22"/>
          </p:nvPr>
        </p:nvSpPr>
        <p:spPr>
          <a:xfrm>
            <a:off x="8165306" y="6510528"/>
            <a:ext cx="1499902" cy="2062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Slide Number Placeholder 5"/>
          <p:cNvSpPr>
            <a:spLocks noGrp="1"/>
          </p:cNvSpPr>
          <p:nvPr>
            <p:ph type="sldNum" sz="quarter" idx="23"/>
          </p:nvPr>
        </p:nvSpPr>
        <p:spPr>
          <a:xfrm>
            <a:off x="466344" y="6510528"/>
            <a:ext cx="557784" cy="206236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000" b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fld id="{47A9008A-481B-4F65-A514-1AA65EA0FD5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7036" y="6510528"/>
            <a:ext cx="3451097" cy="2103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0219973"/>
      </p:ext>
    </p:extLst>
  </p:cSld>
  <p:clrMapOvr>
    <a:masterClrMapping/>
  </p:clrMapOvr>
  <p:hf sldNum="0" hdr="0" ft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66344" y="1481328"/>
            <a:ext cx="5394960" cy="338328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400" b="1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Insert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6344" y="1892808"/>
            <a:ext cx="5394960" cy="4206240"/>
          </a:xfrm>
        </p:spPr>
        <p:txBody>
          <a:bodyPr>
            <a:noAutofit/>
          </a:bodyPr>
          <a:lstStyle>
            <a:lvl1pPr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327648" y="1481328"/>
            <a:ext cx="5394960" cy="338328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400" b="1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Insert title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6327648" y="1892808"/>
            <a:ext cx="5394960" cy="4206240"/>
          </a:xfrm>
        </p:spPr>
        <p:txBody>
          <a:bodyPr>
            <a:noAutofit/>
          </a:bodyPr>
          <a:lstStyle>
            <a:lvl1pPr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8165306" y="6510528"/>
            <a:ext cx="1499902" cy="2062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466344" y="6510528"/>
            <a:ext cx="557784" cy="206236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000" b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fld id="{47A9008A-481B-4F65-A514-1AA65EA0FD5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1087036" y="6510528"/>
            <a:ext cx="3451097" cy="2103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6039771"/>
      </p:ext>
    </p:extLst>
  </p:cSld>
  <p:clrMapOvr>
    <a:masterClrMapping/>
  </p:clrMapOvr>
  <p:hf sldNum="0" hdr="0" ft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 Ch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66344" y="1481329"/>
            <a:ext cx="5394960" cy="373895"/>
          </a:xfrm>
        </p:spPr>
        <p:txBody>
          <a:bodyPr anchor="t" anchorCtr="0">
            <a:noAutofit/>
          </a:bodyPr>
          <a:lstStyle>
            <a:lvl1pPr marL="0" indent="0">
              <a:buNone/>
              <a:defRPr sz="2000" b="1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6344" y="1901952"/>
            <a:ext cx="5394960" cy="466736"/>
          </a:xfrm>
        </p:spPr>
        <p:txBody>
          <a:bodyPr anchor="t" anchorCtr="0">
            <a:no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327648" y="1481329"/>
            <a:ext cx="5394960" cy="373895"/>
          </a:xfrm>
        </p:spPr>
        <p:txBody>
          <a:bodyPr anchor="t" anchorCtr="0">
            <a:noAutofit/>
          </a:bodyPr>
          <a:lstStyle>
            <a:lvl1pPr marL="0" indent="0">
              <a:buNone/>
              <a:defRPr sz="2000" b="1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6327648" y="1901952"/>
            <a:ext cx="5394960" cy="466736"/>
          </a:xfrm>
        </p:spPr>
        <p:txBody>
          <a:bodyPr anchor="t" anchorCtr="0">
            <a:no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Chart Placeholder 12"/>
          <p:cNvSpPr>
            <a:spLocks noGrp="1"/>
          </p:cNvSpPr>
          <p:nvPr>
            <p:ph type="chart" sz="quarter" idx="13"/>
          </p:nvPr>
        </p:nvSpPr>
        <p:spPr>
          <a:xfrm>
            <a:off x="466344" y="2377440"/>
            <a:ext cx="5394960" cy="3703320"/>
          </a:xfrm>
        </p:spPr>
        <p:txBody>
          <a:bodyPr anchor="t" anchorCtr="0"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chart</a:t>
            </a:r>
            <a:endParaRPr lang="en-US" dirty="0"/>
          </a:p>
        </p:txBody>
      </p:sp>
      <p:sp>
        <p:nvSpPr>
          <p:cNvPr id="15" name="Chart Placeholder 14"/>
          <p:cNvSpPr>
            <a:spLocks noGrp="1"/>
          </p:cNvSpPr>
          <p:nvPr>
            <p:ph type="chart" sz="quarter" idx="14"/>
          </p:nvPr>
        </p:nvSpPr>
        <p:spPr>
          <a:xfrm>
            <a:off x="6327648" y="2377440"/>
            <a:ext cx="5394960" cy="3703320"/>
          </a:xfrm>
        </p:spPr>
        <p:txBody>
          <a:bodyPr anchor="t" anchorCtr="0"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chart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5"/>
          </p:nvPr>
        </p:nvSpPr>
        <p:spPr>
          <a:xfrm>
            <a:off x="8165306" y="6510528"/>
            <a:ext cx="1499902" cy="2062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466344" y="6510528"/>
            <a:ext cx="557784" cy="206236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000" b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fld id="{47A9008A-481B-4F65-A514-1AA65EA0FD5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7"/>
          </p:nvPr>
        </p:nvSpPr>
        <p:spPr>
          <a:xfrm>
            <a:off x="1087036" y="6510528"/>
            <a:ext cx="3451097" cy="2103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740844"/>
      </p:ext>
    </p:extLst>
  </p:cSld>
  <p:clrMapOvr>
    <a:masterClrMapping/>
  </p:clrMapOvr>
  <p:hf sldNum="0" hdr="0" ftr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8165306" y="6510528"/>
            <a:ext cx="1499902" cy="2062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6344" y="6510528"/>
            <a:ext cx="557784" cy="206236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000" b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fld id="{47A9008A-481B-4F65-A514-1AA65EA0FD5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7036" y="6510528"/>
            <a:ext cx="3451097" cy="2103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396086"/>
      </p:ext>
    </p:extLst>
  </p:cSld>
  <p:clrMapOvr>
    <a:masterClrMapping/>
  </p:clrMapOvr>
  <p:hf sldNum="0" hdr="0" ftr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latin typeface="Arial" panose="020B0604020202020204" pitchFamily="34" charset="0"/>
              </a:defRPr>
            </a:lvl1pPr>
          </a:lstStyle>
          <a:p>
            <a:fld id="{821EA781-99F4-4792-B554-5B26AF6F464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3410241"/>
      </p:ext>
    </p:extLst>
  </p:cSld>
  <p:clrMapOvr>
    <a:masterClrMapping/>
  </p:clrMapOvr>
  <p:hf sldNum="0" hdr="0" ftr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losing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6383" b="18623"/>
          <a:stretch/>
        </p:blipFill>
        <p:spPr>
          <a:xfrm>
            <a:off x="0" y="247"/>
            <a:ext cx="12192000" cy="3428753"/>
          </a:xfrm>
          <a:prstGeom prst="rect">
            <a:avLst/>
          </a:prstGeom>
        </p:spPr>
      </p:pic>
      <p:sp>
        <p:nvSpPr>
          <p:cNvPr id="27" name="Rectangle 26"/>
          <p:cNvSpPr/>
          <p:nvPr/>
        </p:nvSpPr>
        <p:spPr bwMode="white">
          <a:xfrm>
            <a:off x="0" y="3429000"/>
            <a:ext cx="12192000" cy="3429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9" name="Rectangle 28"/>
          <p:cNvSpPr/>
          <p:nvPr/>
        </p:nvSpPr>
        <p:spPr bwMode="white">
          <a:xfrm>
            <a:off x="0" y="3429000"/>
            <a:ext cx="12192000" cy="3429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31" name="Rectangle 30"/>
          <p:cNvSpPr/>
          <p:nvPr/>
        </p:nvSpPr>
        <p:spPr bwMode="white">
          <a:xfrm>
            <a:off x="0" y="3429000"/>
            <a:ext cx="12192000" cy="3429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32" name="Rectangle 31"/>
          <p:cNvSpPr/>
          <p:nvPr/>
        </p:nvSpPr>
        <p:spPr bwMode="gray">
          <a:xfrm>
            <a:off x="-1" y="3246120"/>
            <a:ext cx="12191999" cy="365760"/>
          </a:xfrm>
          <a:prstGeom prst="rect">
            <a:avLst/>
          </a:prstGeom>
          <a:solidFill>
            <a:srgbClr val="004280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800" dirty="0"/>
          </a:p>
        </p:txBody>
      </p:sp>
      <p:sp>
        <p:nvSpPr>
          <p:cNvPr id="33" name="TextBox 32"/>
          <p:cNvSpPr txBox="1"/>
          <p:nvPr/>
        </p:nvSpPr>
        <p:spPr>
          <a:xfrm>
            <a:off x="4218723" y="6225331"/>
            <a:ext cx="375455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b="1" dirty="0">
                <a:solidFill>
                  <a:schemeClr val="tx2"/>
                </a:solidFill>
                <a:latin typeface="Arial" panose="020B0604020202020204" pitchFamily="34" charset="0"/>
              </a:rPr>
              <a:t>800.201.2011  |  solutions@battelle.org</a:t>
            </a:r>
            <a:r>
              <a:rPr lang="en-US" sz="1000" b="1" baseline="0" dirty="0">
                <a:solidFill>
                  <a:schemeClr val="tx2"/>
                </a:solidFill>
                <a:latin typeface="Arial" panose="020B0604020202020204" pitchFamily="34" charset="0"/>
              </a:rPr>
              <a:t>   |  www.battelle.org</a:t>
            </a:r>
            <a:endParaRPr lang="en-US" sz="1000" b="1" dirty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20810" y="4318091"/>
            <a:ext cx="4550380" cy="1333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2176794"/>
      </p:ext>
    </p:extLst>
  </p:cSld>
  <p:clrMapOvr>
    <a:masterClrMapping/>
  </p:clrMapOvr>
  <p:hf sldNum="0" hdr="0" ftr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 Slide without Image and with 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 bwMode="gray">
          <a:xfrm>
            <a:off x="0" y="0"/>
            <a:ext cx="12192000" cy="53828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7" name="Rectangle 26"/>
          <p:cNvSpPr/>
          <p:nvPr/>
        </p:nvSpPr>
        <p:spPr bwMode="white">
          <a:xfrm flipV="1">
            <a:off x="0" y="5963440"/>
            <a:ext cx="12192000" cy="7929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8" name="Rectangle 27"/>
          <p:cNvSpPr/>
          <p:nvPr/>
        </p:nvSpPr>
        <p:spPr bwMode="gray">
          <a:xfrm>
            <a:off x="0" y="5243656"/>
            <a:ext cx="12192000" cy="4784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9" name="Rectangle 28"/>
          <p:cNvSpPr/>
          <p:nvPr/>
        </p:nvSpPr>
        <p:spPr bwMode="gray">
          <a:xfrm>
            <a:off x="0" y="5538524"/>
            <a:ext cx="12192000" cy="363532"/>
          </a:xfrm>
          <a:prstGeom prst="rect">
            <a:avLst/>
          </a:prstGeom>
          <a:solidFill>
            <a:srgbClr val="141414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800" dirty="0"/>
          </a:p>
        </p:txBody>
      </p:sp>
      <p:sp>
        <p:nvSpPr>
          <p:cNvPr id="31" name="TextBox 30"/>
          <p:cNvSpPr txBox="1"/>
          <p:nvPr/>
        </p:nvSpPr>
        <p:spPr>
          <a:xfrm>
            <a:off x="4218722" y="6225331"/>
            <a:ext cx="375455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b="1" dirty="0">
                <a:solidFill>
                  <a:schemeClr val="tx2"/>
                </a:solidFill>
                <a:latin typeface="Arial" panose="020B0604020202020204" pitchFamily="34" charset="0"/>
              </a:rPr>
              <a:t>800.201.2011  |  solutions@battelle.org</a:t>
            </a:r>
            <a:r>
              <a:rPr lang="en-US" sz="1000" b="1" baseline="0" dirty="0">
                <a:solidFill>
                  <a:schemeClr val="tx2"/>
                </a:solidFill>
                <a:latin typeface="Arial" panose="020B0604020202020204" pitchFamily="34" charset="0"/>
              </a:rPr>
              <a:t>   |  www.battelle.org</a:t>
            </a:r>
            <a:endParaRPr lang="en-US" sz="1000" b="1" dirty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87958" y="2099930"/>
            <a:ext cx="5016085" cy="1470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4781597"/>
      </p:ext>
    </p:extLst>
  </p:cSld>
  <p:clrMapOvr>
    <a:masterClrMapping/>
  </p:clrMapOvr>
  <p:hf sldNum="0" hdr="0" ft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 bwMode="gray">
          <a:xfrm>
            <a:off x="0" y="-1"/>
            <a:ext cx="12192000" cy="60724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5" name="Rectangle 24"/>
          <p:cNvSpPr/>
          <p:nvPr/>
        </p:nvSpPr>
        <p:spPr bwMode="gray">
          <a:xfrm>
            <a:off x="0" y="5918945"/>
            <a:ext cx="12192000" cy="5079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6" name="Rectangle 25"/>
          <p:cNvSpPr/>
          <p:nvPr/>
        </p:nvSpPr>
        <p:spPr bwMode="gray">
          <a:xfrm>
            <a:off x="0" y="5717788"/>
            <a:ext cx="12192000" cy="4784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7" name="Rectangle 26"/>
          <p:cNvSpPr/>
          <p:nvPr/>
        </p:nvSpPr>
        <p:spPr bwMode="gray">
          <a:xfrm>
            <a:off x="0" y="6012656"/>
            <a:ext cx="12192000" cy="363532"/>
          </a:xfrm>
          <a:prstGeom prst="rect">
            <a:avLst/>
          </a:prstGeom>
          <a:solidFill>
            <a:srgbClr val="141414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gray">
          <a:xfrm>
            <a:off x="466344" y="342901"/>
            <a:ext cx="11256264" cy="2343150"/>
          </a:xfrm>
        </p:spPr>
        <p:txBody>
          <a:bodyPr vert="horz" lIns="0" tIns="0" rIns="0" bIns="0" rtlCol="0" anchor="b" anchorCtr="0">
            <a:noAutofit/>
          </a:bodyPr>
          <a:lstStyle>
            <a:lvl1pPr>
              <a:defRPr lang="en-US" sz="4000" b="0" dirty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Insert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466344" y="2871217"/>
            <a:ext cx="11256264" cy="323165"/>
          </a:xfrm>
        </p:spPr>
        <p:txBody>
          <a:bodyPr vert="horz" wrap="square" lIns="0" tIns="0" rIns="0" bIns="0" rtlCol="0">
            <a:spAutoFit/>
          </a:bodyPr>
          <a:lstStyle>
            <a:lvl1pPr marL="228600" indent="-228600">
              <a:buNone/>
              <a:defRPr lang="en-US" sz="2100" dirty="0">
                <a:solidFill>
                  <a:schemeClr val="bg1"/>
                </a:solidFill>
              </a:defRPr>
            </a:lvl1pPr>
          </a:lstStyle>
          <a:p>
            <a:pPr marL="0" lvl="0" indent="0"/>
            <a:r>
              <a:rPr lang="en-US" dirty="0"/>
              <a:t>Click to edit master subtitle style</a:t>
            </a:r>
          </a:p>
        </p:txBody>
      </p:sp>
      <p:sp>
        <p:nvSpPr>
          <p:cNvPr id="11" name="Text Placeholder 7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466344" y="4560889"/>
            <a:ext cx="11256264" cy="1162050"/>
          </a:xfrm>
        </p:spPr>
        <p:txBody>
          <a:bodyPr lIns="0" tIns="0" rIns="0" bIns="0">
            <a:no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chemeClr val="bg1"/>
                </a:solidFill>
              </a:defRPr>
            </a:lvl1pPr>
            <a:lvl2pPr marL="287338" indent="0">
              <a:buNone/>
              <a:defRPr>
                <a:solidFill>
                  <a:schemeClr val="bg1"/>
                </a:solidFill>
              </a:defRPr>
            </a:lvl2pPr>
            <a:lvl3pPr marL="515938" indent="0">
              <a:buNone/>
              <a:defRPr>
                <a:solidFill>
                  <a:schemeClr val="bg1"/>
                </a:solidFill>
              </a:defRPr>
            </a:lvl3pPr>
            <a:lvl4pPr marL="744538" indent="0">
              <a:buNone/>
              <a:defRPr>
                <a:solidFill>
                  <a:schemeClr val="bg1"/>
                </a:solidFill>
              </a:defRPr>
            </a:lvl4pPr>
            <a:lvl5pPr marL="973138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Presenter’s Name goes here</a:t>
            </a:r>
          </a:p>
          <a:p>
            <a:pPr lvl="0"/>
            <a:r>
              <a:rPr lang="en-US" dirty="0"/>
              <a:t>Presenter’s title</a:t>
            </a:r>
          </a:p>
          <a:p>
            <a:pPr lvl="0"/>
            <a:r>
              <a:rPr lang="en-US" dirty="0"/>
              <a:t>Location </a:t>
            </a:r>
          </a:p>
          <a:p>
            <a:pPr lvl="0"/>
            <a:r>
              <a:rPr lang="en-US" dirty="0"/>
              <a:t>Date</a:t>
            </a:r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2"/>
          </p:nvPr>
        </p:nvSpPr>
        <p:spPr>
          <a:xfrm>
            <a:off x="8165306" y="6510528"/>
            <a:ext cx="1499902" cy="2062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6344" y="6510528"/>
            <a:ext cx="557784" cy="206236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000" b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fld id="{47A9008A-481B-4F65-A514-1AA65EA0FD5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7036" y="6510528"/>
            <a:ext cx="3451097" cy="2103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1468908"/>
      </p:ext>
    </p:extLst>
  </p:cSld>
  <p:clrMapOvr>
    <a:masterClrMapping/>
  </p:clrMapOvr>
  <p:hf sldNum="0" hdr="0" ft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 bwMode="gray">
          <a:xfrm>
            <a:off x="0" y="5918945"/>
            <a:ext cx="12192000" cy="5079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3" name="Rectangle 22"/>
          <p:cNvSpPr/>
          <p:nvPr/>
        </p:nvSpPr>
        <p:spPr bwMode="gray">
          <a:xfrm>
            <a:off x="0" y="6019800"/>
            <a:ext cx="12192000" cy="242207"/>
          </a:xfrm>
          <a:prstGeom prst="rect">
            <a:avLst/>
          </a:prstGeom>
          <a:solidFill>
            <a:srgbClr val="0076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4" name="Rectangle 23"/>
          <p:cNvSpPr/>
          <p:nvPr/>
        </p:nvSpPr>
        <p:spPr bwMode="gray">
          <a:xfrm>
            <a:off x="0" y="6139543"/>
            <a:ext cx="12192000" cy="236645"/>
          </a:xfrm>
          <a:prstGeom prst="rect">
            <a:avLst/>
          </a:prstGeom>
          <a:solidFill>
            <a:srgbClr val="141414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66344" y="342901"/>
            <a:ext cx="11256264" cy="2343150"/>
          </a:xfrm>
        </p:spPr>
        <p:txBody>
          <a:bodyPr vert="horz" lIns="0" tIns="0" rIns="0" bIns="0" rtlCol="0" anchor="b" anchorCtr="0">
            <a:noAutofit/>
          </a:bodyPr>
          <a:lstStyle>
            <a:lvl1pPr>
              <a:defRPr lang="en-US" sz="4000" b="0" dirty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Click to Insert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66344" y="2871216"/>
            <a:ext cx="11256264" cy="320040"/>
          </a:xfrm>
        </p:spPr>
        <p:txBody>
          <a:bodyPr vert="horz" wrap="square" lIns="0" tIns="0" rIns="0" bIns="0" rtlCol="0">
            <a:spAutoFit/>
          </a:bodyPr>
          <a:lstStyle>
            <a:lvl1pPr marL="228600" indent="-228600">
              <a:buNone/>
              <a:defRPr lang="en-US" sz="2100" dirty="0">
                <a:solidFill>
                  <a:schemeClr val="accent1"/>
                </a:solidFill>
              </a:defRPr>
            </a:lvl1pPr>
          </a:lstStyle>
          <a:p>
            <a:pPr marL="0" lvl="0" indent="0"/>
            <a:r>
              <a:rPr lang="en-US" dirty="0"/>
              <a:t>Click to Edit Master Subtitle Style</a:t>
            </a:r>
          </a:p>
        </p:txBody>
      </p:sp>
      <p:sp>
        <p:nvSpPr>
          <p:cNvPr id="11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466344" y="4560889"/>
            <a:ext cx="11256264" cy="1162050"/>
          </a:xfrm>
        </p:spPr>
        <p:txBody>
          <a:bodyPr lIns="0" tIns="0" rIns="0" bIns="0">
            <a:no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chemeClr val="accent1"/>
                </a:solidFill>
              </a:defRPr>
            </a:lvl1pPr>
            <a:lvl2pPr marL="287338" indent="0">
              <a:buNone/>
              <a:defRPr>
                <a:solidFill>
                  <a:schemeClr val="bg1"/>
                </a:solidFill>
              </a:defRPr>
            </a:lvl2pPr>
            <a:lvl3pPr marL="515938" indent="0">
              <a:buNone/>
              <a:defRPr>
                <a:solidFill>
                  <a:schemeClr val="bg1"/>
                </a:solidFill>
              </a:defRPr>
            </a:lvl3pPr>
            <a:lvl4pPr marL="744538" indent="0">
              <a:buNone/>
              <a:defRPr>
                <a:solidFill>
                  <a:schemeClr val="bg1"/>
                </a:solidFill>
              </a:defRPr>
            </a:lvl4pPr>
            <a:lvl5pPr marL="973138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Presenter’s Name goes here</a:t>
            </a:r>
          </a:p>
          <a:p>
            <a:pPr lvl="0"/>
            <a:r>
              <a:rPr lang="en-US" dirty="0"/>
              <a:t>Presenter’s title</a:t>
            </a:r>
          </a:p>
          <a:p>
            <a:pPr lvl="0"/>
            <a:r>
              <a:rPr lang="en-US" dirty="0"/>
              <a:t>Location </a:t>
            </a:r>
          </a:p>
          <a:p>
            <a:pPr lvl="0"/>
            <a:r>
              <a:rPr lang="en-US" dirty="0"/>
              <a:t>Date</a:t>
            </a:r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2"/>
          </p:nvPr>
        </p:nvSpPr>
        <p:spPr>
          <a:xfrm>
            <a:off x="8165306" y="6510528"/>
            <a:ext cx="1499902" cy="2062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6344" y="6510528"/>
            <a:ext cx="557784" cy="206236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000" b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fld id="{47A9008A-481B-4F65-A514-1AA65EA0FD5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7036" y="6510528"/>
            <a:ext cx="3451097" cy="2103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615024"/>
      </p:ext>
    </p:extLst>
  </p:cSld>
  <p:clrMapOvr>
    <a:masterClrMapping/>
  </p:clrMapOvr>
  <p:hf sldNum="0" hdr="0" ft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" y="1"/>
            <a:ext cx="12192001" cy="6376987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gray">
          <a:xfrm>
            <a:off x="1" y="1"/>
            <a:ext cx="6364817" cy="6376987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40000"/>
                </a:srgbClr>
              </a:gs>
              <a:gs pos="100000">
                <a:srgbClr val="000000">
                  <a:alpha val="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8" name="Rectangle 17"/>
          <p:cNvSpPr/>
          <p:nvPr/>
        </p:nvSpPr>
        <p:spPr bwMode="gray">
          <a:xfrm>
            <a:off x="0" y="3483864"/>
            <a:ext cx="12192000" cy="2386584"/>
          </a:xfrm>
          <a:prstGeom prst="rect">
            <a:avLst/>
          </a:prstGeom>
          <a:solidFill>
            <a:srgbClr val="424242">
              <a:alpha val="8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graphicFrame>
        <p:nvGraphicFramePr>
          <p:cNvPr id="4" name="Object 3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2118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9" name="think-cell Slide" r:id="rId5" imgW="270" imgH="270" progId="TCLayout.ActiveDocument.1">
                  <p:embed/>
                </p:oleObj>
              </mc:Choice>
              <mc:Fallback>
                <p:oleObj name="think-cell Slide" r:id="rId5" imgW="270" imgH="270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118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466344" y="5138929"/>
            <a:ext cx="11256264" cy="621243"/>
          </a:xfrm>
        </p:spPr>
        <p:txBody>
          <a:bodyPr vert="horz" lIns="0" tIns="0" rIns="0" bIns="0" rtlCol="0">
            <a:noAutofit/>
          </a:bodyPr>
          <a:lstStyle>
            <a:lvl1pPr marL="342900" indent="-342900">
              <a:buFont typeface="Arial" pitchFamily="34" charset="0"/>
              <a:buNone/>
              <a:defRPr lang="en-US" sz="2100" dirty="0">
                <a:solidFill>
                  <a:schemeClr val="bg1"/>
                </a:solidFill>
              </a:defRPr>
            </a:lvl1pPr>
          </a:lstStyle>
          <a:p>
            <a:pPr marL="0" lvl="0" indent="0"/>
            <a:r>
              <a:rPr lang="en-US" dirty="0"/>
              <a:t>Click to edit master subtitle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466344" y="457200"/>
            <a:ext cx="4474464" cy="22479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chemeClr val="bg1"/>
                </a:solidFill>
              </a:defRPr>
            </a:lvl1pPr>
            <a:lvl2pPr marL="287338" indent="0">
              <a:buNone/>
              <a:defRPr>
                <a:solidFill>
                  <a:schemeClr val="bg1"/>
                </a:solidFill>
              </a:defRPr>
            </a:lvl2pPr>
            <a:lvl3pPr marL="515938" indent="0">
              <a:buNone/>
              <a:defRPr>
                <a:solidFill>
                  <a:schemeClr val="bg1"/>
                </a:solidFill>
              </a:defRPr>
            </a:lvl3pPr>
            <a:lvl4pPr marL="744538" indent="0">
              <a:buNone/>
              <a:defRPr>
                <a:solidFill>
                  <a:schemeClr val="bg1"/>
                </a:solidFill>
              </a:defRPr>
            </a:lvl4pPr>
            <a:lvl5pPr marL="973138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Presenter’s Name goes here</a:t>
            </a:r>
          </a:p>
          <a:p>
            <a:pPr lvl="0"/>
            <a:r>
              <a:rPr lang="en-US" dirty="0"/>
              <a:t>Presenter’s title</a:t>
            </a:r>
          </a:p>
          <a:p>
            <a:pPr lvl="0"/>
            <a:r>
              <a:rPr lang="en-US" dirty="0"/>
              <a:t>Location </a:t>
            </a:r>
          </a:p>
          <a:p>
            <a:pPr lvl="0"/>
            <a:r>
              <a:rPr lang="en-US" dirty="0"/>
              <a:t>Date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white">
          <a:xfrm>
            <a:off x="466344" y="3483864"/>
            <a:ext cx="11256264" cy="1472184"/>
          </a:xfrm>
        </p:spPr>
        <p:txBody>
          <a:bodyPr anchor="b" anchorCtr="0">
            <a:noAutofit/>
          </a:bodyPr>
          <a:lstStyle>
            <a:lvl1pPr>
              <a:defRPr sz="4000" b="0">
                <a:solidFill>
                  <a:srgbClr val="5EAEE0"/>
                </a:solidFill>
              </a:defRPr>
            </a:lvl1pPr>
          </a:lstStyle>
          <a:p>
            <a:r>
              <a:rPr lang="en-US" dirty="0"/>
              <a:t>Click to Insert Title</a:t>
            </a:r>
          </a:p>
        </p:txBody>
      </p:sp>
      <p:sp>
        <p:nvSpPr>
          <p:cNvPr id="17" name="Date Placeholder 3"/>
          <p:cNvSpPr>
            <a:spLocks noGrp="1"/>
          </p:cNvSpPr>
          <p:nvPr>
            <p:ph type="dt" sz="half" idx="2"/>
          </p:nvPr>
        </p:nvSpPr>
        <p:spPr>
          <a:xfrm>
            <a:off x="8165306" y="6510528"/>
            <a:ext cx="1499902" cy="2062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6344" y="6510528"/>
            <a:ext cx="557784" cy="206236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000" b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fld id="{47A9008A-481B-4F65-A514-1AA65EA0FD5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7036" y="6510528"/>
            <a:ext cx="3451097" cy="2103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1062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sldNum="0" hdr="0" ft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3048" y="1"/>
            <a:ext cx="12195048" cy="6376987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 bwMode="gray">
          <a:xfrm>
            <a:off x="1" y="1"/>
            <a:ext cx="6364817" cy="6376987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40000"/>
                </a:srgbClr>
              </a:gs>
              <a:gs pos="100000">
                <a:srgbClr val="000000">
                  <a:alpha val="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9" name="Rectangle 18"/>
          <p:cNvSpPr/>
          <p:nvPr/>
        </p:nvSpPr>
        <p:spPr bwMode="gray">
          <a:xfrm>
            <a:off x="0" y="3483864"/>
            <a:ext cx="12192000" cy="2386584"/>
          </a:xfrm>
          <a:prstGeom prst="rect">
            <a:avLst/>
          </a:prstGeom>
          <a:solidFill>
            <a:srgbClr val="424242">
              <a:alpha val="8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graphicFrame>
        <p:nvGraphicFramePr>
          <p:cNvPr id="4" name="Object 3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2118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3" name="think-cell Slide" r:id="rId5" imgW="270" imgH="270" progId="TCLayout.ActiveDocument.1">
                  <p:embed/>
                </p:oleObj>
              </mc:Choice>
              <mc:Fallback>
                <p:oleObj name="think-cell Slide" r:id="rId5" imgW="270" imgH="270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118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466344" y="5138929"/>
            <a:ext cx="11256264" cy="621243"/>
          </a:xfrm>
        </p:spPr>
        <p:txBody>
          <a:bodyPr vert="horz" lIns="0" tIns="0" rIns="0" bIns="0" rtlCol="0">
            <a:noAutofit/>
          </a:bodyPr>
          <a:lstStyle>
            <a:lvl1pPr marL="342900" indent="-342900">
              <a:buFont typeface="Arial" pitchFamily="34" charset="0"/>
              <a:buNone/>
              <a:defRPr lang="en-US" sz="2100" dirty="0">
                <a:solidFill>
                  <a:schemeClr val="bg1"/>
                </a:solidFill>
              </a:defRPr>
            </a:lvl1pPr>
          </a:lstStyle>
          <a:p>
            <a:pPr marL="0" lvl="0" indent="0"/>
            <a:r>
              <a:rPr lang="en-US" dirty="0"/>
              <a:t>Click to edit master subtitle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466344" y="457200"/>
            <a:ext cx="4474464" cy="22479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chemeClr val="bg1"/>
                </a:solidFill>
              </a:defRPr>
            </a:lvl1pPr>
            <a:lvl2pPr marL="287338" indent="0">
              <a:buNone/>
              <a:defRPr>
                <a:solidFill>
                  <a:schemeClr val="bg1"/>
                </a:solidFill>
              </a:defRPr>
            </a:lvl2pPr>
            <a:lvl3pPr marL="515938" indent="0">
              <a:buNone/>
              <a:defRPr>
                <a:solidFill>
                  <a:schemeClr val="bg1"/>
                </a:solidFill>
              </a:defRPr>
            </a:lvl3pPr>
            <a:lvl4pPr marL="744538" indent="0">
              <a:buNone/>
              <a:defRPr>
                <a:solidFill>
                  <a:schemeClr val="bg1"/>
                </a:solidFill>
              </a:defRPr>
            </a:lvl4pPr>
            <a:lvl5pPr marL="973138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Presenter’s Name goes here</a:t>
            </a:r>
          </a:p>
          <a:p>
            <a:pPr lvl="0"/>
            <a:r>
              <a:rPr lang="en-US" dirty="0"/>
              <a:t>Presenter’s title</a:t>
            </a:r>
          </a:p>
          <a:p>
            <a:pPr lvl="0"/>
            <a:r>
              <a:rPr lang="en-US" dirty="0"/>
              <a:t>Location </a:t>
            </a:r>
          </a:p>
          <a:p>
            <a:pPr lvl="0"/>
            <a:r>
              <a:rPr lang="en-US" dirty="0"/>
              <a:t>Date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white">
          <a:xfrm>
            <a:off x="466344" y="3483864"/>
            <a:ext cx="11256264" cy="1472184"/>
          </a:xfrm>
        </p:spPr>
        <p:txBody>
          <a:bodyPr anchor="b" anchorCtr="0">
            <a:noAutofit/>
          </a:bodyPr>
          <a:lstStyle>
            <a:lvl1pPr>
              <a:defRPr sz="4000" b="0">
                <a:solidFill>
                  <a:srgbClr val="5EAEE0"/>
                </a:solidFill>
              </a:defRPr>
            </a:lvl1pPr>
          </a:lstStyle>
          <a:p>
            <a:r>
              <a:rPr lang="en-US" dirty="0"/>
              <a:t>Click to Insert Title</a:t>
            </a:r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2"/>
          </p:nvPr>
        </p:nvSpPr>
        <p:spPr>
          <a:xfrm>
            <a:off x="8165306" y="6510528"/>
            <a:ext cx="1499902" cy="2062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6344" y="6510528"/>
            <a:ext cx="557784" cy="206236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000" b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fld id="{47A9008A-481B-4F65-A514-1AA65EA0FD5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7036" y="6510528"/>
            <a:ext cx="3451097" cy="2103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887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sldNum="0" hdr="0" ft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-4076"/>
            <a:ext cx="12192000" cy="6381063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gray">
          <a:xfrm>
            <a:off x="1" y="1"/>
            <a:ext cx="6364817" cy="6376987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60000"/>
                </a:srgbClr>
              </a:gs>
              <a:gs pos="100000">
                <a:srgbClr val="000000">
                  <a:alpha val="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8" name="Rectangle 17"/>
          <p:cNvSpPr/>
          <p:nvPr/>
        </p:nvSpPr>
        <p:spPr bwMode="gray">
          <a:xfrm>
            <a:off x="0" y="3483864"/>
            <a:ext cx="12192000" cy="2386584"/>
          </a:xfrm>
          <a:prstGeom prst="rect">
            <a:avLst/>
          </a:prstGeom>
          <a:solidFill>
            <a:srgbClr val="363636">
              <a:alpha val="8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graphicFrame>
        <p:nvGraphicFramePr>
          <p:cNvPr id="4" name="Object 3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2118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7" name="think-cell Slide" r:id="rId5" imgW="270" imgH="270" progId="TCLayout.ActiveDocument.1">
                  <p:embed/>
                </p:oleObj>
              </mc:Choice>
              <mc:Fallback>
                <p:oleObj name="think-cell Slide" r:id="rId5" imgW="270" imgH="270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118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466344" y="5138929"/>
            <a:ext cx="11256264" cy="621243"/>
          </a:xfrm>
        </p:spPr>
        <p:txBody>
          <a:bodyPr vert="horz" lIns="0" tIns="0" rIns="0" bIns="0" rtlCol="0">
            <a:noAutofit/>
          </a:bodyPr>
          <a:lstStyle>
            <a:lvl1pPr marL="342900" indent="-342900">
              <a:buFont typeface="Arial" pitchFamily="34" charset="0"/>
              <a:buNone/>
              <a:defRPr lang="en-US" sz="2100" dirty="0">
                <a:solidFill>
                  <a:schemeClr val="bg1"/>
                </a:solidFill>
              </a:defRPr>
            </a:lvl1pPr>
          </a:lstStyle>
          <a:p>
            <a:pPr marL="0" lvl="0" indent="0"/>
            <a:r>
              <a:rPr lang="en-US" dirty="0"/>
              <a:t>Click to edit master subtitle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466344" y="457200"/>
            <a:ext cx="4474464" cy="22479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chemeClr val="bg1"/>
                </a:solidFill>
              </a:defRPr>
            </a:lvl1pPr>
            <a:lvl2pPr marL="287338" indent="0">
              <a:buNone/>
              <a:defRPr>
                <a:solidFill>
                  <a:schemeClr val="bg1"/>
                </a:solidFill>
              </a:defRPr>
            </a:lvl2pPr>
            <a:lvl3pPr marL="515938" indent="0">
              <a:buNone/>
              <a:defRPr>
                <a:solidFill>
                  <a:schemeClr val="bg1"/>
                </a:solidFill>
              </a:defRPr>
            </a:lvl3pPr>
            <a:lvl4pPr marL="744538" indent="0">
              <a:buNone/>
              <a:defRPr>
                <a:solidFill>
                  <a:schemeClr val="bg1"/>
                </a:solidFill>
              </a:defRPr>
            </a:lvl4pPr>
            <a:lvl5pPr marL="973138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Presenter’s Name goes here</a:t>
            </a:r>
          </a:p>
          <a:p>
            <a:pPr lvl="0"/>
            <a:r>
              <a:rPr lang="en-US" dirty="0"/>
              <a:t>Presenter’s title</a:t>
            </a:r>
          </a:p>
          <a:p>
            <a:pPr lvl="0"/>
            <a:r>
              <a:rPr lang="en-US" dirty="0"/>
              <a:t>Location </a:t>
            </a:r>
          </a:p>
          <a:p>
            <a:pPr lvl="0"/>
            <a:r>
              <a:rPr lang="en-US" dirty="0"/>
              <a:t>Date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white">
          <a:xfrm>
            <a:off x="466344" y="3483864"/>
            <a:ext cx="11256264" cy="1472184"/>
          </a:xfrm>
        </p:spPr>
        <p:txBody>
          <a:bodyPr anchor="b" anchorCtr="0">
            <a:noAutofit/>
          </a:bodyPr>
          <a:lstStyle>
            <a:lvl1pPr>
              <a:defRPr sz="4000" b="0">
                <a:solidFill>
                  <a:srgbClr val="5EAEE0"/>
                </a:solidFill>
              </a:defRPr>
            </a:lvl1pPr>
          </a:lstStyle>
          <a:p>
            <a:r>
              <a:rPr lang="en-US" dirty="0"/>
              <a:t>Click to Insert Title</a:t>
            </a:r>
          </a:p>
        </p:txBody>
      </p:sp>
      <p:sp>
        <p:nvSpPr>
          <p:cNvPr id="21" name="Date Placeholder 3"/>
          <p:cNvSpPr>
            <a:spLocks noGrp="1"/>
          </p:cNvSpPr>
          <p:nvPr>
            <p:ph type="dt" sz="half" idx="2"/>
          </p:nvPr>
        </p:nvSpPr>
        <p:spPr>
          <a:xfrm>
            <a:off x="8165306" y="6510528"/>
            <a:ext cx="1499902" cy="2062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6344" y="6510528"/>
            <a:ext cx="557784" cy="206236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000" b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fld id="{47A9008A-481B-4F65-A514-1AA65EA0FD5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7036" y="6510528"/>
            <a:ext cx="3451097" cy="2103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4460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sldNum="0" hdr="0" ft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 anchor="t" anchorCtr="0"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66344" y="1481328"/>
            <a:ext cx="11256264" cy="463600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8165306" y="6510528"/>
            <a:ext cx="1499902" cy="2062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6344" y="6510528"/>
            <a:ext cx="557784" cy="206236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000" b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fld id="{47A9008A-481B-4F65-A514-1AA65EA0FD5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7036" y="6510528"/>
            <a:ext cx="3451097" cy="2103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8908670"/>
      </p:ext>
    </p:extLst>
  </p:cSld>
  <p:clrMapOvr>
    <a:masterClrMapping/>
  </p:clrMapOvr>
  <p:hf sldNum="0" hdr="0" ft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66344" y="420624"/>
            <a:ext cx="11256264" cy="531738"/>
          </a:xfrm>
        </p:spPr>
        <p:txBody>
          <a:bodyPr anchor="t" anchorCtr="0"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66344" y="1481328"/>
            <a:ext cx="11256264" cy="463600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466344" y="905256"/>
            <a:ext cx="11256264" cy="448494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6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8165306" y="6510528"/>
            <a:ext cx="1499902" cy="2062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6344" y="6510528"/>
            <a:ext cx="557784" cy="206236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000" b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fld id="{47A9008A-481B-4F65-A514-1AA65EA0FD5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7036" y="6510528"/>
            <a:ext cx="3451097" cy="2103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9535906"/>
      </p:ext>
    </p:extLst>
  </p:cSld>
  <p:clrMapOvr>
    <a:masterClrMapping/>
  </p:clrMapOvr>
  <p:hf sldNum="0" hdr="0" ft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66344" y="420624"/>
            <a:ext cx="11256264" cy="963324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66344" y="1481328"/>
            <a:ext cx="5422392" cy="4636008"/>
          </a:xfrm>
        </p:spPr>
        <p:txBody>
          <a:bodyPr>
            <a:noAutofit/>
          </a:bodyPr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300216" y="1481328"/>
            <a:ext cx="5422392" cy="4636008"/>
          </a:xfrm>
        </p:spPr>
        <p:txBody>
          <a:bodyPr>
            <a:noAutofit/>
          </a:bodyPr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8165306" y="6510528"/>
            <a:ext cx="1499902" cy="2062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6344" y="6510528"/>
            <a:ext cx="557784" cy="206236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000" b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fld id="{47A9008A-481B-4F65-A514-1AA65EA0FD5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7036" y="6510528"/>
            <a:ext cx="3451097" cy="2103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5712148"/>
      </p:ext>
    </p:extLst>
  </p:cSld>
  <p:clrMapOvr>
    <a:masterClrMapping/>
  </p:clrMapOvr>
  <p:hf sldNum="0" hdr="0" ft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oleObject" Target="../embeddings/oleObject1.bin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ags" Target="../tags/tag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19" Type="http://schemas.openxmlformats.org/officeDocument/2006/relationships/vmlDrawing" Target="../drawings/vmlDrawing1.v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: Shape 13"/>
          <p:cNvSpPr/>
          <p:nvPr/>
        </p:nvSpPr>
        <p:spPr bwMode="white">
          <a:xfrm>
            <a:off x="11598781" y="6181821"/>
            <a:ext cx="146051" cy="221456"/>
          </a:xfrm>
          <a:custGeom>
            <a:avLst/>
            <a:gdLst>
              <a:gd name="connsiteX0" fmla="*/ 0 w 402431"/>
              <a:gd name="connsiteY0" fmla="*/ 321468 h 340518"/>
              <a:gd name="connsiteX1" fmla="*/ 114300 w 402431"/>
              <a:gd name="connsiteY1" fmla="*/ 0 h 340518"/>
              <a:gd name="connsiteX2" fmla="*/ 402431 w 402431"/>
              <a:gd name="connsiteY2" fmla="*/ 0 h 340518"/>
              <a:gd name="connsiteX3" fmla="*/ 402431 w 402431"/>
              <a:gd name="connsiteY3" fmla="*/ 340518 h 340518"/>
              <a:gd name="connsiteX4" fmla="*/ 0 w 402431"/>
              <a:gd name="connsiteY4" fmla="*/ 321468 h 340518"/>
              <a:gd name="connsiteX0" fmla="*/ 0 w 402431"/>
              <a:gd name="connsiteY0" fmla="*/ 321468 h 340518"/>
              <a:gd name="connsiteX1" fmla="*/ 76200 w 402431"/>
              <a:gd name="connsiteY1" fmla="*/ 100013 h 340518"/>
              <a:gd name="connsiteX2" fmla="*/ 402431 w 402431"/>
              <a:gd name="connsiteY2" fmla="*/ 0 h 340518"/>
              <a:gd name="connsiteX3" fmla="*/ 402431 w 402431"/>
              <a:gd name="connsiteY3" fmla="*/ 340518 h 340518"/>
              <a:gd name="connsiteX4" fmla="*/ 0 w 402431"/>
              <a:gd name="connsiteY4" fmla="*/ 321468 h 340518"/>
              <a:gd name="connsiteX0" fmla="*/ 0 w 402431"/>
              <a:gd name="connsiteY0" fmla="*/ 321468 h 340518"/>
              <a:gd name="connsiteX1" fmla="*/ 76200 w 402431"/>
              <a:gd name="connsiteY1" fmla="*/ 100013 h 340518"/>
              <a:gd name="connsiteX2" fmla="*/ 402431 w 402431"/>
              <a:gd name="connsiteY2" fmla="*/ 0 h 340518"/>
              <a:gd name="connsiteX3" fmla="*/ 402431 w 402431"/>
              <a:gd name="connsiteY3" fmla="*/ 340518 h 340518"/>
              <a:gd name="connsiteX4" fmla="*/ 0 w 402431"/>
              <a:gd name="connsiteY4" fmla="*/ 321468 h 340518"/>
              <a:gd name="connsiteX0" fmla="*/ 0 w 402431"/>
              <a:gd name="connsiteY0" fmla="*/ 321468 h 340518"/>
              <a:gd name="connsiteX1" fmla="*/ 76200 w 402431"/>
              <a:gd name="connsiteY1" fmla="*/ 100013 h 340518"/>
              <a:gd name="connsiteX2" fmla="*/ 402431 w 402431"/>
              <a:gd name="connsiteY2" fmla="*/ 0 h 340518"/>
              <a:gd name="connsiteX3" fmla="*/ 402431 w 402431"/>
              <a:gd name="connsiteY3" fmla="*/ 340518 h 340518"/>
              <a:gd name="connsiteX4" fmla="*/ 0 w 402431"/>
              <a:gd name="connsiteY4" fmla="*/ 321468 h 340518"/>
              <a:gd name="connsiteX0" fmla="*/ 0 w 402431"/>
              <a:gd name="connsiteY0" fmla="*/ 321468 h 321468"/>
              <a:gd name="connsiteX1" fmla="*/ 76200 w 402431"/>
              <a:gd name="connsiteY1" fmla="*/ 100013 h 321468"/>
              <a:gd name="connsiteX2" fmla="*/ 402431 w 402431"/>
              <a:gd name="connsiteY2" fmla="*/ 0 h 321468"/>
              <a:gd name="connsiteX3" fmla="*/ 104775 w 402431"/>
              <a:gd name="connsiteY3" fmla="*/ 319087 h 321468"/>
              <a:gd name="connsiteX4" fmla="*/ 0 w 402431"/>
              <a:gd name="connsiteY4" fmla="*/ 321468 h 321468"/>
              <a:gd name="connsiteX0" fmla="*/ 0 w 109537"/>
              <a:gd name="connsiteY0" fmla="*/ 221455 h 221455"/>
              <a:gd name="connsiteX1" fmla="*/ 76200 w 109537"/>
              <a:gd name="connsiteY1" fmla="*/ 0 h 221455"/>
              <a:gd name="connsiteX2" fmla="*/ 109537 w 109537"/>
              <a:gd name="connsiteY2" fmla="*/ 14287 h 221455"/>
              <a:gd name="connsiteX3" fmla="*/ 104775 w 109537"/>
              <a:gd name="connsiteY3" fmla="*/ 219074 h 221455"/>
              <a:gd name="connsiteX4" fmla="*/ 0 w 109537"/>
              <a:gd name="connsiteY4" fmla="*/ 221455 h 221455"/>
              <a:gd name="connsiteX0" fmla="*/ 0 w 111918"/>
              <a:gd name="connsiteY0" fmla="*/ 221455 h 221455"/>
              <a:gd name="connsiteX1" fmla="*/ 76200 w 111918"/>
              <a:gd name="connsiteY1" fmla="*/ 0 h 221455"/>
              <a:gd name="connsiteX2" fmla="*/ 111918 w 111918"/>
              <a:gd name="connsiteY2" fmla="*/ 14287 h 221455"/>
              <a:gd name="connsiteX3" fmla="*/ 104775 w 111918"/>
              <a:gd name="connsiteY3" fmla="*/ 219074 h 221455"/>
              <a:gd name="connsiteX4" fmla="*/ 0 w 111918"/>
              <a:gd name="connsiteY4" fmla="*/ 221455 h 221455"/>
              <a:gd name="connsiteX0" fmla="*/ 0 w 111918"/>
              <a:gd name="connsiteY0" fmla="*/ 221455 h 221455"/>
              <a:gd name="connsiteX1" fmla="*/ 76200 w 111918"/>
              <a:gd name="connsiteY1" fmla="*/ 0 h 221455"/>
              <a:gd name="connsiteX2" fmla="*/ 111918 w 111918"/>
              <a:gd name="connsiteY2" fmla="*/ 4762 h 221455"/>
              <a:gd name="connsiteX3" fmla="*/ 104775 w 111918"/>
              <a:gd name="connsiteY3" fmla="*/ 219074 h 221455"/>
              <a:gd name="connsiteX4" fmla="*/ 0 w 111918"/>
              <a:gd name="connsiteY4" fmla="*/ 221455 h 221455"/>
              <a:gd name="connsiteX0" fmla="*/ 0 w 111918"/>
              <a:gd name="connsiteY0" fmla="*/ 221455 h 221455"/>
              <a:gd name="connsiteX1" fmla="*/ 76200 w 111918"/>
              <a:gd name="connsiteY1" fmla="*/ 0 h 221455"/>
              <a:gd name="connsiteX2" fmla="*/ 111918 w 111918"/>
              <a:gd name="connsiteY2" fmla="*/ 4762 h 221455"/>
              <a:gd name="connsiteX3" fmla="*/ 104775 w 111918"/>
              <a:gd name="connsiteY3" fmla="*/ 219074 h 221455"/>
              <a:gd name="connsiteX4" fmla="*/ 0 w 111918"/>
              <a:gd name="connsiteY4" fmla="*/ 221455 h 221455"/>
              <a:gd name="connsiteX0" fmla="*/ 0 w 111918"/>
              <a:gd name="connsiteY0" fmla="*/ 221455 h 221455"/>
              <a:gd name="connsiteX1" fmla="*/ 76200 w 111918"/>
              <a:gd name="connsiteY1" fmla="*/ 0 h 221455"/>
              <a:gd name="connsiteX2" fmla="*/ 111918 w 111918"/>
              <a:gd name="connsiteY2" fmla="*/ 4762 h 221455"/>
              <a:gd name="connsiteX3" fmla="*/ 104775 w 111918"/>
              <a:gd name="connsiteY3" fmla="*/ 219074 h 221455"/>
              <a:gd name="connsiteX4" fmla="*/ 0 w 111918"/>
              <a:gd name="connsiteY4" fmla="*/ 221455 h 221455"/>
              <a:gd name="connsiteX0" fmla="*/ 0 w 109537"/>
              <a:gd name="connsiteY0" fmla="*/ 221456 h 221456"/>
              <a:gd name="connsiteX1" fmla="*/ 76200 w 109537"/>
              <a:gd name="connsiteY1" fmla="*/ 1 h 221456"/>
              <a:gd name="connsiteX2" fmla="*/ 109537 w 109537"/>
              <a:gd name="connsiteY2" fmla="*/ 0 h 221456"/>
              <a:gd name="connsiteX3" fmla="*/ 104775 w 109537"/>
              <a:gd name="connsiteY3" fmla="*/ 219075 h 221456"/>
              <a:gd name="connsiteX4" fmla="*/ 0 w 109537"/>
              <a:gd name="connsiteY4" fmla="*/ 221456 h 221456"/>
              <a:gd name="connsiteX0" fmla="*/ 0 w 109538"/>
              <a:gd name="connsiteY0" fmla="*/ 221456 h 221456"/>
              <a:gd name="connsiteX1" fmla="*/ 76200 w 109538"/>
              <a:gd name="connsiteY1" fmla="*/ 1 h 221456"/>
              <a:gd name="connsiteX2" fmla="*/ 109537 w 109538"/>
              <a:gd name="connsiteY2" fmla="*/ 0 h 221456"/>
              <a:gd name="connsiteX3" fmla="*/ 109538 w 109538"/>
              <a:gd name="connsiteY3" fmla="*/ 219075 h 221456"/>
              <a:gd name="connsiteX4" fmla="*/ 0 w 109538"/>
              <a:gd name="connsiteY4" fmla="*/ 221456 h 221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9538" h="221456">
                <a:moveTo>
                  <a:pt x="0" y="221456"/>
                </a:moveTo>
                <a:lnTo>
                  <a:pt x="76200" y="1"/>
                </a:lnTo>
                <a:lnTo>
                  <a:pt x="109537" y="0"/>
                </a:lnTo>
                <a:cubicBezTo>
                  <a:pt x="109537" y="73025"/>
                  <a:pt x="109538" y="146050"/>
                  <a:pt x="109538" y="219075"/>
                </a:cubicBezTo>
                <a:lnTo>
                  <a:pt x="0" y="221456"/>
                </a:lnTo>
                <a:close/>
              </a:path>
            </a:pathLst>
          </a:custGeom>
          <a:solidFill>
            <a:schemeClr val="bg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aphicFrame>
        <p:nvGraphicFramePr>
          <p:cNvPr id="5" name="Object 4" hidden="1"/>
          <p:cNvGraphicFramePr>
            <a:graphicFrameLocks noChangeAspect="1"/>
          </p:cNvGraphicFramePr>
          <p:nvPr>
            <p:custDataLst>
              <p:tags r:id="rId20"/>
            </p:custDataLst>
            <p:extLst>
              <p:ext uri="{D42A27DB-BD31-4B8C-83A1-F6EECF244321}">
                <p14:modId xmlns:p14="http://schemas.microsoft.com/office/powerpoint/2010/main" val="3332417498"/>
              </p:ext>
            </p:extLst>
          </p:nvPr>
        </p:nvGraphicFramePr>
        <p:xfrm>
          <a:off x="2118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1" name="think-cell Slide" r:id="rId21" imgW="270" imgH="270" progId="TCLayout.ActiveDocument.1">
                  <p:embed/>
                </p:oleObj>
              </mc:Choice>
              <mc:Fallback>
                <p:oleObj name="think-cell Slide" r:id="rId21" imgW="270" imgH="270" progId="TCLayout.ActiveDocument.1">
                  <p:embed/>
                  <p:pic>
                    <p:nvPicPr>
                      <p:cNvPr id="5" name="Object 4" hidden="1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2118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6344" y="420624"/>
            <a:ext cx="11256264" cy="963324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6344" y="1481328"/>
            <a:ext cx="11256264" cy="463600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65306" y="6510528"/>
            <a:ext cx="1499902" cy="2062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6344" y="6510528"/>
            <a:ext cx="557784" cy="206236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000" b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fld id="{47A9008A-481B-4F65-A514-1AA65EA0FD5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7036" y="6510528"/>
            <a:ext cx="3451097" cy="2103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Rectangle 17"/>
          <p:cNvSpPr/>
          <p:nvPr/>
        </p:nvSpPr>
        <p:spPr bwMode="gray">
          <a:xfrm>
            <a:off x="466344" y="6192078"/>
            <a:ext cx="11362893" cy="123966"/>
          </a:xfrm>
          <a:prstGeom prst="rect">
            <a:avLst/>
          </a:prstGeom>
          <a:solidFill>
            <a:srgbClr val="0076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angle 18"/>
          <p:cNvSpPr/>
          <p:nvPr/>
        </p:nvSpPr>
        <p:spPr bwMode="gray">
          <a:xfrm>
            <a:off x="466344" y="6252068"/>
            <a:ext cx="11362893" cy="123967"/>
          </a:xfrm>
          <a:prstGeom prst="rect">
            <a:avLst/>
          </a:prstGeom>
          <a:solidFill>
            <a:srgbClr val="141414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Freeform: Shape 19"/>
          <p:cNvSpPr/>
          <p:nvPr/>
        </p:nvSpPr>
        <p:spPr bwMode="white">
          <a:xfrm>
            <a:off x="11747086" y="6181821"/>
            <a:ext cx="109538" cy="221456"/>
          </a:xfrm>
          <a:custGeom>
            <a:avLst/>
            <a:gdLst>
              <a:gd name="connsiteX0" fmla="*/ 0 w 402431"/>
              <a:gd name="connsiteY0" fmla="*/ 321468 h 340518"/>
              <a:gd name="connsiteX1" fmla="*/ 114300 w 402431"/>
              <a:gd name="connsiteY1" fmla="*/ 0 h 340518"/>
              <a:gd name="connsiteX2" fmla="*/ 402431 w 402431"/>
              <a:gd name="connsiteY2" fmla="*/ 0 h 340518"/>
              <a:gd name="connsiteX3" fmla="*/ 402431 w 402431"/>
              <a:gd name="connsiteY3" fmla="*/ 340518 h 340518"/>
              <a:gd name="connsiteX4" fmla="*/ 0 w 402431"/>
              <a:gd name="connsiteY4" fmla="*/ 321468 h 340518"/>
              <a:gd name="connsiteX0" fmla="*/ 0 w 402431"/>
              <a:gd name="connsiteY0" fmla="*/ 321468 h 340518"/>
              <a:gd name="connsiteX1" fmla="*/ 76200 w 402431"/>
              <a:gd name="connsiteY1" fmla="*/ 100013 h 340518"/>
              <a:gd name="connsiteX2" fmla="*/ 402431 w 402431"/>
              <a:gd name="connsiteY2" fmla="*/ 0 h 340518"/>
              <a:gd name="connsiteX3" fmla="*/ 402431 w 402431"/>
              <a:gd name="connsiteY3" fmla="*/ 340518 h 340518"/>
              <a:gd name="connsiteX4" fmla="*/ 0 w 402431"/>
              <a:gd name="connsiteY4" fmla="*/ 321468 h 340518"/>
              <a:gd name="connsiteX0" fmla="*/ 0 w 402431"/>
              <a:gd name="connsiteY0" fmla="*/ 321468 h 340518"/>
              <a:gd name="connsiteX1" fmla="*/ 76200 w 402431"/>
              <a:gd name="connsiteY1" fmla="*/ 100013 h 340518"/>
              <a:gd name="connsiteX2" fmla="*/ 402431 w 402431"/>
              <a:gd name="connsiteY2" fmla="*/ 0 h 340518"/>
              <a:gd name="connsiteX3" fmla="*/ 402431 w 402431"/>
              <a:gd name="connsiteY3" fmla="*/ 340518 h 340518"/>
              <a:gd name="connsiteX4" fmla="*/ 0 w 402431"/>
              <a:gd name="connsiteY4" fmla="*/ 321468 h 340518"/>
              <a:gd name="connsiteX0" fmla="*/ 0 w 402431"/>
              <a:gd name="connsiteY0" fmla="*/ 321468 h 340518"/>
              <a:gd name="connsiteX1" fmla="*/ 76200 w 402431"/>
              <a:gd name="connsiteY1" fmla="*/ 100013 h 340518"/>
              <a:gd name="connsiteX2" fmla="*/ 402431 w 402431"/>
              <a:gd name="connsiteY2" fmla="*/ 0 h 340518"/>
              <a:gd name="connsiteX3" fmla="*/ 402431 w 402431"/>
              <a:gd name="connsiteY3" fmla="*/ 340518 h 340518"/>
              <a:gd name="connsiteX4" fmla="*/ 0 w 402431"/>
              <a:gd name="connsiteY4" fmla="*/ 321468 h 340518"/>
              <a:gd name="connsiteX0" fmla="*/ 0 w 402431"/>
              <a:gd name="connsiteY0" fmla="*/ 321468 h 321468"/>
              <a:gd name="connsiteX1" fmla="*/ 76200 w 402431"/>
              <a:gd name="connsiteY1" fmla="*/ 100013 h 321468"/>
              <a:gd name="connsiteX2" fmla="*/ 402431 w 402431"/>
              <a:gd name="connsiteY2" fmla="*/ 0 h 321468"/>
              <a:gd name="connsiteX3" fmla="*/ 104775 w 402431"/>
              <a:gd name="connsiteY3" fmla="*/ 319087 h 321468"/>
              <a:gd name="connsiteX4" fmla="*/ 0 w 402431"/>
              <a:gd name="connsiteY4" fmla="*/ 321468 h 321468"/>
              <a:gd name="connsiteX0" fmla="*/ 0 w 109537"/>
              <a:gd name="connsiteY0" fmla="*/ 221455 h 221455"/>
              <a:gd name="connsiteX1" fmla="*/ 76200 w 109537"/>
              <a:gd name="connsiteY1" fmla="*/ 0 h 221455"/>
              <a:gd name="connsiteX2" fmla="*/ 109537 w 109537"/>
              <a:gd name="connsiteY2" fmla="*/ 14287 h 221455"/>
              <a:gd name="connsiteX3" fmla="*/ 104775 w 109537"/>
              <a:gd name="connsiteY3" fmla="*/ 219074 h 221455"/>
              <a:gd name="connsiteX4" fmla="*/ 0 w 109537"/>
              <a:gd name="connsiteY4" fmla="*/ 221455 h 221455"/>
              <a:gd name="connsiteX0" fmla="*/ 0 w 111918"/>
              <a:gd name="connsiteY0" fmla="*/ 221455 h 221455"/>
              <a:gd name="connsiteX1" fmla="*/ 76200 w 111918"/>
              <a:gd name="connsiteY1" fmla="*/ 0 h 221455"/>
              <a:gd name="connsiteX2" fmla="*/ 111918 w 111918"/>
              <a:gd name="connsiteY2" fmla="*/ 14287 h 221455"/>
              <a:gd name="connsiteX3" fmla="*/ 104775 w 111918"/>
              <a:gd name="connsiteY3" fmla="*/ 219074 h 221455"/>
              <a:gd name="connsiteX4" fmla="*/ 0 w 111918"/>
              <a:gd name="connsiteY4" fmla="*/ 221455 h 221455"/>
              <a:gd name="connsiteX0" fmla="*/ 0 w 111918"/>
              <a:gd name="connsiteY0" fmla="*/ 221455 h 221455"/>
              <a:gd name="connsiteX1" fmla="*/ 76200 w 111918"/>
              <a:gd name="connsiteY1" fmla="*/ 0 h 221455"/>
              <a:gd name="connsiteX2" fmla="*/ 111918 w 111918"/>
              <a:gd name="connsiteY2" fmla="*/ 4762 h 221455"/>
              <a:gd name="connsiteX3" fmla="*/ 104775 w 111918"/>
              <a:gd name="connsiteY3" fmla="*/ 219074 h 221455"/>
              <a:gd name="connsiteX4" fmla="*/ 0 w 111918"/>
              <a:gd name="connsiteY4" fmla="*/ 221455 h 221455"/>
              <a:gd name="connsiteX0" fmla="*/ 0 w 111918"/>
              <a:gd name="connsiteY0" fmla="*/ 221455 h 221455"/>
              <a:gd name="connsiteX1" fmla="*/ 76200 w 111918"/>
              <a:gd name="connsiteY1" fmla="*/ 0 h 221455"/>
              <a:gd name="connsiteX2" fmla="*/ 111918 w 111918"/>
              <a:gd name="connsiteY2" fmla="*/ 4762 h 221455"/>
              <a:gd name="connsiteX3" fmla="*/ 104775 w 111918"/>
              <a:gd name="connsiteY3" fmla="*/ 219074 h 221455"/>
              <a:gd name="connsiteX4" fmla="*/ 0 w 111918"/>
              <a:gd name="connsiteY4" fmla="*/ 221455 h 221455"/>
              <a:gd name="connsiteX0" fmla="*/ 0 w 111918"/>
              <a:gd name="connsiteY0" fmla="*/ 221455 h 221455"/>
              <a:gd name="connsiteX1" fmla="*/ 76200 w 111918"/>
              <a:gd name="connsiteY1" fmla="*/ 0 h 221455"/>
              <a:gd name="connsiteX2" fmla="*/ 111918 w 111918"/>
              <a:gd name="connsiteY2" fmla="*/ 4762 h 221455"/>
              <a:gd name="connsiteX3" fmla="*/ 104775 w 111918"/>
              <a:gd name="connsiteY3" fmla="*/ 219074 h 221455"/>
              <a:gd name="connsiteX4" fmla="*/ 0 w 111918"/>
              <a:gd name="connsiteY4" fmla="*/ 221455 h 221455"/>
              <a:gd name="connsiteX0" fmla="*/ 0 w 109537"/>
              <a:gd name="connsiteY0" fmla="*/ 221456 h 221456"/>
              <a:gd name="connsiteX1" fmla="*/ 76200 w 109537"/>
              <a:gd name="connsiteY1" fmla="*/ 1 h 221456"/>
              <a:gd name="connsiteX2" fmla="*/ 109537 w 109537"/>
              <a:gd name="connsiteY2" fmla="*/ 0 h 221456"/>
              <a:gd name="connsiteX3" fmla="*/ 104775 w 109537"/>
              <a:gd name="connsiteY3" fmla="*/ 219075 h 221456"/>
              <a:gd name="connsiteX4" fmla="*/ 0 w 109537"/>
              <a:gd name="connsiteY4" fmla="*/ 221456 h 221456"/>
              <a:gd name="connsiteX0" fmla="*/ 0 w 109538"/>
              <a:gd name="connsiteY0" fmla="*/ 221456 h 221456"/>
              <a:gd name="connsiteX1" fmla="*/ 76200 w 109538"/>
              <a:gd name="connsiteY1" fmla="*/ 1 h 221456"/>
              <a:gd name="connsiteX2" fmla="*/ 109537 w 109538"/>
              <a:gd name="connsiteY2" fmla="*/ 0 h 221456"/>
              <a:gd name="connsiteX3" fmla="*/ 109538 w 109538"/>
              <a:gd name="connsiteY3" fmla="*/ 219075 h 221456"/>
              <a:gd name="connsiteX4" fmla="*/ 0 w 109538"/>
              <a:gd name="connsiteY4" fmla="*/ 221456 h 221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9538" h="221456">
                <a:moveTo>
                  <a:pt x="0" y="221456"/>
                </a:moveTo>
                <a:lnTo>
                  <a:pt x="76200" y="1"/>
                </a:lnTo>
                <a:lnTo>
                  <a:pt x="109537" y="0"/>
                </a:lnTo>
                <a:cubicBezTo>
                  <a:pt x="109537" y="73025"/>
                  <a:pt x="109538" y="146050"/>
                  <a:pt x="109538" y="219075"/>
                </a:cubicBezTo>
                <a:lnTo>
                  <a:pt x="0" y="221456"/>
                </a:lnTo>
                <a:close/>
              </a:path>
            </a:pathLst>
          </a:custGeom>
          <a:solidFill>
            <a:schemeClr val="bg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2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07040" y="6519672"/>
            <a:ext cx="1097280" cy="184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4121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sldNum="0" hdr="0" ftr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6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600"/>
        </a:spcBef>
        <a:spcAft>
          <a:spcPts val="500"/>
        </a:spcAft>
        <a:buClr>
          <a:schemeClr val="accent1"/>
        </a:buClr>
        <a:buSzPct val="11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69863" algn="l" defTabSz="914400" rtl="0" eaLnBrk="1" latinLnBrk="0" hangingPunct="1">
        <a:spcBef>
          <a:spcPts val="600"/>
        </a:spcBef>
        <a:spcAft>
          <a:spcPts val="500"/>
        </a:spcAft>
        <a:buClr>
          <a:schemeClr val="accent1"/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44538" indent="-228600" algn="l" defTabSz="914400" rtl="0" eaLnBrk="1" latinLnBrk="0" hangingPunct="1">
        <a:spcBef>
          <a:spcPts val="600"/>
        </a:spcBef>
        <a:spcAft>
          <a:spcPts val="500"/>
        </a:spcAft>
        <a:buClr>
          <a:schemeClr val="accent1"/>
        </a:buClr>
        <a:buFont typeface="Arial" pitchFamily="34" charset="0"/>
        <a:buChar char="−"/>
        <a:tabLst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71450" algn="l" defTabSz="914400" rtl="0" eaLnBrk="1" latinLnBrk="0" hangingPunct="1">
        <a:spcBef>
          <a:spcPts val="600"/>
        </a:spcBef>
        <a:spcAft>
          <a:spcPts val="500"/>
        </a:spcAft>
        <a:buClr>
          <a:schemeClr val="accent1"/>
        </a:buClr>
        <a:buFont typeface="Arial" pitchFamily="34" charset="0"/>
        <a:buChar char="-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01738" indent="-228600" algn="l" defTabSz="914400" rtl="0" eaLnBrk="1" latinLnBrk="0" hangingPunct="1">
        <a:spcBef>
          <a:spcPts val="600"/>
        </a:spcBef>
        <a:spcAft>
          <a:spcPts val="500"/>
        </a:spcAft>
        <a:buClr>
          <a:schemeClr val="accent1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  <p15:guide id="3" pos="289">
          <p15:clr>
            <a:srgbClr val="F26B43"/>
          </p15:clr>
        </p15:guide>
        <p15:guide id="4" pos="7385">
          <p15:clr>
            <a:srgbClr val="F26B43"/>
          </p15:clr>
        </p15:guide>
        <p15:guide id="5" orient="horz" pos="931">
          <p15:clr>
            <a:srgbClr val="F26B43"/>
          </p15:clr>
        </p15:guide>
        <p15:guide id="6" orient="horz" pos="877">
          <p15:clr>
            <a:srgbClr val="F26B43"/>
          </p15:clr>
        </p15:guide>
        <p15:guide id="7" orient="horz" pos="261">
          <p15:clr>
            <a:srgbClr val="F26B43"/>
          </p15:clr>
        </p15:guide>
        <p15:guide id="8" orient="horz" pos="385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08C702-6CAE-4C96-B503-B36ED8E9873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Overview of Secondary Outcome Domains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99F102-1B36-43C4-B5AD-BD76865E596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ACTTION Cannabis Use Outcomes for Clinical Trials (CUOCT)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22D246-BB12-4469-B0C9-2BB1B0AA9C9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Erica N. Peters</a:t>
            </a:r>
          </a:p>
          <a:p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79A3B4-002C-4C1D-9AC4-795B2CAF9A26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dirty="0"/>
              <a:t>March 23, 2018</a:t>
            </a:r>
          </a:p>
        </p:txBody>
      </p:sp>
    </p:spTree>
    <p:extLst>
      <p:ext uri="{BB962C8B-B14F-4D97-AF65-F5344CB8AC3E}">
        <p14:creationId xmlns:p14="http://schemas.microsoft.com/office/powerpoint/2010/main" val="21773715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1326D9-8A36-4CA0-A070-558A34F8B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Secondary Outcomes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8ABF07-1AFF-4A56-B7AD-B70419C49A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7CAF96-A582-4725-BD1A-187A4C635E78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dirty="0"/>
              <a:t>March 23, 2018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51C01BEB-4F40-4C82-8447-4E6FD8B582B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85781990"/>
              </p:ext>
            </p:extLst>
          </p:nvPr>
        </p:nvGraphicFramePr>
        <p:xfrm>
          <a:off x="466725" y="1481138"/>
          <a:ext cx="11255376" cy="3169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76671">
                  <a:extLst>
                    <a:ext uri="{9D8B030D-6E8A-4147-A177-3AD203B41FA5}">
                      <a16:colId xmlns:a16="http://schemas.microsoft.com/office/drawing/2014/main" val="374549639"/>
                    </a:ext>
                  </a:extLst>
                </a:gridCol>
                <a:gridCol w="5078705">
                  <a:extLst>
                    <a:ext uri="{9D8B030D-6E8A-4147-A177-3AD203B41FA5}">
                      <a16:colId xmlns:a16="http://schemas.microsoft.com/office/drawing/2014/main" val="9236378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Outcome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# of Different Instruments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67215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Cannabis dependence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60072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Mood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39487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Psychosocial functioning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53882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Cannabis-related problems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4039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Readiness to change/self-efficacy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83687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Alcohol and other drug 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28762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Quality of life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32698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2615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4C8FE3-4DCA-416A-A877-B51F4EFB5A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344" y="364640"/>
            <a:ext cx="11256264" cy="963324"/>
          </a:xfrm>
        </p:spPr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725462-8BF9-4B9A-92B0-6D8BC331DD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Agreement on secondary outcome domains, but no clear consensus on the optimal instrument for assessing outcomes in each domain. </a:t>
            </a:r>
          </a:p>
          <a:p>
            <a:r>
              <a:rPr lang="en-US" dirty="0"/>
              <a:t>Heterogeneity dependent on </a:t>
            </a:r>
          </a:p>
          <a:p>
            <a:pPr lvl="1"/>
            <a:r>
              <a:rPr lang="en-US" dirty="0"/>
              <a:t>target population </a:t>
            </a:r>
          </a:p>
          <a:p>
            <a:pPr lvl="1"/>
            <a:r>
              <a:rPr lang="en-US" dirty="0"/>
              <a:t>associated problems, and </a:t>
            </a:r>
          </a:p>
          <a:p>
            <a:pPr lvl="1"/>
            <a:r>
              <a:rPr lang="en-US" dirty="0"/>
              <a:t>aims of trial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D9FF39-5A0B-4AA7-A063-199E5A7982D1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dirty="0"/>
              <a:t>March 23, 2018</a:t>
            </a:r>
          </a:p>
        </p:txBody>
      </p:sp>
    </p:spTree>
    <p:extLst>
      <p:ext uri="{BB962C8B-B14F-4D97-AF65-F5344CB8AC3E}">
        <p14:creationId xmlns:p14="http://schemas.microsoft.com/office/powerpoint/2010/main" val="10055005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2246DA-7895-4A1C-986E-7D03787E31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Directions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0D750A-F479-498F-BE31-001B7B872A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Which secondary outcome domains are of broad interest for assessment in CUD treatment trials?</a:t>
            </a:r>
          </a:p>
          <a:p>
            <a:r>
              <a:rPr lang="en-US" dirty="0"/>
              <a:t>What “core” assessments should be used across trials for each secondary outcome domain?</a:t>
            </a:r>
          </a:p>
          <a:p>
            <a:pPr lvl="1"/>
            <a:r>
              <a:rPr lang="en-US" dirty="0"/>
              <a:t>validated “gold standard” assessments</a:t>
            </a:r>
          </a:p>
          <a:p>
            <a:pPr lvl="1"/>
            <a:r>
              <a:rPr lang="en-US" dirty="0"/>
              <a:t>short</a:t>
            </a:r>
          </a:p>
          <a:p>
            <a:pPr lvl="1"/>
            <a:r>
              <a:rPr lang="en-US" dirty="0"/>
              <a:t>freely available</a:t>
            </a:r>
          </a:p>
          <a:p>
            <a:pPr lvl="1"/>
            <a:r>
              <a:rPr lang="en-US" dirty="0"/>
              <a:t>relevant across cultures and translated into multiple languages</a:t>
            </a:r>
          </a:p>
          <a:p>
            <a:pPr lvl="1"/>
            <a:r>
              <a:rPr lang="en-US" dirty="0" err="1"/>
              <a:t>PhenX</a:t>
            </a:r>
            <a:r>
              <a:rPr lang="en-US" dirty="0"/>
              <a:t> Toolkit</a:t>
            </a:r>
          </a:p>
          <a:p>
            <a:r>
              <a:rPr lang="en-US" dirty="0"/>
              <a:t>Which assessments should be used for special populations? </a:t>
            </a:r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45A861-87F9-4841-9EE6-6FAF1E942331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dirty="0"/>
              <a:t>March 23, 2018</a:t>
            </a:r>
          </a:p>
        </p:txBody>
      </p:sp>
    </p:spTree>
    <p:extLst>
      <p:ext uri="{BB962C8B-B14F-4D97-AF65-F5344CB8AC3E}">
        <p14:creationId xmlns:p14="http://schemas.microsoft.com/office/powerpoint/2010/main" val="17052132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7A5664-3BA8-48B0-BF1D-753BDD1F3A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Secondary Outcome Domains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59DC73-474C-4FC5-9923-16986E1C21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Cannabis withdrawal </a:t>
            </a:r>
          </a:p>
          <a:p>
            <a:r>
              <a:rPr lang="en-US" dirty="0"/>
              <a:t>Cannabis craving</a:t>
            </a:r>
          </a:p>
          <a:p>
            <a:r>
              <a:rPr lang="en-US" dirty="0"/>
              <a:t>Others</a:t>
            </a:r>
          </a:p>
          <a:p>
            <a:pPr lvl="1"/>
            <a:r>
              <a:rPr lang="en-US" dirty="0"/>
              <a:t>Cannabis dependence</a:t>
            </a:r>
          </a:p>
          <a:p>
            <a:pPr lvl="1"/>
            <a:r>
              <a:rPr lang="en-US" dirty="0"/>
              <a:t>Mood</a:t>
            </a:r>
          </a:p>
          <a:p>
            <a:pPr lvl="1"/>
            <a:r>
              <a:rPr lang="en-US" dirty="0"/>
              <a:t>Psychosocial Functioning</a:t>
            </a:r>
          </a:p>
          <a:p>
            <a:pPr lvl="1"/>
            <a:r>
              <a:rPr lang="en-US" dirty="0"/>
              <a:t>Cannabis-related problems</a:t>
            </a:r>
          </a:p>
          <a:p>
            <a:pPr lvl="1"/>
            <a:r>
              <a:rPr lang="en-US" dirty="0"/>
              <a:t>Readiness to change/self-efficacy</a:t>
            </a:r>
          </a:p>
          <a:p>
            <a:pPr lvl="1"/>
            <a:r>
              <a:rPr lang="en-US" dirty="0"/>
              <a:t>Alcohol and other drug use</a:t>
            </a:r>
          </a:p>
          <a:p>
            <a:pPr lvl="1"/>
            <a:r>
              <a:rPr lang="en-US" dirty="0"/>
              <a:t>Quality of life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567F32-14B0-4410-ADE1-009236300249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dirty="0"/>
              <a:t>March 23, 2018</a:t>
            </a:r>
          </a:p>
        </p:txBody>
      </p:sp>
    </p:spTree>
    <p:extLst>
      <p:ext uri="{BB962C8B-B14F-4D97-AF65-F5344CB8AC3E}">
        <p14:creationId xmlns:p14="http://schemas.microsoft.com/office/powerpoint/2010/main" val="29681373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8AB383-3C2A-4CDE-A68A-F4B6B03AC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Cannabis Withdrawal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03456A-4014-4DF7-9AB8-C74F8D0DD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953E7C-D905-44E3-80A5-CD7A2A486AEC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dirty="0"/>
              <a:t>March 23, 2018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C8276FD-FE9C-4933-B244-1D5C5036AC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1214233"/>
              </p:ext>
            </p:extLst>
          </p:nvPr>
        </p:nvGraphicFramePr>
        <p:xfrm>
          <a:off x="1537208" y="1224019"/>
          <a:ext cx="8128000" cy="42841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24797">
                  <a:extLst>
                    <a:ext uri="{9D8B030D-6E8A-4147-A177-3AD203B41FA5}">
                      <a16:colId xmlns:a16="http://schemas.microsoft.com/office/drawing/2014/main" val="293479183"/>
                    </a:ext>
                  </a:extLst>
                </a:gridCol>
                <a:gridCol w="4903203">
                  <a:extLst>
                    <a:ext uri="{9D8B030D-6E8A-4147-A177-3AD203B41FA5}">
                      <a16:colId xmlns:a16="http://schemas.microsoft.com/office/drawing/2014/main" val="2362086861"/>
                    </a:ext>
                  </a:extLst>
                </a:gridCol>
              </a:tblGrid>
              <a:tr h="444977"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SYMPTOMS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8952229"/>
                  </a:ext>
                </a:extLst>
              </a:tr>
              <a:tr h="756026">
                <a:tc>
                  <a:txBody>
                    <a:bodyPr/>
                    <a:lstStyle/>
                    <a:p>
                      <a:r>
                        <a:rPr lang="en-US" sz="2400" dirty="0"/>
                        <a:t>Irritability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Sleep disturbance</a:t>
                      </a:r>
                    </a:p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1442156"/>
                  </a:ext>
                </a:extLst>
              </a:tr>
              <a:tr h="626589">
                <a:tc>
                  <a:txBody>
                    <a:bodyPr/>
                    <a:lstStyle/>
                    <a:p>
                      <a:r>
                        <a:rPr lang="en-US" sz="2400" dirty="0"/>
                        <a:t>Anxiety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Decreased appetite/weight loss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9582724"/>
                  </a:ext>
                </a:extLst>
              </a:tr>
              <a:tr h="444977">
                <a:tc>
                  <a:txBody>
                    <a:bodyPr/>
                    <a:lstStyle/>
                    <a:p>
                      <a:r>
                        <a:rPr lang="en-US" sz="2400" dirty="0"/>
                        <a:t>Restlessness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Other physical symptoms that elicit significant discomfort (i.e. abdominal pain, shakiness/tremors, sweating, fever, chills, headache)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7176005"/>
                  </a:ext>
                </a:extLst>
              </a:tr>
              <a:tr h="444977">
                <a:tc>
                  <a:txBody>
                    <a:bodyPr/>
                    <a:lstStyle/>
                    <a:p>
                      <a:r>
                        <a:rPr lang="en-US" sz="2400" dirty="0"/>
                        <a:t>Depressed mood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79524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42961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40B835-7B6F-437F-A4C8-6CE641B304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Cannabis Withdrawal: 9 trials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13F0EC-DF00-43D7-B981-E28392712A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A79F36-29F4-4D1E-8355-645040E8384A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dirty="0"/>
              <a:t>March 23, 2018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C018387-674B-47AC-9C09-BDAE3900C9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143338"/>
              </p:ext>
            </p:extLst>
          </p:nvPr>
        </p:nvGraphicFramePr>
        <p:xfrm>
          <a:off x="466344" y="902286"/>
          <a:ext cx="11256264" cy="528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93068">
                  <a:extLst>
                    <a:ext uri="{9D8B030D-6E8A-4147-A177-3AD203B41FA5}">
                      <a16:colId xmlns:a16="http://schemas.microsoft.com/office/drawing/2014/main" val="2621699121"/>
                    </a:ext>
                  </a:extLst>
                </a:gridCol>
                <a:gridCol w="3363196">
                  <a:extLst>
                    <a:ext uri="{9D8B030D-6E8A-4147-A177-3AD203B41FA5}">
                      <a16:colId xmlns:a16="http://schemas.microsoft.com/office/drawing/2014/main" val="1039972453"/>
                    </a:ext>
                  </a:extLst>
                </a:gridCol>
              </a:tblGrid>
              <a:tr h="4064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Measure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# of Trials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4995974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r>
                        <a:rPr lang="en-US" sz="2000" dirty="0"/>
                        <a:t>Marijuana Withdrawal Checklist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3590385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r>
                        <a:rPr lang="en-US" sz="2000" dirty="0"/>
                        <a:t>Cannabis Withdrawal Scale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5377110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r>
                        <a:rPr lang="en-US" sz="2000" dirty="0"/>
                        <a:t>Clinical Institute Withdrawal Assessment Scale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9628160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562849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r>
                        <a:rPr lang="en-US" sz="2000" dirty="0"/>
                        <a:t>Withdrawal-Related Sleep Disturbance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8708342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457200"/>
                      <a:r>
                        <a:rPr lang="en-US" sz="2000" dirty="0"/>
                        <a:t>Pittsburgh Sleep Quality Index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6359466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457200"/>
                      <a:r>
                        <a:rPr lang="en-US" sz="2000" dirty="0"/>
                        <a:t>St. Mary’s Hospital Sleep Questionnaire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5040753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457200"/>
                      <a:r>
                        <a:rPr lang="en-US" sz="2000" dirty="0"/>
                        <a:t>Combination of sleep diaries and actigraphy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9347946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2329426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r>
                        <a:rPr lang="en-US" sz="2000" dirty="0"/>
                        <a:t>Withdrawal-Related Irritability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9568671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457200"/>
                      <a:r>
                        <a:rPr lang="en-US" sz="2000" dirty="0"/>
                        <a:t>Snaith Irritability Scale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546776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457200"/>
                      <a:r>
                        <a:rPr lang="en-US" sz="2000" dirty="0"/>
                        <a:t>Irritability items from the Hopkins Symptom Checklist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76196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19051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FA30CF-1480-4C54-97D8-28E08FFCD7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 Cannabis Withdrawal: MWC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3A955A-51A2-42E6-BF49-38AD1A1891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6344" y="1481327"/>
            <a:ext cx="11256264" cy="4755711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r">
              <a:buNone/>
            </a:pPr>
            <a:r>
              <a:rPr lang="en-US" sz="2000" i="1" dirty="0"/>
              <a:t>Mason et al., 2012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19E1B9-7639-440C-AC08-4FCF9F2B0141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dirty="0"/>
              <a:t>March 23, 2018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F846539-1DAA-43A2-B18D-DE5F05C2FF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57332" y="1088136"/>
            <a:ext cx="6688549" cy="4481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2596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8E4599-CB58-47E4-8460-7A6A260FCB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 Cannabis Withdrawal Scale: CWS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18FB81-D57A-4FBC-95D5-4613382BCD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6344" y="5786628"/>
            <a:ext cx="11256264" cy="330708"/>
          </a:xfrm>
        </p:spPr>
        <p:txBody>
          <a:bodyPr/>
          <a:lstStyle/>
          <a:p>
            <a:pPr marL="0" indent="0" algn="r">
              <a:buNone/>
            </a:pPr>
            <a:r>
              <a:rPr lang="en-US" sz="2000" i="1" dirty="0"/>
              <a:t>Johnston et al., 2014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E1160D-63DF-43B4-A702-D34C4D825BE6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dirty="0"/>
              <a:t>March 23, 2018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9F3145E-8FBE-40ED-AE21-447B02E3983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51314" y="1481328"/>
            <a:ext cx="6176865" cy="4305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225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FA62A1-C27D-4CBD-B5D9-E1412A9CA2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Cannabis Craving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7A91C0-CA53-4263-B1BA-75E5DDC19A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8 trials assessed cannabis craving as an outcome domain</a:t>
            </a:r>
          </a:p>
          <a:p>
            <a:r>
              <a:rPr lang="en-US" dirty="0"/>
              <a:t>Measures</a:t>
            </a:r>
          </a:p>
          <a:p>
            <a:pPr lvl="1"/>
            <a:r>
              <a:rPr lang="en-US" dirty="0"/>
              <a:t>Marijuana Craving Questionnaire: 7 trials</a:t>
            </a:r>
          </a:p>
          <a:p>
            <a:pPr lvl="1"/>
            <a:r>
              <a:rPr lang="en-US" dirty="0"/>
              <a:t>Visual analog scale that assessed intensity and desire to use cannabis: 1 trial</a:t>
            </a:r>
          </a:p>
          <a:p>
            <a:pPr lvl="1"/>
            <a:r>
              <a:rPr lang="en-US" dirty="0"/>
              <a:t>Single-item measure of craving included in the MWC: 1 trial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28FDAE-CF10-4855-B724-CA1BAC400650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dirty="0"/>
              <a:t>March 23, 2018</a:t>
            </a:r>
          </a:p>
        </p:txBody>
      </p:sp>
    </p:spTree>
    <p:extLst>
      <p:ext uri="{BB962C8B-B14F-4D97-AF65-F5344CB8AC3E}">
        <p14:creationId xmlns:p14="http://schemas.microsoft.com/office/powerpoint/2010/main" val="23853164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8FD7D9-D861-4C6F-9FD6-62F4884BC3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Marijuana Craving Questionnaire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06C8C48E-1727-4948-BB02-10D6060F270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847461" y="1119673"/>
            <a:ext cx="7817747" cy="4955690"/>
          </a:xfrm>
          <a:prstGeom prst="rect">
            <a:avLst/>
          </a:prstGeo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6CF4E3-A919-49B9-8677-E909446F7EF2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dirty="0"/>
              <a:t>March 23, 2018</a:t>
            </a:r>
          </a:p>
        </p:txBody>
      </p:sp>
    </p:spTree>
    <p:extLst>
      <p:ext uri="{BB962C8B-B14F-4D97-AF65-F5344CB8AC3E}">
        <p14:creationId xmlns:p14="http://schemas.microsoft.com/office/powerpoint/2010/main" val="1346217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47A241-28B0-4734-B5FF-CC9327F3AA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Secondary Outcomes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C5F8AF1E-1DC8-4B12-AEC1-8ECF8030EEE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7680522"/>
              </p:ext>
            </p:extLst>
          </p:nvPr>
        </p:nvGraphicFramePr>
        <p:xfrm>
          <a:off x="466725" y="1481138"/>
          <a:ext cx="11255376" cy="3169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76671">
                  <a:extLst>
                    <a:ext uri="{9D8B030D-6E8A-4147-A177-3AD203B41FA5}">
                      <a16:colId xmlns:a16="http://schemas.microsoft.com/office/drawing/2014/main" val="374549639"/>
                    </a:ext>
                  </a:extLst>
                </a:gridCol>
                <a:gridCol w="5078705">
                  <a:extLst>
                    <a:ext uri="{9D8B030D-6E8A-4147-A177-3AD203B41FA5}">
                      <a16:colId xmlns:a16="http://schemas.microsoft.com/office/drawing/2014/main" val="9236378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Outcome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# of Trials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67215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Cannabis dependence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60072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Mood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39487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Psychosocial functioning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53882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Cannabis-related problems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4039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Readiness to change/self-efficacy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83687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Alcohol and other drug 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28762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Quality of life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3269838"/>
                  </a:ext>
                </a:extLst>
              </a:tr>
            </a:tbl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81449F-A4D2-450B-9D90-631EB3CE2D89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dirty="0"/>
              <a:t>March 23, 2018</a:t>
            </a:r>
          </a:p>
        </p:txBody>
      </p:sp>
    </p:spTree>
    <p:extLst>
      <p:ext uri="{BB962C8B-B14F-4D97-AF65-F5344CB8AC3E}">
        <p14:creationId xmlns:p14="http://schemas.microsoft.com/office/powerpoint/2010/main" val="191326489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Default Theme">
  <a:themeElements>
    <a:clrScheme name="Custom 1">
      <a:dk1>
        <a:srgbClr val="424242"/>
      </a:dk1>
      <a:lt1>
        <a:sysClr val="window" lastClr="FFFFFF"/>
      </a:lt1>
      <a:dk2>
        <a:srgbClr val="004280"/>
      </a:dk2>
      <a:lt2>
        <a:srgbClr val="D2D2D2"/>
      </a:lt2>
      <a:accent1>
        <a:srgbClr val="0076BE"/>
      </a:accent1>
      <a:accent2>
        <a:srgbClr val="DF6420"/>
      </a:accent2>
      <a:accent3>
        <a:srgbClr val="73B564"/>
      </a:accent3>
      <a:accent4>
        <a:srgbClr val="FAA41A"/>
      </a:accent4>
      <a:accent5>
        <a:srgbClr val="83389B"/>
      </a:accent5>
      <a:accent6>
        <a:srgbClr val="424242"/>
      </a:accent6>
      <a:hlink>
        <a:srgbClr val="004280"/>
      </a:hlink>
      <a:folHlink>
        <a:srgbClr val="005EB4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gradFill rotWithShape="0">
          <a:gsLst>
            <a:gs pos="0">
              <a:srgbClr val="EAEAEA"/>
            </a:gs>
            <a:gs pos="100000">
              <a:schemeClr val="bg2"/>
            </a:gs>
          </a:gsLst>
          <a:lin ang="5400000" scaled="1"/>
        </a:gradFill>
        <a:ln w="12700" cap="flat" cmpd="sng" algn="ctr">
          <a:solidFill>
            <a:srgbClr val="40404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  <a:no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>
        <a:ln w="28575"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Battelle Widescreen Template v17</Template>
  <TotalTime>327</TotalTime>
  <Words>1178</Words>
  <Application>Microsoft Office PowerPoint</Application>
  <PresentationFormat>Widescreen</PresentationFormat>
  <Paragraphs>178</Paragraphs>
  <Slides>12</Slides>
  <Notes>12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Wingdings</vt:lpstr>
      <vt:lpstr>Default Theme</vt:lpstr>
      <vt:lpstr>think-cell Slide</vt:lpstr>
      <vt:lpstr>Overview of Secondary Outcome Domains</vt:lpstr>
      <vt:lpstr>Secondary Outcome Domains</vt:lpstr>
      <vt:lpstr>Cannabis Withdrawal</vt:lpstr>
      <vt:lpstr>Cannabis Withdrawal: 9 trials</vt:lpstr>
      <vt:lpstr>Example of Cannabis Withdrawal: MWC</vt:lpstr>
      <vt:lpstr>Example of Cannabis Withdrawal Scale: CWS</vt:lpstr>
      <vt:lpstr>Cannabis Craving</vt:lpstr>
      <vt:lpstr>Marijuana Craving Questionnaire</vt:lpstr>
      <vt:lpstr>Other Secondary Outcomes</vt:lpstr>
      <vt:lpstr>Other Secondary Outcomes</vt:lpstr>
      <vt:lpstr>Conclusions</vt:lpstr>
      <vt:lpstr>Future Directions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Peters, Erica (Finan)</dc:creator>
  <cp:lastModifiedBy>Peters, Erica (Finan)</cp:lastModifiedBy>
  <cp:revision>80</cp:revision>
  <cp:lastPrinted>2018-03-22T20:35:14Z</cp:lastPrinted>
  <dcterms:created xsi:type="dcterms:W3CDTF">2018-03-06T20:52:03Z</dcterms:created>
  <dcterms:modified xsi:type="dcterms:W3CDTF">2018-03-22T20:35:52Z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WizKit Template Type">
    <vt:lpwstr>Widescreen</vt:lpwstr>
  </property>
  <property fmtid="{D5CDD505-2E9C-101B-9397-08002B2CF9AE}" pid="3" name="WizKit Template Version">
    <vt:i4>5</vt:i4>
  </property>
</Properties>
</file>