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9" r:id="rId1"/>
  </p:sldMasterIdLst>
  <p:notesMasterIdLst>
    <p:notesMasterId r:id="rId63"/>
  </p:notesMasterIdLst>
  <p:handoutMasterIdLst>
    <p:handoutMasterId r:id="rId64"/>
  </p:handoutMasterIdLst>
  <p:sldIdLst>
    <p:sldId id="1206" r:id="rId2"/>
    <p:sldId id="1598" r:id="rId3"/>
    <p:sldId id="1979" r:id="rId4"/>
    <p:sldId id="1982" r:id="rId5"/>
    <p:sldId id="1966" r:id="rId6"/>
    <p:sldId id="1759" r:id="rId7"/>
    <p:sldId id="1760" r:id="rId8"/>
    <p:sldId id="1980" r:id="rId9"/>
    <p:sldId id="1347" r:id="rId10"/>
    <p:sldId id="1360" r:id="rId11"/>
    <p:sldId id="1362" r:id="rId12"/>
    <p:sldId id="1981" r:id="rId13"/>
    <p:sldId id="583" r:id="rId14"/>
    <p:sldId id="918" r:id="rId15"/>
    <p:sldId id="919" r:id="rId16"/>
    <p:sldId id="1182" r:id="rId17"/>
    <p:sldId id="1983" r:id="rId18"/>
    <p:sldId id="1984" r:id="rId19"/>
    <p:sldId id="1727" r:id="rId20"/>
    <p:sldId id="1728" r:id="rId21"/>
    <p:sldId id="949" r:id="rId22"/>
    <p:sldId id="1686" r:id="rId23"/>
    <p:sldId id="1729" r:id="rId24"/>
    <p:sldId id="1730" r:id="rId25"/>
    <p:sldId id="1731" r:id="rId26"/>
    <p:sldId id="1732" r:id="rId27"/>
    <p:sldId id="1733" r:id="rId28"/>
    <p:sldId id="1978" r:id="rId29"/>
    <p:sldId id="1843" r:id="rId30"/>
    <p:sldId id="1845" r:id="rId31"/>
    <p:sldId id="1846" r:id="rId32"/>
    <p:sldId id="1943" r:id="rId33"/>
    <p:sldId id="1848" r:id="rId34"/>
    <p:sldId id="1956" r:id="rId35"/>
    <p:sldId id="1891" r:id="rId36"/>
    <p:sldId id="1949" r:id="rId37"/>
    <p:sldId id="1953" r:id="rId38"/>
    <p:sldId id="1854" r:id="rId39"/>
    <p:sldId id="1855" r:id="rId40"/>
    <p:sldId id="1856" r:id="rId41"/>
    <p:sldId id="1857" r:id="rId42"/>
    <p:sldId id="1858" r:id="rId43"/>
    <p:sldId id="1859" r:id="rId44"/>
    <p:sldId id="1860" r:id="rId45"/>
    <p:sldId id="1763" r:id="rId46"/>
    <p:sldId id="1764" r:id="rId47"/>
    <p:sldId id="1765" r:id="rId48"/>
    <p:sldId id="1767" r:id="rId49"/>
    <p:sldId id="1768" r:id="rId50"/>
    <p:sldId id="1771" r:id="rId51"/>
    <p:sldId id="1772" r:id="rId52"/>
    <p:sldId id="1773" r:id="rId53"/>
    <p:sldId id="1778" r:id="rId54"/>
    <p:sldId id="1806" r:id="rId55"/>
    <p:sldId id="1638" r:id="rId56"/>
    <p:sldId id="362" r:id="rId57"/>
    <p:sldId id="1644" r:id="rId58"/>
    <p:sldId id="1648" r:id="rId59"/>
    <p:sldId id="1649" r:id="rId60"/>
    <p:sldId id="1826" r:id="rId61"/>
    <p:sldId id="1627" r:id="rId6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5" charset="0"/>
        <a:ea typeface="ＭＳ Ｐゴシック" pitchFamily="35" charset="-128"/>
        <a:cs typeface="ＭＳ Ｐゴシック" pitchFamily="35" charset="-128"/>
      </a:defRPr>
    </a:lvl1pPr>
    <a:lvl2pPr marL="457200" algn="l" rtl="0" eaLnBrk="0" fontAlgn="base" hangingPunct="0">
      <a:spcBef>
        <a:spcPct val="0"/>
      </a:spcBef>
      <a:spcAft>
        <a:spcPct val="0"/>
      </a:spcAft>
      <a:defRPr kern="1200">
        <a:solidFill>
          <a:schemeClr val="tx1"/>
        </a:solidFill>
        <a:latin typeface="Arial" pitchFamily="35" charset="0"/>
        <a:ea typeface="ＭＳ Ｐゴシック" pitchFamily="35" charset="-128"/>
        <a:cs typeface="ＭＳ Ｐゴシック" pitchFamily="35" charset="-128"/>
      </a:defRPr>
    </a:lvl2pPr>
    <a:lvl3pPr marL="914400" algn="l" rtl="0" eaLnBrk="0" fontAlgn="base" hangingPunct="0">
      <a:spcBef>
        <a:spcPct val="0"/>
      </a:spcBef>
      <a:spcAft>
        <a:spcPct val="0"/>
      </a:spcAft>
      <a:defRPr kern="1200">
        <a:solidFill>
          <a:schemeClr val="tx1"/>
        </a:solidFill>
        <a:latin typeface="Arial" pitchFamily="35" charset="0"/>
        <a:ea typeface="ＭＳ Ｐゴシック" pitchFamily="35" charset="-128"/>
        <a:cs typeface="ＭＳ Ｐゴシック" pitchFamily="35" charset="-128"/>
      </a:defRPr>
    </a:lvl3pPr>
    <a:lvl4pPr marL="1371600" algn="l" rtl="0" eaLnBrk="0" fontAlgn="base" hangingPunct="0">
      <a:spcBef>
        <a:spcPct val="0"/>
      </a:spcBef>
      <a:spcAft>
        <a:spcPct val="0"/>
      </a:spcAft>
      <a:defRPr kern="1200">
        <a:solidFill>
          <a:schemeClr val="tx1"/>
        </a:solidFill>
        <a:latin typeface="Arial" pitchFamily="35" charset="0"/>
        <a:ea typeface="ＭＳ Ｐゴシック" pitchFamily="35" charset="-128"/>
        <a:cs typeface="ＭＳ Ｐゴシック" pitchFamily="35" charset="-128"/>
      </a:defRPr>
    </a:lvl4pPr>
    <a:lvl5pPr marL="1828800" algn="l" rtl="0" eaLnBrk="0" fontAlgn="base" hangingPunct="0">
      <a:spcBef>
        <a:spcPct val="0"/>
      </a:spcBef>
      <a:spcAft>
        <a:spcPct val="0"/>
      </a:spcAft>
      <a:defRPr kern="1200">
        <a:solidFill>
          <a:schemeClr val="tx1"/>
        </a:solidFill>
        <a:latin typeface="Arial" pitchFamily="35" charset="0"/>
        <a:ea typeface="ＭＳ Ｐゴシック" pitchFamily="35" charset="-128"/>
        <a:cs typeface="ＭＳ Ｐゴシック" pitchFamily="35" charset="-128"/>
      </a:defRPr>
    </a:lvl5pPr>
    <a:lvl6pPr marL="2286000" algn="l" defTabSz="457200" rtl="0" eaLnBrk="1" latinLnBrk="0" hangingPunct="1">
      <a:defRPr kern="1200">
        <a:solidFill>
          <a:schemeClr val="tx1"/>
        </a:solidFill>
        <a:latin typeface="Arial" pitchFamily="35" charset="0"/>
        <a:ea typeface="ＭＳ Ｐゴシック" pitchFamily="35" charset="-128"/>
        <a:cs typeface="ＭＳ Ｐゴシック" pitchFamily="35" charset="-128"/>
      </a:defRPr>
    </a:lvl6pPr>
    <a:lvl7pPr marL="2743200" algn="l" defTabSz="457200" rtl="0" eaLnBrk="1" latinLnBrk="0" hangingPunct="1">
      <a:defRPr kern="1200">
        <a:solidFill>
          <a:schemeClr val="tx1"/>
        </a:solidFill>
        <a:latin typeface="Arial" pitchFamily="35" charset="0"/>
        <a:ea typeface="ＭＳ Ｐゴシック" pitchFamily="35" charset="-128"/>
        <a:cs typeface="ＭＳ Ｐゴシック" pitchFamily="35" charset="-128"/>
      </a:defRPr>
    </a:lvl7pPr>
    <a:lvl8pPr marL="3200400" algn="l" defTabSz="457200" rtl="0" eaLnBrk="1" latinLnBrk="0" hangingPunct="1">
      <a:defRPr kern="1200">
        <a:solidFill>
          <a:schemeClr val="tx1"/>
        </a:solidFill>
        <a:latin typeface="Arial" pitchFamily="35" charset="0"/>
        <a:ea typeface="ＭＳ Ｐゴシック" pitchFamily="35" charset="-128"/>
        <a:cs typeface="ＭＳ Ｐゴシック" pitchFamily="35" charset="-128"/>
      </a:defRPr>
    </a:lvl8pPr>
    <a:lvl9pPr marL="3657600" algn="l" defTabSz="457200" rtl="0" eaLnBrk="1" latinLnBrk="0" hangingPunct="1">
      <a:defRPr kern="1200">
        <a:solidFill>
          <a:schemeClr val="tx1"/>
        </a:solidFill>
        <a:latin typeface="Arial" pitchFamily="35" charset="0"/>
        <a:ea typeface="ＭＳ Ｐゴシック" pitchFamily="35" charset="-128"/>
        <a:cs typeface="ＭＳ Ｐゴシック" pitchFamily="3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wilkeE" initials="S" lastIdx="1" clrIdx="0"/>
  <p:cmAuthor id="1" name="Daniel Anderson" initials="D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useTimings="0">
    <p:present/>
    <p:sldAll/>
    <p:penClr>
      <a:srgbClr val="FFFF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35CB3C"/>
    <a:srgbClr val="A779FF"/>
    <a:srgbClr val="A3FFFF"/>
    <a:srgbClr val="99FFCC"/>
    <a:srgbClr val="F8F8F8"/>
    <a:srgbClr val="00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09"/>
    <p:restoredTop sz="99826" autoAdjust="0"/>
  </p:normalViewPr>
  <p:slideViewPr>
    <p:cSldViewPr snapToGrid="0">
      <p:cViewPr varScale="1">
        <p:scale>
          <a:sx n="60" d="100"/>
          <a:sy n="60" d="100"/>
        </p:scale>
        <p:origin x="168"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3" d="100"/>
        <a:sy n="123" d="100"/>
      </p:scale>
      <p:origin x="0" y="15360"/>
    </p:cViewPr>
  </p:sorterViewPr>
  <p:notesViewPr>
    <p:cSldViewPr snapToGrid="0">
      <p:cViewPr varScale="1">
        <p:scale>
          <a:sx n="58" d="100"/>
          <a:sy n="58" d="100"/>
        </p:scale>
        <p:origin x="284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izanso\Desktop\Cannabinoids%20oral%20fluid\Publi\458%20PK\Statsure\STATSURE%20SUMMARY%201-09-13graph%20pub.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izanso\Desktop\Cannabinoids%20oral%20fluid\Publi\458%20PK\Statsure\STATSURE%20SUMMARY%201-09-13graph%20pu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nizanso\Desktop\Cannabinoids%20oral%20fluid\Publi\458%20PK\Statsure\STATSURE%20SUMMARY%201-09-13graph%20pub.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izanso\Desktop\Cannabinoids%20oral%20fluid\Publi\458%20PK\Statsure\STATSURE%20SUMMARY%201-09-13graph%20pu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11211424877099"/>
          <c:y val="6.0644977168949801E-2"/>
          <c:w val="0.79442068360932805"/>
          <c:h val="0.68477270820599501"/>
        </c:manualLayout>
      </c:layout>
      <c:lineChart>
        <c:grouping val="standard"/>
        <c:varyColors val="0"/>
        <c:ser>
          <c:idx val="1"/>
          <c:order val="0"/>
          <c:tx>
            <c:v>Daily users</c:v>
          </c:tx>
          <c:spPr>
            <a:ln>
              <a:solidFill>
                <a:schemeClr val="accent2"/>
              </a:solidFill>
            </a:ln>
          </c:spPr>
          <c:marker>
            <c:symbol val="square"/>
            <c:size val="5"/>
            <c:spPr>
              <a:solidFill>
                <a:schemeClr val="accent2"/>
              </a:solidFill>
              <a:ln>
                <a:solidFill>
                  <a:schemeClr val="accent2"/>
                </a:solidFill>
              </a:ln>
            </c:spPr>
          </c:marker>
          <c:errBars>
            <c:errDir val="y"/>
            <c:errBarType val="both"/>
            <c:errValType val="cust"/>
            <c:noEndCap val="0"/>
            <c:plus>
              <c:numRef>
                <c:f>'THCCOOH STATSURE'!$AF$5:$AF$21</c:f>
                <c:numCache>
                  <c:formatCode>General</c:formatCode>
                  <c:ptCount val="17"/>
                  <c:pt idx="0">
                    <c:v>44.260000000000012</c:v>
                  </c:pt>
                  <c:pt idx="1">
                    <c:v>33.902500000000003</c:v>
                  </c:pt>
                  <c:pt idx="2">
                    <c:v>108.5</c:v>
                  </c:pt>
                  <c:pt idx="3">
                    <c:v>127.86750000000001</c:v>
                  </c:pt>
                  <c:pt idx="4">
                    <c:v>88.265000000000001</c:v>
                  </c:pt>
                  <c:pt idx="5">
                    <c:v>49.692500000000081</c:v>
                  </c:pt>
                  <c:pt idx="6">
                    <c:v>78.032499999999999</c:v>
                  </c:pt>
                  <c:pt idx="7">
                    <c:v>55.282500000000013</c:v>
                  </c:pt>
                  <c:pt idx="8">
                    <c:v>29.042499999999919</c:v>
                  </c:pt>
                  <c:pt idx="9">
                    <c:v>56.18</c:v>
                  </c:pt>
                  <c:pt idx="10">
                    <c:v>71.352499999999978</c:v>
                  </c:pt>
                  <c:pt idx="11">
                    <c:v>57.057499999999997</c:v>
                  </c:pt>
                  <c:pt idx="12">
                    <c:v>33.917499999999997</c:v>
                  </c:pt>
                  <c:pt idx="13">
                    <c:v>21.545000000000002</c:v>
                  </c:pt>
                  <c:pt idx="14">
                    <c:v>47.357499999999987</c:v>
                  </c:pt>
                  <c:pt idx="15">
                    <c:v>68.184999999999974</c:v>
                  </c:pt>
                  <c:pt idx="16">
                    <c:v>50.617500000000007</c:v>
                  </c:pt>
                </c:numCache>
              </c:numRef>
            </c:plus>
            <c:minus>
              <c:numRef>
                <c:f>'THCCOOH STATSURE'!$AF$5:$AF$21</c:f>
                <c:numCache>
                  <c:formatCode>General</c:formatCode>
                  <c:ptCount val="17"/>
                  <c:pt idx="0">
                    <c:v>44.260000000000012</c:v>
                  </c:pt>
                  <c:pt idx="1">
                    <c:v>33.902500000000003</c:v>
                  </c:pt>
                  <c:pt idx="2">
                    <c:v>108.5</c:v>
                  </c:pt>
                  <c:pt idx="3">
                    <c:v>127.86750000000001</c:v>
                  </c:pt>
                  <c:pt idx="4">
                    <c:v>88.265000000000001</c:v>
                  </c:pt>
                  <c:pt idx="5">
                    <c:v>49.692500000000081</c:v>
                  </c:pt>
                  <c:pt idx="6">
                    <c:v>78.032499999999999</c:v>
                  </c:pt>
                  <c:pt idx="7">
                    <c:v>55.282500000000013</c:v>
                  </c:pt>
                  <c:pt idx="8">
                    <c:v>29.042499999999919</c:v>
                  </c:pt>
                  <c:pt idx="9">
                    <c:v>56.18</c:v>
                  </c:pt>
                  <c:pt idx="10">
                    <c:v>71.352499999999978</c:v>
                  </c:pt>
                  <c:pt idx="11">
                    <c:v>57.057499999999997</c:v>
                  </c:pt>
                  <c:pt idx="12">
                    <c:v>33.917499999999997</c:v>
                  </c:pt>
                  <c:pt idx="13">
                    <c:v>21.545000000000002</c:v>
                  </c:pt>
                  <c:pt idx="14">
                    <c:v>47.357499999999987</c:v>
                  </c:pt>
                  <c:pt idx="15">
                    <c:v>68.184999999999974</c:v>
                  </c:pt>
                  <c:pt idx="16">
                    <c:v>50.617500000000007</c:v>
                  </c:pt>
                </c:numCache>
              </c:numRef>
            </c:minus>
            <c:spPr>
              <a:ln>
                <a:solidFill>
                  <a:schemeClr val="accent2"/>
                </a:solidFill>
              </a:ln>
            </c:spPr>
          </c:errBars>
          <c:cat>
            <c:numRef>
              <c:f>'CBD-STATSURE'!$A$5:$A$21</c:f>
              <c:numCache>
                <c:formatCode>General</c:formatCode>
                <c:ptCount val="17"/>
                <c:pt idx="0">
                  <c:v>-14</c:v>
                </c:pt>
                <c:pt idx="1">
                  <c:v>-1</c:v>
                </c:pt>
                <c:pt idx="2">
                  <c:v>0.5</c:v>
                </c:pt>
                <c:pt idx="3">
                  <c:v>1</c:v>
                </c:pt>
                <c:pt idx="4">
                  <c:v>2</c:v>
                </c:pt>
                <c:pt idx="5">
                  <c:v>3</c:v>
                </c:pt>
                <c:pt idx="6">
                  <c:v>4</c:v>
                </c:pt>
                <c:pt idx="7">
                  <c:v>5</c:v>
                </c:pt>
                <c:pt idx="8">
                  <c:v>6</c:v>
                </c:pt>
                <c:pt idx="9">
                  <c:v>8</c:v>
                </c:pt>
                <c:pt idx="10">
                  <c:v>10.5</c:v>
                </c:pt>
                <c:pt idx="11">
                  <c:v>13.5</c:v>
                </c:pt>
                <c:pt idx="12">
                  <c:v>21</c:v>
                </c:pt>
                <c:pt idx="13">
                  <c:v>24</c:v>
                </c:pt>
                <c:pt idx="14">
                  <c:v>26</c:v>
                </c:pt>
                <c:pt idx="15">
                  <c:v>28</c:v>
                </c:pt>
                <c:pt idx="16">
                  <c:v>30</c:v>
                </c:pt>
              </c:numCache>
            </c:numRef>
          </c:cat>
          <c:val>
            <c:numRef>
              <c:f>'THCCOOH STATSURE'!$Y$5:$Y$21</c:f>
              <c:numCache>
                <c:formatCode>0.00</c:formatCode>
                <c:ptCount val="17"/>
                <c:pt idx="0">
                  <c:v>68.694999999999993</c:v>
                </c:pt>
                <c:pt idx="1">
                  <c:v>44.91</c:v>
                </c:pt>
                <c:pt idx="2">
                  <c:v>83.985000000000014</c:v>
                </c:pt>
                <c:pt idx="3">
                  <c:v>70.819999999999993</c:v>
                </c:pt>
                <c:pt idx="4">
                  <c:v>44.59</c:v>
                </c:pt>
                <c:pt idx="5">
                  <c:v>60.895000000000003</c:v>
                </c:pt>
                <c:pt idx="6">
                  <c:v>47.255000000000003</c:v>
                </c:pt>
                <c:pt idx="7">
                  <c:v>55.2</c:v>
                </c:pt>
                <c:pt idx="8">
                  <c:v>43.4</c:v>
                </c:pt>
                <c:pt idx="9">
                  <c:v>49.095000000000013</c:v>
                </c:pt>
                <c:pt idx="10">
                  <c:v>43.33</c:v>
                </c:pt>
                <c:pt idx="11">
                  <c:v>48.25</c:v>
                </c:pt>
                <c:pt idx="12">
                  <c:v>43.92</c:v>
                </c:pt>
                <c:pt idx="13">
                  <c:v>35.14</c:v>
                </c:pt>
                <c:pt idx="14">
                  <c:v>44.81</c:v>
                </c:pt>
                <c:pt idx="15">
                  <c:v>30.07</c:v>
                </c:pt>
                <c:pt idx="16">
                  <c:v>25.150000000000031</c:v>
                </c:pt>
              </c:numCache>
            </c:numRef>
          </c:val>
          <c:smooth val="0"/>
          <c:extLst>
            <c:ext xmlns:c16="http://schemas.microsoft.com/office/drawing/2014/chart" uri="{C3380CC4-5D6E-409C-BE32-E72D297353CC}">
              <c16:uniqueId val="{00000000-F1D5-6349-A8CC-836403EE0650}"/>
            </c:ext>
          </c:extLst>
        </c:ser>
        <c:ser>
          <c:idx val="0"/>
          <c:order val="1"/>
          <c:tx>
            <c:v>Occasional users</c:v>
          </c:tx>
          <c:spPr>
            <a:ln>
              <a:solidFill>
                <a:schemeClr val="accent1"/>
              </a:solidFill>
            </a:ln>
          </c:spPr>
          <c:marker>
            <c:spPr>
              <a:solidFill>
                <a:schemeClr val="accent1"/>
              </a:solidFill>
              <a:ln>
                <a:solidFill>
                  <a:schemeClr val="accent1"/>
                </a:solidFill>
              </a:ln>
            </c:spPr>
          </c:marker>
          <c:errBars>
            <c:errDir val="y"/>
            <c:errBarType val="both"/>
            <c:errValType val="cust"/>
            <c:noEndCap val="0"/>
            <c:plus>
              <c:numRef>
                <c:f>'THCCOOH STATSURE'!$AD$27:$AD$43</c:f>
                <c:numCache>
                  <c:formatCode>General</c:formatCode>
                  <c:ptCount val="17"/>
                  <c:pt idx="0">
                    <c:v>0</c:v>
                  </c:pt>
                  <c:pt idx="1">
                    <c:v>0</c:v>
                  </c:pt>
                  <c:pt idx="2">
                    <c:v>0</c:v>
                  </c:pt>
                  <c:pt idx="3">
                    <c:v>0</c:v>
                  </c:pt>
                  <c:pt idx="4">
                    <c:v>20.85</c:v>
                  </c:pt>
                  <c:pt idx="5">
                    <c:v>0</c:v>
                  </c:pt>
                  <c:pt idx="6">
                    <c:v>0</c:v>
                  </c:pt>
                  <c:pt idx="7">
                    <c:v>20.59</c:v>
                  </c:pt>
                  <c:pt idx="8">
                    <c:v>0</c:v>
                  </c:pt>
                  <c:pt idx="9">
                    <c:v>0</c:v>
                  </c:pt>
                  <c:pt idx="10">
                    <c:v>0</c:v>
                  </c:pt>
                  <c:pt idx="11">
                    <c:v>21.657499999999999</c:v>
                  </c:pt>
                  <c:pt idx="12">
                    <c:v>0</c:v>
                  </c:pt>
                  <c:pt idx="13">
                    <c:v>0</c:v>
                  </c:pt>
                  <c:pt idx="14">
                    <c:v>0</c:v>
                  </c:pt>
                  <c:pt idx="15">
                    <c:v>0</c:v>
                  </c:pt>
                  <c:pt idx="16">
                    <c:v>0</c:v>
                  </c:pt>
                </c:numCache>
              </c:numRef>
            </c:plus>
            <c:minus>
              <c:numRef>
                <c:f>'THCCOOH STATSURE'!$AD$27:$AD$43</c:f>
                <c:numCache>
                  <c:formatCode>General</c:formatCode>
                  <c:ptCount val="17"/>
                  <c:pt idx="0">
                    <c:v>0</c:v>
                  </c:pt>
                  <c:pt idx="1">
                    <c:v>0</c:v>
                  </c:pt>
                  <c:pt idx="2">
                    <c:v>0</c:v>
                  </c:pt>
                  <c:pt idx="3">
                    <c:v>0</c:v>
                  </c:pt>
                  <c:pt idx="4">
                    <c:v>20.85</c:v>
                  </c:pt>
                  <c:pt idx="5">
                    <c:v>0</c:v>
                  </c:pt>
                  <c:pt idx="6">
                    <c:v>0</c:v>
                  </c:pt>
                  <c:pt idx="7">
                    <c:v>20.59</c:v>
                  </c:pt>
                  <c:pt idx="8">
                    <c:v>0</c:v>
                  </c:pt>
                  <c:pt idx="9">
                    <c:v>0</c:v>
                  </c:pt>
                  <c:pt idx="10">
                    <c:v>0</c:v>
                  </c:pt>
                  <c:pt idx="11">
                    <c:v>21.657499999999999</c:v>
                  </c:pt>
                  <c:pt idx="12">
                    <c:v>0</c:v>
                  </c:pt>
                  <c:pt idx="13">
                    <c:v>0</c:v>
                  </c:pt>
                  <c:pt idx="14">
                    <c:v>0</c:v>
                  </c:pt>
                  <c:pt idx="15">
                    <c:v>0</c:v>
                  </c:pt>
                  <c:pt idx="16">
                    <c:v>0</c:v>
                  </c:pt>
                </c:numCache>
              </c:numRef>
            </c:minus>
            <c:spPr>
              <a:ln>
                <a:solidFill>
                  <a:schemeClr val="accent1">
                    <a:lumMod val="50000"/>
                  </a:schemeClr>
                </a:solidFill>
              </a:ln>
            </c:spPr>
          </c:errBars>
          <c:val>
            <c:numRef>
              <c:f>'THCCOOH STATSURE'!$W$27:$W$43</c:f>
              <c:numCache>
                <c:formatCode>0.00</c:formatCode>
                <c:ptCount val="17"/>
                <c:pt idx="0">
                  <c:v>5.00000000000001E-2</c:v>
                </c:pt>
                <c:pt idx="1">
                  <c:v>5.00000000000001E-2</c:v>
                </c:pt>
                <c:pt idx="2">
                  <c:v>5.00000000000001E-2</c:v>
                </c:pt>
                <c:pt idx="3">
                  <c:v>5.00000000000001E-2</c:v>
                </c:pt>
                <c:pt idx="4">
                  <c:v>5.00000000000001E-2</c:v>
                </c:pt>
                <c:pt idx="5">
                  <c:v>5.00000000000001E-2</c:v>
                </c:pt>
                <c:pt idx="6">
                  <c:v>5.00000000000001E-2</c:v>
                </c:pt>
                <c:pt idx="7">
                  <c:v>7.55</c:v>
                </c:pt>
                <c:pt idx="8">
                  <c:v>5.00000000000001E-2</c:v>
                </c:pt>
                <c:pt idx="9">
                  <c:v>5.00000000000001E-2</c:v>
                </c:pt>
                <c:pt idx="10">
                  <c:v>5.00000000000001E-2</c:v>
                </c:pt>
                <c:pt idx="11">
                  <c:v>5.00000000000001E-2</c:v>
                </c:pt>
                <c:pt idx="12">
                  <c:v>5.00000000000001E-2</c:v>
                </c:pt>
                <c:pt idx="13">
                  <c:v>5.00000000000001E-2</c:v>
                </c:pt>
                <c:pt idx="14">
                  <c:v>5.00000000000001E-2</c:v>
                </c:pt>
                <c:pt idx="15">
                  <c:v>5.00000000000001E-2</c:v>
                </c:pt>
                <c:pt idx="16">
                  <c:v>5.00000000000001E-2</c:v>
                </c:pt>
              </c:numCache>
            </c:numRef>
          </c:val>
          <c:smooth val="0"/>
          <c:extLst>
            <c:ext xmlns:c16="http://schemas.microsoft.com/office/drawing/2014/chart" uri="{C3380CC4-5D6E-409C-BE32-E72D297353CC}">
              <c16:uniqueId val="{00000001-F1D5-6349-A8CC-836403EE0650}"/>
            </c:ext>
          </c:extLst>
        </c:ser>
        <c:dLbls>
          <c:showLegendKey val="0"/>
          <c:showVal val="0"/>
          <c:showCatName val="0"/>
          <c:showSerName val="0"/>
          <c:showPercent val="0"/>
          <c:showBubbleSize val="0"/>
        </c:dLbls>
        <c:marker val="1"/>
        <c:smooth val="0"/>
        <c:axId val="-446924768"/>
        <c:axId val="-446941088"/>
      </c:lineChart>
      <c:catAx>
        <c:axId val="-446924768"/>
        <c:scaling>
          <c:orientation val="minMax"/>
        </c:scaling>
        <c:delete val="0"/>
        <c:axPos val="b"/>
        <c:title>
          <c:tx>
            <c:rich>
              <a:bodyPr/>
              <a:lstStyle/>
              <a:p>
                <a:pPr>
                  <a:defRPr sz="1600" b="0"/>
                </a:pPr>
                <a:r>
                  <a:rPr lang="en-US" sz="1600" b="0" dirty="0"/>
                  <a:t>Hours</a:t>
                </a:r>
              </a:p>
            </c:rich>
          </c:tx>
          <c:overlay val="0"/>
        </c:title>
        <c:numFmt formatCode="General" sourceLinked="1"/>
        <c:majorTickMark val="none"/>
        <c:minorTickMark val="none"/>
        <c:tickLblPos val="nextTo"/>
        <c:crossAx val="-446941088"/>
        <c:crossesAt val="0.01"/>
        <c:auto val="1"/>
        <c:lblAlgn val="ctr"/>
        <c:lblOffset val="100"/>
        <c:noMultiLvlLbl val="0"/>
      </c:catAx>
      <c:valAx>
        <c:axId val="-446941088"/>
        <c:scaling>
          <c:logBase val="10"/>
          <c:orientation val="minMax"/>
        </c:scaling>
        <c:delete val="0"/>
        <c:axPos val="l"/>
        <c:title>
          <c:tx>
            <c:rich>
              <a:bodyPr rot="-5400000" vert="horz"/>
              <a:lstStyle/>
              <a:p>
                <a:pPr>
                  <a:defRPr sz="1600" b="0"/>
                </a:pPr>
                <a:r>
                  <a:rPr lang="en-US" sz="1600" b="0" dirty="0"/>
                  <a:t>THCCOOH ng/L</a:t>
                </a:r>
              </a:p>
            </c:rich>
          </c:tx>
          <c:layout>
            <c:manualLayout>
              <c:xMode val="edge"/>
              <c:yMode val="edge"/>
              <c:x val="0"/>
              <c:y val="0.13196017449873601"/>
            </c:manualLayout>
          </c:layout>
          <c:overlay val="0"/>
        </c:title>
        <c:numFmt formatCode="0" sourceLinked="0"/>
        <c:majorTickMark val="none"/>
        <c:minorTickMark val="none"/>
        <c:tickLblPos val="nextTo"/>
        <c:crossAx val="-446924768"/>
        <c:crossesAt val="1"/>
        <c:crossBetween val="between"/>
      </c:valAx>
      <c:spPr>
        <a:noFill/>
        <a:ln w="25400">
          <a:noFill/>
        </a:ln>
      </c:spPr>
    </c:plotArea>
    <c:plotVisOnly val="1"/>
    <c:dispBlanksAs val="gap"/>
    <c:showDLblsOverMax val="0"/>
  </c:chart>
  <c:txPr>
    <a:bodyPr/>
    <a:lstStyle/>
    <a:p>
      <a:pPr>
        <a:defRPr sz="1200">
          <a:latin typeface="+mn-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95199169380901"/>
          <c:y val="5.2808788456237502E-2"/>
          <c:w val="0.80136973967611502"/>
          <c:h val="0.695911084744544"/>
        </c:manualLayout>
      </c:layout>
      <c:lineChart>
        <c:grouping val="standard"/>
        <c:varyColors val="0"/>
        <c:ser>
          <c:idx val="1"/>
          <c:order val="0"/>
          <c:tx>
            <c:v>Daily users</c:v>
          </c:tx>
          <c:spPr>
            <a:ln>
              <a:solidFill>
                <a:schemeClr val="accent2"/>
              </a:solidFill>
            </a:ln>
          </c:spPr>
          <c:marker>
            <c:symbol val="square"/>
            <c:size val="5"/>
            <c:spPr>
              <a:solidFill>
                <a:schemeClr val="accent2"/>
              </a:solidFill>
              <a:ln>
                <a:solidFill>
                  <a:schemeClr val="accent2"/>
                </a:solidFill>
              </a:ln>
            </c:spPr>
          </c:marker>
          <c:errBars>
            <c:errDir val="y"/>
            <c:errBarType val="both"/>
            <c:errValType val="cust"/>
            <c:noEndCap val="0"/>
            <c:plus>
              <c:numRef>
                <c:f>'THC-STATSURE'!$AF$5:$AF$21</c:f>
                <c:numCache>
                  <c:formatCode>General</c:formatCode>
                  <c:ptCount val="17"/>
                  <c:pt idx="0">
                    <c:v>31.215</c:v>
                  </c:pt>
                  <c:pt idx="1">
                    <c:v>2.44</c:v>
                  </c:pt>
                  <c:pt idx="2">
                    <c:v>2034</c:v>
                  </c:pt>
                  <c:pt idx="3">
                    <c:v>451.27499999999958</c:v>
                  </c:pt>
                  <c:pt idx="4">
                    <c:v>153.34</c:v>
                  </c:pt>
                  <c:pt idx="5">
                    <c:v>29.477499999999971</c:v>
                  </c:pt>
                  <c:pt idx="6">
                    <c:v>24.827500000000001</c:v>
                  </c:pt>
                  <c:pt idx="7">
                    <c:v>22.849999999999991</c:v>
                  </c:pt>
                  <c:pt idx="8">
                    <c:v>14.09250000000001</c:v>
                  </c:pt>
                  <c:pt idx="9">
                    <c:v>6.17</c:v>
                  </c:pt>
                  <c:pt idx="10">
                    <c:v>10.06500000000001</c:v>
                  </c:pt>
                  <c:pt idx="11">
                    <c:v>6.23</c:v>
                  </c:pt>
                  <c:pt idx="12">
                    <c:v>2.4474999999999998</c:v>
                  </c:pt>
                  <c:pt idx="13">
                    <c:v>1.62</c:v>
                  </c:pt>
                  <c:pt idx="14">
                    <c:v>0.90500000000000003</c:v>
                  </c:pt>
                  <c:pt idx="15">
                    <c:v>1.4</c:v>
                  </c:pt>
                  <c:pt idx="16">
                    <c:v>1.0525</c:v>
                  </c:pt>
                </c:numCache>
              </c:numRef>
            </c:plus>
            <c:minus>
              <c:numRef>
                <c:f>'THC-STATSURE'!$AF$5:$AF$21</c:f>
                <c:numCache>
                  <c:formatCode>General</c:formatCode>
                  <c:ptCount val="17"/>
                  <c:pt idx="0">
                    <c:v>31.215</c:v>
                  </c:pt>
                  <c:pt idx="1">
                    <c:v>2.44</c:v>
                  </c:pt>
                  <c:pt idx="2">
                    <c:v>2034</c:v>
                  </c:pt>
                  <c:pt idx="3">
                    <c:v>451.27499999999958</c:v>
                  </c:pt>
                  <c:pt idx="4">
                    <c:v>153.34</c:v>
                  </c:pt>
                  <c:pt idx="5">
                    <c:v>29.477499999999971</c:v>
                  </c:pt>
                  <c:pt idx="6">
                    <c:v>24.827500000000001</c:v>
                  </c:pt>
                  <c:pt idx="7">
                    <c:v>22.849999999999991</c:v>
                  </c:pt>
                  <c:pt idx="8">
                    <c:v>14.09250000000001</c:v>
                  </c:pt>
                  <c:pt idx="9">
                    <c:v>6.17</c:v>
                  </c:pt>
                  <c:pt idx="10">
                    <c:v>10.06500000000001</c:v>
                  </c:pt>
                  <c:pt idx="11">
                    <c:v>6.23</c:v>
                  </c:pt>
                  <c:pt idx="12">
                    <c:v>2.4474999999999998</c:v>
                  </c:pt>
                  <c:pt idx="13">
                    <c:v>1.62</c:v>
                  </c:pt>
                  <c:pt idx="14">
                    <c:v>0.90500000000000003</c:v>
                  </c:pt>
                  <c:pt idx="15">
                    <c:v>1.4</c:v>
                  </c:pt>
                  <c:pt idx="16">
                    <c:v>1.0525</c:v>
                  </c:pt>
                </c:numCache>
              </c:numRef>
            </c:minus>
            <c:spPr>
              <a:ln>
                <a:solidFill>
                  <a:schemeClr val="accent2"/>
                </a:solidFill>
              </a:ln>
            </c:spPr>
          </c:errBars>
          <c:cat>
            <c:numRef>
              <c:f>'CBD-STATSURE'!$A$5:$A$21</c:f>
              <c:numCache>
                <c:formatCode>General</c:formatCode>
                <c:ptCount val="17"/>
                <c:pt idx="0">
                  <c:v>-14</c:v>
                </c:pt>
                <c:pt idx="1">
                  <c:v>-1</c:v>
                </c:pt>
                <c:pt idx="2">
                  <c:v>0.5</c:v>
                </c:pt>
                <c:pt idx="3">
                  <c:v>1</c:v>
                </c:pt>
                <c:pt idx="4">
                  <c:v>2</c:v>
                </c:pt>
                <c:pt idx="5">
                  <c:v>3</c:v>
                </c:pt>
                <c:pt idx="6">
                  <c:v>4</c:v>
                </c:pt>
                <c:pt idx="7">
                  <c:v>5</c:v>
                </c:pt>
                <c:pt idx="8">
                  <c:v>6</c:v>
                </c:pt>
                <c:pt idx="9">
                  <c:v>8</c:v>
                </c:pt>
                <c:pt idx="10">
                  <c:v>10.5</c:v>
                </c:pt>
                <c:pt idx="11">
                  <c:v>13.5</c:v>
                </c:pt>
                <c:pt idx="12">
                  <c:v>21</c:v>
                </c:pt>
                <c:pt idx="13">
                  <c:v>24</c:v>
                </c:pt>
                <c:pt idx="14">
                  <c:v>26</c:v>
                </c:pt>
                <c:pt idx="15">
                  <c:v>28</c:v>
                </c:pt>
                <c:pt idx="16">
                  <c:v>30</c:v>
                </c:pt>
              </c:numCache>
            </c:numRef>
          </c:cat>
          <c:val>
            <c:numRef>
              <c:f>'THC-STATSURE'!$Y$5:$Y$21</c:f>
              <c:numCache>
                <c:formatCode>0.00</c:formatCode>
                <c:ptCount val="17"/>
                <c:pt idx="0">
                  <c:v>31.939999999999991</c:v>
                </c:pt>
                <c:pt idx="1">
                  <c:v>1.73</c:v>
                </c:pt>
                <c:pt idx="2">
                  <c:v>419.25</c:v>
                </c:pt>
                <c:pt idx="3">
                  <c:v>218.2</c:v>
                </c:pt>
                <c:pt idx="4">
                  <c:v>71.124999999999986</c:v>
                </c:pt>
                <c:pt idx="5">
                  <c:v>19.110000000000031</c:v>
                </c:pt>
                <c:pt idx="6">
                  <c:v>24.41</c:v>
                </c:pt>
                <c:pt idx="7">
                  <c:v>17.77999999999999</c:v>
                </c:pt>
                <c:pt idx="8">
                  <c:v>11.98</c:v>
                </c:pt>
                <c:pt idx="9">
                  <c:v>6.51</c:v>
                </c:pt>
                <c:pt idx="10">
                  <c:v>5.1599999999999966</c:v>
                </c:pt>
                <c:pt idx="11">
                  <c:v>2.78</c:v>
                </c:pt>
                <c:pt idx="12">
                  <c:v>2.6749999999999998</c:v>
                </c:pt>
                <c:pt idx="13">
                  <c:v>0.89</c:v>
                </c:pt>
                <c:pt idx="14">
                  <c:v>1.1000000000000001</c:v>
                </c:pt>
                <c:pt idx="15">
                  <c:v>0.750000000000001</c:v>
                </c:pt>
                <c:pt idx="16">
                  <c:v>0.78</c:v>
                </c:pt>
              </c:numCache>
            </c:numRef>
          </c:val>
          <c:smooth val="0"/>
          <c:extLst>
            <c:ext xmlns:c16="http://schemas.microsoft.com/office/drawing/2014/chart" uri="{C3380CC4-5D6E-409C-BE32-E72D297353CC}">
              <c16:uniqueId val="{00000000-CA58-3D49-8A97-E09F76E0C7F7}"/>
            </c:ext>
          </c:extLst>
        </c:ser>
        <c:ser>
          <c:idx val="0"/>
          <c:order val="1"/>
          <c:tx>
            <c:v>Occasional users</c:v>
          </c:tx>
          <c:spPr>
            <a:ln>
              <a:solidFill>
                <a:schemeClr val="accent1"/>
              </a:solidFill>
            </a:ln>
          </c:spPr>
          <c:marker>
            <c:spPr>
              <a:solidFill>
                <a:schemeClr val="accent1">
                  <a:lumMod val="50000"/>
                </a:schemeClr>
              </a:solidFill>
              <a:ln>
                <a:solidFill>
                  <a:schemeClr val="accent1">
                    <a:lumMod val="50000"/>
                  </a:schemeClr>
                </a:solidFill>
              </a:ln>
            </c:spPr>
          </c:marker>
          <c:errBars>
            <c:errDir val="y"/>
            <c:errBarType val="both"/>
            <c:errValType val="cust"/>
            <c:noEndCap val="0"/>
            <c:plus>
              <c:numRef>
                <c:f>'THC-STATSURE'!$AD$27:$AD$43</c:f>
                <c:numCache>
                  <c:formatCode>General</c:formatCode>
                  <c:ptCount val="17"/>
                  <c:pt idx="0">
                    <c:v>0</c:v>
                  </c:pt>
                  <c:pt idx="1">
                    <c:v>0</c:v>
                  </c:pt>
                  <c:pt idx="2">
                    <c:v>420.25</c:v>
                  </c:pt>
                  <c:pt idx="3">
                    <c:v>246.3</c:v>
                  </c:pt>
                  <c:pt idx="4">
                    <c:v>128.28</c:v>
                  </c:pt>
                  <c:pt idx="5">
                    <c:v>12.59250000000001</c:v>
                  </c:pt>
                  <c:pt idx="6">
                    <c:v>8.8525000000000293</c:v>
                  </c:pt>
                  <c:pt idx="7">
                    <c:v>4.6924999999999937</c:v>
                  </c:pt>
                  <c:pt idx="8">
                    <c:v>8.7775000000000034</c:v>
                  </c:pt>
                  <c:pt idx="9">
                    <c:v>6.28</c:v>
                  </c:pt>
                  <c:pt idx="10">
                    <c:v>2.4424999999999999</c:v>
                  </c:pt>
                  <c:pt idx="11">
                    <c:v>5.38</c:v>
                  </c:pt>
                  <c:pt idx="12">
                    <c:v>1.1325000000000001</c:v>
                  </c:pt>
                  <c:pt idx="13">
                    <c:v>0.70750000000000002</c:v>
                  </c:pt>
                  <c:pt idx="14">
                    <c:v>0.66750000000000098</c:v>
                  </c:pt>
                  <c:pt idx="15">
                    <c:v>0.87000000000000099</c:v>
                  </c:pt>
                  <c:pt idx="16">
                    <c:v>0</c:v>
                  </c:pt>
                </c:numCache>
              </c:numRef>
            </c:plus>
            <c:minus>
              <c:numRef>
                <c:f>'THC-STATSURE'!$AD$27:$AD$43</c:f>
                <c:numCache>
                  <c:formatCode>General</c:formatCode>
                  <c:ptCount val="17"/>
                  <c:pt idx="0">
                    <c:v>0</c:v>
                  </c:pt>
                  <c:pt idx="1">
                    <c:v>0</c:v>
                  </c:pt>
                  <c:pt idx="2">
                    <c:v>420.25</c:v>
                  </c:pt>
                  <c:pt idx="3">
                    <c:v>246.3</c:v>
                  </c:pt>
                  <c:pt idx="4">
                    <c:v>128.28</c:v>
                  </c:pt>
                  <c:pt idx="5">
                    <c:v>12.59250000000001</c:v>
                  </c:pt>
                  <c:pt idx="6">
                    <c:v>8.8525000000000293</c:v>
                  </c:pt>
                  <c:pt idx="7">
                    <c:v>4.6924999999999937</c:v>
                  </c:pt>
                  <c:pt idx="8">
                    <c:v>8.7775000000000034</c:v>
                  </c:pt>
                  <c:pt idx="9">
                    <c:v>6.28</c:v>
                  </c:pt>
                  <c:pt idx="10">
                    <c:v>2.4424999999999999</c:v>
                  </c:pt>
                  <c:pt idx="11">
                    <c:v>5.38</c:v>
                  </c:pt>
                  <c:pt idx="12">
                    <c:v>1.1325000000000001</c:v>
                  </c:pt>
                  <c:pt idx="13">
                    <c:v>0.70750000000000002</c:v>
                  </c:pt>
                  <c:pt idx="14">
                    <c:v>0.66750000000000098</c:v>
                  </c:pt>
                  <c:pt idx="15">
                    <c:v>0.87000000000000099</c:v>
                  </c:pt>
                  <c:pt idx="16">
                    <c:v>0</c:v>
                  </c:pt>
                </c:numCache>
              </c:numRef>
            </c:minus>
            <c:spPr>
              <a:ln>
                <a:solidFill>
                  <a:schemeClr val="accent1"/>
                </a:solidFill>
              </a:ln>
            </c:spPr>
          </c:errBars>
          <c:val>
            <c:numRef>
              <c:f>'THC-STATSURE'!$W$27:$W$43</c:f>
              <c:numCache>
                <c:formatCode>0.00</c:formatCode>
                <c:ptCount val="17"/>
                <c:pt idx="0">
                  <c:v>0.05</c:v>
                </c:pt>
                <c:pt idx="1">
                  <c:v>0.05</c:v>
                </c:pt>
                <c:pt idx="2">
                  <c:v>433.625</c:v>
                </c:pt>
                <c:pt idx="3">
                  <c:v>93.624999999999986</c:v>
                </c:pt>
                <c:pt idx="4">
                  <c:v>78.25</c:v>
                </c:pt>
                <c:pt idx="5">
                  <c:v>14.28</c:v>
                </c:pt>
                <c:pt idx="6">
                  <c:v>9.6550000000000047</c:v>
                </c:pt>
                <c:pt idx="7">
                  <c:v>11.125</c:v>
                </c:pt>
                <c:pt idx="8">
                  <c:v>8.2850000000000001</c:v>
                </c:pt>
                <c:pt idx="9">
                  <c:v>3.3949999999999991</c:v>
                </c:pt>
                <c:pt idx="10">
                  <c:v>2.9049999999999998</c:v>
                </c:pt>
                <c:pt idx="11">
                  <c:v>1.75</c:v>
                </c:pt>
                <c:pt idx="12">
                  <c:v>1.5499999999999969</c:v>
                </c:pt>
                <c:pt idx="13">
                  <c:v>0.56000000000000005</c:v>
                </c:pt>
                <c:pt idx="14">
                  <c:v>0.05</c:v>
                </c:pt>
                <c:pt idx="15">
                  <c:v>0.38</c:v>
                </c:pt>
                <c:pt idx="16">
                  <c:v>0.05</c:v>
                </c:pt>
              </c:numCache>
            </c:numRef>
          </c:val>
          <c:smooth val="0"/>
          <c:extLst>
            <c:ext xmlns:c16="http://schemas.microsoft.com/office/drawing/2014/chart" uri="{C3380CC4-5D6E-409C-BE32-E72D297353CC}">
              <c16:uniqueId val="{00000001-CA58-3D49-8A97-E09F76E0C7F7}"/>
            </c:ext>
          </c:extLst>
        </c:ser>
        <c:dLbls>
          <c:showLegendKey val="0"/>
          <c:showVal val="0"/>
          <c:showCatName val="0"/>
          <c:showSerName val="0"/>
          <c:showPercent val="0"/>
          <c:showBubbleSize val="0"/>
        </c:dLbls>
        <c:marker val="1"/>
        <c:smooth val="0"/>
        <c:axId val="-446957776"/>
        <c:axId val="-446974240"/>
      </c:lineChart>
      <c:catAx>
        <c:axId val="-446957776"/>
        <c:scaling>
          <c:orientation val="minMax"/>
        </c:scaling>
        <c:delete val="0"/>
        <c:axPos val="b"/>
        <c:title>
          <c:tx>
            <c:rich>
              <a:bodyPr/>
              <a:lstStyle/>
              <a:p>
                <a:pPr>
                  <a:defRPr sz="1600" b="0"/>
                </a:pPr>
                <a:r>
                  <a:rPr lang="en-US" sz="1600" b="0" dirty="0"/>
                  <a:t>Hours</a:t>
                </a:r>
              </a:p>
            </c:rich>
          </c:tx>
          <c:overlay val="0"/>
        </c:title>
        <c:numFmt formatCode="General" sourceLinked="1"/>
        <c:majorTickMark val="none"/>
        <c:minorTickMark val="none"/>
        <c:tickLblPos val="nextTo"/>
        <c:crossAx val="-446974240"/>
        <c:crossesAt val="0.01"/>
        <c:auto val="1"/>
        <c:lblAlgn val="ctr"/>
        <c:lblOffset val="100"/>
        <c:noMultiLvlLbl val="0"/>
      </c:catAx>
      <c:valAx>
        <c:axId val="-446974240"/>
        <c:scaling>
          <c:logBase val="10"/>
          <c:orientation val="minMax"/>
          <c:min val="0.01"/>
        </c:scaling>
        <c:delete val="0"/>
        <c:axPos val="l"/>
        <c:title>
          <c:tx>
            <c:rich>
              <a:bodyPr rot="-5400000" vert="horz"/>
              <a:lstStyle/>
              <a:p>
                <a:pPr>
                  <a:defRPr sz="1800" b="0"/>
                </a:pPr>
                <a:r>
                  <a:rPr lang="en-US" sz="1800" b="0" dirty="0"/>
                  <a:t>THC µg/L</a:t>
                </a:r>
              </a:p>
            </c:rich>
          </c:tx>
          <c:overlay val="0"/>
        </c:title>
        <c:numFmt formatCode="0" sourceLinked="0"/>
        <c:majorTickMark val="none"/>
        <c:minorTickMark val="none"/>
        <c:tickLblPos val="nextTo"/>
        <c:crossAx val="-446957776"/>
        <c:crossesAt val="1"/>
        <c:crossBetween val="between"/>
      </c:valAx>
      <c:spPr>
        <a:solidFill>
          <a:schemeClr val="bg2"/>
        </a:solidFill>
        <a:ln w="25400">
          <a:noFill/>
        </a:ln>
      </c:spPr>
    </c:plotArea>
    <c:plotVisOnly val="1"/>
    <c:dispBlanksAs val="gap"/>
    <c:showDLblsOverMax val="0"/>
  </c:chart>
  <c:spPr>
    <a:solidFill>
      <a:schemeClr val="bg2"/>
    </a:solidFill>
  </c:spPr>
  <c:txPr>
    <a:bodyPr/>
    <a:lstStyle/>
    <a:p>
      <a:pPr>
        <a:defRPr sz="1200">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40580695485401"/>
          <c:y val="5.2732160327428501E-2"/>
          <c:w val="0.81291592441507099"/>
          <c:h val="0.70130347563584405"/>
        </c:manualLayout>
      </c:layout>
      <c:lineChart>
        <c:grouping val="standard"/>
        <c:varyColors val="0"/>
        <c:ser>
          <c:idx val="1"/>
          <c:order val="0"/>
          <c:tx>
            <c:v>Daily users</c:v>
          </c:tx>
          <c:spPr>
            <a:ln>
              <a:solidFill>
                <a:schemeClr val="accent2"/>
              </a:solidFill>
            </a:ln>
          </c:spPr>
          <c:marker>
            <c:symbol val="square"/>
            <c:size val="5"/>
            <c:spPr>
              <a:solidFill>
                <a:schemeClr val="accent2"/>
              </a:solidFill>
              <a:ln>
                <a:solidFill>
                  <a:schemeClr val="accent2"/>
                </a:solidFill>
              </a:ln>
            </c:spPr>
          </c:marker>
          <c:errBars>
            <c:errDir val="y"/>
            <c:errBarType val="both"/>
            <c:errValType val="cust"/>
            <c:noEndCap val="0"/>
            <c:plus>
              <c:numRef>
                <c:f>'CBD-STATSURE'!$AF$5:$AF$21</c:f>
                <c:numCache>
                  <c:formatCode>General</c:formatCode>
                  <c:ptCount val="17"/>
                  <c:pt idx="0">
                    <c:v>1.1800000000000019</c:v>
                  </c:pt>
                  <c:pt idx="1">
                    <c:v>0</c:v>
                  </c:pt>
                  <c:pt idx="2">
                    <c:v>57.1875</c:v>
                  </c:pt>
                  <c:pt idx="3">
                    <c:v>17.127499999999991</c:v>
                  </c:pt>
                  <c:pt idx="4">
                    <c:v>6.5349999999999966</c:v>
                  </c:pt>
                  <c:pt idx="5">
                    <c:v>1.66</c:v>
                  </c:pt>
                  <c:pt idx="6">
                    <c:v>1.5574999999999981</c:v>
                  </c:pt>
                  <c:pt idx="7">
                    <c:v>1.1399999999999999</c:v>
                  </c:pt>
                  <c:pt idx="8">
                    <c:v>0.63500000000000101</c:v>
                  </c:pt>
                  <c:pt idx="9">
                    <c:v>0</c:v>
                  </c:pt>
                  <c:pt idx="10">
                    <c:v>0</c:v>
                  </c:pt>
                  <c:pt idx="11">
                    <c:v>0</c:v>
                  </c:pt>
                  <c:pt idx="12">
                    <c:v>0</c:v>
                  </c:pt>
                  <c:pt idx="13">
                    <c:v>0</c:v>
                  </c:pt>
                  <c:pt idx="14">
                    <c:v>0</c:v>
                  </c:pt>
                  <c:pt idx="15">
                    <c:v>0</c:v>
                  </c:pt>
                  <c:pt idx="16">
                    <c:v>0</c:v>
                  </c:pt>
                </c:numCache>
              </c:numRef>
            </c:plus>
            <c:minus>
              <c:numRef>
                <c:f>'CBD-STATSURE'!$AF$5:$AF$21</c:f>
                <c:numCache>
                  <c:formatCode>General</c:formatCode>
                  <c:ptCount val="17"/>
                  <c:pt idx="0">
                    <c:v>1.1800000000000019</c:v>
                  </c:pt>
                  <c:pt idx="1">
                    <c:v>0</c:v>
                  </c:pt>
                  <c:pt idx="2">
                    <c:v>57.1875</c:v>
                  </c:pt>
                  <c:pt idx="3">
                    <c:v>17.127499999999991</c:v>
                  </c:pt>
                  <c:pt idx="4">
                    <c:v>6.5349999999999966</c:v>
                  </c:pt>
                  <c:pt idx="5">
                    <c:v>1.66</c:v>
                  </c:pt>
                  <c:pt idx="6">
                    <c:v>1.5574999999999981</c:v>
                  </c:pt>
                  <c:pt idx="7">
                    <c:v>1.1399999999999999</c:v>
                  </c:pt>
                  <c:pt idx="8">
                    <c:v>0.63500000000000101</c:v>
                  </c:pt>
                  <c:pt idx="9">
                    <c:v>0</c:v>
                  </c:pt>
                  <c:pt idx="10">
                    <c:v>0</c:v>
                  </c:pt>
                  <c:pt idx="11">
                    <c:v>0</c:v>
                  </c:pt>
                  <c:pt idx="12">
                    <c:v>0</c:v>
                  </c:pt>
                  <c:pt idx="13">
                    <c:v>0</c:v>
                  </c:pt>
                  <c:pt idx="14">
                    <c:v>0</c:v>
                  </c:pt>
                  <c:pt idx="15">
                    <c:v>0</c:v>
                  </c:pt>
                  <c:pt idx="16">
                    <c:v>0</c:v>
                  </c:pt>
                </c:numCache>
              </c:numRef>
            </c:minus>
            <c:spPr>
              <a:ln>
                <a:solidFill>
                  <a:schemeClr val="accent2"/>
                </a:solidFill>
              </a:ln>
            </c:spPr>
          </c:errBars>
          <c:cat>
            <c:numRef>
              <c:f>'CBD-STATSURE'!$A$5:$A$21</c:f>
              <c:numCache>
                <c:formatCode>General</c:formatCode>
                <c:ptCount val="17"/>
                <c:pt idx="0">
                  <c:v>-14</c:v>
                </c:pt>
                <c:pt idx="1">
                  <c:v>-1</c:v>
                </c:pt>
                <c:pt idx="2">
                  <c:v>0.5</c:v>
                </c:pt>
                <c:pt idx="3">
                  <c:v>1</c:v>
                </c:pt>
                <c:pt idx="4">
                  <c:v>2</c:v>
                </c:pt>
                <c:pt idx="5">
                  <c:v>3</c:v>
                </c:pt>
                <c:pt idx="6">
                  <c:v>4</c:v>
                </c:pt>
                <c:pt idx="7">
                  <c:v>5</c:v>
                </c:pt>
                <c:pt idx="8">
                  <c:v>6</c:v>
                </c:pt>
                <c:pt idx="9">
                  <c:v>8</c:v>
                </c:pt>
                <c:pt idx="10">
                  <c:v>10.5</c:v>
                </c:pt>
                <c:pt idx="11">
                  <c:v>13.5</c:v>
                </c:pt>
                <c:pt idx="12">
                  <c:v>21</c:v>
                </c:pt>
                <c:pt idx="13">
                  <c:v>24</c:v>
                </c:pt>
                <c:pt idx="14">
                  <c:v>26</c:v>
                </c:pt>
                <c:pt idx="15">
                  <c:v>28</c:v>
                </c:pt>
                <c:pt idx="16">
                  <c:v>30</c:v>
                </c:pt>
              </c:numCache>
            </c:numRef>
          </c:cat>
          <c:val>
            <c:numRef>
              <c:f>'CBD-STATSURE'!$Y$5:$Y$21</c:f>
              <c:numCache>
                <c:formatCode>0.00</c:formatCode>
                <c:ptCount val="17"/>
                <c:pt idx="0">
                  <c:v>0.28000000000000003</c:v>
                </c:pt>
                <c:pt idx="1">
                  <c:v>0.05</c:v>
                </c:pt>
                <c:pt idx="2">
                  <c:v>25.344999999999999</c:v>
                </c:pt>
                <c:pt idx="3">
                  <c:v>12.62</c:v>
                </c:pt>
                <c:pt idx="4">
                  <c:v>3.5550000000000002</c:v>
                </c:pt>
                <c:pt idx="5">
                  <c:v>0.55500000000000005</c:v>
                </c:pt>
                <c:pt idx="6">
                  <c:v>0.92500000000000004</c:v>
                </c:pt>
                <c:pt idx="7">
                  <c:v>0.66000000000000103</c:v>
                </c:pt>
                <c:pt idx="8">
                  <c:v>0.05</c:v>
                </c:pt>
                <c:pt idx="9">
                  <c:v>0.05</c:v>
                </c:pt>
                <c:pt idx="10">
                  <c:v>0.05</c:v>
                </c:pt>
                <c:pt idx="11">
                  <c:v>0.05</c:v>
                </c:pt>
                <c:pt idx="12">
                  <c:v>0.05</c:v>
                </c:pt>
                <c:pt idx="13">
                  <c:v>0.05</c:v>
                </c:pt>
                <c:pt idx="14">
                  <c:v>0.05</c:v>
                </c:pt>
                <c:pt idx="15">
                  <c:v>0.05</c:v>
                </c:pt>
                <c:pt idx="16">
                  <c:v>0.05</c:v>
                </c:pt>
              </c:numCache>
            </c:numRef>
          </c:val>
          <c:smooth val="0"/>
          <c:extLst>
            <c:ext xmlns:c16="http://schemas.microsoft.com/office/drawing/2014/chart" uri="{C3380CC4-5D6E-409C-BE32-E72D297353CC}">
              <c16:uniqueId val="{00000000-F3C2-834B-AAD8-01FFD920FFD3}"/>
            </c:ext>
          </c:extLst>
        </c:ser>
        <c:ser>
          <c:idx val="0"/>
          <c:order val="1"/>
          <c:tx>
            <c:v>Occasional users</c:v>
          </c:tx>
          <c:spPr>
            <a:ln>
              <a:solidFill>
                <a:schemeClr val="accent1"/>
              </a:solidFill>
            </a:ln>
          </c:spPr>
          <c:marker>
            <c:spPr>
              <a:solidFill>
                <a:schemeClr val="accent1"/>
              </a:solidFill>
              <a:ln>
                <a:solidFill>
                  <a:schemeClr val="accent1"/>
                </a:solidFill>
              </a:ln>
            </c:spPr>
          </c:marker>
          <c:errBars>
            <c:errDir val="y"/>
            <c:errBarType val="both"/>
            <c:errValType val="cust"/>
            <c:noEndCap val="0"/>
            <c:plus>
              <c:numRef>
                <c:f>'CBD-STATSURE'!$AD$27:$AD$43</c:f>
                <c:numCache>
                  <c:formatCode>General</c:formatCode>
                  <c:ptCount val="17"/>
                  <c:pt idx="0">
                    <c:v>0</c:v>
                  </c:pt>
                  <c:pt idx="1">
                    <c:v>0</c:v>
                  </c:pt>
                  <c:pt idx="2">
                    <c:v>12.045</c:v>
                  </c:pt>
                  <c:pt idx="3">
                    <c:v>5.9150000000000009</c:v>
                  </c:pt>
                  <c:pt idx="4">
                    <c:v>3.6</c:v>
                  </c:pt>
                  <c:pt idx="5">
                    <c:v>0.68500000000000005</c:v>
                  </c:pt>
                  <c:pt idx="6">
                    <c:v>0</c:v>
                  </c:pt>
                  <c:pt idx="7">
                    <c:v>0</c:v>
                  </c:pt>
                  <c:pt idx="8">
                    <c:v>0</c:v>
                  </c:pt>
                  <c:pt idx="9">
                    <c:v>0</c:v>
                  </c:pt>
                  <c:pt idx="10">
                    <c:v>0</c:v>
                  </c:pt>
                  <c:pt idx="11">
                    <c:v>0</c:v>
                  </c:pt>
                  <c:pt idx="12">
                    <c:v>0</c:v>
                  </c:pt>
                  <c:pt idx="13">
                    <c:v>0</c:v>
                  </c:pt>
                  <c:pt idx="14">
                    <c:v>0</c:v>
                  </c:pt>
                  <c:pt idx="15">
                    <c:v>0</c:v>
                  </c:pt>
                  <c:pt idx="16">
                    <c:v>0</c:v>
                  </c:pt>
                </c:numCache>
              </c:numRef>
            </c:plus>
            <c:minus>
              <c:numRef>
                <c:f>'CBD-STATSURE'!$AD$27:$AD$42</c:f>
                <c:numCache>
                  <c:formatCode>General</c:formatCode>
                  <c:ptCount val="16"/>
                  <c:pt idx="0">
                    <c:v>0</c:v>
                  </c:pt>
                  <c:pt idx="1">
                    <c:v>0</c:v>
                  </c:pt>
                  <c:pt idx="2">
                    <c:v>12.045</c:v>
                  </c:pt>
                  <c:pt idx="3">
                    <c:v>5.9150000000000009</c:v>
                  </c:pt>
                  <c:pt idx="4">
                    <c:v>3.6</c:v>
                  </c:pt>
                  <c:pt idx="5">
                    <c:v>0.68500000000000005</c:v>
                  </c:pt>
                  <c:pt idx="6">
                    <c:v>0</c:v>
                  </c:pt>
                  <c:pt idx="7">
                    <c:v>0</c:v>
                  </c:pt>
                  <c:pt idx="8">
                    <c:v>0</c:v>
                  </c:pt>
                  <c:pt idx="9">
                    <c:v>0</c:v>
                  </c:pt>
                  <c:pt idx="10">
                    <c:v>0</c:v>
                  </c:pt>
                  <c:pt idx="11">
                    <c:v>0</c:v>
                  </c:pt>
                  <c:pt idx="12">
                    <c:v>0</c:v>
                  </c:pt>
                  <c:pt idx="13">
                    <c:v>0</c:v>
                  </c:pt>
                  <c:pt idx="14">
                    <c:v>0</c:v>
                  </c:pt>
                  <c:pt idx="15">
                    <c:v>0</c:v>
                  </c:pt>
                </c:numCache>
              </c:numRef>
            </c:minus>
            <c:spPr>
              <a:ln>
                <a:solidFill>
                  <a:schemeClr val="accent1">
                    <a:lumMod val="50000"/>
                  </a:schemeClr>
                </a:solidFill>
              </a:ln>
            </c:spPr>
          </c:errBars>
          <c:val>
            <c:numRef>
              <c:f>'CBD-STATSURE'!$W$27:$W$43</c:f>
              <c:numCache>
                <c:formatCode>0.00</c:formatCode>
                <c:ptCount val="17"/>
                <c:pt idx="0">
                  <c:v>0.05</c:v>
                </c:pt>
                <c:pt idx="1">
                  <c:v>0.05</c:v>
                </c:pt>
                <c:pt idx="2">
                  <c:v>10.585000000000001</c:v>
                </c:pt>
                <c:pt idx="3">
                  <c:v>2.9149999999999991</c:v>
                </c:pt>
                <c:pt idx="4">
                  <c:v>2.3299999999999992</c:v>
                </c:pt>
                <c:pt idx="5">
                  <c:v>0.05</c:v>
                </c:pt>
                <c:pt idx="6">
                  <c:v>0.05</c:v>
                </c:pt>
                <c:pt idx="7">
                  <c:v>0.05</c:v>
                </c:pt>
                <c:pt idx="8">
                  <c:v>0.05</c:v>
                </c:pt>
                <c:pt idx="9">
                  <c:v>0.05</c:v>
                </c:pt>
                <c:pt idx="10">
                  <c:v>0.05</c:v>
                </c:pt>
                <c:pt idx="11">
                  <c:v>0.05</c:v>
                </c:pt>
                <c:pt idx="12">
                  <c:v>0.05</c:v>
                </c:pt>
                <c:pt idx="13">
                  <c:v>0.05</c:v>
                </c:pt>
                <c:pt idx="14">
                  <c:v>0.05</c:v>
                </c:pt>
                <c:pt idx="15">
                  <c:v>0.05</c:v>
                </c:pt>
                <c:pt idx="16">
                  <c:v>0.05</c:v>
                </c:pt>
              </c:numCache>
            </c:numRef>
          </c:val>
          <c:smooth val="0"/>
          <c:extLst>
            <c:ext xmlns:c16="http://schemas.microsoft.com/office/drawing/2014/chart" uri="{C3380CC4-5D6E-409C-BE32-E72D297353CC}">
              <c16:uniqueId val="{00000001-F3C2-834B-AAD8-01FFD920FFD3}"/>
            </c:ext>
          </c:extLst>
        </c:ser>
        <c:dLbls>
          <c:showLegendKey val="0"/>
          <c:showVal val="0"/>
          <c:showCatName val="0"/>
          <c:showSerName val="0"/>
          <c:showPercent val="0"/>
          <c:showBubbleSize val="0"/>
        </c:dLbls>
        <c:marker val="1"/>
        <c:smooth val="0"/>
        <c:axId val="-450929904"/>
        <c:axId val="-42719728"/>
      </c:lineChart>
      <c:catAx>
        <c:axId val="-450929904"/>
        <c:scaling>
          <c:orientation val="minMax"/>
        </c:scaling>
        <c:delete val="0"/>
        <c:axPos val="b"/>
        <c:title>
          <c:tx>
            <c:rich>
              <a:bodyPr/>
              <a:lstStyle/>
              <a:p>
                <a:pPr>
                  <a:defRPr sz="1600" b="0"/>
                </a:pPr>
                <a:r>
                  <a:rPr lang="en-US" sz="1600" b="0" dirty="0"/>
                  <a:t>Hours</a:t>
                </a:r>
              </a:p>
            </c:rich>
          </c:tx>
          <c:overlay val="0"/>
        </c:title>
        <c:numFmt formatCode="General" sourceLinked="1"/>
        <c:majorTickMark val="none"/>
        <c:minorTickMark val="none"/>
        <c:tickLblPos val="nextTo"/>
        <c:crossAx val="-42719728"/>
        <c:crossesAt val="0.01"/>
        <c:auto val="1"/>
        <c:lblAlgn val="ctr"/>
        <c:lblOffset val="100"/>
        <c:noMultiLvlLbl val="0"/>
      </c:catAx>
      <c:valAx>
        <c:axId val="-42719728"/>
        <c:scaling>
          <c:logBase val="10"/>
          <c:orientation val="minMax"/>
        </c:scaling>
        <c:delete val="0"/>
        <c:axPos val="l"/>
        <c:title>
          <c:tx>
            <c:rich>
              <a:bodyPr rot="-5400000" vert="horz"/>
              <a:lstStyle/>
              <a:p>
                <a:pPr>
                  <a:defRPr sz="1600" b="0"/>
                </a:pPr>
                <a:r>
                  <a:rPr lang="en-US" sz="1600" b="0" dirty="0"/>
                  <a:t>CBD µg/L</a:t>
                </a:r>
              </a:p>
            </c:rich>
          </c:tx>
          <c:overlay val="0"/>
        </c:title>
        <c:numFmt formatCode="0" sourceLinked="0"/>
        <c:majorTickMark val="none"/>
        <c:minorTickMark val="none"/>
        <c:tickLblPos val="nextTo"/>
        <c:crossAx val="-450929904"/>
        <c:crossesAt val="1"/>
        <c:crossBetween val="between"/>
      </c:valAx>
      <c:spPr>
        <a:noFill/>
        <a:ln w="25400">
          <a:noFill/>
        </a:ln>
      </c:spPr>
    </c:plotArea>
    <c:plotVisOnly val="1"/>
    <c:dispBlanksAs val="gap"/>
    <c:showDLblsOverMax val="0"/>
  </c:chart>
  <c:txPr>
    <a:bodyPr/>
    <a:lstStyle/>
    <a:p>
      <a:pPr>
        <a:defRPr sz="1200">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623271739627"/>
          <c:y val="5.23211567732116E-2"/>
          <c:w val="0.81869845963029897"/>
          <c:h val="0.69011081448723"/>
        </c:manualLayout>
      </c:layout>
      <c:lineChart>
        <c:grouping val="standard"/>
        <c:varyColors val="0"/>
        <c:ser>
          <c:idx val="1"/>
          <c:order val="0"/>
          <c:tx>
            <c:v>Daily users</c:v>
          </c:tx>
          <c:spPr>
            <a:ln>
              <a:solidFill>
                <a:schemeClr val="accent1"/>
              </a:solidFill>
            </a:ln>
          </c:spPr>
          <c:marker>
            <c:symbol val="square"/>
            <c:size val="5"/>
            <c:spPr>
              <a:solidFill>
                <a:schemeClr val="accent2"/>
              </a:solidFill>
              <a:ln>
                <a:solidFill>
                  <a:schemeClr val="accent2"/>
                </a:solidFill>
              </a:ln>
            </c:spPr>
          </c:marker>
          <c:errBars>
            <c:errDir val="y"/>
            <c:errBarType val="both"/>
            <c:errValType val="cust"/>
            <c:noEndCap val="0"/>
            <c:plus>
              <c:numRef>
                <c:f>'CBN-STATSURE'!$AF$5:$AF$21</c:f>
                <c:numCache>
                  <c:formatCode>General</c:formatCode>
                  <c:ptCount val="17"/>
                  <c:pt idx="0">
                    <c:v>1.9025000000000001</c:v>
                  </c:pt>
                  <c:pt idx="1">
                    <c:v>0</c:v>
                  </c:pt>
                  <c:pt idx="2">
                    <c:v>165.25</c:v>
                  </c:pt>
                  <c:pt idx="3">
                    <c:v>30.85</c:v>
                  </c:pt>
                  <c:pt idx="4">
                    <c:v>10.89</c:v>
                  </c:pt>
                  <c:pt idx="5">
                    <c:v>1.5625</c:v>
                  </c:pt>
                  <c:pt idx="6">
                    <c:v>1.345</c:v>
                  </c:pt>
                  <c:pt idx="7">
                    <c:v>1.03</c:v>
                  </c:pt>
                  <c:pt idx="8">
                    <c:v>1.08</c:v>
                  </c:pt>
                  <c:pt idx="9">
                    <c:v>0.63250000000000095</c:v>
                  </c:pt>
                  <c:pt idx="10">
                    <c:v>0.51</c:v>
                  </c:pt>
                  <c:pt idx="11">
                    <c:v>0.42</c:v>
                  </c:pt>
                  <c:pt idx="12">
                    <c:v>0</c:v>
                  </c:pt>
                  <c:pt idx="13">
                    <c:v>0</c:v>
                  </c:pt>
                  <c:pt idx="14">
                    <c:v>0</c:v>
                  </c:pt>
                  <c:pt idx="15">
                    <c:v>0</c:v>
                  </c:pt>
                  <c:pt idx="16">
                    <c:v>0</c:v>
                  </c:pt>
                </c:numCache>
              </c:numRef>
            </c:plus>
            <c:minus>
              <c:numRef>
                <c:f>'CBN-STATSURE'!$AF$5:$AF$21</c:f>
                <c:numCache>
                  <c:formatCode>General</c:formatCode>
                  <c:ptCount val="17"/>
                  <c:pt idx="0">
                    <c:v>1.9025000000000001</c:v>
                  </c:pt>
                  <c:pt idx="1">
                    <c:v>0</c:v>
                  </c:pt>
                  <c:pt idx="2">
                    <c:v>165.25</c:v>
                  </c:pt>
                  <c:pt idx="3">
                    <c:v>30.85</c:v>
                  </c:pt>
                  <c:pt idx="4">
                    <c:v>10.89</c:v>
                  </c:pt>
                  <c:pt idx="5">
                    <c:v>1.5625</c:v>
                  </c:pt>
                  <c:pt idx="6">
                    <c:v>1.345</c:v>
                  </c:pt>
                  <c:pt idx="7">
                    <c:v>1.03</c:v>
                  </c:pt>
                  <c:pt idx="8">
                    <c:v>1.08</c:v>
                  </c:pt>
                  <c:pt idx="9">
                    <c:v>0.63250000000000095</c:v>
                  </c:pt>
                  <c:pt idx="10">
                    <c:v>0.51</c:v>
                  </c:pt>
                  <c:pt idx="11">
                    <c:v>0.42</c:v>
                  </c:pt>
                  <c:pt idx="12">
                    <c:v>0</c:v>
                  </c:pt>
                  <c:pt idx="13">
                    <c:v>0</c:v>
                  </c:pt>
                  <c:pt idx="14">
                    <c:v>0</c:v>
                  </c:pt>
                  <c:pt idx="15">
                    <c:v>0</c:v>
                  </c:pt>
                  <c:pt idx="16">
                    <c:v>0</c:v>
                  </c:pt>
                </c:numCache>
              </c:numRef>
            </c:minus>
            <c:spPr>
              <a:ln>
                <a:solidFill>
                  <a:schemeClr val="accent2"/>
                </a:solidFill>
              </a:ln>
            </c:spPr>
          </c:errBars>
          <c:cat>
            <c:numRef>
              <c:f>'CBD-STATSURE'!$A$5:$A$21</c:f>
              <c:numCache>
                <c:formatCode>General</c:formatCode>
                <c:ptCount val="17"/>
                <c:pt idx="0">
                  <c:v>-14</c:v>
                </c:pt>
                <c:pt idx="1">
                  <c:v>-1</c:v>
                </c:pt>
                <c:pt idx="2">
                  <c:v>0.5</c:v>
                </c:pt>
                <c:pt idx="3">
                  <c:v>1</c:v>
                </c:pt>
                <c:pt idx="4">
                  <c:v>2</c:v>
                </c:pt>
                <c:pt idx="5">
                  <c:v>3</c:v>
                </c:pt>
                <c:pt idx="6">
                  <c:v>4</c:v>
                </c:pt>
                <c:pt idx="7">
                  <c:v>5</c:v>
                </c:pt>
                <c:pt idx="8">
                  <c:v>6</c:v>
                </c:pt>
                <c:pt idx="9">
                  <c:v>8</c:v>
                </c:pt>
                <c:pt idx="10">
                  <c:v>10.5</c:v>
                </c:pt>
                <c:pt idx="11">
                  <c:v>13.5</c:v>
                </c:pt>
                <c:pt idx="12">
                  <c:v>21</c:v>
                </c:pt>
                <c:pt idx="13">
                  <c:v>24</c:v>
                </c:pt>
                <c:pt idx="14">
                  <c:v>26</c:v>
                </c:pt>
                <c:pt idx="15">
                  <c:v>28</c:v>
                </c:pt>
                <c:pt idx="16">
                  <c:v>30</c:v>
                </c:pt>
              </c:numCache>
            </c:numRef>
          </c:cat>
          <c:val>
            <c:numRef>
              <c:f>'CBN-STATSURE'!$Y$5:$Y$21</c:f>
              <c:numCache>
                <c:formatCode>0.00</c:formatCode>
                <c:ptCount val="17"/>
                <c:pt idx="0">
                  <c:v>1.42</c:v>
                </c:pt>
                <c:pt idx="1">
                  <c:v>0.05</c:v>
                </c:pt>
                <c:pt idx="2">
                  <c:v>35.5</c:v>
                </c:pt>
                <c:pt idx="3">
                  <c:v>16.649999999999999</c:v>
                </c:pt>
                <c:pt idx="4">
                  <c:v>6.05</c:v>
                </c:pt>
                <c:pt idx="5">
                  <c:v>1.56</c:v>
                </c:pt>
                <c:pt idx="6">
                  <c:v>1.52</c:v>
                </c:pt>
                <c:pt idx="7">
                  <c:v>1.135</c:v>
                </c:pt>
                <c:pt idx="8">
                  <c:v>0.77000000000000102</c:v>
                </c:pt>
                <c:pt idx="9">
                  <c:v>0.23499999999999999</c:v>
                </c:pt>
                <c:pt idx="10">
                  <c:v>0.05</c:v>
                </c:pt>
                <c:pt idx="11">
                  <c:v>0.05</c:v>
                </c:pt>
                <c:pt idx="12">
                  <c:v>0.05</c:v>
                </c:pt>
                <c:pt idx="13">
                  <c:v>0.05</c:v>
                </c:pt>
                <c:pt idx="14">
                  <c:v>0.05</c:v>
                </c:pt>
                <c:pt idx="15">
                  <c:v>0.05</c:v>
                </c:pt>
                <c:pt idx="16">
                  <c:v>0.05</c:v>
                </c:pt>
              </c:numCache>
            </c:numRef>
          </c:val>
          <c:smooth val="0"/>
          <c:extLst>
            <c:ext xmlns:c16="http://schemas.microsoft.com/office/drawing/2014/chart" uri="{C3380CC4-5D6E-409C-BE32-E72D297353CC}">
              <c16:uniqueId val="{00000000-801A-3A47-BECA-BB8EDADCA4A3}"/>
            </c:ext>
          </c:extLst>
        </c:ser>
        <c:ser>
          <c:idx val="0"/>
          <c:order val="1"/>
          <c:tx>
            <c:v>Occasional users</c:v>
          </c:tx>
          <c:spPr>
            <a:ln>
              <a:solidFill>
                <a:schemeClr val="accent1"/>
              </a:solidFill>
            </a:ln>
          </c:spPr>
          <c:marker>
            <c:spPr>
              <a:solidFill>
                <a:schemeClr val="accent1"/>
              </a:solidFill>
              <a:ln>
                <a:solidFill>
                  <a:schemeClr val="accent1"/>
                </a:solidFill>
              </a:ln>
            </c:spPr>
          </c:marker>
          <c:errBars>
            <c:errDir val="y"/>
            <c:errBarType val="both"/>
            <c:errValType val="cust"/>
            <c:noEndCap val="0"/>
            <c:plus>
              <c:numRef>
                <c:f>'CBN-STATSURE'!$AD$27:$AD$43</c:f>
                <c:numCache>
                  <c:formatCode>General</c:formatCode>
                  <c:ptCount val="17"/>
                  <c:pt idx="0">
                    <c:v>0</c:v>
                  </c:pt>
                  <c:pt idx="1">
                    <c:v>0</c:v>
                  </c:pt>
                  <c:pt idx="2">
                    <c:v>45.4375</c:v>
                  </c:pt>
                  <c:pt idx="3">
                    <c:v>19.25</c:v>
                  </c:pt>
                  <c:pt idx="4">
                    <c:v>13.5</c:v>
                  </c:pt>
                  <c:pt idx="5">
                    <c:v>1.115</c:v>
                  </c:pt>
                  <c:pt idx="6">
                    <c:v>1.2574999999999981</c:v>
                  </c:pt>
                  <c:pt idx="7">
                    <c:v>0.28249999999999997</c:v>
                  </c:pt>
                  <c:pt idx="8">
                    <c:v>1.0699999999999981</c:v>
                  </c:pt>
                  <c:pt idx="9">
                    <c:v>0.53749999999999998</c:v>
                  </c:pt>
                  <c:pt idx="10">
                    <c:v>0</c:v>
                  </c:pt>
                  <c:pt idx="11">
                    <c:v>0.40500000000000003</c:v>
                  </c:pt>
                  <c:pt idx="12">
                    <c:v>0</c:v>
                  </c:pt>
                  <c:pt idx="13">
                    <c:v>0</c:v>
                  </c:pt>
                  <c:pt idx="14">
                    <c:v>0</c:v>
                  </c:pt>
                  <c:pt idx="15">
                    <c:v>0</c:v>
                  </c:pt>
                  <c:pt idx="16">
                    <c:v>0</c:v>
                  </c:pt>
                </c:numCache>
              </c:numRef>
            </c:plus>
            <c:minus>
              <c:numRef>
                <c:f>'CBN-STATSURE'!$AD$27:$AD$43</c:f>
                <c:numCache>
                  <c:formatCode>General</c:formatCode>
                  <c:ptCount val="17"/>
                  <c:pt idx="0">
                    <c:v>0</c:v>
                  </c:pt>
                  <c:pt idx="1">
                    <c:v>0</c:v>
                  </c:pt>
                  <c:pt idx="2">
                    <c:v>45.4375</c:v>
                  </c:pt>
                  <c:pt idx="3">
                    <c:v>19.25</c:v>
                  </c:pt>
                  <c:pt idx="4">
                    <c:v>13.5</c:v>
                  </c:pt>
                  <c:pt idx="5">
                    <c:v>1.115</c:v>
                  </c:pt>
                  <c:pt idx="6">
                    <c:v>1.2574999999999981</c:v>
                  </c:pt>
                  <c:pt idx="7">
                    <c:v>0.28249999999999997</c:v>
                  </c:pt>
                  <c:pt idx="8">
                    <c:v>1.0699999999999981</c:v>
                  </c:pt>
                  <c:pt idx="9">
                    <c:v>0.53749999999999998</c:v>
                  </c:pt>
                  <c:pt idx="10">
                    <c:v>0</c:v>
                  </c:pt>
                  <c:pt idx="11">
                    <c:v>0.40500000000000003</c:v>
                  </c:pt>
                  <c:pt idx="12">
                    <c:v>0</c:v>
                  </c:pt>
                  <c:pt idx="13">
                    <c:v>0</c:v>
                  </c:pt>
                  <c:pt idx="14">
                    <c:v>0</c:v>
                  </c:pt>
                  <c:pt idx="15">
                    <c:v>0</c:v>
                  </c:pt>
                  <c:pt idx="16">
                    <c:v>0</c:v>
                  </c:pt>
                </c:numCache>
              </c:numRef>
            </c:minus>
            <c:spPr>
              <a:ln>
                <a:solidFill>
                  <a:schemeClr val="accent1"/>
                </a:solidFill>
              </a:ln>
            </c:spPr>
          </c:errBars>
          <c:val>
            <c:numRef>
              <c:f>'CBN-STATSURE'!$W$27:$W$43</c:f>
              <c:numCache>
                <c:formatCode>0.00</c:formatCode>
                <c:ptCount val="17"/>
                <c:pt idx="0">
                  <c:v>0.05</c:v>
                </c:pt>
                <c:pt idx="1">
                  <c:v>0.05</c:v>
                </c:pt>
                <c:pt idx="2">
                  <c:v>43.375</c:v>
                </c:pt>
                <c:pt idx="3">
                  <c:v>7.98</c:v>
                </c:pt>
                <c:pt idx="4">
                  <c:v>6.0049999999999946</c:v>
                </c:pt>
                <c:pt idx="5">
                  <c:v>1.25</c:v>
                </c:pt>
                <c:pt idx="6">
                  <c:v>0.750000000000001</c:v>
                </c:pt>
                <c:pt idx="7">
                  <c:v>0.82000000000000095</c:v>
                </c:pt>
                <c:pt idx="8">
                  <c:v>0.52500000000000002</c:v>
                </c:pt>
                <c:pt idx="9">
                  <c:v>0.05</c:v>
                </c:pt>
                <c:pt idx="10">
                  <c:v>0.05</c:v>
                </c:pt>
                <c:pt idx="11">
                  <c:v>0.05</c:v>
                </c:pt>
                <c:pt idx="12">
                  <c:v>0.05</c:v>
                </c:pt>
                <c:pt idx="13">
                  <c:v>0.05</c:v>
                </c:pt>
                <c:pt idx="14">
                  <c:v>0.05</c:v>
                </c:pt>
                <c:pt idx="15">
                  <c:v>0.05</c:v>
                </c:pt>
                <c:pt idx="16">
                  <c:v>0.05</c:v>
                </c:pt>
              </c:numCache>
            </c:numRef>
          </c:val>
          <c:smooth val="0"/>
          <c:extLst>
            <c:ext xmlns:c16="http://schemas.microsoft.com/office/drawing/2014/chart" uri="{C3380CC4-5D6E-409C-BE32-E72D297353CC}">
              <c16:uniqueId val="{00000001-801A-3A47-BECA-BB8EDADCA4A3}"/>
            </c:ext>
          </c:extLst>
        </c:ser>
        <c:dLbls>
          <c:showLegendKey val="0"/>
          <c:showVal val="0"/>
          <c:showCatName val="0"/>
          <c:showSerName val="0"/>
          <c:showPercent val="0"/>
          <c:showBubbleSize val="0"/>
        </c:dLbls>
        <c:marker val="1"/>
        <c:smooth val="0"/>
        <c:axId val="-47934688"/>
        <c:axId val="-42565472"/>
      </c:lineChart>
      <c:catAx>
        <c:axId val="-47934688"/>
        <c:scaling>
          <c:orientation val="minMax"/>
        </c:scaling>
        <c:delete val="0"/>
        <c:axPos val="b"/>
        <c:title>
          <c:tx>
            <c:rich>
              <a:bodyPr/>
              <a:lstStyle/>
              <a:p>
                <a:pPr>
                  <a:defRPr sz="1600" b="0"/>
                </a:pPr>
                <a:r>
                  <a:rPr lang="en-US" sz="1600" b="0" dirty="0"/>
                  <a:t>Hours</a:t>
                </a:r>
              </a:p>
            </c:rich>
          </c:tx>
          <c:overlay val="0"/>
        </c:title>
        <c:numFmt formatCode="General" sourceLinked="1"/>
        <c:majorTickMark val="none"/>
        <c:minorTickMark val="none"/>
        <c:tickLblPos val="nextTo"/>
        <c:crossAx val="-42565472"/>
        <c:crossesAt val="0.01"/>
        <c:auto val="1"/>
        <c:lblAlgn val="ctr"/>
        <c:lblOffset val="100"/>
        <c:noMultiLvlLbl val="0"/>
      </c:catAx>
      <c:valAx>
        <c:axId val="-42565472"/>
        <c:scaling>
          <c:logBase val="10"/>
          <c:orientation val="minMax"/>
        </c:scaling>
        <c:delete val="0"/>
        <c:axPos val="l"/>
        <c:title>
          <c:tx>
            <c:rich>
              <a:bodyPr rot="-5400000" vert="horz"/>
              <a:lstStyle/>
              <a:p>
                <a:pPr>
                  <a:defRPr sz="1800" b="0"/>
                </a:pPr>
                <a:r>
                  <a:rPr lang="en-US" sz="1800" b="0" dirty="0"/>
                  <a:t>CBN µg/L</a:t>
                </a:r>
              </a:p>
            </c:rich>
          </c:tx>
          <c:overlay val="0"/>
        </c:title>
        <c:numFmt formatCode="0" sourceLinked="0"/>
        <c:majorTickMark val="none"/>
        <c:minorTickMark val="none"/>
        <c:tickLblPos val="nextTo"/>
        <c:crossAx val="-47934688"/>
        <c:crossesAt val="1"/>
        <c:crossBetween val="between"/>
      </c:valAx>
      <c:spPr>
        <a:noFill/>
        <a:ln w="25400">
          <a:noFill/>
        </a:ln>
      </c:spPr>
    </c:plotArea>
    <c:plotVisOnly val="1"/>
    <c:dispBlanksAs val="gap"/>
    <c:showDLblsOverMax val="0"/>
  </c:chart>
  <c:txPr>
    <a:bodyPr/>
    <a:lstStyle/>
    <a:p>
      <a:pPr>
        <a:defRPr sz="1200">
          <a:latin typeface="+mn-lt"/>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12239"/>
            <a:ext cx="7010400" cy="673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lgn="ctr"/>
            <a:r>
              <a:rPr lang="en-US" dirty="0"/>
              <a:t>Cannabinoid Pharmacology &amp; Pharmacokinetics </a:t>
            </a:r>
            <a:br>
              <a:rPr lang="en-US" dirty="0"/>
            </a:br>
            <a:r>
              <a:rPr lang="en-US" dirty="0"/>
              <a:t>Following Occasional &amp; Chronic Frequent Cannabis Intake</a:t>
            </a:r>
          </a:p>
          <a:p>
            <a:pPr algn="ctr"/>
            <a:r>
              <a:rPr lang="en-US" dirty="0">
                <a:solidFill>
                  <a:schemeClr val="tx2"/>
                </a:solidFill>
              </a:rPr>
              <a:t>Marilyn A. Huestis, PhD, </a:t>
            </a:r>
          </a:p>
        </p:txBody>
      </p:sp>
      <p:sp>
        <p:nvSpPr>
          <p:cNvPr id="72709" name="Rectangle 5"/>
          <p:cNvSpPr>
            <a:spLocks noGrp="1" noChangeArrowheads="1"/>
          </p:cNvSpPr>
          <p:nvPr>
            <p:ph type="sldNum" sz="quarter" idx="3"/>
          </p:nvPr>
        </p:nvSpPr>
        <p:spPr bwMode="auto">
          <a:xfrm>
            <a:off x="0" y="8597900"/>
            <a:ext cx="7008813" cy="6969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lgn="ctr"/>
            <a:r>
              <a:rPr lang="en-US" dirty="0">
                <a:solidFill>
                  <a:schemeClr val="tx2"/>
                </a:solidFill>
              </a:rPr>
              <a:t>USADA Long-lived Metabolites, Orlando, FL  September 29-October 2, 2017</a:t>
            </a:r>
          </a:p>
          <a:p>
            <a:pPr algn="ctr"/>
            <a:fld id="{80398E39-B3E9-E94D-8B5E-7E56F20FBD00}" type="slidenum">
              <a:rPr lang="en-US" smtClean="0">
                <a:solidFill>
                  <a:schemeClr val="tx2"/>
                </a:solidFill>
              </a:rPr>
              <a:pPr algn="ctr"/>
              <a:t>‹#›</a:t>
            </a:fld>
            <a:endParaRPr lang="en-US" dirty="0">
              <a:solidFill>
                <a:schemeClr val="tx2"/>
              </a:solidFill>
            </a:endParaRPr>
          </a:p>
        </p:txBody>
      </p:sp>
    </p:spTree>
    <p:extLst>
      <p:ext uri="{BB962C8B-B14F-4D97-AF65-F5344CB8AC3E}">
        <p14:creationId xmlns:p14="http://schemas.microsoft.com/office/powerpoint/2010/main" val="2937622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dirty="0"/>
          </a:p>
        </p:txBody>
      </p:sp>
      <p:sp>
        <p:nvSpPr>
          <p:cNvPr id="3072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dirty="0"/>
          </a:p>
        </p:txBody>
      </p:sp>
      <p:sp>
        <p:nvSpPr>
          <p:cNvPr id="286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dirty="0"/>
          </a:p>
        </p:txBody>
      </p:sp>
      <p:sp>
        <p:nvSpPr>
          <p:cNvPr id="3072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FC21AE27-F4F2-A344-BB62-38FA9ACA70FD}" type="slidenum">
              <a:rPr lang="en-US"/>
              <a:pPr/>
              <a:t>‹#›</a:t>
            </a:fld>
            <a:endParaRPr lang="en-US" dirty="0"/>
          </a:p>
        </p:txBody>
      </p:sp>
    </p:spTree>
    <p:extLst>
      <p:ext uri="{BB962C8B-B14F-4D97-AF65-F5344CB8AC3E}">
        <p14:creationId xmlns:p14="http://schemas.microsoft.com/office/powerpoint/2010/main" val="3024788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D738E27C-7011-0443-8927-C04CDB2F8F7B}" type="slidenum">
              <a:rPr lang="en-US"/>
              <a:pPr/>
              <a:t>1</a:t>
            </a:fld>
            <a:endParaRPr 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0575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86130DD4-809A-DA4A-9FD0-C7B73524C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3DAAE7C-21E2-E043-9395-1F6983C02424}" type="slidenum">
              <a:rPr lang="en-US" altLang="en-US" sz="1200">
                <a:latin typeface="Times" pitchFamily="2" charset="0"/>
              </a:rPr>
              <a:pPr/>
              <a:t>12</a:t>
            </a:fld>
            <a:endParaRPr lang="en-US" altLang="en-US" sz="1200" dirty="0">
              <a:latin typeface="Times" pitchFamily="2" charset="0"/>
            </a:endParaRPr>
          </a:p>
        </p:txBody>
      </p:sp>
      <p:sp>
        <p:nvSpPr>
          <p:cNvPr id="158723" name="Rectangle 2">
            <a:extLst>
              <a:ext uri="{FF2B5EF4-FFF2-40B4-BE49-F238E27FC236}">
                <a16:creationId xmlns:a16="http://schemas.microsoft.com/office/drawing/2014/main" id="{87FA07E6-8647-AD45-B8A6-4B169B2FAD91}"/>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F618C9EB-5593-4248-8D29-244A0A8654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
        <p:nvSpPr>
          <p:cNvPr id="158725" name="Footer Placeholder 4">
            <a:extLst>
              <a:ext uri="{FF2B5EF4-FFF2-40B4-BE49-F238E27FC236}">
                <a16:creationId xmlns:a16="http://schemas.microsoft.com/office/drawing/2014/main" id="{C3F110BA-D6B1-7140-B330-6A0E1B3156E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dirty="0">
                <a:latin typeface="Times" pitchFamily="2" charset="0"/>
              </a:rPr>
              <a:t>Alternative Matrices: Unique Insights</a:t>
            </a:r>
          </a:p>
        </p:txBody>
      </p:sp>
    </p:spTree>
    <p:extLst>
      <p:ext uri="{BB962C8B-B14F-4D97-AF65-F5344CB8AC3E}">
        <p14:creationId xmlns:p14="http://schemas.microsoft.com/office/powerpoint/2010/main" val="1265863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First, to orient you, concentrations are presented on a log scale. Note too the x-axes are different, going out to 72 h for frequent smokers and 54 h for occasional smokers. The shaded area is the 10 min inhalation time. First notice that frequent smokers were THC positive on admission and baseline. During inhalation, blood THC concentrations rapidly rose in both groups. Maximum concentrations for the inhaled routes occurred during inhalation, while delayed Cmax occurred after oral dosing. Nearly all frequent smokers were positive at 72 h, while only 1 occasional smoker after oral dosing was positive at 54 h.</a:t>
            </a:r>
          </a:p>
        </p:txBody>
      </p:sp>
      <p:sp>
        <p:nvSpPr>
          <p:cNvPr id="4" name="Slide Number Placeholder 3"/>
          <p:cNvSpPr>
            <a:spLocks noGrp="1"/>
          </p:cNvSpPr>
          <p:nvPr>
            <p:ph type="sldNum" sz="quarter" idx="10"/>
          </p:nvPr>
        </p:nvSpPr>
        <p:spPr/>
        <p:txBody>
          <a:bodyPr/>
          <a:lstStyle/>
          <a:p>
            <a:fld id="{F9656BF7-B274-4A6E-A4CB-D0F6321EC269}" type="slidenum">
              <a:rPr lang="en-US" smtClean="0"/>
              <a:pPr/>
              <a:t>19</a:t>
            </a:fld>
            <a:endParaRPr lang="en-US" dirty="0"/>
          </a:p>
        </p:txBody>
      </p:sp>
    </p:spTree>
    <p:extLst>
      <p:ext uri="{BB962C8B-B14F-4D97-AF65-F5344CB8AC3E}">
        <p14:creationId xmlns:p14="http://schemas.microsoft.com/office/powerpoint/2010/main" val="151501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Similarly, frequent smokers’ THCCOOH-glucuronide concentrations were minimally increased from baseline, with nearly all frequent smokers positive at 72 h. Similar to THCCOOH, more occasional smokers were positive after oral dosing than after inhaled doses at 54 h. </a:t>
            </a:r>
          </a:p>
        </p:txBody>
      </p:sp>
      <p:sp>
        <p:nvSpPr>
          <p:cNvPr id="4" name="Slide Number Placeholder 3"/>
          <p:cNvSpPr>
            <a:spLocks noGrp="1"/>
          </p:cNvSpPr>
          <p:nvPr>
            <p:ph type="sldNum" sz="quarter" idx="10"/>
          </p:nvPr>
        </p:nvSpPr>
        <p:spPr/>
        <p:txBody>
          <a:bodyPr/>
          <a:lstStyle/>
          <a:p>
            <a:fld id="{F9656BF7-B274-4A6E-A4CB-D0F6321EC269}" type="slidenum">
              <a:rPr lang="en-US" smtClean="0"/>
              <a:pPr/>
              <a:t>20</a:t>
            </a:fld>
            <a:endParaRPr lang="en-US" dirty="0"/>
          </a:p>
        </p:txBody>
      </p:sp>
    </p:spTree>
    <p:extLst>
      <p:ext uri="{BB962C8B-B14F-4D97-AF65-F5344CB8AC3E}">
        <p14:creationId xmlns:p14="http://schemas.microsoft.com/office/powerpoint/2010/main" val="106714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205828" name="Slide Number Placeholder 3"/>
          <p:cNvSpPr>
            <a:spLocks noGrp="1"/>
          </p:cNvSpPr>
          <p:nvPr>
            <p:ph type="sldNum" sz="quarter" idx="5"/>
          </p:nvPr>
        </p:nvSpPr>
        <p:spPr>
          <a:noFill/>
        </p:spPr>
        <p:txBody>
          <a:bodyPr/>
          <a:lstStyle/>
          <a:p>
            <a:fld id="{B521A0B7-BEAF-4213-A74D-94DC1178C776}" type="slidenum">
              <a:rPr lang="en-US" smtClean="0">
                <a:latin typeface="Times" pitchFamily="18" charset="0"/>
              </a:rPr>
              <a:pPr/>
              <a:t>21</a:t>
            </a:fld>
            <a:endParaRPr lang="en-US" dirty="0">
              <a:latin typeface="Times" pitchFamily="18" charset="0"/>
            </a:endParaRPr>
          </a:p>
        </p:txBody>
      </p:sp>
    </p:spTree>
    <p:extLst>
      <p:ext uri="{BB962C8B-B14F-4D97-AF65-F5344CB8AC3E}">
        <p14:creationId xmlns:p14="http://schemas.microsoft.com/office/powerpoint/2010/main" val="148631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705060-04C1-4A6E-85E0-FB11BB243524}" type="slidenum">
              <a:rPr lang="en-US" smtClean="0"/>
              <a:pPr/>
              <a:t>24</a:t>
            </a:fld>
            <a:endParaRPr lang="en-US" dirty="0"/>
          </a:p>
        </p:txBody>
      </p:sp>
    </p:spTree>
    <p:extLst>
      <p:ext uri="{BB962C8B-B14F-4D97-AF65-F5344CB8AC3E}">
        <p14:creationId xmlns:p14="http://schemas.microsoft.com/office/powerpoint/2010/main" val="33767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switching gears a little bit, I want to talk briefly about how we test for marijuana use.  Testing also affected by BMI</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defRPr>
            </a:lvl1pPr>
            <a:lvl2pPr marL="742841" indent="-285708" eaLnBrk="0" hangingPunct="0">
              <a:spcBef>
                <a:spcPct val="30000"/>
              </a:spcBef>
              <a:defRPr sz="1200">
                <a:solidFill>
                  <a:schemeClr val="tx1"/>
                </a:solidFill>
                <a:latin typeface="Calibri" charset="0"/>
              </a:defRPr>
            </a:lvl2pPr>
            <a:lvl3pPr marL="1142833" indent="-228567" eaLnBrk="0" hangingPunct="0">
              <a:spcBef>
                <a:spcPct val="30000"/>
              </a:spcBef>
              <a:defRPr sz="1200">
                <a:solidFill>
                  <a:schemeClr val="tx1"/>
                </a:solidFill>
                <a:latin typeface="Calibri" charset="0"/>
              </a:defRPr>
            </a:lvl3pPr>
            <a:lvl4pPr marL="1599965" indent="-228567" eaLnBrk="0" hangingPunct="0">
              <a:spcBef>
                <a:spcPct val="30000"/>
              </a:spcBef>
              <a:defRPr sz="1200">
                <a:solidFill>
                  <a:schemeClr val="tx1"/>
                </a:solidFill>
                <a:latin typeface="Calibri" charset="0"/>
              </a:defRPr>
            </a:lvl4pPr>
            <a:lvl5pPr marL="2057099" indent="-228567" eaLnBrk="0" hangingPunct="0">
              <a:spcBef>
                <a:spcPct val="30000"/>
              </a:spcBef>
              <a:defRPr sz="1200">
                <a:solidFill>
                  <a:schemeClr val="tx1"/>
                </a:solidFill>
                <a:latin typeface="Calibri" charset="0"/>
              </a:defRPr>
            </a:lvl5pPr>
            <a:lvl6pPr marL="2514232" indent="-228567" eaLnBrk="0" fontAlgn="base" hangingPunct="0">
              <a:spcBef>
                <a:spcPct val="30000"/>
              </a:spcBef>
              <a:spcAft>
                <a:spcPct val="0"/>
              </a:spcAft>
              <a:defRPr sz="1200">
                <a:solidFill>
                  <a:schemeClr val="tx1"/>
                </a:solidFill>
                <a:latin typeface="Calibri" charset="0"/>
              </a:defRPr>
            </a:lvl6pPr>
            <a:lvl7pPr marL="2971364" indent="-228567" eaLnBrk="0" fontAlgn="base" hangingPunct="0">
              <a:spcBef>
                <a:spcPct val="30000"/>
              </a:spcBef>
              <a:spcAft>
                <a:spcPct val="0"/>
              </a:spcAft>
              <a:defRPr sz="1200">
                <a:solidFill>
                  <a:schemeClr val="tx1"/>
                </a:solidFill>
                <a:latin typeface="Calibri" charset="0"/>
              </a:defRPr>
            </a:lvl7pPr>
            <a:lvl8pPr marL="3428498" indent="-228567" eaLnBrk="0" fontAlgn="base" hangingPunct="0">
              <a:spcBef>
                <a:spcPct val="30000"/>
              </a:spcBef>
              <a:spcAft>
                <a:spcPct val="0"/>
              </a:spcAft>
              <a:defRPr sz="1200">
                <a:solidFill>
                  <a:schemeClr val="tx1"/>
                </a:solidFill>
                <a:latin typeface="Calibri" charset="0"/>
              </a:defRPr>
            </a:lvl8pPr>
            <a:lvl9pPr marL="3885630" indent="-228567" eaLnBrk="0" fontAlgn="base" hangingPunct="0">
              <a:spcBef>
                <a:spcPct val="30000"/>
              </a:spcBef>
              <a:spcAft>
                <a:spcPct val="0"/>
              </a:spcAft>
              <a:defRPr sz="1200">
                <a:solidFill>
                  <a:schemeClr val="tx1"/>
                </a:solidFill>
                <a:latin typeface="Calibri" charset="0"/>
              </a:defRPr>
            </a:lvl9pPr>
          </a:lstStyle>
          <a:p>
            <a:pPr eaLnBrk="1" hangingPunct="1">
              <a:spcBef>
                <a:spcPct val="0"/>
              </a:spcBef>
            </a:pPr>
            <a:fld id="{5A6CC66C-18A6-8144-B515-2C818E3892C4}" type="slidenum">
              <a:rPr lang="en-US" altLang="en-US">
                <a:latin typeface="Garamond" charset="0"/>
              </a:rPr>
              <a:pPr eaLnBrk="1" hangingPunct="1">
                <a:spcBef>
                  <a:spcPct val="0"/>
                </a:spcBef>
              </a:pPr>
              <a:t>25</a:t>
            </a:fld>
            <a:endParaRPr lang="en-US" altLang="en-US" dirty="0">
              <a:latin typeface="Garamond" charset="0"/>
            </a:endParaRPr>
          </a:p>
        </p:txBody>
      </p:sp>
    </p:spTree>
    <p:extLst>
      <p:ext uri="{BB962C8B-B14F-4D97-AF65-F5344CB8AC3E}">
        <p14:creationId xmlns:p14="http://schemas.microsoft.com/office/powerpoint/2010/main" val="80848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234500" name="Slide Number Placeholder 3"/>
          <p:cNvSpPr>
            <a:spLocks noGrp="1"/>
          </p:cNvSpPr>
          <p:nvPr>
            <p:ph type="sldNum" sz="quarter" idx="5"/>
          </p:nvPr>
        </p:nvSpPr>
        <p:spPr>
          <a:noFill/>
        </p:spPr>
        <p:txBody>
          <a:bodyPr/>
          <a:lstStyle/>
          <a:p>
            <a:fld id="{1B3A546D-90AD-4DC7-8795-8C890A55A234}" type="slidenum">
              <a:rPr lang="en-US" smtClean="0">
                <a:latin typeface="Times" pitchFamily="18" charset="0"/>
              </a:rPr>
              <a:pPr/>
              <a:t>29</a:t>
            </a:fld>
            <a:endParaRPr lang="en-US" dirty="0">
              <a:latin typeface="Times" pitchFamily="18" charset="0"/>
            </a:endParaRPr>
          </a:p>
        </p:txBody>
      </p:sp>
    </p:spTree>
    <p:extLst>
      <p:ext uri="{BB962C8B-B14F-4D97-AF65-F5344CB8AC3E}">
        <p14:creationId xmlns:p14="http://schemas.microsoft.com/office/powerpoint/2010/main" val="130334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C3C50371-BEEF-4FD5-B386-D469CBFE7853}" type="slidenum">
              <a:rPr lang="en-US" smtClean="0">
                <a:latin typeface="Times" pitchFamily="18" charset="0"/>
              </a:rPr>
              <a:pPr/>
              <a:t>30</a:t>
            </a:fld>
            <a:endParaRPr lang="en-US" dirty="0">
              <a:latin typeface="Times" pitchFamily="18"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AR">
              <a:latin typeface="Arial" pitchFamily="34" charset="0"/>
              <a:ea typeface="ＭＳ Ｐゴシック"/>
              <a:cs typeface="ＭＳ Ｐゴシック"/>
            </a:endParaRPr>
          </a:p>
        </p:txBody>
      </p:sp>
    </p:spTree>
    <p:extLst>
      <p:ext uri="{BB962C8B-B14F-4D97-AF65-F5344CB8AC3E}">
        <p14:creationId xmlns:p14="http://schemas.microsoft.com/office/powerpoint/2010/main" val="151101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C3C50371-BEEF-4FD5-B386-D469CBFE7853}" type="slidenum">
              <a:rPr lang="en-US" smtClean="0">
                <a:latin typeface="Times" pitchFamily="18" charset="0"/>
              </a:rPr>
              <a:pPr/>
              <a:t>31</a:t>
            </a:fld>
            <a:endParaRPr lang="en-US" dirty="0">
              <a:latin typeface="Times" pitchFamily="18"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s-AR">
              <a:latin typeface="Arial" pitchFamily="34" charset="0"/>
              <a:ea typeface="ＭＳ Ｐゴシック"/>
              <a:cs typeface="ＭＳ Ｐゴシック"/>
            </a:endParaRPr>
          </a:p>
        </p:txBody>
      </p:sp>
    </p:spTree>
    <p:extLst>
      <p:ext uri="{BB962C8B-B14F-4D97-AF65-F5344CB8AC3E}">
        <p14:creationId xmlns:p14="http://schemas.microsoft.com/office/powerpoint/2010/main" val="52441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2EB30ADC-E7A3-A44B-835B-C793CC343DE3}" type="slidenum">
              <a:rPr lang="en-US">
                <a:latin typeface="Times" pitchFamily="-106" charset="0"/>
                <a:ea typeface="ＭＳ Ｐゴシック" pitchFamily="-106" charset="-128"/>
                <a:cs typeface="ＭＳ Ｐゴシック" pitchFamily="-106" charset="-128"/>
              </a:rPr>
              <a:pPr/>
              <a:t>32</a:t>
            </a:fld>
            <a:endParaRPr lang="en-US" dirty="0">
              <a:latin typeface="Times" pitchFamily="-106" charset="0"/>
              <a:ea typeface="ＭＳ Ｐゴシック" pitchFamily="-106" charset="-128"/>
              <a:cs typeface="ＭＳ Ｐゴシック" pitchFamily="-106" charset="-128"/>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30090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142340" name="Slide Number Placeholder 3"/>
          <p:cNvSpPr>
            <a:spLocks noGrp="1"/>
          </p:cNvSpPr>
          <p:nvPr>
            <p:ph type="sldNum" sz="quarter" idx="5"/>
          </p:nvPr>
        </p:nvSpPr>
        <p:spPr>
          <a:noFill/>
        </p:spPr>
        <p:txBody>
          <a:bodyPr/>
          <a:lstStyle/>
          <a:p>
            <a:fld id="{E6778A6A-3774-4EDA-BDC9-870DF2FBD25D}" type="slidenum">
              <a:rPr lang="en-US" smtClean="0">
                <a:latin typeface="Times" pitchFamily="18" charset="0"/>
              </a:rPr>
              <a:pPr/>
              <a:t>2</a:t>
            </a:fld>
            <a:endParaRPr lang="en-US" dirty="0">
              <a:latin typeface="Times" pitchFamily="18" charset="0"/>
            </a:endParaRPr>
          </a:p>
        </p:txBody>
      </p:sp>
    </p:spTree>
    <p:extLst>
      <p:ext uri="{BB962C8B-B14F-4D97-AF65-F5344CB8AC3E}">
        <p14:creationId xmlns:p14="http://schemas.microsoft.com/office/powerpoint/2010/main" val="1036414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E0C1B178-9756-43C2-95BE-A38C15D64FD0}" type="slidenum">
              <a:rPr lang="en-US" smtClean="0">
                <a:latin typeface="Times" pitchFamily="18" charset="0"/>
              </a:rPr>
              <a:pPr/>
              <a:t>33</a:t>
            </a:fld>
            <a:endParaRPr lang="en-US" dirty="0">
              <a:latin typeface="Times" pitchFamily="18" charset="0"/>
            </a:endParaRPr>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Times" pitchFamily="18" charset="0"/>
              <a:ea typeface="ＭＳ Ｐゴシック"/>
              <a:cs typeface="ＭＳ Ｐゴシック"/>
            </a:endParaRPr>
          </a:p>
        </p:txBody>
      </p:sp>
    </p:spTree>
    <p:extLst>
      <p:ext uri="{BB962C8B-B14F-4D97-AF65-F5344CB8AC3E}">
        <p14:creationId xmlns:p14="http://schemas.microsoft.com/office/powerpoint/2010/main" val="752091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2CACD7E-E5B6-1346-ADC1-09F12E85D73A}" type="slidenum">
              <a:rPr lang="en-US"/>
              <a:pPr/>
              <a:t>39</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749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dirty="0">
              <a:latin typeface="Arial" pitchFamily="34" charset="0"/>
              <a:ea typeface="ＭＳ Ｐゴシック"/>
              <a:cs typeface="ＭＳ Ｐゴシック"/>
            </a:endParaRPr>
          </a:p>
        </p:txBody>
      </p:sp>
      <p:sp>
        <p:nvSpPr>
          <p:cNvPr id="122884" name="Slide Number Placeholder 3"/>
          <p:cNvSpPr>
            <a:spLocks noGrp="1"/>
          </p:cNvSpPr>
          <p:nvPr>
            <p:ph type="sldNum" sz="quarter" idx="5"/>
          </p:nvPr>
        </p:nvSpPr>
        <p:spPr>
          <a:noFill/>
        </p:spPr>
        <p:txBody>
          <a:bodyPr/>
          <a:lstStyle/>
          <a:p>
            <a:fld id="{30778868-E46C-4F05-B19A-36B86924FAE2}" type="slidenum">
              <a:rPr lang="en-US" smtClean="0">
                <a:latin typeface="Arial" pitchFamily="34" charset="0"/>
                <a:ea typeface="ＭＳ Ｐゴシック"/>
                <a:cs typeface="ＭＳ Ｐゴシック"/>
              </a:rPr>
              <a:pPr/>
              <a:t>41</a:t>
            </a:fld>
            <a:endParaRPr 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207468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dirty="0">
              <a:latin typeface="Arial" pitchFamily="34" charset="0"/>
              <a:ea typeface="ＭＳ Ｐゴシック"/>
              <a:cs typeface="ＭＳ Ｐゴシック"/>
            </a:endParaRPr>
          </a:p>
        </p:txBody>
      </p:sp>
      <p:sp>
        <p:nvSpPr>
          <p:cNvPr id="121860" name="Slide Number Placeholder 3"/>
          <p:cNvSpPr>
            <a:spLocks noGrp="1"/>
          </p:cNvSpPr>
          <p:nvPr>
            <p:ph type="sldNum" sz="quarter" idx="5"/>
          </p:nvPr>
        </p:nvSpPr>
        <p:spPr>
          <a:noFill/>
        </p:spPr>
        <p:txBody>
          <a:bodyPr/>
          <a:lstStyle/>
          <a:p>
            <a:fld id="{374BA898-66D0-40E0-B133-A700596B81F8}" type="slidenum">
              <a:rPr lang="en-US" smtClean="0">
                <a:latin typeface="Arial" pitchFamily="34" charset="0"/>
                <a:ea typeface="ＭＳ Ｐゴシック"/>
                <a:cs typeface="ＭＳ Ｐゴシック"/>
              </a:rPr>
              <a:pPr/>
              <a:t>42</a:t>
            </a:fld>
            <a:endParaRPr 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26097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dirty="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DE135651-6BB0-4598-8CB1-2ED9C588DE39}" type="slidenum">
              <a:rPr lang="en-US" smtClean="0"/>
              <a:pPr>
                <a:defRPr/>
              </a:pPr>
              <a:t>43</a:t>
            </a:fld>
            <a:endParaRPr lang="en-US" dirty="0"/>
          </a:p>
        </p:txBody>
      </p:sp>
    </p:spTree>
    <p:extLst>
      <p:ext uri="{BB962C8B-B14F-4D97-AF65-F5344CB8AC3E}">
        <p14:creationId xmlns:p14="http://schemas.microsoft.com/office/powerpoint/2010/main" val="964639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C71BF48D-5190-0746-899B-1F182BD494D8}" type="slidenum">
              <a:rPr lang="en-US">
                <a:latin typeface="Times" pitchFamily="-65" charset="0"/>
                <a:ea typeface="ＭＳ Ｐゴシック" pitchFamily="-65" charset="-128"/>
                <a:cs typeface="ＭＳ Ｐゴシック" pitchFamily="-65" charset="-128"/>
              </a:rPr>
              <a:pPr/>
              <a:t>46</a:t>
            </a:fld>
            <a:endParaRPr lang="en-US" dirty="0">
              <a:latin typeface="Times" pitchFamily="-65" charset="0"/>
              <a:ea typeface="ＭＳ Ｐゴシック" pitchFamily="-65" charset="-128"/>
              <a:cs typeface="ＭＳ Ｐゴシック" pitchFamily="-65" charset="-128"/>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79547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4D1DB0A6-D65B-FE48-B8A6-FAEC4939ED48}" type="slidenum">
              <a:rPr lang="en-US">
                <a:latin typeface="Times" pitchFamily="-65" charset="0"/>
                <a:ea typeface="ＭＳ Ｐゴシック" pitchFamily="-65" charset="-128"/>
                <a:cs typeface="ＭＳ Ｐゴシック" pitchFamily="-65" charset="-128"/>
              </a:rPr>
              <a:pPr/>
              <a:t>47</a:t>
            </a:fld>
            <a:endParaRPr lang="en-US" dirty="0">
              <a:latin typeface="Times" pitchFamily="-65" charset="0"/>
              <a:ea typeface="ＭＳ Ｐゴシック" pitchFamily="-65" charset="-128"/>
              <a:cs typeface="ＭＳ Ｐゴシック" pitchFamily="-65" charset="-128"/>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a:latin typeface="Times" pitchFamily="-65" charset="0"/>
              <a:ea typeface="ＭＳ Ｐゴシック" pitchFamily="-65" charset="-128"/>
              <a:cs typeface="ＭＳ Ｐゴシック" pitchFamily="-65" charset="-128"/>
            </a:endParaRPr>
          </a:p>
        </p:txBody>
      </p:sp>
      <p:sp>
        <p:nvSpPr>
          <p:cNvPr id="5" name="Footer Placeholder 4"/>
          <p:cNvSpPr>
            <a:spLocks noGrp="1"/>
          </p:cNvSpPr>
          <p:nvPr>
            <p:ph type="ftr" sz="quarter" idx="10"/>
          </p:nvPr>
        </p:nvSpPr>
        <p:spPr/>
        <p:txBody>
          <a:bodyPr/>
          <a:lstStyle/>
          <a:p>
            <a:pPr>
              <a:defRPr/>
            </a:pPr>
            <a:r>
              <a:rPr lang="en-US" dirty="0"/>
              <a:t>Alternative Matrices: Unique Insights</a:t>
            </a:r>
          </a:p>
        </p:txBody>
      </p:sp>
    </p:spTree>
    <p:extLst>
      <p:ext uri="{BB962C8B-B14F-4D97-AF65-F5344CB8AC3E}">
        <p14:creationId xmlns:p14="http://schemas.microsoft.com/office/powerpoint/2010/main" val="2085063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dirty="0">
              <a:latin typeface="Arial" pitchFamily="34" charset="0"/>
              <a:ea typeface="ＭＳ Ｐゴシック"/>
              <a:cs typeface="ＭＳ Ｐゴシック"/>
            </a:endParaRPr>
          </a:p>
        </p:txBody>
      </p:sp>
      <p:sp>
        <p:nvSpPr>
          <p:cNvPr id="121860" name="Slide Number Placeholder 3"/>
          <p:cNvSpPr>
            <a:spLocks noGrp="1"/>
          </p:cNvSpPr>
          <p:nvPr>
            <p:ph type="sldNum" sz="quarter" idx="5"/>
          </p:nvPr>
        </p:nvSpPr>
        <p:spPr>
          <a:noFill/>
        </p:spPr>
        <p:txBody>
          <a:bodyPr/>
          <a:lstStyle/>
          <a:p>
            <a:fld id="{374BA898-66D0-40E0-B133-A700596B81F8}" type="slidenum">
              <a:rPr lang="en-US" smtClean="0">
                <a:latin typeface="Arial" pitchFamily="34" charset="0"/>
                <a:ea typeface="ＭＳ Ｐゴシック"/>
                <a:cs typeface="ＭＳ Ｐゴシック"/>
              </a:rPr>
              <a:pPr/>
              <a:t>49</a:t>
            </a:fld>
            <a:endParaRPr 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1367989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ＭＳ Ｐゴシック" pitchFamily="-106" charset="-128"/>
                <a:cs typeface="ＭＳ Ｐゴシック" pitchFamily="-106" charset="-128"/>
              </a:rPr>
              <a:t>Median and interquartile ranges for tetrahydrocannabinol (THC), cannabidiol (CBD), cannabinol (CBN) and 11-nor-9-carboxy-tetrahydrocannabinol (THCCOOH) oral fluid</a:t>
            </a:r>
            <a:r>
              <a:rPr lang="en-US" sz="1200" kern="1200" baseline="0" dirty="0">
                <a:solidFill>
                  <a:schemeClr val="tx1"/>
                </a:solidFill>
                <a:latin typeface="Arial" charset="0"/>
                <a:ea typeface="ＭＳ Ｐゴシック" pitchFamily="-106" charset="-128"/>
                <a:cs typeface="ＭＳ Ｐゴシック" pitchFamily="-106" charset="-128"/>
              </a:rPr>
              <a:t> </a:t>
            </a:r>
            <a:r>
              <a:rPr lang="en-US" sz="1200" kern="1200" dirty="0">
                <a:solidFill>
                  <a:schemeClr val="tx1"/>
                </a:solidFill>
                <a:latin typeface="Arial" charset="0"/>
                <a:ea typeface="ＭＳ Ｐゴシック" pitchFamily="-106" charset="-128"/>
                <a:cs typeface="ＭＳ Ｐゴシック" pitchFamily="-106" charset="-128"/>
              </a:rPr>
              <a:t>concentrations for 30h following smoking of one 6.8% THC cigarette in chronic frequent (Red) and occasional (Blue) cannabis smokers. Error bars indicate interquartile ranges.</a:t>
            </a:r>
          </a:p>
          <a:p>
            <a:pPr marL="228600" indent="-228600">
              <a:buNone/>
            </a:pPr>
            <a:endParaRPr lang="en-US" dirty="0"/>
          </a:p>
        </p:txBody>
      </p:sp>
      <p:sp>
        <p:nvSpPr>
          <p:cNvPr id="4" name="Slide Number Placeholder 3"/>
          <p:cNvSpPr>
            <a:spLocks noGrp="1"/>
          </p:cNvSpPr>
          <p:nvPr>
            <p:ph type="sldNum" sz="quarter" idx="10"/>
          </p:nvPr>
        </p:nvSpPr>
        <p:spPr/>
        <p:txBody>
          <a:bodyPr/>
          <a:lstStyle/>
          <a:p>
            <a:fld id="{FC21AE27-F4F2-A344-BB62-38FA9ACA70FD}" type="slidenum">
              <a:rPr lang="en-US" smtClean="0"/>
              <a:pPr/>
              <a:t>51</a:t>
            </a:fld>
            <a:endParaRPr lang="en-US" dirty="0"/>
          </a:p>
        </p:txBody>
      </p:sp>
    </p:spTree>
    <p:extLst>
      <p:ext uri="{BB962C8B-B14F-4D97-AF65-F5344CB8AC3E}">
        <p14:creationId xmlns:p14="http://schemas.microsoft.com/office/powerpoint/2010/main" val="1522527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D738E27C-7011-0443-8927-C04CDB2F8F7B}" type="slidenum">
              <a:rPr lang="en-US">
                <a:solidFill>
                  <a:prstClr val="black"/>
                </a:solidFill>
              </a:rPr>
              <a:pPr/>
              <a:t>52</a:t>
            </a:fld>
            <a:endParaRPr lang="en-US" dirty="0">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baseline="0" dirty="0"/>
          </a:p>
        </p:txBody>
      </p:sp>
    </p:spTree>
    <p:extLst>
      <p:ext uri="{BB962C8B-B14F-4D97-AF65-F5344CB8AC3E}">
        <p14:creationId xmlns:p14="http://schemas.microsoft.com/office/powerpoint/2010/main" val="64079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142340" name="Slide Number Placeholder 3"/>
          <p:cNvSpPr>
            <a:spLocks noGrp="1"/>
          </p:cNvSpPr>
          <p:nvPr>
            <p:ph type="sldNum" sz="quarter" idx="5"/>
          </p:nvPr>
        </p:nvSpPr>
        <p:spPr>
          <a:noFill/>
        </p:spPr>
        <p:txBody>
          <a:bodyPr/>
          <a:lstStyle/>
          <a:p>
            <a:fld id="{E6778A6A-3774-4EDA-BDC9-870DF2FBD25D}" type="slidenum">
              <a:rPr lang="en-US" smtClean="0">
                <a:latin typeface="Times" pitchFamily="18" charset="0"/>
              </a:rPr>
              <a:pPr/>
              <a:t>3</a:t>
            </a:fld>
            <a:endParaRPr lang="en-US" dirty="0">
              <a:latin typeface="Times" pitchFamily="18" charset="0"/>
            </a:endParaRPr>
          </a:p>
        </p:txBody>
      </p:sp>
    </p:spTree>
    <p:extLst>
      <p:ext uri="{BB962C8B-B14F-4D97-AF65-F5344CB8AC3E}">
        <p14:creationId xmlns:p14="http://schemas.microsoft.com/office/powerpoint/2010/main" val="209361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9FFFD-B337-4862-86F0-3A2C7989CAB9}" type="slidenum">
              <a:rPr lang="en-US" smtClean="0"/>
              <a:t>53</a:t>
            </a:fld>
            <a:endParaRPr lang="en-US" dirty="0"/>
          </a:p>
        </p:txBody>
      </p:sp>
    </p:spTree>
    <p:extLst>
      <p:ext uri="{BB962C8B-B14F-4D97-AF65-F5344CB8AC3E}">
        <p14:creationId xmlns:p14="http://schemas.microsoft.com/office/powerpoint/2010/main" val="410889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9FFFD-B337-4862-86F0-3A2C7989CAB9}" type="slidenum">
              <a:rPr lang="en-US" smtClean="0"/>
              <a:t>55</a:t>
            </a:fld>
            <a:endParaRPr lang="en-US" dirty="0"/>
          </a:p>
        </p:txBody>
      </p:sp>
    </p:spTree>
    <p:extLst>
      <p:ext uri="{BB962C8B-B14F-4D97-AF65-F5344CB8AC3E}">
        <p14:creationId xmlns:p14="http://schemas.microsoft.com/office/powerpoint/2010/main" val="1046320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9FFFD-B337-4862-86F0-3A2C7989CAB9}" type="slidenum">
              <a:rPr lang="en-US" smtClean="0"/>
              <a:t>56</a:t>
            </a:fld>
            <a:endParaRPr lang="en-US" dirty="0"/>
          </a:p>
        </p:txBody>
      </p:sp>
    </p:spTree>
    <p:extLst>
      <p:ext uri="{BB962C8B-B14F-4D97-AF65-F5344CB8AC3E}">
        <p14:creationId xmlns:p14="http://schemas.microsoft.com/office/powerpoint/2010/main" val="4072688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9FFFD-B337-4862-86F0-3A2C7989CAB9}" type="slidenum">
              <a:rPr lang="en-US" smtClean="0"/>
              <a:t>57</a:t>
            </a:fld>
            <a:endParaRPr lang="en-US" dirty="0"/>
          </a:p>
        </p:txBody>
      </p:sp>
    </p:spTree>
    <p:extLst>
      <p:ext uri="{BB962C8B-B14F-4D97-AF65-F5344CB8AC3E}">
        <p14:creationId xmlns:p14="http://schemas.microsoft.com/office/powerpoint/2010/main" val="3944986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656BF7-B274-4A6E-A4CB-D0F6321EC269}" type="slidenum">
              <a:rPr lang="en-US" smtClean="0"/>
              <a:pPr/>
              <a:t>58</a:t>
            </a:fld>
            <a:endParaRPr lang="en-US" dirty="0"/>
          </a:p>
        </p:txBody>
      </p:sp>
    </p:spTree>
    <p:extLst>
      <p:ext uri="{BB962C8B-B14F-4D97-AF65-F5344CB8AC3E}">
        <p14:creationId xmlns:p14="http://schemas.microsoft.com/office/powerpoint/2010/main" val="3870631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656BF7-B274-4A6E-A4CB-D0F6321EC269}" type="slidenum">
              <a:rPr lang="en-US" smtClean="0"/>
              <a:pPr/>
              <a:t>59</a:t>
            </a:fld>
            <a:endParaRPr lang="en-US" dirty="0"/>
          </a:p>
        </p:txBody>
      </p:sp>
    </p:spTree>
    <p:extLst>
      <p:ext uri="{BB962C8B-B14F-4D97-AF65-F5344CB8AC3E}">
        <p14:creationId xmlns:p14="http://schemas.microsoft.com/office/powerpoint/2010/main" val="397224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142340" name="Slide Number Placeholder 3"/>
          <p:cNvSpPr>
            <a:spLocks noGrp="1"/>
          </p:cNvSpPr>
          <p:nvPr>
            <p:ph type="sldNum" sz="quarter" idx="5"/>
          </p:nvPr>
        </p:nvSpPr>
        <p:spPr>
          <a:noFill/>
        </p:spPr>
        <p:txBody>
          <a:bodyPr/>
          <a:lstStyle/>
          <a:p>
            <a:fld id="{E6778A6A-3774-4EDA-BDC9-870DF2FBD25D}" type="slidenum">
              <a:rPr lang="en-US" smtClean="0">
                <a:latin typeface="Times" pitchFamily="18" charset="0"/>
              </a:rPr>
              <a:pPr/>
              <a:t>4</a:t>
            </a:fld>
            <a:endParaRPr lang="en-US" dirty="0">
              <a:latin typeface="Times" pitchFamily="18" charset="0"/>
            </a:endParaRPr>
          </a:p>
        </p:txBody>
      </p:sp>
    </p:spTree>
    <p:extLst>
      <p:ext uri="{BB962C8B-B14F-4D97-AF65-F5344CB8AC3E}">
        <p14:creationId xmlns:p14="http://schemas.microsoft.com/office/powerpoint/2010/main" val="414456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dirty="0">
              <a:latin typeface="Times" pitchFamily="18" charset="0"/>
              <a:ea typeface="ＭＳ Ｐゴシック"/>
              <a:cs typeface="ＭＳ Ｐゴシック"/>
            </a:endParaRPr>
          </a:p>
        </p:txBody>
      </p:sp>
      <p:sp>
        <p:nvSpPr>
          <p:cNvPr id="142340" name="Slide Number Placeholder 3"/>
          <p:cNvSpPr>
            <a:spLocks noGrp="1"/>
          </p:cNvSpPr>
          <p:nvPr>
            <p:ph type="sldNum" sz="quarter" idx="5"/>
          </p:nvPr>
        </p:nvSpPr>
        <p:spPr>
          <a:noFill/>
        </p:spPr>
        <p:txBody>
          <a:bodyPr/>
          <a:lstStyle/>
          <a:p>
            <a:fld id="{E6778A6A-3774-4EDA-BDC9-870DF2FBD25D}" type="slidenum">
              <a:rPr lang="en-US" smtClean="0">
                <a:latin typeface="Times" pitchFamily="18" charset="0"/>
              </a:rPr>
              <a:pPr/>
              <a:t>5</a:t>
            </a:fld>
            <a:endParaRPr lang="en-US" dirty="0">
              <a:latin typeface="Times" pitchFamily="18" charset="0"/>
            </a:endParaRPr>
          </a:p>
        </p:txBody>
      </p:sp>
    </p:spTree>
    <p:extLst>
      <p:ext uri="{BB962C8B-B14F-4D97-AF65-F5344CB8AC3E}">
        <p14:creationId xmlns:p14="http://schemas.microsoft.com/office/powerpoint/2010/main" val="195952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to whole</a:t>
            </a:r>
            <a:r>
              <a:rPr lang="en-US" baseline="0" dirty="0"/>
              <a:t> blood more relevant to toxicologists</a:t>
            </a:r>
            <a:endParaRPr lang="en-US" dirty="0"/>
          </a:p>
        </p:txBody>
      </p:sp>
      <p:sp>
        <p:nvSpPr>
          <p:cNvPr id="4" name="Slide Number Placeholder 3"/>
          <p:cNvSpPr>
            <a:spLocks noGrp="1"/>
          </p:cNvSpPr>
          <p:nvPr>
            <p:ph type="sldNum" sz="quarter" idx="10"/>
          </p:nvPr>
        </p:nvSpPr>
        <p:spPr/>
        <p:txBody>
          <a:bodyPr/>
          <a:lstStyle/>
          <a:p>
            <a:fld id="{06C09001-A680-40BA-A00A-70B4839E3E97}" type="slidenum">
              <a:rPr lang="en-US" smtClean="0"/>
              <a:pPr/>
              <a:t>6</a:t>
            </a:fld>
            <a:endParaRPr lang="en-US" dirty="0"/>
          </a:p>
        </p:txBody>
      </p:sp>
    </p:spTree>
    <p:extLst>
      <p:ext uri="{BB962C8B-B14F-4D97-AF65-F5344CB8AC3E}">
        <p14:creationId xmlns:p14="http://schemas.microsoft.com/office/powerpoint/2010/main" val="93698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spcAft>
                <a:spcPts val="600"/>
              </a:spcAft>
            </a:pPr>
            <a:endParaRPr lang="en-US" baseline="30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B47A611-173B-4C81-87D5-74E8C31CC729}" type="slidenum">
              <a:rPr lang="en-US" smtClean="0"/>
              <a:pPr/>
              <a:t>7</a:t>
            </a:fld>
            <a:endParaRPr lang="en-US" dirty="0"/>
          </a:p>
        </p:txBody>
      </p:sp>
    </p:spTree>
    <p:extLst>
      <p:ext uri="{BB962C8B-B14F-4D97-AF65-F5344CB8AC3E}">
        <p14:creationId xmlns:p14="http://schemas.microsoft.com/office/powerpoint/2010/main" val="116248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spcAft>
                <a:spcPts val="600"/>
              </a:spcAft>
            </a:pPr>
            <a:endParaRPr lang="en-US" baseline="30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B47A611-173B-4C81-87D5-74E8C31CC729}" type="slidenum">
              <a:rPr lang="en-US" smtClean="0"/>
              <a:pPr/>
              <a:t>8</a:t>
            </a:fld>
            <a:endParaRPr lang="en-US" dirty="0"/>
          </a:p>
        </p:txBody>
      </p:sp>
    </p:spTree>
    <p:extLst>
      <p:ext uri="{BB962C8B-B14F-4D97-AF65-F5344CB8AC3E}">
        <p14:creationId xmlns:p14="http://schemas.microsoft.com/office/powerpoint/2010/main" val="333093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86130DD4-809A-DA4A-9FD0-C7B73524C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3DAAE7C-21E2-E043-9395-1F6983C02424}" type="slidenum">
              <a:rPr lang="en-US" altLang="en-US" sz="1200">
                <a:latin typeface="Times" pitchFamily="2" charset="0"/>
              </a:rPr>
              <a:pPr/>
              <a:t>11</a:t>
            </a:fld>
            <a:endParaRPr lang="en-US" altLang="en-US" sz="1200" dirty="0">
              <a:latin typeface="Times" pitchFamily="2" charset="0"/>
            </a:endParaRPr>
          </a:p>
        </p:txBody>
      </p:sp>
      <p:sp>
        <p:nvSpPr>
          <p:cNvPr id="158723" name="Rectangle 2">
            <a:extLst>
              <a:ext uri="{FF2B5EF4-FFF2-40B4-BE49-F238E27FC236}">
                <a16:creationId xmlns:a16="http://schemas.microsoft.com/office/drawing/2014/main" id="{87FA07E6-8647-AD45-B8A6-4B169B2FAD91}"/>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F618C9EB-5593-4248-8D29-244A0A8654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
        <p:nvSpPr>
          <p:cNvPr id="158725" name="Footer Placeholder 4">
            <a:extLst>
              <a:ext uri="{FF2B5EF4-FFF2-40B4-BE49-F238E27FC236}">
                <a16:creationId xmlns:a16="http://schemas.microsoft.com/office/drawing/2014/main" id="{C3F110BA-D6B1-7140-B330-6A0E1B3156E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dirty="0">
                <a:latin typeface="Times" pitchFamily="2" charset="0"/>
              </a:rPr>
              <a:t>Alternative Matrices: Unique Insights</a:t>
            </a:r>
          </a:p>
        </p:txBody>
      </p:sp>
    </p:spTree>
    <p:extLst>
      <p:ext uri="{BB962C8B-B14F-4D97-AF65-F5344CB8AC3E}">
        <p14:creationId xmlns:p14="http://schemas.microsoft.com/office/powerpoint/2010/main" val="391313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0650" y="190500"/>
            <a:ext cx="7753350" cy="1527175"/>
          </a:xfrm>
        </p:spPr>
        <p:txBody>
          <a:bodyPr/>
          <a:lstStyle>
            <a:lvl1pPr>
              <a:defRPr>
                <a:solidFill>
                  <a:schemeClr val="accent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lvl1pPr>
            <a:lvl3pPr>
              <a:buClr>
                <a:schemeClr val="tx1"/>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5665F9CB-6E09-384A-90BD-08FC341CEB29}"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90500"/>
            <a:ext cx="17526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190500"/>
            <a:ext cx="51054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C8B871EB-401A-894C-BDCE-A5B060C72721}"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Text Placeholder 2"/>
          <p:cNvSpPr>
            <a:spLocks noGrp="1"/>
          </p:cNvSpPr>
          <p:nvPr>
            <p:ph type="body"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050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0386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7"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8"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F85B3150-4B84-8C4F-BA38-E0E2578205D7}"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Text Placeholder 2"/>
          <p:cNvSpPr>
            <a:spLocks noGrp="1"/>
          </p:cNvSpPr>
          <p:nvPr>
            <p:ph type="body"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6" name="Footer Placeholder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7" name="Slide Number Placeholder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7CBB4D6F-C3AD-5342-9A82-A8D09D467B61}"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Table Placeholder 2"/>
          <p:cNvSpPr>
            <a:spLocks noGrp="1"/>
          </p:cNvSpPr>
          <p:nvPr>
            <p:ph type="tbl" idx="1"/>
          </p:nvPr>
        </p:nvSpPr>
        <p:spPr>
          <a:xfrm>
            <a:off x="1524000" y="1905000"/>
            <a:ext cx="7010400" cy="4114800"/>
          </a:xfrm>
        </p:spPr>
        <p:txBody>
          <a:bodyPr/>
          <a:lstStyle/>
          <a:p>
            <a:pPr lvl="0"/>
            <a:endParaRPr lang="en-US" noProof="0" dirty="0"/>
          </a:p>
        </p:txBody>
      </p:sp>
      <p:sp>
        <p:nvSpPr>
          <p:cNvPr id="4"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7E4485AD-ADDB-634E-91E5-74B3B9EFD96A}"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20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692" y="1239650"/>
            <a:ext cx="8213344" cy="2125040"/>
          </a:xfrm>
        </p:spPr>
        <p:txBody>
          <a:bodyPr/>
          <a:lstStyle/>
          <a:p>
            <a:r>
              <a:rPr lang="en-US"/>
              <a:t>Click to edit Master title style</a:t>
            </a:r>
            <a:endParaRPr lang="en-US" dirty="0"/>
          </a:p>
        </p:txBody>
      </p:sp>
      <p:sp>
        <p:nvSpPr>
          <p:cNvPr id="3" name="Subtitle 2"/>
          <p:cNvSpPr>
            <a:spLocks noGrp="1"/>
          </p:cNvSpPr>
          <p:nvPr>
            <p:ph type="subTitle" idx="1"/>
          </p:nvPr>
        </p:nvSpPr>
        <p:spPr>
          <a:xfrm>
            <a:off x="448692" y="3559239"/>
            <a:ext cx="8213343" cy="250211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616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bg>
      <p:bgRef idx="1001">
        <a:schemeClr val="bg1"/>
      </p:bgRef>
    </p:bg>
    <p:spTree>
      <p:nvGrpSpPr>
        <p:cNvPr id="1" name=""/>
        <p:cNvGrpSpPr/>
        <p:nvPr/>
      </p:nvGrpSpPr>
      <p:grpSpPr>
        <a:xfrm>
          <a:off x="0" y="0"/>
          <a:ext cx="0" cy="0"/>
          <a:chOff x="0" y="0"/>
          <a:chExt cx="0" cy="0"/>
        </a:xfrm>
      </p:grpSpPr>
      <p:sp>
        <p:nvSpPr>
          <p:cNvPr id="5" name="Text Placeholder 2"/>
          <p:cNvSpPr>
            <a:spLocks noGrp="1"/>
          </p:cNvSpPr>
          <p:nvPr>
            <p:ph idx="1"/>
          </p:nvPr>
        </p:nvSpPr>
        <p:spPr>
          <a:xfrm>
            <a:off x="0" y="1143000"/>
            <a:ext cx="9144000" cy="5715000"/>
          </a:xfrm>
          <a:prstGeom prst="rect">
            <a:avLst/>
          </a:prstGeom>
        </p:spPr>
        <p:txBody>
          <a:bodyPr vert="horz" lIns="91440" tIns="45720" rIns="91440" bIns="45720" rtlCol="0">
            <a:normAutofit/>
          </a:bodyPr>
          <a:lstStyle>
            <a:lvl1pPr>
              <a:defRPr sz="3200">
                <a:latin typeface="Arial"/>
                <a:cs typeface="Arial"/>
              </a:defRPr>
            </a:lvl1pPr>
            <a:lvl2pPr>
              <a:defRPr sz="2800">
                <a:latin typeface="Arial"/>
                <a:cs typeface="Arial"/>
              </a:defRPr>
            </a:lvl2pPr>
            <a:lvl3pPr>
              <a:defRPr sz="2400">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5376441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AEBE1A90-896B-5A49-95C6-763AC95F36F2}"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6" name="Footer Placeholder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7" name="Slide Number Placeholder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540168A3-8397-E448-9821-A4CFE4261C62}"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8"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9"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2BF018A3-18CF-F742-9962-ADECACF79BA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4"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5"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6A642EB5-95AB-6F44-ABC3-2120C6A41878}"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3"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4"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4BD0FAAB-1B81-064B-956F-33294E525181}"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6" name="Footer Placeholder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7" name="Slide Number Placeholder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066F5634-63A0-2E4A-9E5E-7FC0081FC21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6" name="Footer Placeholder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7" name="Slide Number Placeholder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BF64846E-CA5B-D04D-8A93-6339E95A49FF}"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629400" y="6248400"/>
            <a:ext cx="1905000" cy="457200"/>
          </a:xfrm>
          <a:prstGeom prst="rect">
            <a:avLst/>
          </a:prstGeom>
          <a:ln/>
        </p:spPr>
        <p:txBody>
          <a:bodyPr/>
          <a:lstStyle>
            <a:lvl1pPr>
              <a:defRPr/>
            </a:lvl1pPr>
          </a:lstStyle>
          <a:p>
            <a:endParaRPr lang="en-US" dirty="0"/>
          </a:p>
        </p:txBody>
      </p:sp>
      <p:sp>
        <p:nvSpPr>
          <p:cNvPr id="5" name="Rectangle 5"/>
          <p:cNvSpPr>
            <a:spLocks noGrp="1" noChangeArrowheads="1"/>
          </p:cNvSpPr>
          <p:nvPr>
            <p:ph type="ftr" sz="quarter" idx="11"/>
          </p:nvPr>
        </p:nvSpPr>
        <p:spPr>
          <a:xfrm>
            <a:off x="3276600" y="6248400"/>
            <a:ext cx="2895600" cy="457200"/>
          </a:xfrm>
          <a:prstGeom prst="rect">
            <a:avLst/>
          </a:prstGeom>
          <a:ln/>
        </p:spPr>
        <p:txBody>
          <a:bodyPr/>
          <a:lstStyle>
            <a:lvl1pPr>
              <a:defRPr/>
            </a:lvl1pPr>
          </a:lstStyle>
          <a:p>
            <a:endParaRPr lang="en-US" dirty="0"/>
          </a:p>
        </p:txBody>
      </p:sp>
      <p:sp>
        <p:nvSpPr>
          <p:cNvPr id="6" name="Rectangle 6"/>
          <p:cNvSpPr>
            <a:spLocks noGrp="1" noChangeArrowheads="1"/>
          </p:cNvSpPr>
          <p:nvPr>
            <p:ph type="sldNum" sz="quarter" idx="12"/>
          </p:nvPr>
        </p:nvSpPr>
        <p:spPr>
          <a:xfrm>
            <a:off x="1524000" y="6248400"/>
            <a:ext cx="1295400" cy="457200"/>
          </a:xfrm>
          <a:prstGeom prst="rect">
            <a:avLst/>
          </a:prstGeom>
          <a:ln/>
        </p:spPr>
        <p:txBody>
          <a:bodyPr/>
          <a:lstStyle>
            <a:lvl1pPr>
              <a:defRPr/>
            </a:lvl1pPr>
          </a:lstStyle>
          <a:p>
            <a:fld id="{BD4BD0E6-09B3-BC45-A006-3BBE1AD2DD9F}"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90500"/>
            <a:ext cx="7620000" cy="1527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05000"/>
            <a:ext cx="9144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p:spPr>
        <p:txBody>
          <a:bodyPr/>
          <a:lstStyle/>
          <a:p>
            <a:pPr>
              <a:defRPr/>
            </a:pPr>
            <a:endParaRPr lang="en-US" dirty="0">
              <a:latin typeface="Arial" charset="0"/>
              <a:ea typeface="+mn-ea"/>
              <a:cs typeface="+mn-cs"/>
            </a:endParaRPr>
          </a:p>
        </p:txBody>
      </p:sp>
      <p:sp>
        <p:nvSpPr>
          <p:cNvPr id="4104" name="Oval 8"/>
          <p:cNvSpPr>
            <a:spLocks noChangeArrowheads="1"/>
          </p:cNvSpPr>
          <p:nvPr/>
        </p:nvSpPr>
        <p:spPr bwMode="auto">
          <a:xfrm>
            <a:off x="152400" y="838200"/>
            <a:ext cx="228600" cy="228600"/>
          </a:xfrm>
          <a:prstGeom prst="ellipse">
            <a:avLst/>
          </a:prstGeom>
          <a:solidFill>
            <a:schemeClr val="tx1"/>
          </a:solidFill>
          <a:ln w="9525">
            <a:noFill/>
            <a:round/>
            <a:headEnd/>
            <a:tailEnd/>
          </a:ln>
          <a:effectLst/>
        </p:spPr>
        <p:txBody>
          <a:bodyPr wrap="none" anchor="ctr">
            <a:prstTxWarp prst="textNoShape">
              <a:avLst/>
            </a:prstTxWarp>
          </a:bodyPr>
          <a:lstStyle/>
          <a:p>
            <a:pPr algn="ctr" eaLnBrk="1" hangingPunct="1"/>
            <a:endParaRPr lang="en-US" sz="2400" dirty="0">
              <a:latin typeface="Times New Roman" pitchFamily="35" charset="0"/>
            </a:endParaRPr>
          </a:p>
        </p:txBody>
      </p:sp>
      <p:sp>
        <p:nvSpPr>
          <p:cNvPr id="4105" name="Oval 9"/>
          <p:cNvSpPr>
            <a:spLocks noChangeArrowheads="1"/>
          </p:cNvSpPr>
          <p:nvPr/>
        </p:nvSpPr>
        <p:spPr bwMode="auto">
          <a:xfrm>
            <a:off x="539750" y="838200"/>
            <a:ext cx="228600" cy="228600"/>
          </a:xfrm>
          <a:prstGeom prst="ellipse">
            <a:avLst/>
          </a:prstGeom>
          <a:solidFill>
            <a:schemeClr val="accent1"/>
          </a:solidFill>
          <a:ln w="9525">
            <a:noFill/>
            <a:round/>
            <a:headEnd/>
            <a:tailEnd/>
          </a:ln>
          <a:effectLst/>
        </p:spPr>
        <p:txBody>
          <a:bodyPr wrap="none" anchor="ctr">
            <a:prstTxWarp prst="textNoShape">
              <a:avLst/>
            </a:prstTxWarp>
          </a:bodyPr>
          <a:lstStyle/>
          <a:p>
            <a:pPr algn="ctr" eaLnBrk="1" hangingPunct="1"/>
            <a:endParaRPr lang="en-US" sz="2400" dirty="0">
              <a:latin typeface="Times New Roman" pitchFamily="35" charset="0"/>
            </a:endParaRPr>
          </a:p>
        </p:txBody>
      </p:sp>
      <p:sp>
        <p:nvSpPr>
          <p:cNvPr id="4106" name="Oval 10"/>
          <p:cNvSpPr>
            <a:spLocks noChangeArrowheads="1"/>
          </p:cNvSpPr>
          <p:nvPr/>
        </p:nvSpPr>
        <p:spPr bwMode="auto">
          <a:xfrm>
            <a:off x="927100" y="838200"/>
            <a:ext cx="228600" cy="228600"/>
          </a:xfrm>
          <a:prstGeom prst="ellipse">
            <a:avLst/>
          </a:prstGeom>
          <a:solidFill>
            <a:schemeClr val="accent2"/>
          </a:solidFill>
          <a:ln w="9525">
            <a:noFill/>
            <a:round/>
            <a:headEnd/>
            <a:tailEnd/>
          </a:ln>
          <a:effectLst/>
        </p:spPr>
        <p:txBody>
          <a:bodyPr wrap="none" anchor="ctr">
            <a:prstTxWarp prst="textNoShape">
              <a:avLst/>
            </a:prstTxWarp>
          </a:bodyPr>
          <a:lstStyle/>
          <a:p>
            <a:pPr algn="ctr" eaLnBrk="1" hangingPunct="1"/>
            <a:endParaRPr lang="en-US" sz="2400" dirty="0">
              <a:latin typeface="Times New Roman" pitchFamily="35" charset="0"/>
            </a:endParaRPr>
          </a:p>
        </p:txBody>
      </p:sp>
    </p:spTree>
  </p:cSld>
  <p:clrMap bg1="lt1" tx1="dk1" bg2="lt2" tx2="dk2" accent1="accent1" accent2="accent2" accent3="accent3" accent4="accent4" accent5="accent5" accent6="accent6" hlink="hlink" folHlink="folHlink"/>
  <p:sldLayoutIdLst>
    <p:sldLayoutId id="2147483741" r:id="rId1"/>
    <p:sldLayoutId id="2147483740" r:id="rId2"/>
    <p:sldLayoutId id="2147483739" r:id="rId3"/>
    <p:sldLayoutId id="2147483738" r:id="rId4"/>
    <p:sldLayoutId id="2147483737" r:id="rId5"/>
    <p:sldLayoutId id="2147483736" r:id="rId6"/>
    <p:sldLayoutId id="2147483735" r:id="rId7"/>
    <p:sldLayoutId id="2147483734" r:id="rId8"/>
    <p:sldLayoutId id="2147483733" r:id="rId9"/>
    <p:sldLayoutId id="2147483732" r:id="rId10"/>
    <p:sldLayoutId id="2147483731" r:id="rId11"/>
    <p:sldLayoutId id="2147483730" r:id="rId12"/>
    <p:sldLayoutId id="2147483729" r:id="rId13"/>
    <p:sldLayoutId id="2147483753" r:id="rId14"/>
    <p:sldLayoutId id="2147483755" r:id="rId15"/>
    <p:sldLayoutId id="2147483757" r:id="rId16"/>
  </p:sldLayoutIdLst>
  <p:txStyles>
    <p:titleStyle>
      <a:lvl1pPr algn="l" rtl="0" eaLnBrk="0" fontAlgn="base" hangingPunct="0">
        <a:spcBef>
          <a:spcPct val="0"/>
        </a:spcBef>
        <a:spcAft>
          <a:spcPct val="0"/>
        </a:spcAft>
        <a:defRPr sz="4000">
          <a:solidFill>
            <a:schemeClr val="tx2"/>
          </a:solidFill>
          <a:effectLst/>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2pPr>
      <a:lvl3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3pPr>
      <a:lvl4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4pPr>
      <a:lvl5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120000"/>
        <a:buChar char="•"/>
        <a:defRPr sz="3200">
          <a:solidFill>
            <a:schemeClr val="tx2"/>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accent1"/>
        </a:buClr>
        <a:buSzPct val="60000"/>
        <a:buFont typeface="Wingdings" pitchFamily="35" charset="2"/>
        <a:buChar char="l"/>
        <a:defRPr sz="2800">
          <a:solidFill>
            <a:schemeClr val="tx2"/>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2"/>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1.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19.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tiff"/></Relationships>
</file>

<file path=ppt/slides/_rels/slide5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4.xml"/><Relationship Id="rId4" Type="http://schemas.openxmlformats.org/officeDocument/2006/relationships/image" Target="../media/image38.tiff"/></Relationships>
</file>

<file path=ppt/slides/_rels/slide5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0.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2438400"/>
            <a:ext cx="7848600" cy="3124200"/>
          </a:xfrm>
          <a:prstGeom prst="rect">
            <a:avLst/>
          </a:prstGeom>
          <a:noFill/>
          <a:ln w="9525">
            <a:noFill/>
            <a:miter lim="800000"/>
            <a:headEnd/>
            <a:tailEnd/>
          </a:ln>
        </p:spPr>
        <p:txBody>
          <a:bodyPr>
            <a:prstTxWarp prst="textNoShape">
              <a:avLst/>
            </a:prstTxWarp>
          </a:bodyPr>
          <a:lstStyle/>
          <a:p>
            <a:pPr algn="ctr" eaLnBrk="1" hangingPunct="1">
              <a:spcBef>
                <a:spcPct val="20000"/>
              </a:spcBef>
              <a:buClr>
                <a:schemeClr val="accent2"/>
              </a:buClr>
              <a:buFont typeface="Wingdings" pitchFamily="-106" charset="2"/>
              <a:buNone/>
            </a:pPr>
            <a:endParaRPr lang="en-US" i="1" dirty="0">
              <a:solidFill>
                <a:schemeClr val="tx2"/>
              </a:solidFill>
            </a:endParaRPr>
          </a:p>
        </p:txBody>
      </p:sp>
      <p:sp>
        <p:nvSpPr>
          <p:cNvPr id="20484" name="Rectangle 9"/>
          <p:cNvSpPr>
            <a:spLocks noChangeArrowheads="1"/>
          </p:cNvSpPr>
          <p:nvPr/>
        </p:nvSpPr>
        <p:spPr bwMode="auto">
          <a:xfrm>
            <a:off x="-1362075" y="-165100"/>
            <a:ext cx="184150" cy="457200"/>
          </a:xfrm>
          <a:prstGeom prst="rect">
            <a:avLst/>
          </a:prstGeom>
          <a:noFill/>
          <a:ln w="9525">
            <a:noFill/>
            <a:miter lim="800000"/>
            <a:headEnd/>
            <a:tailEnd/>
          </a:ln>
        </p:spPr>
        <p:txBody>
          <a:bodyPr wrap="none">
            <a:prstTxWarp prst="textNoShape">
              <a:avLst/>
            </a:prstTxWarp>
            <a:spAutoFit/>
          </a:bodyPr>
          <a:lstStyle/>
          <a:p>
            <a:endParaRPr lang="en-US" dirty="0">
              <a:latin typeface="Times" pitchFamily="-106" charset="0"/>
            </a:endParaRPr>
          </a:p>
        </p:txBody>
      </p:sp>
      <p:sp>
        <p:nvSpPr>
          <p:cNvPr id="20485" name="Rectangle 14"/>
          <p:cNvSpPr>
            <a:spLocks noGrp="1" noChangeArrowheads="1"/>
          </p:cNvSpPr>
          <p:nvPr>
            <p:ph type="title"/>
          </p:nvPr>
        </p:nvSpPr>
        <p:spPr>
          <a:xfrm>
            <a:off x="-6519" y="1856381"/>
            <a:ext cx="9144000" cy="2021865"/>
          </a:xfrm>
        </p:spPr>
        <p:txBody>
          <a:bodyPr>
            <a:noAutofit/>
          </a:bodyPr>
          <a:lstStyle/>
          <a:p>
            <a:pPr algn="ctr"/>
            <a:r>
              <a:rPr lang="en-US" dirty="0"/>
              <a:t>Strengths &amp; Limitations of Biologic Assays for Cannabis Use</a:t>
            </a:r>
          </a:p>
        </p:txBody>
      </p:sp>
      <p:sp>
        <p:nvSpPr>
          <p:cNvPr id="3" name="TextBox 2"/>
          <p:cNvSpPr txBox="1"/>
          <p:nvPr/>
        </p:nvSpPr>
        <p:spPr>
          <a:xfrm>
            <a:off x="-6519" y="4867712"/>
            <a:ext cx="9144000" cy="1990288"/>
          </a:xfrm>
          <a:prstGeom prst="rect">
            <a:avLst/>
          </a:prstGeom>
          <a:noFill/>
        </p:spPr>
        <p:txBody>
          <a:bodyPr wrap="square" rtlCol="0">
            <a:spAutoFit/>
          </a:bodyPr>
          <a:lstStyle/>
          <a:p>
            <a:pPr algn="ctr">
              <a:spcBef>
                <a:spcPts val="200"/>
              </a:spcBef>
              <a:spcAft>
                <a:spcPts val="200"/>
              </a:spcAft>
              <a:buNone/>
            </a:pPr>
            <a:r>
              <a:rPr lang="en-US" sz="3000" dirty="0">
                <a:solidFill>
                  <a:schemeClr val="accent2"/>
                </a:solidFill>
              </a:rPr>
              <a:t>Professor Dr. Dr. (h.c.) Marilyn A. Huestis</a:t>
            </a:r>
          </a:p>
          <a:p>
            <a:pPr algn="ctr">
              <a:spcBef>
                <a:spcPts val="200"/>
              </a:spcBef>
              <a:spcAft>
                <a:spcPts val="200"/>
              </a:spcAft>
              <a:buNone/>
            </a:pPr>
            <a:r>
              <a:rPr lang="en-US" sz="3000" dirty="0">
                <a:solidFill>
                  <a:schemeClr val="accent2"/>
                </a:solidFill>
              </a:rPr>
              <a:t> Lambert Center for Study of Medicinal Cannabis &amp; Hemp, Institute of Emerging Health Professionals, Thomas Jefferson University, Philadelphia, PA</a:t>
            </a:r>
          </a:p>
        </p:txBody>
      </p:sp>
      <p:sp>
        <p:nvSpPr>
          <p:cNvPr id="11" name="Rectangle 14"/>
          <p:cNvSpPr txBox="1">
            <a:spLocks noChangeArrowheads="1"/>
          </p:cNvSpPr>
          <p:nvPr/>
        </p:nvSpPr>
        <p:spPr bwMode="auto">
          <a:xfrm>
            <a:off x="-6519" y="3441783"/>
            <a:ext cx="9144000" cy="14706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2pPr>
            <a:lvl3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3pPr>
            <a:lvl4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4pPr>
            <a:lvl5pPr algn="l" rtl="0" eaLnBrk="0" fontAlgn="base" hangingPunct="0">
              <a:spcBef>
                <a:spcPct val="0"/>
              </a:spcBef>
              <a:spcAft>
                <a:spcPct val="0"/>
              </a:spcAft>
              <a:defRPr sz="4200">
                <a:solidFill>
                  <a:schemeClr val="tx2"/>
                </a:solidFill>
                <a:latin typeface="Arial" charset="0"/>
                <a:ea typeface="ＭＳ Ｐゴシック" pitchFamily="-106" charset="-128"/>
                <a:cs typeface="ＭＳ Ｐゴシック" pitchFamily="-106"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a:lstStyle>
          <a:p>
            <a:pPr algn="ctr"/>
            <a:r>
              <a:rPr lang="en-US" sz="3600" dirty="0">
                <a:effectLst/>
              </a:rPr>
              <a:t>Cannabis Use Outcomes for Clinical Trials March 23, 2018</a:t>
            </a:r>
            <a:r>
              <a:rPr lang="en-US" sz="3600" dirty="0">
                <a:solidFill>
                  <a:schemeClr val="accent1"/>
                </a:solidFill>
                <a:effectLst/>
              </a:rPr>
              <a:t> </a:t>
            </a:r>
          </a:p>
        </p:txBody>
      </p:sp>
      <p:pic>
        <p:nvPicPr>
          <p:cNvPr id="12" name="Picture 11"/>
          <p:cNvPicPr>
            <a:picLocks noChangeAspect="1"/>
          </p:cNvPicPr>
          <p:nvPr/>
        </p:nvPicPr>
        <p:blipFill rotWithShape="1">
          <a:blip r:embed="rId3"/>
          <a:srcRect l="4814"/>
          <a:stretch/>
        </p:blipFill>
        <p:spPr>
          <a:xfrm>
            <a:off x="-3260" y="-11803"/>
            <a:ext cx="3237529" cy="2267506"/>
          </a:xfrm>
          <a:prstGeom prst="rect">
            <a:avLst/>
          </a:prstGeom>
        </p:spPr>
      </p:pic>
      <p:pic>
        <p:nvPicPr>
          <p:cNvPr id="13" name="Picture 12"/>
          <p:cNvPicPr>
            <a:picLocks noChangeAspect="1"/>
          </p:cNvPicPr>
          <p:nvPr/>
        </p:nvPicPr>
        <p:blipFill>
          <a:blip r:embed="rId4"/>
          <a:stretch>
            <a:fillRect/>
          </a:stretch>
        </p:blipFill>
        <p:spPr>
          <a:xfrm>
            <a:off x="6057906" y="0"/>
            <a:ext cx="3086093" cy="2255703"/>
          </a:xfrm>
          <a:prstGeom prst="rect">
            <a:avLst/>
          </a:prstGeom>
        </p:spPr>
      </p:pic>
      <p:pic>
        <p:nvPicPr>
          <p:cNvPr id="20" name="Picture 19" descr="Smoking marijuana.jpg"/>
          <p:cNvPicPr>
            <a:picLocks noChangeAspect="1"/>
          </p:cNvPicPr>
          <p:nvPr/>
        </p:nvPicPr>
        <p:blipFill rotWithShape="1">
          <a:blip r:embed="rId5" cstate="print"/>
          <a:srcRect r="7337"/>
          <a:stretch/>
        </p:blipFill>
        <p:spPr>
          <a:xfrm>
            <a:off x="3234270" y="-11803"/>
            <a:ext cx="3009450" cy="2270653"/>
          </a:xfrm>
          <a:prstGeom prst="rect">
            <a:avLst/>
          </a:prstGeom>
          <a:ln>
            <a:noFill/>
          </a:ln>
          <a:effectLst/>
        </p:spPr>
      </p:pic>
    </p:spTree>
    <p:extLst>
      <p:ext uri="{BB962C8B-B14F-4D97-AF65-F5344CB8AC3E}">
        <p14:creationId xmlns:p14="http://schemas.microsoft.com/office/powerpoint/2010/main" val="10332217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4DD15F38-0A4B-2C4B-B467-44800D99714E}"/>
              </a:ext>
            </a:extLst>
          </p:cNvPr>
          <p:cNvSpPr>
            <a:spLocks noGrp="1" noChangeArrowheads="1"/>
          </p:cNvSpPr>
          <p:nvPr>
            <p:ph type="title"/>
          </p:nvPr>
        </p:nvSpPr>
        <p:spPr>
          <a:xfrm>
            <a:off x="0" y="306238"/>
            <a:ext cx="9144000" cy="1143000"/>
          </a:xfrm>
          <a:solidFill>
            <a:schemeClr val="bg1"/>
          </a:solidFill>
        </p:spPr>
        <p:txBody>
          <a:bodyPr/>
          <a:lstStyle/>
          <a:p>
            <a:pPr algn="ctr"/>
            <a:r>
              <a:rPr lang="en-US" altLang="en-US" dirty="0">
                <a:ea typeface="ＭＳ Ｐゴシック" panose="020B0600070205080204" pitchFamily="34" charset="-128"/>
              </a:rPr>
              <a:t>Advantages of Hair Testing</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156675" name="Rectangle 3">
            <a:extLst>
              <a:ext uri="{FF2B5EF4-FFF2-40B4-BE49-F238E27FC236}">
                <a16:creationId xmlns:a16="http://schemas.microsoft.com/office/drawing/2014/main" id="{6967FC75-1960-2F48-9AD1-CB54C0E6D293}"/>
              </a:ext>
            </a:extLst>
          </p:cNvPr>
          <p:cNvSpPr>
            <a:spLocks noGrp="1" noChangeArrowheads="1"/>
          </p:cNvSpPr>
          <p:nvPr>
            <p:ph type="body" idx="1"/>
          </p:nvPr>
        </p:nvSpPr>
        <p:spPr>
          <a:xfrm>
            <a:off x="0" y="1207698"/>
            <a:ext cx="9144000" cy="5874589"/>
          </a:xfrm>
          <a:solidFill>
            <a:schemeClr val="bg1"/>
          </a:solidFill>
        </p:spPr>
        <p:txBody>
          <a:bodyPr/>
          <a:lstStyle/>
          <a:p>
            <a:pPr>
              <a:spcBef>
                <a:spcPts val="1500"/>
              </a:spcBef>
            </a:pPr>
            <a:r>
              <a:rPr lang="en-US" altLang="en-US" dirty="0">
                <a:ea typeface="ＭＳ Ｐゴシック" panose="020B0600070205080204" pitchFamily="34" charset="-128"/>
              </a:rPr>
              <a:t>Large window of drug detection</a:t>
            </a:r>
          </a:p>
          <a:p>
            <a:pPr lvl="1">
              <a:spcBef>
                <a:spcPts val="1500"/>
              </a:spcBef>
            </a:pPr>
            <a:r>
              <a:rPr lang="en-US" altLang="en-US" dirty="0">
                <a:ea typeface="ＭＳ Ｐゴシック" panose="020B0600070205080204" pitchFamily="34" charset="-128"/>
              </a:rPr>
              <a:t>Documents abstinence </a:t>
            </a:r>
          </a:p>
          <a:p>
            <a:pPr lvl="1">
              <a:spcBef>
                <a:spcPts val="1500"/>
              </a:spcBef>
            </a:pPr>
            <a:r>
              <a:rPr lang="en-US" altLang="en-US" dirty="0">
                <a:ea typeface="ＭＳ Ｐゴシック" panose="020B0600070205080204" pitchFamily="34" charset="-128"/>
              </a:rPr>
              <a:t>Brief abstinence does not alter test outcome</a:t>
            </a:r>
          </a:p>
          <a:p>
            <a:pPr>
              <a:spcBef>
                <a:spcPts val="1500"/>
              </a:spcBef>
            </a:pPr>
            <a:r>
              <a:rPr lang="en-US" altLang="en-US" dirty="0">
                <a:ea typeface="ＭＳ Ｐゴシック" panose="020B0600070205080204" pitchFamily="34" charset="-128"/>
              </a:rPr>
              <a:t>Hair is easy to collect, handle &amp; store</a:t>
            </a:r>
          </a:p>
          <a:p>
            <a:pPr>
              <a:spcBef>
                <a:spcPts val="1500"/>
              </a:spcBef>
            </a:pPr>
            <a:r>
              <a:rPr lang="en-US" altLang="en-US" dirty="0">
                <a:ea typeface="ＭＳ Ｐゴシック" panose="020B0600070205080204" pitchFamily="34" charset="-128"/>
              </a:rPr>
              <a:t>Retesting possible</a:t>
            </a:r>
          </a:p>
          <a:p>
            <a:pPr>
              <a:spcBef>
                <a:spcPts val="1500"/>
              </a:spcBef>
            </a:pPr>
            <a:r>
              <a:rPr lang="en-US" altLang="en-US" dirty="0">
                <a:ea typeface="ＭＳ Ｐゴシック" panose="020B0600070205080204" pitchFamily="34" charset="-128"/>
              </a:rPr>
              <a:t>Adulteration more difficult or apparent</a:t>
            </a:r>
          </a:p>
          <a:p>
            <a:pPr>
              <a:spcBef>
                <a:spcPts val="1500"/>
              </a:spcBef>
            </a:pPr>
            <a:r>
              <a:rPr lang="en-US" altLang="en-US" dirty="0">
                <a:ea typeface="ＭＳ Ｐゴシック" panose="020B0600070205080204" pitchFamily="34" charset="-128"/>
              </a:rPr>
              <a:t>Differentiate acute from chronic exposure</a:t>
            </a:r>
          </a:p>
        </p:txBody>
      </p:sp>
    </p:spTree>
    <p:extLst>
      <p:ext uri="{BB962C8B-B14F-4D97-AF65-F5344CB8AC3E}">
        <p14:creationId xmlns:p14="http://schemas.microsoft.com/office/powerpoint/2010/main" val="302065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11EAD066-75B4-EA46-9149-31E20824EC95}"/>
              </a:ext>
            </a:extLst>
          </p:cNvPr>
          <p:cNvSpPr>
            <a:spLocks noGrp="1" noChangeArrowheads="1"/>
          </p:cNvSpPr>
          <p:nvPr>
            <p:ph type="title"/>
          </p:nvPr>
        </p:nvSpPr>
        <p:spPr>
          <a:xfrm>
            <a:off x="-76200" y="228600"/>
            <a:ext cx="9220200" cy="1143000"/>
          </a:xfrm>
          <a:solidFill>
            <a:schemeClr val="bg1"/>
          </a:solidFill>
        </p:spPr>
        <p:txBody>
          <a:bodyPr/>
          <a:lstStyle/>
          <a:p>
            <a:pPr algn="ctr"/>
            <a:r>
              <a:rPr lang="en-US" altLang="en-US" dirty="0">
                <a:ea typeface="ＭＳ Ｐゴシック" panose="020B0600070205080204" pitchFamily="34" charset="-128"/>
              </a:rPr>
              <a:t>Disadvantages of Hair Testing</a:t>
            </a:r>
          </a:p>
        </p:txBody>
      </p:sp>
      <p:sp>
        <p:nvSpPr>
          <p:cNvPr id="157699" name="Rectangle 3">
            <a:extLst>
              <a:ext uri="{FF2B5EF4-FFF2-40B4-BE49-F238E27FC236}">
                <a16:creationId xmlns:a16="http://schemas.microsoft.com/office/drawing/2014/main" id="{9E4C20C5-39E5-E04B-9FD2-243991CA2B49}"/>
              </a:ext>
            </a:extLst>
          </p:cNvPr>
          <p:cNvSpPr>
            <a:spLocks noGrp="1" noChangeArrowheads="1"/>
          </p:cNvSpPr>
          <p:nvPr>
            <p:ph type="body" idx="1"/>
          </p:nvPr>
        </p:nvSpPr>
        <p:spPr>
          <a:xfrm>
            <a:off x="-7188" y="1371600"/>
            <a:ext cx="9220200" cy="5867400"/>
          </a:xfrm>
          <a:solidFill>
            <a:schemeClr val="bg1"/>
          </a:solidFill>
        </p:spPr>
        <p:txBody>
          <a:bodyPr/>
          <a:lstStyle/>
          <a:p>
            <a:pPr>
              <a:lnSpc>
                <a:spcPct val="90000"/>
              </a:lnSpc>
              <a:spcAft>
                <a:spcPts val="1200"/>
              </a:spcAft>
            </a:pPr>
            <a:r>
              <a:rPr lang="en-US" altLang="en-US" dirty="0">
                <a:ea typeface="ＭＳ Ｐゴシック" panose="020B0600070205080204" pitchFamily="34" charset="-128"/>
              </a:rPr>
              <a:t>Color bias (not racial bias) for basic drugs</a:t>
            </a:r>
          </a:p>
          <a:p>
            <a:pPr>
              <a:spcAft>
                <a:spcPts val="1200"/>
              </a:spcAft>
            </a:pPr>
            <a:r>
              <a:rPr lang="en-US" altLang="en-US" dirty="0">
                <a:ea typeface="ＭＳ Ｐゴシック" panose="020B0600070205080204" pitchFamily="34" charset="-128"/>
              </a:rPr>
              <a:t>Neutral &amp; acidic drugs incorporate poorly</a:t>
            </a:r>
          </a:p>
          <a:p>
            <a:pPr>
              <a:spcAft>
                <a:spcPts val="1200"/>
              </a:spcAft>
            </a:pPr>
            <a:r>
              <a:rPr lang="en-US" altLang="en-US" dirty="0">
                <a:ea typeface="ＭＳ Ｐゴシック" panose="020B0600070205080204" pitchFamily="34" charset="-128"/>
              </a:rPr>
              <a:t>Smoked drug environmental contamination</a:t>
            </a:r>
          </a:p>
          <a:p>
            <a:pPr>
              <a:lnSpc>
                <a:spcPct val="90000"/>
              </a:lnSpc>
              <a:spcAft>
                <a:spcPts val="1200"/>
              </a:spcAft>
            </a:pPr>
            <a:r>
              <a:rPr lang="en-US" altLang="en-US" dirty="0">
                <a:ea typeface="ＭＳ Ｐゴシック" panose="020B0600070205080204" pitchFamily="34" charset="-128"/>
              </a:rPr>
              <a:t>Recent drug use not detected (5-10 days)</a:t>
            </a:r>
          </a:p>
          <a:p>
            <a:pPr>
              <a:spcAft>
                <a:spcPts val="1200"/>
              </a:spcAft>
            </a:pPr>
            <a:r>
              <a:rPr lang="en-US" altLang="en-US" dirty="0">
                <a:ea typeface="ＭＳ Ｐゴシック" panose="020B0600070205080204" pitchFamily="34" charset="-128"/>
              </a:rPr>
              <a:t>Expensive &amp; results are not available immediately</a:t>
            </a:r>
          </a:p>
          <a:p>
            <a:pPr>
              <a:spcAft>
                <a:spcPts val="1200"/>
              </a:spcAft>
            </a:pPr>
            <a:r>
              <a:rPr lang="en-US" altLang="en-US" dirty="0">
                <a:ea typeface="ＭＳ Ｐゴシック" panose="020B0600070205080204" pitchFamily="34" charset="-128"/>
              </a:rPr>
              <a:t>Few controlled drug administration studies to guide interpretation</a:t>
            </a:r>
          </a:p>
        </p:txBody>
      </p:sp>
    </p:spTree>
    <p:extLst>
      <p:ext uri="{BB962C8B-B14F-4D97-AF65-F5344CB8AC3E}">
        <p14:creationId xmlns:p14="http://schemas.microsoft.com/office/powerpoint/2010/main" val="3922572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11EAD066-75B4-EA46-9149-31E20824EC95}"/>
              </a:ext>
            </a:extLst>
          </p:cNvPr>
          <p:cNvSpPr>
            <a:spLocks noGrp="1" noChangeArrowheads="1"/>
          </p:cNvSpPr>
          <p:nvPr>
            <p:ph type="title"/>
          </p:nvPr>
        </p:nvSpPr>
        <p:spPr>
          <a:xfrm>
            <a:off x="-24442" y="228600"/>
            <a:ext cx="9168441" cy="1143000"/>
          </a:xfrm>
          <a:solidFill>
            <a:schemeClr val="bg1"/>
          </a:solidFill>
        </p:spPr>
        <p:txBody>
          <a:bodyPr/>
          <a:lstStyle/>
          <a:p>
            <a:pPr algn="ctr"/>
            <a:r>
              <a:rPr lang="en-US" altLang="en-US" dirty="0">
                <a:ea typeface="ＭＳ Ｐゴシック" panose="020B0600070205080204" pitchFamily="34" charset="-128"/>
              </a:rPr>
              <a:t>Hair Testing for Cannabis Dependence</a:t>
            </a:r>
          </a:p>
        </p:txBody>
      </p:sp>
      <p:sp>
        <p:nvSpPr>
          <p:cNvPr id="157699" name="Rectangle 3">
            <a:extLst>
              <a:ext uri="{FF2B5EF4-FFF2-40B4-BE49-F238E27FC236}">
                <a16:creationId xmlns:a16="http://schemas.microsoft.com/office/drawing/2014/main" id="{9E4C20C5-39E5-E04B-9FD2-243991CA2B49}"/>
              </a:ext>
            </a:extLst>
          </p:cNvPr>
          <p:cNvSpPr>
            <a:spLocks noGrp="1" noChangeArrowheads="1"/>
          </p:cNvSpPr>
          <p:nvPr>
            <p:ph type="body" idx="1"/>
          </p:nvPr>
        </p:nvSpPr>
        <p:spPr>
          <a:xfrm>
            <a:off x="-24441" y="1371600"/>
            <a:ext cx="9220200" cy="5867400"/>
          </a:xfrm>
          <a:solidFill>
            <a:schemeClr val="bg1"/>
          </a:solidFill>
        </p:spPr>
        <p:txBody>
          <a:bodyPr/>
          <a:lstStyle/>
          <a:p>
            <a:pPr>
              <a:lnSpc>
                <a:spcPct val="90000"/>
              </a:lnSpc>
              <a:spcAft>
                <a:spcPts val="1200"/>
              </a:spcAft>
            </a:pPr>
            <a:r>
              <a:rPr lang="en-US" altLang="en-US" dirty="0">
                <a:ea typeface="ＭＳ Ｐゴシック" panose="020B0600070205080204" pitchFamily="34" charset="-128"/>
              </a:rPr>
              <a:t>Least sensitive matrix for identifying cannabis use</a:t>
            </a:r>
          </a:p>
          <a:p>
            <a:pPr>
              <a:lnSpc>
                <a:spcPct val="90000"/>
              </a:lnSpc>
              <a:spcAft>
                <a:spcPts val="1200"/>
              </a:spcAft>
            </a:pPr>
            <a:r>
              <a:rPr lang="en-US" altLang="en-US" dirty="0">
                <a:ea typeface="ＭＳ Ｐゴシック" panose="020B0600070205080204" pitchFamily="34" charset="-128"/>
              </a:rPr>
              <a:t>Wide window of drug detection</a:t>
            </a:r>
          </a:p>
          <a:p>
            <a:pPr>
              <a:lnSpc>
                <a:spcPct val="90000"/>
              </a:lnSpc>
              <a:spcAft>
                <a:spcPts val="1200"/>
              </a:spcAft>
            </a:pPr>
            <a:r>
              <a:rPr lang="en-US" altLang="en-US" dirty="0">
                <a:ea typeface="ＭＳ Ｐゴシック" panose="020B0600070205080204" pitchFamily="34" charset="-128"/>
              </a:rPr>
              <a:t>No color bias for detecting THCCOOH- not a basic drug</a:t>
            </a:r>
          </a:p>
          <a:p>
            <a:pPr>
              <a:lnSpc>
                <a:spcPct val="90000"/>
              </a:lnSpc>
              <a:spcAft>
                <a:spcPts val="1200"/>
              </a:spcAft>
            </a:pPr>
            <a:r>
              <a:rPr lang="en-US" altLang="en-US" dirty="0">
                <a:ea typeface="ＭＳ Ｐゴシック" panose="020B0600070205080204" pitchFamily="34" charset="-128"/>
              </a:rPr>
              <a:t>Must measure THCCOOH &amp; not parent THC due to potential for environmental exposure</a:t>
            </a:r>
          </a:p>
          <a:p>
            <a:pPr>
              <a:lnSpc>
                <a:spcPct val="90000"/>
              </a:lnSpc>
              <a:spcAft>
                <a:spcPts val="1200"/>
              </a:spcAft>
            </a:pPr>
            <a:r>
              <a:rPr lang="en-US" altLang="en-US" dirty="0">
                <a:ea typeface="ＭＳ Ｐゴシック" panose="020B0600070205080204" pitchFamily="34" charset="-128"/>
              </a:rPr>
              <a:t>Useful for long-term follow up of clinical studies &amp; epidemiological studies</a:t>
            </a:r>
          </a:p>
          <a:p>
            <a:pPr marL="0" indent="0">
              <a:lnSpc>
                <a:spcPct val="90000"/>
              </a:lnSpc>
              <a:spcAft>
                <a:spcPts val="1200"/>
              </a:spcAft>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4888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0819" name="Text Box 3"/>
          <p:cNvSpPr txBox="1">
            <a:spLocks noChangeArrowheads="1"/>
          </p:cNvSpPr>
          <p:nvPr/>
        </p:nvSpPr>
        <p:spPr bwMode="auto">
          <a:xfrm>
            <a:off x="5562600" y="5181600"/>
            <a:ext cx="3689856" cy="769441"/>
          </a:xfrm>
          <a:prstGeom prst="rect">
            <a:avLst/>
          </a:prstGeom>
          <a:noFill/>
          <a:ln w="9525">
            <a:noFill/>
            <a:miter lim="800000"/>
            <a:headEnd/>
            <a:tailEnd/>
          </a:ln>
          <a:effectLst/>
        </p:spPr>
        <p:txBody>
          <a:bodyPr wrap="none">
            <a:prstTxWarp prst="textNoShape">
              <a:avLst/>
            </a:prstTxWarp>
            <a:spAutoFit/>
          </a:bodyPr>
          <a:lstStyle/>
          <a:p>
            <a:r>
              <a:rPr lang="en-US" sz="4400" dirty="0">
                <a:solidFill>
                  <a:schemeClr val="accent2"/>
                </a:solidFill>
                <a:latin typeface="+mn-lt"/>
              </a:rPr>
              <a:t>Sweat Testing</a:t>
            </a:r>
          </a:p>
        </p:txBody>
      </p:sp>
    </p:spTree>
    <p:extLst>
      <p:ext uri="{BB962C8B-B14F-4D97-AF65-F5344CB8AC3E}">
        <p14:creationId xmlns:p14="http://schemas.microsoft.com/office/powerpoint/2010/main" val="2658044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a:xfrm>
            <a:off x="0" y="0"/>
            <a:ext cx="9144000" cy="1169988"/>
          </a:xfrm>
          <a:solidFill>
            <a:schemeClr val="bg1"/>
          </a:solidFill>
        </p:spPr>
        <p:txBody>
          <a:bodyPr/>
          <a:lstStyle/>
          <a:p>
            <a:pPr algn="ctr" eaLnBrk="1" hangingPunct="1"/>
            <a:r>
              <a:rPr lang="en-US" altLang="en-US" dirty="0"/>
              <a:t>Advantages of Sweat Testing</a:t>
            </a:r>
            <a:endParaRPr lang="en-US" altLang="en-US" b="1" dirty="0"/>
          </a:p>
        </p:txBody>
      </p:sp>
      <p:sp>
        <p:nvSpPr>
          <p:cNvPr id="65539" name="Rectangle 1027"/>
          <p:cNvSpPr>
            <a:spLocks noGrp="1" noChangeArrowheads="1"/>
          </p:cNvSpPr>
          <p:nvPr>
            <p:ph type="body" idx="1"/>
          </p:nvPr>
        </p:nvSpPr>
        <p:spPr>
          <a:xfrm>
            <a:off x="0" y="1169988"/>
            <a:ext cx="9144000" cy="5688012"/>
          </a:xfrm>
          <a:solidFill>
            <a:schemeClr val="bg1"/>
          </a:solidFill>
        </p:spPr>
        <p:txBody>
          <a:bodyPr/>
          <a:lstStyle/>
          <a:p>
            <a:pPr eaLnBrk="1" hangingPunct="1">
              <a:lnSpc>
                <a:spcPct val="90000"/>
              </a:lnSpc>
              <a:spcAft>
                <a:spcPct val="40000"/>
              </a:spcAft>
            </a:pPr>
            <a:r>
              <a:rPr lang="en-US" altLang="en-US" dirty="0"/>
              <a:t>Convenient &amp; less invasive method for monitoring drug use</a:t>
            </a:r>
          </a:p>
          <a:p>
            <a:pPr eaLnBrk="1" hangingPunct="1">
              <a:lnSpc>
                <a:spcPct val="90000"/>
              </a:lnSpc>
              <a:spcAft>
                <a:spcPct val="40000"/>
              </a:spcAft>
            </a:pPr>
            <a:r>
              <a:rPr lang="en-US" altLang="en-US" dirty="0"/>
              <a:t>Provides cumulative record of exposure over the patch wear period (usually 1 week)</a:t>
            </a:r>
          </a:p>
          <a:p>
            <a:pPr eaLnBrk="1" hangingPunct="1">
              <a:lnSpc>
                <a:spcPct val="90000"/>
              </a:lnSpc>
              <a:spcAft>
                <a:spcPct val="40000"/>
              </a:spcAft>
            </a:pPr>
            <a:r>
              <a:rPr lang="en-US" altLang="en-US" dirty="0"/>
              <a:t>Longer detection window than urine</a:t>
            </a:r>
          </a:p>
          <a:p>
            <a:pPr eaLnBrk="1" hangingPunct="1">
              <a:lnSpc>
                <a:spcPct val="90000"/>
              </a:lnSpc>
              <a:spcAft>
                <a:spcPct val="40000"/>
              </a:spcAft>
            </a:pPr>
            <a:r>
              <a:rPr lang="en-US" altLang="en-US" dirty="0"/>
              <a:t>Parent drug is predominate analyte</a:t>
            </a:r>
          </a:p>
          <a:p>
            <a:pPr eaLnBrk="1" hangingPunct="1">
              <a:lnSpc>
                <a:spcPct val="90000"/>
              </a:lnSpc>
              <a:spcAft>
                <a:spcPct val="40000"/>
              </a:spcAft>
            </a:pPr>
            <a:r>
              <a:rPr lang="en-US" altLang="en-US" dirty="0"/>
              <a:t>Difficult to adulterate specimen</a:t>
            </a:r>
          </a:p>
        </p:txBody>
      </p:sp>
    </p:spTree>
    <p:extLst>
      <p:ext uri="{BB962C8B-B14F-4D97-AF65-F5344CB8AC3E}">
        <p14:creationId xmlns:p14="http://schemas.microsoft.com/office/powerpoint/2010/main" val="404805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xfrm>
            <a:off x="0" y="0"/>
            <a:ext cx="9144000" cy="1143000"/>
          </a:xfrm>
          <a:solidFill>
            <a:schemeClr val="bg1"/>
          </a:solidFill>
        </p:spPr>
        <p:txBody>
          <a:bodyPr/>
          <a:lstStyle/>
          <a:p>
            <a:pPr algn="ctr" eaLnBrk="1" hangingPunct="1"/>
            <a:r>
              <a:rPr lang="en-US" altLang="en-US" dirty="0"/>
              <a:t>Disadvantages of Sweat Testing</a:t>
            </a:r>
          </a:p>
        </p:txBody>
      </p:sp>
      <p:sp>
        <p:nvSpPr>
          <p:cNvPr id="66563" name="Rectangle 6"/>
          <p:cNvSpPr>
            <a:spLocks noGrp="1" noChangeArrowheads="1"/>
          </p:cNvSpPr>
          <p:nvPr>
            <p:ph type="body" idx="1"/>
          </p:nvPr>
        </p:nvSpPr>
        <p:spPr>
          <a:xfrm>
            <a:off x="76200" y="1143000"/>
            <a:ext cx="8991600" cy="5486400"/>
          </a:xfrm>
          <a:solidFill>
            <a:schemeClr val="bg1"/>
          </a:solidFill>
        </p:spPr>
        <p:txBody>
          <a:bodyPr/>
          <a:lstStyle/>
          <a:p>
            <a:pPr eaLnBrk="1" hangingPunct="1"/>
            <a:r>
              <a:rPr lang="en-US" altLang="en-US" dirty="0"/>
              <a:t>Variations in sweat production</a:t>
            </a:r>
          </a:p>
          <a:p>
            <a:pPr eaLnBrk="1" hangingPunct="1"/>
            <a:r>
              <a:rPr lang="en-US" altLang="en-US" dirty="0"/>
              <a:t>Lack of dose/concentration relationships</a:t>
            </a:r>
          </a:p>
          <a:p>
            <a:pPr eaLnBrk="1" hangingPunct="1"/>
            <a:r>
              <a:rPr lang="en-US" altLang="en-US" dirty="0"/>
              <a:t>Lower analyte concentrations</a:t>
            </a:r>
          </a:p>
          <a:p>
            <a:pPr eaLnBrk="1" hangingPunct="1"/>
            <a:r>
              <a:rPr lang="en-US" altLang="en-US" dirty="0"/>
              <a:t>Only 1 commercial laboratory doing testing</a:t>
            </a:r>
          </a:p>
          <a:p>
            <a:pPr eaLnBrk="1" hangingPunct="1"/>
            <a:r>
              <a:rPr lang="en-US" altLang="en-US" dirty="0"/>
              <a:t>Occasional skin irritation &amp; lack of adhesion</a:t>
            </a:r>
          </a:p>
          <a:p>
            <a:pPr eaLnBrk="1" hangingPunct="1"/>
            <a:r>
              <a:rPr lang="en-US" altLang="en-US" dirty="0"/>
              <a:t>Loss of drug from patch through the skin</a:t>
            </a:r>
          </a:p>
          <a:p>
            <a:pPr eaLnBrk="1" hangingPunct="1"/>
            <a:r>
              <a:rPr lang="en-US" altLang="en-US" dirty="0"/>
              <a:t>Potential for contamination of skin with drugs from the environment- must thoroughly clean </a:t>
            </a:r>
          </a:p>
          <a:p>
            <a:pPr eaLnBrk="1" hangingPunct="1"/>
            <a:r>
              <a:rPr lang="en-US" altLang="en-US" dirty="0"/>
              <a:t>Residual THC excretion in chronic frequent cannabis users?</a:t>
            </a:r>
          </a:p>
        </p:txBody>
      </p:sp>
    </p:spTree>
    <p:extLst>
      <p:ext uri="{BB962C8B-B14F-4D97-AF65-F5344CB8AC3E}">
        <p14:creationId xmlns:p14="http://schemas.microsoft.com/office/powerpoint/2010/main" val="117563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20_THCsweat_combo_092107_color.jpg"/>
          <p:cNvPicPr/>
          <p:nvPr/>
        </p:nvPicPr>
        <p:blipFill>
          <a:blip r:embed="rId2" cstate="print"/>
          <a:stretch>
            <a:fillRect/>
          </a:stretch>
        </p:blipFill>
        <p:spPr>
          <a:xfrm>
            <a:off x="3606800" y="901700"/>
            <a:ext cx="5289550" cy="5511800"/>
          </a:xfrm>
          <a:prstGeom prst="rect">
            <a:avLst/>
          </a:prstGeom>
        </p:spPr>
      </p:pic>
      <p:sp>
        <p:nvSpPr>
          <p:cNvPr id="4" name="Text Box 2">
            <a:extLst>
              <a:ext uri="{FF2B5EF4-FFF2-40B4-BE49-F238E27FC236}">
                <a16:creationId xmlns:a16="http://schemas.microsoft.com/office/drawing/2014/main" id="{C9966655-5D99-034A-8578-C102ABF07EF7}"/>
              </a:ext>
            </a:extLst>
          </p:cNvPr>
          <p:cNvSpPr txBox="1">
            <a:spLocks noChangeArrowheads="1"/>
          </p:cNvSpPr>
          <p:nvPr/>
        </p:nvSpPr>
        <p:spPr bwMode="auto">
          <a:xfrm>
            <a:off x="141173" y="-62406"/>
            <a:ext cx="3339859" cy="6858000"/>
          </a:xfrm>
          <a:prstGeom prst="rect">
            <a:avLst/>
          </a:prstGeom>
          <a:solidFill>
            <a:srgbClr val="FFFFFF"/>
          </a:solidFill>
          <a:ln w="9525">
            <a:noFill/>
            <a:miter lim="800000"/>
            <a:headEnd/>
            <a:tailEnd/>
          </a:ln>
        </p:spPr>
        <p:txBody>
          <a:bodyPr lIns="0" r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sz="2800" dirty="0">
              <a:solidFill>
                <a:schemeClr val="accent2"/>
              </a:solidFill>
              <a:latin typeface="+mn-lt"/>
              <a:cs typeface="Times New Roman" panose="02020603050405020304" pitchFamily="18" charset="0"/>
            </a:endParaRPr>
          </a:p>
          <a:p>
            <a:pPr algn="ctr" eaLnBrk="1" hangingPunct="1"/>
            <a:r>
              <a:rPr lang="en-US" altLang="en-US" sz="2800" dirty="0">
                <a:solidFill>
                  <a:schemeClr val="accent2"/>
                </a:solidFill>
                <a:latin typeface="+mn-lt"/>
                <a:cs typeface="Times New Roman" panose="02020603050405020304" pitchFamily="18" charset="0"/>
              </a:rPr>
              <a:t>THC sweat excretion in 11 frequent cannabis users during sustained abstinence</a:t>
            </a:r>
          </a:p>
          <a:p>
            <a:pPr algn="ctr" eaLnBrk="1" hangingPunct="1"/>
            <a:endParaRPr lang="en-US" altLang="en-US" sz="2800" dirty="0">
              <a:solidFill>
                <a:schemeClr val="accent2"/>
              </a:solidFill>
              <a:latin typeface="+mn-lt"/>
              <a:cs typeface="Times New Roman" panose="02020603050405020304" pitchFamily="18" charset="0"/>
            </a:endParaRPr>
          </a:p>
          <a:p>
            <a:pPr algn="ctr" eaLnBrk="1" hangingPunct="1"/>
            <a:r>
              <a:rPr lang="en-US" altLang="en-US" sz="2800" dirty="0">
                <a:solidFill>
                  <a:schemeClr val="accent2"/>
                </a:solidFill>
                <a:latin typeface="+mn-lt"/>
                <a:cs typeface="Times New Roman" panose="02020603050405020304" pitchFamily="18" charset="0"/>
              </a:rPr>
              <a:t> Dashed line:</a:t>
            </a:r>
            <a:br>
              <a:rPr lang="en-US" altLang="en-US" sz="2800" dirty="0">
                <a:solidFill>
                  <a:schemeClr val="accent2"/>
                </a:solidFill>
                <a:latin typeface="+mn-lt"/>
                <a:cs typeface="Times New Roman" panose="02020603050405020304" pitchFamily="18" charset="0"/>
              </a:rPr>
            </a:br>
            <a:r>
              <a:rPr lang="en-US" altLang="en-US" sz="2800" dirty="0">
                <a:solidFill>
                  <a:schemeClr val="accent2"/>
                </a:solidFill>
                <a:latin typeface="+mn-lt"/>
                <a:cs typeface="Times New Roman" panose="02020603050405020304" pitchFamily="18" charset="0"/>
              </a:rPr>
              <a:t>1.0 ng/patch cutoff proposed by SAMHSA </a:t>
            </a:r>
            <a:br>
              <a:rPr lang="en-US" altLang="en-US" sz="2800" dirty="0">
                <a:solidFill>
                  <a:schemeClr val="accent2"/>
                </a:solidFill>
                <a:latin typeface="+mn-lt"/>
                <a:cs typeface="Times New Roman" panose="02020603050405020304" pitchFamily="18" charset="0"/>
              </a:rPr>
            </a:br>
            <a:r>
              <a:rPr lang="en-US" altLang="en-US" sz="2800" dirty="0">
                <a:solidFill>
                  <a:schemeClr val="accent2"/>
                </a:solidFill>
                <a:latin typeface="+mn-lt"/>
                <a:cs typeface="Times New Roman" panose="02020603050405020304" pitchFamily="18" charset="0"/>
              </a:rPr>
              <a:t>in 2004</a:t>
            </a:r>
          </a:p>
          <a:p>
            <a:pPr algn="ctr" eaLnBrk="1" hangingPunct="1"/>
            <a:endParaRPr lang="en-US" altLang="en-US" sz="2800" dirty="0">
              <a:solidFill>
                <a:schemeClr val="accent2"/>
              </a:solidFill>
              <a:latin typeface="+mn-lt"/>
              <a:cs typeface="Times New Roman" panose="02020603050405020304" pitchFamily="18" charset="0"/>
            </a:endParaRPr>
          </a:p>
          <a:p>
            <a:pPr algn="ctr" eaLnBrk="1" hangingPunct="1"/>
            <a:r>
              <a:rPr lang="en-US" altLang="en-US" sz="2800" dirty="0">
                <a:solidFill>
                  <a:schemeClr val="accent2"/>
                </a:solidFill>
                <a:latin typeface="+mn-lt"/>
                <a:cs typeface="Times New Roman" panose="02020603050405020304" pitchFamily="18" charset="0"/>
              </a:rPr>
              <a:t> * Negative sweat patch: LOQ</a:t>
            </a:r>
            <a:br>
              <a:rPr lang="en-US" altLang="en-US" sz="2800" dirty="0">
                <a:solidFill>
                  <a:schemeClr val="accent2"/>
                </a:solidFill>
                <a:latin typeface="+mn-lt"/>
                <a:cs typeface="Times New Roman" panose="02020603050405020304" pitchFamily="18" charset="0"/>
              </a:rPr>
            </a:br>
            <a:r>
              <a:rPr lang="en-US" altLang="en-US" sz="2800" dirty="0">
                <a:solidFill>
                  <a:schemeClr val="accent2"/>
                </a:solidFill>
                <a:latin typeface="+mn-lt"/>
                <a:cs typeface="Times New Roman" panose="02020603050405020304" pitchFamily="18" charset="0"/>
              </a:rPr>
              <a:t> 0.4 ng/patch</a:t>
            </a:r>
          </a:p>
        </p:txBody>
      </p:sp>
    </p:spTree>
    <p:extLst>
      <p:ext uri="{BB962C8B-B14F-4D97-AF65-F5344CB8AC3E}">
        <p14:creationId xmlns:p14="http://schemas.microsoft.com/office/powerpoint/2010/main" val="124927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xfrm>
            <a:off x="0" y="0"/>
            <a:ext cx="9144000" cy="1143000"/>
          </a:xfrm>
          <a:solidFill>
            <a:schemeClr val="bg1"/>
          </a:solidFill>
        </p:spPr>
        <p:txBody>
          <a:bodyPr/>
          <a:lstStyle/>
          <a:p>
            <a:pPr algn="ctr" eaLnBrk="1" hangingPunct="1"/>
            <a:r>
              <a:rPr lang="en-US" altLang="en-US" dirty="0"/>
              <a:t>Cannabinoid Sweat Testing</a:t>
            </a:r>
          </a:p>
        </p:txBody>
      </p:sp>
      <p:sp>
        <p:nvSpPr>
          <p:cNvPr id="66563" name="Rectangle 6"/>
          <p:cNvSpPr>
            <a:spLocks noGrp="1" noChangeArrowheads="1"/>
          </p:cNvSpPr>
          <p:nvPr>
            <p:ph type="body" idx="1"/>
          </p:nvPr>
        </p:nvSpPr>
        <p:spPr>
          <a:xfrm>
            <a:off x="76200" y="1143000"/>
            <a:ext cx="8991600" cy="5486400"/>
          </a:xfrm>
          <a:solidFill>
            <a:schemeClr val="bg1"/>
          </a:solidFill>
        </p:spPr>
        <p:txBody>
          <a:bodyPr/>
          <a:lstStyle/>
          <a:p>
            <a:pPr eaLnBrk="1" hangingPunct="1">
              <a:spcBef>
                <a:spcPts val="1500"/>
              </a:spcBef>
            </a:pPr>
            <a:r>
              <a:rPr lang="en-US" altLang="en-US" dirty="0"/>
              <a:t>Useful for weekly outpatient treatment visits as entire period covered for drug use</a:t>
            </a:r>
          </a:p>
          <a:p>
            <a:pPr eaLnBrk="1" hangingPunct="1">
              <a:spcBef>
                <a:spcPts val="1500"/>
              </a:spcBef>
            </a:pPr>
            <a:r>
              <a:rPr lang="en-US" altLang="en-US" dirty="0"/>
              <a:t>Primarily used for criminal justice/parolee programs</a:t>
            </a:r>
          </a:p>
          <a:p>
            <a:pPr eaLnBrk="1" hangingPunct="1">
              <a:spcBef>
                <a:spcPts val="1500"/>
              </a:spcBef>
            </a:pPr>
            <a:r>
              <a:rPr lang="en-US" altLang="en-US" dirty="0"/>
              <a:t>Results are not immediately available</a:t>
            </a:r>
          </a:p>
          <a:p>
            <a:pPr eaLnBrk="1" hangingPunct="1">
              <a:spcBef>
                <a:spcPts val="1500"/>
              </a:spcBef>
            </a:pPr>
            <a:r>
              <a:rPr lang="en-US" altLang="en-US" dirty="0"/>
              <a:t>Expensive analyses</a:t>
            </a:r>
          </a:p>
          <a:p>
            <a:pPr eaLnBrk="1" hangingPunct="1">
              <a:spcBef>
                <a:spcPts val="1500"/>
              </a:spcBef>
            </a:pPr>
            <a:r>
              <a:rPr lang="en-US" altLang="en-US" dirty="0"/>
              <a:t>Poor dose-concentration relationships</a:t>
            </a:r>
          </a:p>
        </p:txBody>
      </p:sp>
    </p:spTree>
    <p:extLst>
      <p:ext uri="{BB962C8B-B14F-4D97-AF65-F5344CB8AC3E}">
        <p14:creationId xmlns:p14="http://schemas.microsoft.com/office/powerpoint/2010/main" val="2049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xfrm>
            <a:off x="0" y="-1"/>
            <a:ext cx="9144000" cy="1639019"/>
          </a:xfrm>
          <a:solidFill>
            <a:schemeClr val="bg1"/>
          </a:solidFill>
        </p:spPr>
        <p:txBody>
          <a:bodyPr/>
          <a:lstStyle/>
          <a:p>
            <a:pPr algn="ctr" eaLnBrk="1" hangingPunct="1"/>
            <a:br>
              <a:rPr lang="en-US" altLang="en-US" dirty="0"/>
            </a:br>
            <a:r>
              <a:rPr lang="en-US" altLang="en-US" dirty="0"/>
              <a:t>Blood Cannabinoid Testing</a:t>
            </a:r>
            <a:br>
              <a:rPr lang="en-US" altLang="en-US" dirty="0"/>
            </a:br>
            <a:endParaRPr lang="en-US" altLang="en-US" dirty="0"/>
          </a:p>
        </p:txBody>
      </p:sp>
      <p:pic>
        <p:nvPicPr>
          <p:cNvPr id="3" name="Picture 2">
            <a:extLst>
              <a:ext uri="{FF2B5EF4-FFF2-40B4-BE49-F238E27FC236}">
                <a16:creationId xmlns:a16="http://schemas.microsoft.com/office/drawing/2014/main" id="{7CB1540D-16E0-E341-98F5-CD8D03B1D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38" y="1954545"/>
            <a:ext cx="4621123" cy="3412522"/>
          </a:xfrm>
          <a:prstGeom prst="rect">
            <a:avLst/>
          </a:prstGeom>
        </p:spPr>
      </p:pic>
    </p:spTree>
    <p:extLst>
      <p:ext uri="{BB962C8B-B14F-4D97-AF65-F5344CB8AC3E}">
        <p14:creationId xmlns:p14="http://schemas.microsoft.com/office/powerpoint/2010/main" val="830622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0630" y="6273225"/>
            <a:ext cx="1144865"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Hours</a:t>
            </a:r>
          </a:p>
        </p:txBody>
      </p:sp>
      <p:sp>
        <p:nvSpPr>
          <p:cNvPr id="7" name="Rectangle 6"/>
          <p:cNvSpPr/>
          <p:nvPr/>
        </p:nvSpPr>
        <p:spPr>
          <a:xfrm rot="16200000">
            <a:off x="-46022" y="3607190"/>
            <a:ext cx="891591"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µg/L</a:t>
            </a:r>
          </a:p>
        </p:txBody>
      </p:sp>
      <p:sp>
        <p:nvSpPr>
          <p:cNvPr id="13" name="Rectangle 12"/>
          <p:cNvSpPr/>
          <p:nvPr/>
        </p:nvSpPr>
        <p:spPr>
          <a:xfrm>
            <a:off x="7315200" y="927936"/>
            <a:ext cx="4572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0" y="190500"/>
            <a:ext cx="9144000" cy="1527175"/>
          </a:xfrm>
          <a:solidFill>
            <a:schemeClr val="bg2"/>
          </a:solidFill>
        </p:spPr>
        <p:txBody>
          <a:bodyPr/>
          <a:lstStyle/>
          <a:p>
            <a:pPr algn="ctr"/>
            <a:r>
              <a:rPr lang="en-US" sz="3600" dirty="0"/>
              <a:t>Chronic Cannabis Users’ Blood THC Concentrations After Smoked, Inhaled</a:t>
            </a:r>
            <a:br>
              <a:rPr lang="en-US" sz="3600" dirty="0"/>
            </a:br>
            <a:r>
              <a:rPr lang="en-US" sz="3600" dirty="0"/>
              <a:t>&amp; Oral Cannabis</a:t>
            </a:r>
          </a:p>
        </p:txBody>
      </p:sp>
      <p:graphicFrame>
        <p:nvGraphicFramePr>
          <p:cNvPr id="29" name="Object 28"/>
          <p:cNvGraphicFramePr>
            <a:graphicFrameLocks noChangeAspect="1"/>
          </p:cNvGraphicFramePr>
          <p:nvPr>
            <p:extLst/>
          </p:nvPr>
        </p:nvGraphicFramePr>
        <p:xfrm>
          <a:off x="5513543" y="1723098"/>
          <a:ext cx="2600325" cy="1725533"/>
        </p:xfrm>
        <a:graphic>
          <a:graphicData uri="http://schemas.openxmlformats.org/presentationml/2006/ole">
            <mc:AlternateContent xmlns:mc="http://schemas.openxmlformats.org/markup-compatibility/2006">
              <mc:Choice xmlns:v="urn:schemas-microsoft-com:vml" Requires="v">
                <p:oleObj spid="_x0000_s8061" name="Prism 7" r:id="rId4" imgW="1878108" imgH="1088746" progId="Prism7.Document">
                  <p:embed/>
                </p:oleObj>
              </mc:Choice>
              <mc:Fallback>
                <p:oleObj name="Prism 7" r:id="rId4" imgW="1878108" imgH="1088746" progId="Prism7.Document">
                  <p:embed/>
                  <p:pic>
                    <p:nvPicPr>
                      <p:cNvPr id="0" name=""/>
                      <p:cNvPicPr/>
                      <p:nvPr/>
                    </p:nvPicPr>
                    <p:blipFill>
                      <a:blip r:embed="rId5"/>
                      <a:stretch>
                        <a:fillRect/>
                      </a:stretch>
                    </p:blipFill>
                    <p:spPr>
                      <a:xfrm>
                        <a:off x="5513543" y="1723098"/>
                        <a:ext cx="2600325" cy="1725533"/>
                      </a:xfrm>
                      <a:prstGeom prst="rect">
                        <a:avLst/>
                      </a:prstGeom>
                    </p:spPr>
                  </p:pic>
                </p:oleObj>
              </mc:Fallback>
            </mc:AlternateContent>
          </a:graphicData>
        </a:graphic>
      </p:graphicFrame>
      <p:grpSp>
        <p:nvGrpSpPr>
          <p:cNvPr id="8" name="Group 7"/>
          <p:cNvGrpSpPr/>
          <p:nvPr/>
        </p:nvGrpSpPr>
        <p:grpSpPr>
          <a:xfrm>
            <a:off x="138163" y="1494871"/>
            <a:ext cx="9494196" cy="5301574"/>
            <a:chOff x="107386" y="1466980"/>
            <a:chExt cx="9494196" cy="5301574"/>
          </a:xfrm>
        </p:grpSpPr>
        <p:graphicFrame>
          <p:nvGraphicFramePr>
            <p:cNvPr id="30" name="Object 29"/>
            <p:cNvGraphicFramePr>
              <a:graphicFrameLocks noChangeAspect="1"/>
            </p:cNvGraphicFramePr>
            <p:nvPr>
              <p:extLst/>
            </p:nvPr>
          </p:nvGraphicFramePr>
          <p:xfrm>
            <a:off x="107386" y="1487005"/>
            <a:ext cx="9494196" cy="5281549"/>
          </p:xfrm>
          <a:graphic>
            <a:graphicData uri="http://schemas.openxmlformats.org/presentationml/2006/ole">
              <mc:AlternateContent xmlns:mc="http://schemas.openxmlformats.org/markup-compatibility/2006">
                <mc:Choice xmlns:v="urn:schemas-microsoft-com:vml" Requires="v">
                  <p:oleObj spid="_x0000_s8062" name="Prism 7" r:id="rId6" imgW="9312029" imgH="3624230" progId="Prism7.Document">
                    <p:embed/>
                  </p:oleObj>
                </mc:Choice>
                <mc:Fallback>
                  <p:oleObj name="Prism 7" r:id="rId6" imgW="9312029" imgH="3624230" progId="Prism7.Document">
                    <p:embed/>
                    <p:pic>
                      <p:nvPicPr>
                        <p:cNvPr id="0" name=""/>
                        <p:cNvPicPr/>
                        <p:nvPr/>
                      </p:nvPicPr>
                      <p:blipFill>
                        <a:blip r:embed="rId7"/>
                        <a:stretch>
                          <a:fillRect/>
                        </a:stretch>
                      </p:blipFill>
                      <p:spPr>
                        <a:xfrm>
                          <a:off x="107386" y="1487005"/>
                          <a:ext cx="9494196" cy="5281549"/>
                        </a:xfrm>
                        <a:prstGeom prst="rect">
                          <a:avLst/>
                        </a:prstGeom>
                      </p:spPr>
                    </p:pic>
                  </p:oleObj>
                </mc:Fallback>
              </mc:AlternateContent>
            </a:graphicData>
          </a:graphic>
        </p:graphicFrame>
        <p:sp>
          <p:nvSpPr>
            <p:cNvPr id="38" name="TextBox 37"/>
            <p:cNvSpPr txBox="1"/>
            <p:nvPr/>
          </p:nvSpPr>
          <p:spPr>
            <a:xfrm>
              <a:off x="3316178" y="2505377"/>
              <a:ext cx="1946592" cy="79052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C</a:t>
              </a:r>
              <a:r>
                <a:rPr lang="en-US" sz="2400" baseline="-25000" dirty="0">
                  <a:solidFill>
                    <a:schemeClr val="accent2"/>
                  </a:solidFill>
                  <a:latin typeface="Arial" panose="020B0604020202020204" pitchFamily="34" charset="0"/>
                  <a:cs typeface="Arial" panose="020B0604020202020204" pitchFamily="34" charset="0"/>
                </a:rPr>
                <a:t>max</a:t>
              </a:r>
              <a:r>
                <a:rPr lang="en-US" sz="2400" dirty="0">
                  <a:solidFill>
                    <a:schemeClr val="accent2"/>
                  </a:solidFill>
                  <a:latin typeface="Arial" panose="020B0604020202020204" pitchFamily="34" charset="0"/>
                  <a:cs typeface="Arial" panose="020B0604020202020204" pitchFamily="34" charset="0"/>
                </a:rPr>
                <a:t> during </a:t>
              </a:r>
              <a:br>
                <a:rPr lang="en-US" sz="2400" dirty="0">
                  <a:solidFill>
                    <a:schemeClr val="accent2"/>
                  </a:solidFill>
                  <a:latin typeface="Arial" panose="020B0604020202020204" pitchFamily="34" charset="0"/>
                  <a:cs typeface="Arial" panose="020B0604020202020204" pitchFamily="34" charset="0"/>
                </a:rPr>
              </a:br>
              <a:r>
                <a:rPr lang="en-US" sz="2400" dirty="0">
                  <a:solidFill>
                    <a:schemeClr val="accent2"/>
                  </a:solidFill>
                  <a:latin typeface="Arial" panose="020B0604020202020204" pitchFamily="34" charset="0"/>
                  <a:cs typeface="Arial" panose="020B0604020202020204" pitchFamily="34" charset="0"/>
                </a:rPr>
                <a:t>inhalation</a:t>
              </a:r>
            </a:p>
          </p:txBody>
        </p:sp>
        <p:cxnSp>
          <p:nvCxnSpPr>
            <p:cNvPr id="42" name="Connector: Curved 41"/>
            <p:cNvCxnSpPr>
              <a:cxnSpLocks/>
            </p:cNvCxnSpPr>
            <p:nvPr/>
          </p:nvCxnSpPr>
          <p:spPr>
            <a:xfrm rot="10800000" flipV="1">
              <a:off x="2521734" y="2949801"/>
              <a:ext cx="794445" cy="2"/>
            </a:xfrm>
            <a:prstGeom prst="curved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49" name="TextBox 48"/>
            <p:cNvSpPr txBox="1"/>
            <p:nvPr/>
          </p:nvSpPr>
          <p:spPr>
            <a:xfrm>
              <a:off x="5509061" y="3332199"/>
              <a:ext cx="2709364" cy="888855"/>
            </a:xfrm>
            <a:prstGeom prst="rect">
              <a:avLst/>
            </a:prstGeom>
            <a:noFill/>
          </p:spPr>
          <p:txBody>
            <a:bodyPr wrap="none" rtlCol="0">
              <a:spAutoFit/>
            </a:bodyPr>
            <a:lstStyle/>
            <a:p>
              <a:r>
                <a:rPr lang="en-US" sz="2400" dirty="0">
                  <a:solidFill>
                    <a:schemeClr val="accent2"/>
                  </a:solidFill>
                  <a:latin typeface="Arial" panose="020B0604020202020204" pitchFamily="34" charset="0"/>
                  <a:cs typeface="Arial" panose="020B0604020202020204" pitchFamily="34" charset="0"/>
                </a:rPr>
                <a:t>Delayed C</a:t>
              </a:r>
              <a:r>
                <a:rPr lang="en-US" sz="2400" baseline="-25000" dirty="0">
                  <a:solidFill>
                    <a:schemeClr val="accent2"/>
                  </a:solidFill>
                  <a:latin typeface="Arial" panose="020B0604020202020204" pitchFamily="34" charset="0"/>
                  <a:cs typeface="Arial" panose="020B0604020202020204" pitchFamily="34" charset="0"/>
                </a:rPr>
                <a:t>max</a:t>
              </a:r>
              <a:endParaRPr lang="en-US" sz="2400" dirty="0">
                <a:solidFill>
                  <a:schemeClr val="accent2"/>
                </a:solidFill>
                <a:latin typeface="Arial" panose="020B0604020202020204" pitchFamily="34" charset="0"/>
                <a:cs typeface="Arial" panose="020B0604020202020204" pitchFamily="34" charset="0"/>
              </a:endParaRPr>
            </a:p>
          </p:txBody>
        </p:sp>
        <p:cxnSp>
          <p:nvCxnSpPr>
            <p:cNvPr id="51" name="Connector: Curved 50"/>
            <p:cNvCxnSpPr/>
            <p:nvPr/>
          </p:nvCxnSpPr>
          <p:spPr>
            <a:xfrm rot="10800000" flipV="1">
              <a:off x="4319277" y="3606059"/>
              <a:ext cx="1108302" cy="152871"/>
            </a:xfrm>
            <a:prstGeom prst="curved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Oval 25"/>
            <p:cNvSpPr/>
            <p:nvPr/>
          </p:nvSpPr>
          <p:spPr>
            <a:xfrm rot="18888015">
              <a:off x="1075633" y="3441006"/>
              <a:ext cx="942848" cy="1513978"/>
            </a:xfrm>
            <a:prstGeom prst="ellipse">
              <a:avLst/>
            </a:prstGeom>
            <a:solidFill>
              <a:schemeClr val="accent2">
                <a:lumMod val="40000"/>
                <a:lumOff val="60000"/>
                <a:alpha val="50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556054" y="1466980"/>
              <a:ext cx="184731" cy="584775"/>
            </a:xfrm>
            <a:prstGeom prst="rect">
              <a:avLst/>
            </a:prstGeom>
          </p:spPr>
          <p:txBody>
            <a:bodyPr wrap="none">
              <a:spAutoFit/>
            </a:bodyPr>
            <a:lstStyle/>
            <a:p>
              <a:endParaRPr lang="en-US" sz="3200" dirty="0">
                <a:latin typeface="Arial" panose="020B0604020202020204" pitchFamily="34" charset="0"/>
                <a:cs typeface="Arial" panose="020B0604020202020204" pitchFamily="34" charset="0"/>
              </a:endParaRPr>
            </a:p>
          </p:txBody>
        </p:sp>
      </p:grpSp>
      <p:sp>
        <p:nvSpPr>
          <p:cNvPr id="9" name="TextBox 8"/>
          <p:cNvSpPr txBox="1"/>
          <p:nvPr/>
        </p:nvSpPr>
        <p:spPr>
          <a:xfrm>
            <a:off x="5727292" y="3823702"/>
            <a:ext cx="2546146" cy="400110"/>
          </a:xfrm>
          <a:prstGeom prst="rect">
            <a:avLst/>
          </a:prstGeom>
          <a:noFill/>
        </p:spPr>
        <p:txBody>
          <a:bodyPr wrap="none" rtlCol="0">
            <a:spAutoFit/>
          </a:bodyPr>
          <a:lstStyle/>
          <a:p>
            <a:r>
              <a:rPr lang="en-US" sz="2000" dirty="0">
                <a:solidFill>
                  <a:schemeClr val="accent2"/>
                </a:solidFill>
              </a:rPr>
              <a:t>N=11, LOQ=0.5 µg/L</a:t>
            </a:r>
          </a:p>
        </p:txBody>
      </p:sp>
    </p:spTree>
    <p:extLst>
      <p:ext uri="{BB962C8B-B14F-4D97-AF65-F5344CB8AC3E}">
        <p14:creationId xmlns:p14="http://schemas.microsoft.com/office/powerpoint/2010/main" val="45449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400782" y="658239"/>
            <a:ext cx="7743218" cy="533400"/>
          </a:xfrm>
        </p:spPr>
        <p:txBody>
          <a:bodyPr>
            <a:noAutofit/>
          </a:bodyPr>
          <a:lstStyle/>
          <a:p>
            <a:pPr eaLnBrk="1" hangingPunct="1"/>
            <a:r>
              <a:rPr lang="en-US" dirty="0">
                <a:ea typeface="ＭＳ Ｐゴシック"/>
                <a:cs typeface="ＭＳ Ｐゴシック"/>
              </a:rPr>
              <a:t>The Problem</a:t>
            </a:r>
          </a:p>
        </p:txBody>
      </p:sp>
      <p:sp>
        <p:nvSpPr>
          <p:cNvPr id="12291" name="Rectangle 5"/>
          <p:cNvSpPr>
            <a:spLocks noGrp="1" noChangeArrowheads="1"/>
          </p:cNvSpPr>
          <p:nvPr>
            <p:ph type="body" idx="1"/>
          </p:nvPr>
        </p:nvSpPr>
        <p:spPr>
          <a:xfrm>
            <a:off x="0" y="1517514"/>
            <a:ext cx="9144000" cy="5340486"/>
          </a:xfrm>
        </p:spPr>
        <p:txBody>
          <a:bodyPr/>
          <a:lstStyle/>
          <a:p>
            <a:pPr eaLnBrk="1" hangingPunct="1">
              <a:spcBef>
                <a:spcPts val="1300"/>
              </a:spcBef>
            </a:pPr>
            <a:r>
              <a:rPr lang="en-US" dirty="0">
                <a:ea typeface="ＭＳ Ｐゴシック"/>
                <a:cs typeface="ＭＳ Ｐゴシック"/>
              </a:rPr>
              <a:t>With chronic frequent cannabis use, </a:t>
            </a:r>
            <a:br>
              <a:rPr lang="en-US" dirty="0">
                <a:ea typeface="ＭＳ Ｐゴシック"/>
                <a:cs typeface="ＭＳ Ｐゴシック"/>
              </a:rPr>
            </a:br>
            <a:r>
              <a:rPr lang="en-US" dirty="0">
                <a:ea typeface="ＭＳ Ｐゴシック"/>
                <a:cs typeface="ＭＳ Ｐゴシック"/>
              </a:rPr>
              <a:t>THC body burden increases due to storage of lipophilic THC in adipose tissue &amp; highly perfused organs including the brain</a:t>
            </a:r>
          </a:p>
          <a:p>
            <a:pPr>
              <a:spcBef>
                <a:spcPts val="1300"/>
              </a:spcBef>
            </a:pPr>
            <a:r>
              <a:rPr lang="en-US" dirty="0"/>
              <a:t>THC released from body stores into the blood, is metabolized to 11-OH-THC &amp; THCCOOH, &amp; excreted into biological matrices over time</a:t>
            </a:r>
          </a:p>
          <a:p>
            <a:pPr>
              <a:spcBef>
                <a:spcPts val="1300"/>
              </a:spcBef>
            </a:pPr>
            <a:r>
              <a:rPr lang="en-US" dirty="0"/>
              <a:t>Difficult to differentiate new cannabis use (relapse) from residual cannabis excretion in an easily accessible &amp; cost-effective manner</a:t>
            </a:r>
          </a:p>
          <a:p>
            <a:pPr eaLnBrk="1" hangingPunct="1"/>
            <a:endParaRPr lang="en-US" dirty="0">
              <a:ea typeface="ＭＳ Ｐゴシック"/>
              <a:cs typeface="ＭＳ Ｐゴシック"/>
            </a:endParaRPr>
          </a:p>
        </p:txBody>
      </p:sp>
      <p:pic>
        <p:nvPicPr>
          <p:cNvPr id="5" name="Picture 4">
            <a:extLst>
              <a:ext uri="{FF2B5EF4-FFF2-40B4-BE49-F238E27FC236}">
                <a16:creationId xmlns:a16="http://schemas.microsoft.com/office/drawing/2014/main" id="{5E2E385B-0950-634F-BBB7-D171E444D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01" y="0"/>
            <a:ext cx="2260599" cy="2057400"/>
          </a:xfrm>
          <a:prstGeom prst="rect">
            <a:avLst/>
          </a:prstGeom>
        </p:spPr>
      </p:pic>
    </p:spTree>
    <p:extLst>
      <p:ext uri="{BB962C8B-B14F-4D97-AF65-F5344CB8AC3E}">
        <p14:creationId xmlns:p14="http://schemas.microsoft.com/office/powerpoint/2010/main" val="185098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p:cNvGraphicFramePr>
            <a:graphicFrameLocks noChangeAspect="1"/>
          </p:cNvGraphicFramePr>
          <p:nvPr>
            <p:extLst/>
          </p:nvPr>
        </p:nvGraphicFramePr>
        <p:xfrm>
          <a:off x="-58367" y="1295400"/>
          <a:ext cx="9980578" cy="5501045"/>
        </p:xfrm>
        <a:graphic>
          <a:graphicData uri="http://schemas.openxmlformats.org/presentationml/2006/ole">
            <mc:AlternateContent xmlns:mc="http://schemas.openxmlformats.org/markup-compatibility/2006">
              <mc:Choice xmlns:v="urn:schemas-microsoft-com:vml" Requires="v">
                <p:oleObj spid="_x0000_s9081" name="Prism 7" r:id="rId4" imgW="9312029" imgH="3624230" progId="Prism7.Document">
                  <p:embed/>
                </p:oleObj>
              </mc:Choice>
              <mc:Fallback>
                <p:oleObj name="Prism 7" r:id="rId4" imgW="9312029" imgH="3624230" progId="Prism7.Document">
                  <p:embed/>
                  <p:pic>
                    <p:nvPicPr>
                      <p:cNvPr id="0" name=""/>
                      <p:cNvPicPr/>
                      <p:nvPr/>
                    </p:nvPicPr>
                    <p:blipFill>
                      <a:blip r:embed="rId5"/>
                      <a:stretch>
                        <a:fillRect/>
                      </a:stretch>
                    </p:blipFill>
                    <p:spPr>
                      <a:xfrm>
                        <a:off x="-58367" y="1295400"/>
                        <a:ext cx="9980578" cy="5501045"/>
                      </a:xfrm>
                      <a:prstGeom prst="rect">
                        <a:avLst/>
                      </a:prstGeom>
                    </p:spPr>
                  </p:pic>
                </p:oleObj>
              </mc:Fallback>
            </mc:AlternateContent>
          </a:graphicData>
        </a:graphic>
      </p:graphicFrame>
      <p:sp>
        <p:nvSpPr>
          <p:cNvPr id="6" name="Rectangle 5"/>
          <p:cNvSpPr/>
          <p:nvPr/>
        </p:nvSpPr>
        <p:spPr>
          <a:xfrm>
            <a:off x="3920630" y="6351045"/>
            <a:ext cx="1144865"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Hours</a:t>
            </a:r>
          </a:p>
        </p:txBody>
      </p:sp>
      <p:sp>
        <p:nvSpPr>
          <p:cNvPr id="7" name="Rectangle 6"/>
          <p:cNvSpPr/>
          <p:nvPr/>
        </p:nvSpPr>
        <p:spPr>
          <a:xfrm rot="16200000">
            <a:off x="-62613" y="3582319"/>
            <a:ext cx="891591"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µg/L</a:t>
            </a:r>
          </a:p>
        </p:txBody>
      </p:sp>
      <p:sp>
        <p:nvSpPr>
          <p:cNvPr id="3" name="Title 2"/>
          <p:cNvSpPr>
            <a:spLocks noGrp="1"/>
          </p:cNvSpPr>
          <p:nvPr>
            <p:ph type="title"/>
          </p:nvPr>
        </p:nvSpPr>
        <p:spPr>
          <a:xfrm>
            <a:off x="1" y="190500"/>
            <a:ext cx="9143999" cy="1527175"/>
          </a:xfrm>
          <a:solidFill>
            <a:schemeClr val="bg2"/>
          </a:solidFill>
        </p:spPr>
        <p:txBody>
          <a:bodyPr/>
          <a:lstStyle/>
          <a:p>
            <a:pPr algn="ctr"/>
            <a:r>
              <a:rPr lang="en-US" sz="3600" dirty="0"/>
              <a:t>Chronic Cannabis Users Blood </a:t>
            </a:r>
            <a:br>
              <a:rPr lang="en-US" sz="3600" dirty="0"/>
            </a:br>
            <a:r>
              <a:rPr lang="en-US" sz="3600" dirty="0"/>
              <a:t>THCCOOH-gluc Concentrations After </a:t>
            </a:r>
            <a:br>
              <a:rPr lang="en-US" sz="3600" dirty="0"/>
            </a:br>
            <a:r>
              <a:rPr lang="en-US" sz="3600" dirty="0"/>
              <a:t>Smoked, Inhaled &amp; Oral Cannabis</a:t>
            </a:r>
          </a:p>
        </p:txBody>
      </p:sp>
      <p:graphicFrame>
        <p:nvGraphicFramePr>
          <p:cNvPr id="20" name="Object 19"/>
          <p:cNvGraphicFramePr>
            <a:graphicFrameLocks noChangeAspect="1"/>
          </p:cNvGraphicFramePr>
          <p:nvPr>
            <p:extLst/>
          </p:nvPr>
        </p:nvGraphicFramePr>
        <p:xfrm>
          <a:off x="6050605" y="1717675"/>
          <a:ext cx="2509735" cy="1219300"/>
        </p:xfrm>
        <a:graphic>
          <a:graphicData uri="http://schemas.openxmlformats.org/presentationml/2006/ole">
            <mc:AlternateContent xmlns:mc="http://schemas.openxmlformats.org/markup-compatibility/2006">
              <mc:Choice xmlns:v="urn:schemas-microsoft-com:vml" Requires="v">
                <p:oleObj spid="_x0000_s9082" name="Prism 7" r:id="rId6" imgW="1878108" imgH="1088746" progId="Prism7.Document">
                  <p:embed/>
                </p:oleObj>
              </mc:Choice>
              <mc:Fallback>
                <p:oleObj name="Prism 7" r:id="rId6" imgW="1878108" imgH="1088746" progId="Prism7.Document">
                  <p:embed/>
                  <p:pic>
                    <p:nvPicPr>
                      <p:cNvPr id="0" name=""/>
                      <p:cNvPicPr/>
                      <p:nvPr/>
                    </p:nvPicPr>
                    <p:blipFill>
                      <a:blip r:embed="rId7"/>
                      <a:stretch>
                        <a:fillRect/>
                      </a:stretch>
                    </p:blipFill>
                    <p:spPr>
                      <a:xfrm>
                        <a:off x="6050605" y="1717675"/>
                        <a:ext cx="2509735" cy="1219300"/>
                      </a:xfrm>
                      <a:prstGeom prst="rect">
                        <a:avLst/>
                      </a:prstGeom>
                    </p:spPr>
                  </p:pic>
                </p:oleObj>
              </mc:Fallback>
            </mc:AlternateContent>
          </a:graphicData>
        </a:graphic>
      </p:graphicFrame>
      <p:sp>
        <p:nvSpPr>
          <p:cNvPr id="17" name="TextBox 16"/>
          <p:cNvSpPr txBox="1"/>
          <p:nvPr/>
        </p:nvSpPr>
        <p:spPr>
          <a:xfrm>
            <a:off x="6342911" y="3634250"/>
            <a:ext cx="2546146" cy="400110"/>
          </a:xfrm>
          <a:prstGeom prst="rect">
            <a:avLst/>
          </a:prstGeom>
          <a:noFill/>
        </p:spPr>
        <p:txBody>
          <a:bodyPr wrap="none" rtlCol="0">
            <a:spAutoFit/>
          </a:bodyPr>
          <a:lstStyle/>
          <a:p>
            <a:r>
              <a:rPr lang="en-US" sz="2000" dirty="0">
                <a:solidFill>
                  <a:schemeClr val="accent2"/>
                </a:solidFill>
              </a:rPr>
              <a:t>N=11, LOQ=0.5 µg/L</a:t>
            </a:r>
          </a:p>
        </p:txBody>
      </p:sp>
    </p:spTree>
    <p:extLst>
      <p:ext uri="{BB962C8B-B14F-4D97-AF65-F5344CB8AC3E}">
        <p14:creationId xmlns:p14="http://schemas.microsoft.com/office/powerpoint/2010/main" val="197856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ing_marijuana1.jpg"/>
          <p:cNvPicPr>
            <a:picLocks noChangeAspect="1"/>
          </p:cNvPicPr>
          <p:nvPr/>
        </p:nvPicPr>
        <p:blipFill>
          <a:blip r:embed="rId3" cstate="print"/>
          <a:stretch>
            <a:fillRect/>
          </a:stretch>
        </p:blipFill>
        <p:spPr>
          <a:xfrm>
            <a:off x="3089107" y="1946653"/>
            <a:ext cx="2951356" cy="221530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76585"/>
          <a:stretch/>
        </p:blipFill>
        <p:spPr>
          <a:xfrm>
            <a:off x="-713197" y="3546088"/>
            <a:ext cx="10567819" cy="3311912"/>
          </a:xfrm>
          <a:prstGeom prst="rect">
            <a:avLst/>
          </a:prstGeom>
        </p:spPr>
      </p:pic>
      <p:sp>
        <p:nvSpPr>
          <p:cNvPr id="5" name="Title 4">
            <a:extLst>
              <a:ext uri="{FF2B5EF4-FFF2-40B4-BE49-F238E27FC236}">
                <a16:creationId xmlns:a16="http://schemas.microsoft.com/office/drawing/2014/main" id="{DC57C24B-4877-1B44-9B62-14D32E4D7636}"/>
              </a:ext>
            </a:extLst>
          </p:cNvPr>
          <p:cNvSpPr>
            <a:spLocks noGrp="1"/>
          </p:cNvSpPr>
          <p:nvPr>
            <p:ph type="title"/>
          </p:nvPr>
        </p:nvSpPr>
        <p:spPr>
          <a:xfrm>
            <a:off x="-7215" y="85269"/>
            <a:ext cx="9144000" cy="1682052"/>
          </a:xfrm>
          <a:solidFill>
            <a:schemeClr val="bg1"/>
          </a:solidFill>
        </p:spPr>
        <p:txBody>
          <a:bodyPr/>
          <a:lstStyle/>
          <a:p>
            <a:pPr algn="ctr"/>
            <a:br>
              <a:rPr lang="en-US" dirty="0"/>
            </a:br>
            <a:r>
              <a:rPr lang="en-US" dirty="0"/>
              <a:t>Cannabinoid Excretion in Blood of Chronic Frequent Cannabis Smokers During Sustained Abstinence</a:t>
            </a:r>
            <a:br>
              <a:rPr lang="en-US" dirty="0"/>
            </a:br>
            <a:endParaRPr lang="en-US" dirty="0"/>
          </a:p>
        </p:txBody>
      </p:sp>
    </p:spTree>
    <p:extLst>
      <p:ext uri="{BB962C8B-B14F-4D97-AF65-F5344CB8AC3E}">
        <p14:creationId xmlns:p14="http://schemas.microsoft.com/office/powerpoint/2010/main" val="270477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07950"/>
            <a:ext cx="7772400" cy="1527175"/>
          </a:xfrm>
        </p:spPr>
        <p:txBody>
          <a:bodyPr>
            <a:normAutofit fontScale="90000"/>
          </a:bodyPr>
          <a:lstStyle/>
          <a:p>
            <a:r>
              <a:rPr lang="en-US" sz="3200" dirty="0">
                <a:solidFill>
                  <a:schemeClr val="accent2"/>
                </a:solidFill>
              </a:rPr>
              <a:t>Blood Detection Rates for THC, 11-OH-THC &amp; THCCOOH in Chronic Frequent Cannabis Smokers Over 30 Days Sustained Abstinence</a:t>
            </a:r>
          </a:p>
        </p:txBody>
      </p:sp>
      <p:pic>
        <p:nvPicPr>
          <p:cNvPr id="5" name="Picture 4" descr="040WB-Figure 1.2.png"/>
          <p:cNvPicPr>
            <a:picLocks noChangeAspect="1"/>
          </p:cNvPicPr>
          <p:nvPr/>
        </p:nvPicPr>
        <p:blipFill>
          <a:blip r:embed="rId2" cstate="print">
            <a:clrChange>
              <a:clrFrom>
                <a:srgbClr val="FFFFFF"/>
              </a:clrFrom>
              <a:clrTo>
                <a:srgbClr val="FFFFFF">
                  <a:alpha val="0"/>
                </a:srgbClr>
              </a:clrTo>
            </a:clrChange>
          </a:blip>
          <a:stretch>
            <a:fillRect/>
          </a:stretch>
        </p:blipFill>
        <p:spPr>
          <a:xfrm>
            <a:off x="32677" y="1692275"/>
            <a:ext cx="9054173" cy="5077639"/>
          </a:xfrm>
          <a:prstGeom prst="rect">
            <a:avLst/>
          </a:prstGeom>
        </p:spPr>
      </p:pic>
      <p:sp>
        <p:nvSpPr>
          <p:cNvPr id="3" name="TextBox 2"/>
          <p:cNvSpPr txBox="1"/>
          <p:nvPr/>
        </p:nvSpPr>
        <p:spPr>
          <a:xfrm>
            <a:off x="7143750" y="5981700"/>
            <a:ext cx="1574470" cy="369332"/>
          </a:xfrm>
          <a:prstGeom prst="rect">
            <a:avLst/>
          </a:prstGeom>
          <a:noFill/>
        </p:spPr>
        <p:txBody>
          <a:bodyPr wrap="none" rtlCol="0">
            <a:spAutoFit/>
          </a:bodyPr>
          <a:lstStyle/>
          <a:p>
            <a:r>
              <a:rPr lang="en-US" dirty="0">
                <a:solidFill>
                  <a:schemeClr val="tx2"/>
                </a:solidFill>
              </a:rPr>
              <a:t>LOQ 0.5 µg/L</a:t>
            </a:r>
          </a:p>
        </p:txBody>
      </p:sp>
    </p:spTree>
    <p:extLst>
      <p:ext uri="{BB962C8B-B14F-4D97-AF65-F5344CB8AC3E}">
        <p14:creationId xmlns:p14="http://schemas.microsoft.com/office/powerpoint/2010/main" val="132971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8160"/>
            <a:ext cx="9144000" cy="766501"/>
          </a:xfrm>
        </p:spPr>
        <p:txBody>
          <a:bodyPr>
            <a:noAutofit/>
          </a:bodyPr>
          <a:lstStyle/>
          <a:p>
            <a:pPr algn="ctr"/>
            <a:r>
              <a:rPr lang="en-US" dirty="0">
                <a:solidFill>
                  <a:schemeClr val="accent2"/>
                </a:solidFill>
              </a:rPr>
              <a:t>Are There Other Blood Cannabinoid Markers of Recent Cannabinoid Intake?</a:t>
            </a:r>
          </a:p>
        </p:txBody>
      </p:sp>
      <p:pic>
        <p:nvPicPr>
          <p:cNvPr id="3" name="Picture 2" descr="Image result for cannabis j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71" y="3770904"/>
            <a:ext cx="239446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artmanrl\Documents\RLH Professional\Dissertation\Defense presentation pics\Volcano\IMG_2672.JPG"/>
          <p:cNvPicPr>
            <a:picLocks noChangeAspect="1" noChangeArrowheads="1"/>
          </p:cNvPicPr>
          <p:nvPr/>
        </p:nvPicPr>
        <p:blipFill>
          <a:blip r:embed="rId3" cstate="print"/>
          <a:srcRect t="15556" b="15555"/>
          <a:stretch>
            <a:fillRect/>
          </a:stretch>
        </p:blipFill>
        <p:spPr bwMode="auto">
          <a:xfrm>
            <a:off x="3569383" y="3770904"/>
            <a:ext cx="2005233" cy="1600200"/>
          </a:xfrm>
          <a:prstGeom prst="rect">
            <a:avLst/>
          </a:prstGeom>
          <a:noFill/>
        </p:spPr>
      </p:pic>
      <p:pic>
        <p:nvPicPr>
          <p:cNvPr id="5" name="Picture 4" descr="iStock_000009833865_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8721" y="3770904"/>
            <a:ext cx="218491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998" y="999431"/>
            <a:ext cx="492443" cy="587135"/>
          </a:xfrm>
          <a:prstGeom prst="rect">
            <a:avLst/>
          </a:prstGeom>
          <a:noFill/>
        </p:spPr>
        <p:txBody>
          <a:bodyPr vert="vert270" wrap="none" rtlCol="0">
            <a:spAutoFit/>
          </a:bodyPr>
          <a:lstStyle/>
          <a:p>
            <a:r>
              <a:rPr lang="en-US" sz="2000" dirty="0">
                <a:solidFill>
                  <a:srgbClr val="FFFFF8"/>
                </a:solidFill>
                <a:latin typeface="+mn-lt"/>
              </a:rPr>
              <a:t>µg/L</a:t>
            </a:r>
          </a:p>
        </p:txBody>
      </p:sp>
      <p:sp>
        <p:nvSpPr>
          <p:cNvPr id="8" name="TextBox 7"/>
          <p:cNvSpPr txBox="1"/>
          <p:nvPr/>
        </p:nvSpPr>
        <p:spPr>
          <a:xfrm>
            <a:off x="4515289" y="6488668"/>
            <a:ext cx="936975" cy="461665"/>
          </a:xfrm>
          <a:prstGeom prst="rect">
            <a:avLst/>
          </a:prstGeom>
          <a:noFill/>
        </p:spPr>
        <p:txBody>
          <a:bodyPr wrap="none" rtlCol="0">
            <a:spAutoFit/>
          </a:bodyPr>
          <a:lstStyle/>
          <a:p>
            <a:r>
              <a:rPr lang="en-US" dirty="0">
                <a:solidFill>
                  <a:srgbClr val="FFFFF8"/>
                </a:solidFill>
                <a:latin typeface="+mn-lt"/>
              </a:rPr>
              <a:t>Hours</a:t>
            </a:r>
          </a:p>
        </p:txBody>
      </p:sp>
      <p:sp>
        <p:nvSpPr>
          <p:cNvPr id="9" name="TextBox 8"/>
          <p:cNvSpPr txBox="1"/>
          <p:nvPr/>
        </p:nvSpPr>
        <p:spPr>
          <a:xfrm>
            <a:off x="6248400" y="1062335"/>
            <a:ext cx="1112504" cy="461665"/>
          </a:xfrm>
          <a:prstGeom prst="rect">
            <a:avLst/>
          </a:prstGeom>
          <a:noFill/>
        </p:spPr>
        <p:txBody>
          <a:bodyPr wrap="none" rtlCol="0">
            <a:spAutoFit/>
          </a:bodyPr>
          <a:lstStyle/>
          <a:p>
            <a:r>
              <a:rPr lang="en-US" sz="2400" dirty="0">
                <a:solidFill>
                  <a:srgbClr val="FFFFF8"/>
                </a:solidFill>
                <a:latin typeface="+mn-lt"/>
              </a:rPr>
              <a:t>Plasma</a:t>
            </a:r>
          </a:p>
        </p:txBody>
      </p:sp>
      <p:sp>
        <p:nvSpPr>
          <p:cNvPr id="10" name="TextBox 9"/>
          <p:cNvSpPr txBox="1"/>
          <p:nvPr/>
        </p:nvSpPr>
        <p:spPr>
          <a:xfrm>
            <a:off x="5772741" y="3653135"/>
            <a:ext cx="834483" cy="461665"/>
          </a:xfrm>
          <a:prstGeom prst="rect">
            <a:avLst/>
          </a:prstGeom>
          <a:noFill/>
        </p:spPr>
        <p:txBody>
          <a:bodyPr wrap="none" rtlCol="0">
            <a:spAutoFit/>
          </a:bodyPr>
          <a:lstStyle/>
          <a:p>
            <a:pPr algn="ctr"/>
            <a:r>
              <a:rPr lang="en-US" sz="2400" dirty="0">
                <a:solidFill>
                  <a:srgbClr val="FFFFFF"/>
                </a:solidFill>
                <a:latin typeface="+mn-lt"/>
              </a:rPr>
              <a:t>CBN</a:t>
            </a:r>
          </a:p>
        </p:txBody>
      </p:sp>
      <p:sp>
        <p:nvSpPr>
          <p:cNvPr id="12" name="TextBox 11"/>
          <p:cNvSpPr txBox="1"/>
          <p:nvPr/>
        </p:nvSpPr>
        <p:spPr>
          <a:xfrm>
            <a:off x="6552251" y="4796135"/>
            <a:ext cx="762949" cy="461665"/>
          </a:xfrm>
          <a:prstGeom prst="rect">
            <a:avLst/>
          </a:prstGeom>
          <a:noFill/>
        </p:spPr>
        <p:txBody>
          <a:bodyPr wrap="none" rtlCol="0">
            <a:spAutoFit/>
          </a:bodyPr>
          <a:lstStyle/>
          <a:p>
            <a:pPr algn="ctr"/>
            <a:r>
              <a:rPr lang="en-US" sz="2400" dirty="0">
                <a:solidFill>
                  <a:srgbClr val="FFFFF8"/>
                </a:solidFill>
                <a:latin typeface="+mn-lt"/>
              </a:rPr>
              <a:t>CBN</a:t>
            </a:r>
          </a:p>
        </p:txBody>
      </p:sp>
      <p:sp>
        <p:nvSpPr>
          <p:cNvPr id="13" name="TextBox 12"/>
          <p:cNvSpPr txBox="1"/>
          <p:nvPr/>
        </p:nvSpPr>
        <p:spPr>
          <a:xfrm>
            <a:off x="6426426" y="1671935"/>
            <a:ext cx="755135" cy="461665"/>
          </a:xfrm>
          <a:prstGeom prst="rect">
            <a:avLst/>
          </a:prstGeom>
          <a:noFill/>
        </p:spPr>
        <p:txBody>
          <a:bodyPr wrap="none" rtlCol="0">
            <a:spAutoFit/>
          </a:bodyPr>
          <a:lstStyle/>
          <a:p>
            <a:pPr algn="ctr"/>
            <a:r>
              <a:rPr lang="en-US" sz="2400" dirty="0">
                <a:solidFill>
                  <a:srgbClr val="FFFFF8"/>
                </a:solidFill>
                <a:latin typeface="+mn-lt"/>
              </a:rPr>
              <a:t>CBD</a:t>
            </a:r>
          </a:p>
        </p:txBody>
      </p:sp>
      <p:pic>
        <p:nvPicPr>
          <p:cNvPr id="15" name="Content Placeholder 7" descr="Whole Blood Detection Rates Color ill300.png"/>
          <p:cNvPicPr>
            <a:picLocks noChangeAspect="1"/>
          </p:cNvPicPr>
          <p:nvPr/>
        </p:nvPicPr>
        <p:blipFill>
          <a:blip r:embed="rId3" cstate="print">
            <a:clrChange>
              <a:clrFrom>
                <a:srgbClr val="000000"/>
              </a:clrFrom>
              <a:clrTo>
                <a:srgbClr val="000000">
                  <a:alpha val="0"/>
                </a:srgbClr>
              </a:clrTo>
            </a:clrChange>
          </a:blip>
          <a:stretch>
            <a:fillRect/>
          </a:stretch>
        </p:blipFill>
        <p:spPr bwMode="auto">
          <a:xfrm>
            <a:off x="381000" y="2057400"/>
            <a:ext cx="8445500" cy="4902200"/>
          </a:xfrm>
          <a:prstGeom prst="rect">
            <a:avLst/>
          </a:prstGeom>
          <a:solidFill>
            <a:srgbClr val="000090"/>
          </a:solidFill>
          <a:ln w="9525">
            <a:noFill/>
            <a:miter lim="800000"/>
            <a:headEnd/>
            <a:tailEnd/>
          </a:ln>
        </p:spPr>
      </p:pic>
      <p:sp>
        <p:nvSpPr>
          <p:cNvPr id="16" name="TextBox 15"/>
          <p:cNvSpPr txBox="1"/>
          <p:nvPr/>
        </p:nvSpPr>
        <p:spPr>
          <a:xfrm>
            <a:off x="6883400" y="5245102"/>
            <a:ext cx="1968499" cy="1200329"/>
          </a:xfrm>
          <a:prstGeom prst="rect">
            <a:avLst/>
          </a:prstGeom>
          <a:noFill/>
        </p:spPr>
        <p:txBody>
          <a:bodyPr wrap="square" rtlCol="0">
            <a:spAutoFit/>
          </a:bodyPr>
          <a:lstStyle/>
          <a:p>
            <a:pPr algn="ctr"/>
            <a:r>
              <a:rPr lang="en-US" dirty="0">
                <a:solidFill>
                  <a:schemeClr val="bg1"/>
                </a:solidFill>
              </a:rPr>
              <a:t>LOQ</a:t>
            </a:r>
          </a:p>
          <a:p>
            <a:pPr algn="ctr"/>
            <a:r>
              <a:rPr lang="en-US" dirty="0">
                <a:solidFill>
                  <a:schemeClr val="bg1"/>
                </a:solidFill>
              </a:rPr>
              <a:t>1 µg/L except </a:t>
            </a:r>
            <a:br>
              <a:rPr lang="en-US" dirty="0">
                <a:solidFill>
                  <a:schemeClr val="bg1"/>
                </a:solidFill>
              </a:rPr>
            </a:br>
            <a:r>
              <a:rPr lang="en-US" dirty="0">
                <a:solidFill>
                  <a:schemeClr val="bg1"/>
                </a:solidFill>
              </a:rPr>
              <a:t>0.5 µg/L for</a:t>
            </a:r>
            <a:br>
              <a:rPr lang="en-US" dirty="0">
                <a:solidFill>
                  <a:schemeClr val="bg1"/>
                </a:solidFill>
              </a:rPr>
            </a:br>
            <a:r>
              <a:rPr lang="en-US" dirty="0">
                <a:solidFill>
                  <a:schemeClr val="bg1"/>
                </a:solidFill>
              </a:rPr>
              <a:t>THC-glucuronide</a:t>
            </a:r>
          </a:p>
        </p:txBody>
      </p:sp>
      <p:sp>
        <p:nvSpPr>
          <p:cNvPr id="7" name="Rectangle 6"/>
          <p:cNvSpPr/>
          <p:nvPr/>
        </p:nvSpPr>
        <p:spPr bwMode="auto">
          <a:xfrm>
            <a:off x="-101600" y="2057400"/>
            <a:ext cx="571500" cy="4914900"/>
          </a:xfrm>
          <a:prstGeom prst="rect">
            <a:avLst/>
          </a:prstGeom>
          <a:solidFill>
            <a:srgbClr val="000090"/>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1" name="Rectangle 20"/>
          <p:cNvSpPr/>
          <p:nvPr/>
        </p:nvSpPr>
        <p:spPr bwMode="auto">
          <a:xfrm>
            <a:off x="8750300" y="2057400"/>
            <a:ext cx="571500" cy="4927600"/>
          </a:xfrm>
          <a:prstGeom prst="rect">
            <a:avLst/>
          </a:prstGeom>
          <a:solidFill>
            <a:srgbClr val="000090"/>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 name="Rectangle 2"/>
          <p:cNvSpPr/>
          <p:nvPr/>
        </p:nvSpPr>
        <p:spPr>
          <a:xfrm>
            <a:off x="1397000" y="311835"/>
            <a:ext cx="7747000" cy="1200329"/>
          </a:xfrm>
          <a:prstGeom prst="rect">
            <a:avLst/>
          </a:prstGeom>
        </p:spPr>
        <p:txBody>
          <a:bodyPr wrap="square">
            <a:spAutoFit/>
          </a:bodyPr>
          <a:lstStyle/>
          <a:p>
            <a:r>
              <a:rPr lang="en-US" sz="3600" dirty="0">
                <a:solidFill>
                  <a:srgbClr val="0066FF"/>
                </a:solidFill>
              </a:rPr>
              <a:t>Are There Markers of Recent Cannabis Intake in Blood?</a:t>
            </a:r>
            <a:endParaRPr lang="en-US" sz="3600" dirty="0"/>
          </a:p>
        </p:txBody>
      </p:sp>
      <p:sp>
        <p:nvSpPr>
          <p:cNvPr id="4" name="TextBox 3"/>
          <p:cNvSpPr txBox="1"/>
          <p:nvPr/>
        </p:nvSpPr>
        <p:spPr>
          <a:xfrm>
            <a:off x="165100" y="1587500"/>
            <a:ext cx="8423099" cy="461665"/>
          </a:xfrm>
          <a:prstGeom prst="rect">
            <a:avLst/>
          </a:prstGeom>
          <a:noFill/>
        </p:spPr>
        <p:txBody>
          <a:bodyPr wrap="none" rtlCol="0">
            <a:spAutoFit/>
          </a:bodyPr>
          <a:lstStyle/>
          <a:p>
            <a:r>
              <a:rPr lang="en-US" sz="2400" dirty="0"/>
              <a:t>THCCOOH &amp; THCCOOH-glucuronide present in all samples</a:t>
            </a:r>
          </a:p>
        </p:txBody>
      </p:sp>
      <p:sp>
        <p:nvSpPr>
          <p:cNvPr id="2" name="TextBox 1"/>
          <p:cNvSpPr txBox="1"/>
          <p:nvPr/>
        </p:nvSpPr>
        <p:spPr>
          <a:xfrm>
            <a:off x="6159500" y="2082800"/>
            <a:ext cx="2865388" cy="830997"/>
          </a:xfrm>
          <a:prstGeom prst="rect">
            <a:avLst/>
          </a:prstGeom>
          <a:noFill/>
        </p:spPr>
        <p:txBody>
          <a:bodyPr wrap="none" rtlCol="0">
            <a:spAutoFit/>
          </a:bodyPr>
          <a:lstStyle/>
          <a:p>
            <a:r>
              <a:rPr lang="en-US" sz="2400" dirty="0">
                <a:solidFill>
                  <a:schemeClr val="bg1"/>
                </a:solidFill>
              </a:rPr>
              <a:t>Schwope et al 2011 </a:t>
            </a:r>
            <a:br>
              <a:rPr lang="en-US" sz="2400" dirty="0">
                <a:solidFill>
                  <a:schemeClr val="bg1"/>
                </a:solidFill>
              </a:rPr>
            </a:br>
            <a:r>
              <a:rPr lang="en-US" sz="2400" i="1" dirty="0">
                <a:solidFill>
                  <a:schemeClr val="bg1"/>
                </a:solidFill>
              </a:rPr>
              <a:t>Clinical Chemistry </a:t>
            </a:r>
          </a:p>
        </p:txBody>
      </p:sp>
    </p:spTree>
    <p:extLst>
      <p:ext uri="{BB962C8B-B14F-4D97-AF65-F5344CB8AC3E}">
        <p14:creationId xmlns:p14="http://schemas.microsoft.com/office/powerpoint/2010/main" val="1912401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28"/>
            <a:ext cx="9144000" cy="1527175"/>
          </a:xfrm>
          <a:solidFill>
            <a:schemeClr val="bg2"/>
          </a:solidFill>
        </p:spPr>
        <p:txBody>
          <a:bodyPr/>
          <a:lstStyle/>
          <a:p>
            <a:pPr>
              <a:defRPr/>
            </a:pPr>
            <a:r>
              <a:rPr lang="en-US" dirty="0"/>
              <a:t>Monitoring Cannabinoid Concentrations</a:t>
            </a:r>
          </a:p>
        </p:txBody>
      </p:sp>
      <p:grpSp>
        <p:nvGrpSpPr>
          <p:cNvPr id="148" name="Group 147"/>
          <p:cNvGrpSpPr/>
          <p:nvPr/>
        </p:nvGrpSpPr>
        <p:grpSpPr>
          <a:xfrm>
            <a:off x="348298" y="3275781"/>
            <a:ext cx="13588997" cy="3241751"/>
            <a:chOff x="271463" y="190500"/>
            <a:chExt cx="14135100" cy="6334125"/>
          </a:xfrm>
        </p:grpSpPr>
        <p:sp>
          <p:nvSpPr>
            <p:cNvPr id="162" name="Freeform 145"/>
            <p:cNvSpPr>
              <a:spLocks/>
            </p:cNvSpPr>
            <p:nvPr/>
          </p:nvSpPr>
          <p:spPr bwMode="auto">
            <a:xfrm flipV="1">
              <a:off x="306388" y="5469566"/>
              <a:ext cx="14100175" cy="1022350"/>
            </a:xfrm>
            <a:custGeom>
              <a:avLst/>
              <a:gdLst/>
              <a:ahLst/>
              <a:cxnLst>
                <a:cxn ang="0">
                  <a:pos x="20134" y="0"/>
                </a:cxn>
                <a:cxn ang="0">
                  <a:pos x="20145" y="0"/>
                </a:cxn>
                <a:cxn ang="0">
                  <a:pos x="20177" y="0"/>
                </a:cxn>
                <a:cxn ang="0">
                  <a:pos x="20218" y="9"/>
                </a:cxn>
                <a:cxn ang="0">
                  <a:pos x="20259" y="0"/>
                </a:cxn>
                <a:cxn ang="0">
                  <a:pos x="20300" y="8"/>
                </a:cxn>
                <a:cxn ang="0">
                  <a:pos x="20342" y="0"/>
                </a:cxn>
                <a:cxn ang="0">
                  <a:pos x="20383" y="10"/>
                </a:cxn>
                <a:cxn ang="0">
                  <a:pos x="20424" y="3"/>
                </a:cxn>
                <a:cxn ang="0">
                  <a:pos x="20465" y="0"/>
                </a:cxn>
                <a:cxn ang="0">
                  <a:pos x="20506" y="0"/>
                </a:cxn>
                <a:cxn ang="0">
                  <a:pos x="20548" y="0"/>
                </a:cxn>
                <a:cxn ang="0">
                  <a:pos x="20589" y="0"/>
                </a:cxn>
                <a:cxn ang="0">
                  <a:pos x="20630" y="0"/>
                </a:cxn>
                <a:cxn ang="0">
                  <a:pos x="20671" y="0"/>
                </a:cxn>
                <a:cxn ang="0">
                  <a:pos x="20713" y="0"/>
                </a:cxn>
                <a:cxn ang="0">
                  <a:pos x="20754" y="5"/>
                </a:cxn>
                <a:cxn ang="0">
                  <a:pos x="20795" y="0"/>
                </a:cxn>
                <a:cxn ang="0">
                  <a:pos x="20836" y="4"/>
                </a:cxn>
                <a:cxn ang="0">
                  <a:pos x="20878" y="4"/>
                </a:cxn>
                <a:cxn ang="0">
                  <a:pos x="20919" y="15"/>
                </a:cxn>
                <a:cxn ang="0">
                  <a:pos x="20960" y="21"/>
                </a:cxn>
                <a:cxn ang="0">
                  <a:pos x="21001" y="26"/>
                </a:cxn>
                <a:cxn ang="0">
                  <a:pos x="21043" y="59"/>
                </a:cxn>
                <a:cxn ang="0">
                  <a:pos x="21084" y="148"/>
                </a:cxn>
                <a:cxn ang="0">
                  <a:pos x="21125" y="343"/>
                </a:cxn>
                <a:cxn ang="0">
                  <a:pos x="21166" y="646"/>
                </a:cxn>
                <a:cxn ang="0">
                  <a:pos x="21207" y="1250"/>
                </a:cxn>
                <a:cxn ang="0">
                  <a:pos x="21249" y="1909"/>
                </a:cxn>
                <a:cxn ang="0">
                  <a:pos x="21290" y="2772"/>
                </a:cxn>
                <a:cxn ang="0">
                  <a:pos x="21331" y="3494"/>
                </a:cxn>
                <a:cxn ang="0">
                  <a:pos x="21372" y="4070"/>
                </a:cxn>
                <a:cxn ang="0">
                  <a:pos x="21414" y="3369"/>
                </a:cxn>
                <a:cxn ang="0">
                  <a:pos x="21455" y="2834"/>
                </a:cxn>
                <a:cxn ang="0">
                  <a:pos x="21496" y="2407"/>
                </a:cxn>
                <a:cxn ang="0">
                  <a:pos x="21537" y="1289"/>
                </a:cxn>
                <a:cxn ang="0">
                  <a:pos x="21579" y="920"/>
                </a:cxn>
                <a:cxn ang="0">
                  <a:pos x="21620" y="605"/>
                </a:cxn>
                <a:cxn ang="0">
                  <a:pos x="21661" y="389"/>
                </a:cxn>
                <a:cxn ang="0">
                  <a:pos x="21702" y="179"/>
                </a:cxn>
                <a:cxn ang="0">
                  <a:pos x="21743" y="99"/>
                </a:cxn>
                <a:cxn ang="0">
                  <a:pos x="21785" y="75"/>
                </a:cxn>
                <a:cxn ang="0">
                  <a:pos x="21826" y="75"/>
                </a:cxn>
                <a:cxn ang="0">
                  <a:pos x="21867" y="52"/>
                </a:cxn>
                <a:cxn ang="0">
                  <a:pos x="21908" y="26"/>
                </a:cxn>
                <a:cxn ang="0">
                  <a:pos x="21950" y="3"/>
                </a:cxn>
                <a:cxn ang="0">
                  <a:pos x="21991" y="10"/>
                </a:cxn>
                <a:cxn ang="0">
                  <a:pos x="22032" y="13"/>
                </a:cxn>
                <a:cxn ang="0">
                  <a:pos x="22073" y="5"/>
                </a:cxn>
                <a:cxn ang="0">
                  <a:pos x="22127" y="20"/>
                </a:cxn>
                <a:cxn ang="0">
                  <a:pos x="22206" y="18"/>
                </a:cxn>
                <a:cxn ang="0">
                  <a:pos x="22268" y="0"/>
                </a:cxn>
                <a:cxn ang="0">
                  <a:pos x="22309" y="0"/>
                </a:cxn>
                <a:cxn ang="0">
                  <a:pos x="22350" y="0"/>
                </a:cxn>
              </a:cxnLst>
              <a:rect l="0" t="0" r="r" b="b"/>
              <a:pathLst>
                <a:path w="44214" h="4201">
                  <a:moveTo>
                    <a:pt x="0" y="0"/>
                  </a:moveTo>
                  <a:lnTo>
                    <a:pt x="0" y="0"/>
                  </a:lnTo>
                  <a:lnTo>
                    <a:pt x="20132" y="0"/>
                  </a:lnTo>
                  <a:lnTo>
                    <a:pt x="20134" y="0"/>
                  </a:lnTo>
                  <a:lnTo>
                    <a:pt x="20137" y="0"/>
                  </a:lnTo>
                  <a:lnTo>
                    <a:pt x="20140" y="0"/>
                  </a:lnTo>
                  <a:lnTo>
                    <a:pt x="20143" y="0"/>
                  </a:lnTo>
                  <a:lnTo>
                    <a:pt x="20145" y="0"/>
                  </a:lnTo>
                  <a:lnTo>
                    <a:pt x="20153" y="0"/>
                  </a:lnTo>
                  <a:lnTo>
                    <a:pt x="20161" y="0"/>
                  </a:lnTo>
                  <a:lnTo>
                    <a:pt x="20169" y="0"/>
                  </a:lnTo>
                  <a:lnTo>
                    <a:pt x="20177" y="0"/>
                  </a:lnTo>
                  <a:lnTo>
                    <a:pt x="20187" y="7"/>
                  </a:lnTo>
                  <a:lnTo>
                    <a:pt x="20197" y="6"/>
                  </a:lnTo>
                  <a:lnTo>
                    <a:pt x="20208" y="8"/>
                  </a:lnTo>
                  <a:lnTo>
                    <a:pt x="20218" y="9"/>
                  </a:lnTo>
                  <a:lnTo>
                    <a:pt x="20228" y="0"/>
                  </a:lnTo>
                  <a:lnTo>
                    <a:pt x="20239" y="0"/>
                  </a:lnTo>
                  <a:lnTo>
                    <a:pt x="20249" y="0"/>
                  </a:lnTo>
                  <a:lnTo>
                    <a:pt x="20259" y="0"/>
                  </a:lnTo>
                  <a:lnTo>
                    <a:pt x="20269" y="0"/>
                  </a:lnTo>
                  <a:lnTo>
                    <a:pt x="20280" y="15"/>
                  </a:lnTo>
                  <a:lnTo>
                    <a:pt x="20290" y="0"/>
                  </a:lnTo>
                  <a:lnTo>
                    <a:pt x="20300" y="8"/>
                  </a:lnTo>
                  <a:lnTo>
                    <a:pt x="20311" y="6"/>
                  </a:lnTo>
                  <a:lnTo>
                    <a:pt x="20321" y="1"/>
                  </a:lnTo>
                  <a:lnTo>
                    <a:pt x="20331" y="0"/>
                  </a:lnTo>
                  <a:lnTo>
                    <a:pt x="20342" y="0"/>
                  </a:lnTo>
                  <a:lnTo>
                    <a:pt x="20352" y="7"/>
                  </a:lnTo>
                  <a:lnTo>
                    <a:pt x="20362" y="0"/>
                  </a:lnTo>
                  <a:lnTo>
                    <a:pt x="20373" y="3"/>
                  </a:lnTo>
                  <a:lnTo>
                    <a:pt x="20383" y="10"/>
                  </a:lnTo>
                  <a:lnTo>
                    <a:pt x="20393" y="0"/>
                  </a:lnTo>
                  <a:lnTo>
                    <a:pt x="20403" y="0"/>
                  </a:lnTo>
                  <a:lnTo>
                    <a:pt x="20414" y="1"/>
                  </a:lnTo>
                  <a:lnTo>
                    <a:pt x="20424" y="3"/>
                  </a:lnTo>
                  <a:lnTo>
                    <a:pt x="20434" y="7"/>
                  </a:lnTo>
                  <a:lnTo>
                    <a:pt x="20445" y="0"/>
                  </a:lnTo>
                  <a:lnTo>
                    <a:pt x="20455" y="8"/>
                  </a:lnTo>
                  <a:lnTo>
                    <a:pt x="20465" y="0"/>
                  </a:lnTo>
                  <a:lnTo>
                    <a:pt x="20476" y="0"/>
                  </a:lnTo>
                  <a:lnTo>
                    <a:pt x="20486" y="7"/>
                  </a:lnTo>
                  <a:lnTo>
                    <a:pt x="20496" y="0"/>
                  </a:lnTo>
                  <a:lnTo>
                    <a:pt x="20506" y="0"/>
                  </a:lnTo>
                  <a:lnTo>
                    <a:pt x="20517" y="11"/>
                  </a:lnTo>
                  <a:lnTo>
                    <a:pt x="20527" y="0"/>
                  </a:lnTo>
                  <a:lnTo>
                    <a:pt x="20537" y="0"/>
                  </a:lnTo>
                  <a:lnTo>
                    <a:pt x="20548" y="0"/>
                  </a:lnTo>
                  <a:lnTo>
                    <a:pt x="20558" y="0"/>
                  </a:lnTo>
                  <a:lnTo>
                    <a:pt x="20568" y="0"/>
                  </a:lnTo>
                  <a:lnTo>
                    <a:pt x="20579" y="8"/>
                  </a:lnTo>
                  <a:lnTo>
                    <a:pt x="20589" y="0"/>
                  </a:lnTo>
                  <a:lnTo>
                    <a:pt x="20599" y="0"/>
                  </a:lnTo>
                  <a:lnTo>
                    <a:pt x="20610" y="0"/>
                  </a:lnTo>
                  <a:lnTo>
                    <a:pt x="20620" y="14"/>
                  </a:lnTo>
                  <a:lnTo>
                    <a:pt x="20630" y="0"/>
                  </a:lnTo>
                  <a:lnTo>
                    <a:pt x="20641" y="14"/>
                  </a:lnTo>
                  <a:lnTo>
                    <a:pt x="20651" y="0"/>
                  </a:lnTo>
                  <a:lnTo>
                    <a:pt x="20661" y="0"/>
                  </a:lnTo>
                  <a:lnTo>
                    <a:pt x="20671" y="0"/>
                  </a:lnTo>
                  <a:lnTo>
                    <a:pt x="20682" y="2"/>
                  </a:lnTo>
                  <a:lnTo>
                    <a:pt x="20692" y="0"/>
                  </a:lnTo>
                  <a:lnTo>
                    <a:pt x="20702" y="0"/>
                  </a:lnTo>
                  <a:lnTo>
                    <a:pt x="20713" y="0"/>
                  </a:lnTo>
                  <a:lnTo>
                    <a:pt x="20723" y="2"/>
                  </a:lnTo>
                  <a:lnTo>
                    <a:pt x="20733" y="8"/>
                  </a:lnTo>
                  <a:lnTo>
                    <a:pt x="20744" y="2"/>
                  </a:lnTo>
                  <a:lnTo>
                    <a:pt x="20754" y="5"/>
                  </a:lnTo>
                  <a:lnTo>
                    <a:pt x="20764" y="0"/>
                  </a:lnTo>
                  <a:lnTo>
                    <a:pt x="20775" y="0"/>
                  </a:lnTo>
                  <a:lnTo>
                    <a:pt x="20785" y="7"/>
                  </a:lnTo>
                  <a:lnTo>
                    <a:pt x="20795" y="0"/>
                  </a:lnTo>
                  <a:lnTo>
                    <a:pt x="20805" y="8"/>
                  </a:lnTo>
                  <a:lnTo>
                    <a:pt x="20816" y="0"/>
                  </a:lnTo>
                  <a:lnTo>
                    <a:pt x="20826" y="0"/>
                  </a:lnTo>
                  <a:lnTo>
                    <a:pt x="20836" y="4"/>
                  </a:lnTo>
                  <a:lnTo>
                    <a:pt x="20847" y="0"/>
                  </a:lnTo>
                  <a:lnTo>
                    <a:pt x="20857" y="5"/>
                  </a:lnTo>
                  <a:lnTo>
                    <a:pt x="20867" y="2"/>
                  </a:lnTo>
                  <a:lnTo>
                    <a:pt x="20878" y="4"/>
                  </a:lnTo>
                  <a:lnTo>
                    <a:pt x="20888" y="0"/>
                  </a:lnTo>
                  <a:lnTo>
                    <a:pt x="20898" y="0"/>
                  </a:lnTo>
                  <a:lnTo>
                    <a:pt x="20909" y="0"/>
                  </a:lnTo>
                  <a:lnTo>
                    <a:pt x="20919" y="15"/>
                  </a:lnTo>
                  <a:lnTo>
                    <a:pt x="20929" y="21"/>
                  </a:lnTo>
                  <a:lnTo>
                    <a:pt x="20939" y="0"/>
                  </a:lnTo>
                  <a:lnTo>
                    <a:pt x="20950" y="0"/>
                  </a:lnTo>
                  <a:lnTo>
                    <a:pt x="20960" y="21"/>
                  </a:lnTo>
                  <a:lnTo>
                    <a:pt x="20970" y="16"/>
                  </a:lnTo>
                  <a:lnTo>
                    <a:pt x="20981" y="17"/>
                  </a:lnTo>
                  <a:lnTo>
                    <a:pt x="20991" y="15"/>
                  </a:lnTo>
                  <a:lnTo>
                    <a:pt x="21001" y="26"/>
                  </a:lnTo>
                  <a:lnTo>
                    <a:pt x="21012" y="12"/>
                  </a:lnTo>
                  <a:lnTo>
                    <a:pt x="21022" y="50"/>
                  </a:lnTo>
                  <a:lnTo>
                    <a:pt x="21032" y="64"/>
                  </a:lnTo>
                  <a:lnTo>
                    <a:pt x="21043" y="59"/>
                  </a:lnTo>
                  <a:lnTo>
                    <a:pt x="21053" y="103"/>
                  </a:lnTo>
                  <a:lnTo>
                    <a:pt x="21063" y="114"/>
                  </a:lnTo>
                  <a:lnTo>
                    <a:pt x="21073" y="116"/>
                  </a:lnTo>
                  <a:lnTo>
                    <a:pt x="21084" y="148"/>
                  </a:lnTo>
                  <a:lnTo>
                    <a:pt x="21094" y="193"/>
                  </a:lnTo>
                  <a:lnTo>
                    <a:pt x="21104" y="171"/>
                  </a:lnTo>
                  <a:lnTo>
                    <a:pt x="21115" y="246"/>
                  </a:lnTo>
                  <a:lnTo>
                    <a:pt x="21125" y="343"/>
                  </a:lnTo>
                  <a:lnTo>
                    <a:pt x="21135" y="395"/>
                  </a:lnTo>
                  <a:lnTo>
                    <a:pt x="21146" y="522"/>
                  </a:lnTo>
                  <a:lnTo>
                    <a:pt x="21156" y="646"/>
                  </a:lnTo>
                  <a:lnTo>
                    <a:pt x="21166" y="646"/>
                  </a:lnTo>
                  <a:lnTo>
                    <a:pt x="21177" y="814"/>
                  </a:lnTo>
                  <a:lnTo>
                    <a:pt x="21187" y="1028"/>
                  </a:lnTo>
                  <a:lnTo>
                    <a:pt x="21197" y="1255"/>
                  </a:lnTo>
                  <a:lnTo>
                    <a:pt x="21207" y="1250"/>
                  </a:lnTo>
                  <a:lnTo>
                    <a:pt x="21218" y="1476"/>
                  </a:lnTo>
                  <a:lnTo>
                    <a:pt x="21228" y="1550"/>
                  </a:lnTo>
                  <a:lnTo>
                    <a:pt x="21238" y="1973"/>
                  </a:lnTo>
                  <a:lnTo>
                    <a:pt x="21249" y="1909"/>
                  </a:lnTo>
                  <a:lnTo>
                    <a:pt x="21259" y="2186"/>
                  </a:lnTo>
                  <a:lnTo>
                    <a:pt x="21269" y="2570"/>
                  </a:lnTo>
                  <a:lnTo>
                    <a:pt x="21280" y="2770"/>
                  </a:lnTo>
                  <a:lnTo>
                    <a:pt x="21290" y="2772"/>
                  </a:lnTo>
                  <a:lnTo>
                    <a:pt x="21300" y="2910"/>
                  </a:lnTo>
                  <a:lnTo>
                    <a:pt x="21310" y="3152"/>
                  </a:lnTo>
                  <a:lnTo>
                    <a:pt x="21321" y="3607"/>
                  </a:lnTo>
                  <a:lnTo>
                    <a:pt x="21331" y="3494"/>
                  </a:lnTo>
                  <a:lnTo>
                    <a:pt x="21341" y="3645"/>
                  </a:lnTo>
                  <a:lnTo>
                    <a:pt x="21352" y="3662"/>
                  </a:lnTo>
                  <a:lnTo>
                    <a:pt x="21362" y="3748"/>
                  </a:lnTo>
                  <a:lnTo>
                    <a:pt x="21372" y="4070"/>
                  </a:lnTo>
                  <a:lnTo>
                    <a:pt x="21383" y="4201"/>
                  </a:lnTo>
                  <a:lnTo>
                    <a:pt x="21393" y="3788"/>
                  </a:lnTo>
                  <a:lnTo>
                    <a:pt x="21403" y="3332"/>
                  </a:lnTo>
                  <a:lnTo>
                    <a:pt x="21414" y="3369"/>
                  </a:lnTo>
                  <a:lnTo>
                    <a:pt x="21424" y="2722"/>
                  </a:lnTo>
                  <a:lnTo>
                    <a:pt x="21434" y="3105"/>
                  </a:lnTo>
                  <a:lnTo>
                    <a:pt x="21445" y="2952"/>
                  </a:lnTo>
                  <a:lnTo>
                    <a:pt x="21455" y="2834"/>
                  </a:lnTo>
                  <a:lnTo>
                    <a:pt x="21465" y="2834"/>
                  </a:lnTo>
                  <a:lnTo>
                    <a:pt x="21475" y="2584"/>
                  </a:lnTo>
                  <a:lnTo>
                    <a:pt x="21486" y="2406"/>
                  </a:lnTo>
                  <a:lnTo>
                    <a:pt x="21496" y="2407"/>
                  </a:lnTo>
                  <a:lnTo>
                    <a:pt x="21506" y="1925"/>
                  </a:lnTo>
                  <a:lnTo>
                    <a:pt x="21517" y="2035"/>
                  </a:lnTo>
                  <a:lnTo>
                    <a:pt x="21527" y="1839"/>
                  </a:lnTo>
                  <a:lnTo>
                    <a:pt x="21537" y="1289"/>
                  </a:lnTo>
                  <a:lnTo>
                    <a:pt x="21548" y="1313"/>
                  </a:lnTo>
                  <a:lnTo>
                    <a:pt x="21558" y="1124"/>
                  </a:lnTo>
                  <a:lnTo>
                    <a:pt x="21568" y="1166"/>
                  </a:lnTo>
                  <a:lnTo>
                    <a:pt x="21579" y="920"/>
                  </a:lnTo>
                  <a:lnTo>
                    <a:pt x="21589" y="854"/>
                  </a:lnTo>
                  <a:lnTo>
                    <a:pt x="21599" y="758"/>
                  </a:lnTo>
                  <a:lnTo>
                    <a:pt x="21609" y="607"/>
                  </a:lnTo>
                  <a:lnTo>
                    <a:pt x="21620" y="605"/>
                  </a:lnTo>
                  <a:lnTo>
                    <a:pt x="21630" y="502"/>
                  </a:lnTo>
                  <a:lnTo>
                    <a:pt x="21640" y="469"/>
                  </a:lnTo>
                  <a:lnTo>
                    <a:pt x="21651" y="429"/>
                  </a:lnTo>
                  <a:lnTo>
                    <a:pt x="21661" y="389"/>
                  </a:lnTo>
                  <a:lnTo>
                    <a:pt x="21671" y="324"/>
                  </a:lnTo>
                  <a:lnTo>
                    <a:pt x="21682" y="231"/>
                  </a:lnTo>
                  <a:lnTo>
                    <a:pt x="21692" y="180"/>
                  </a:lnTo>
                  <a:lnTo>
                    <a:pt x="21702" y="179"/>
                  </a:lnTo>
                  <a:lnTo>
                    <a:pt x="21713" y="197"/>
                  </a:lnTo>
                  <a:lnTo>
                    <a:pt x="21723" y="197"/>
                  </a:lnTo>
                  <a:lnTo>
                    <a:pt x="21733" y="168"/>
                  </a:lnTo>
                  <a:lnTo>
                    <a:pt x="21743" y="99"/>
                  </a:lnTo>
                  <a:lnTo>
                    <a:pt x="21754" y="110"/>
                  </a:lnTo>
                  <a:lnTo>
                    <a:pt x="21764" y="69"/>
                  </a:lnTo>
                  <a:lnTo>
                    <a:pt x="21774" y="109"/>
                  </a:lnTo>
                  <a:lnTo>
                    <a:pt x="21785" y="75"/>
                  </a:lnTo>
                  <a:lnTo>
                    <a:pt x="21795" y="104"/>
                  </a:lnTo>
                  <a:lnTo>
                    <a:pt x="21805" y="43"/>
                  </a:lnTo>
                  <a:lnTo>
                    <a:pt x="21816" y="64"/>
                  </a:lnTo>
                  <a:lnTo>
                    <a:pt x="21826" y="75"/>
                  </a:lnTo>
                  <a:lnTo>
                    <a:pt x="21836" y="38"/>
                  </a:lnTo>
                  <a:lnTo>
                    <a:pt x="21847" y="20"/>
                  </a:lnTo>
                  <a:lnTo>
                    <a:pt x="21857" y="60"/>
                  </a:lnTo>
                  <a:lnTo>
                    <a:pt x="21867" y="52"/>
                  </a:lnTo>
                  <a:lnTo>
                    <a:pt x="21877" y="52"/>
                  </a:lnTo>
                  <a:lnTo>
                    <a:pt x="21888" y="22"/>
                  </a:lnTo>
                  <a:lnTo>
                    <a:pt x="21898" y="24"/>
                  </a:lnTo>
                  <a:lnTo>
                    <a:pt x="21908" y="26"/>
                  </a:lnTo>
                  <a:lnTo>
                    <a:pt x="21919" y="10"/>
                  </a:lnTo>
                  <a:lnTo>
                    <a:pt x="21929" y="13"/>
                  </a:lnTo>
                  <a:lnTo>
                    <a:pt x="21939" y="21"/>
                  </a:lnTo>
                  <a:lnTo>
                    <a:pt x="21950" y="3"/>
                  </a:lnTo>
                  <a:lnTo>
                    <a:pt x="21960" y="17"/>
                  </a:lnTo>
                  <a:lnTo>
                    <a:pt x="21970" y="13"/>
                  </a:lnTo>
                  <a:lnTo>
                    <a:pt x="21981" y="22"/>
                  </a:lnTo>
                  <a:lnTo>
                    <a:pt x="21991" y="10"/>
                  </a:lnTo>
                  <a:lnTo>
                    <a:pt x="22001" y="57"/>
                  </a:lnTo>
                  <a:lnTo>
                    <a:pt x="22011" y="41"/>
                  </a:lnTo>
                  <a:lnTo>
                    <a:pt x="22022" y="17"/>
                  </a:lnTo>
                  <a:lnTo>
                    <a:pt x="22032" y="13"/>
                  </a:lnTo>
                  <a:lnTo>
                    <a:pt x="22042" y="17"/>
                  </a:lnTo>
                  <a:lnTo>
                    <a:pt x="22053" y="41"/>
                  </a:lnTo>
                  <a:lnTo>
                    <a:pt x="22063" y="12"/>
                  </a:lnTo>
                  <a:lnTo>
                    <a:pt x="22073" y="5"/>
                  </a:lnTo>
                  <a:lnTo>
                    <a:pt x="22084" y="17"/>
                  </a:lnTo>
                  <a:lnTo>
                    <a:pt x="22096" y="11"/>
                  </a:lnTo>
                  <a:lnTo>
                    <a:pt x="22109" y="8"/>
                  </a:lnTo>
                  <a:lnTo>
                    <a:pt x="22127" y="20"/>
                  </a:lnTo>
                  <a:lnTo>
                    <a:pt x="22145" y="8"/>
                  </a:lnTo>
                  <a:lnTo>
                    <a:pt x="22166" y="8"/>
                  </a:lnTo>
                  <a:lnTo>
                    <a:pt x="22186" y="26"/>
                  </a:lnTo>
                  <a:lnTo>
                    <a:pt x="22206" y="18"/>
                  </a:lnTo>
                  <a:lnTo>
                    <a:pt x="22224" y="11"/>
                  </a:lnTo>
                  <a:lnTo>
                    <a:pt x="22242" y="12"/>
                  </a:lnTo>
                  <a:lnTo>
                    <a:pt x="22255" y="0"/>
                  </a:lnTo>
                  <a:lnTo>
                    <a:pt x="22268" y="0"/>
                  </a:lnTo>
                  <a:lnTo>
                    <a:pt x="22278" y="0"/>
                  </a:lnTo>
                  <a:lnTo>
                    <a:pt x="22288" y="0"/>
                  </a:lnTo>
                  <a:lnTo>
                    <a:pt x="22299" y="0"/>
                  </a:lnTo>
                  <a:lnTo>
                    <a:pt x="22309" y="0"/>
                  </a:lnTo>
                  <a:lnTo>
                    <a:pt x="22319" y="0"/>
                  </a:lnTo>
                  <a:lnTo>
                    <a:pt x="22330" y="0"/>
                  </a:lnTo>
                  <a:lnTo>
                    <a:pt x="22340" y="0"/>
                  </a:lnTo>
                  <a:lnTo>
                    <a:pt x="22350"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146"/>
            <p:cNvSpPr>
              <a:spLocks/>
            </p:cNvSpPr>
            <p:nvPr/>
          </p:nvSpPr>
          <p:spPr bwMode="auto">
            <a:xfrm flipV="1">
              <a:off x="306388" y="6304591"/>
              <a:ext cx="14100175" cy="187325"/>
            </a:xfrm>
            <a:custGeom>
              <a:avLst/>
              <a:gdLst/>
              <a:ahLst/>
              <a:cxnLst>
                <a:cxn ang="0">
                  <a:pos x="16594" y="0"/>
                </a:cxn>
                <a:cxn ang="0">
                  <a:pos x="16616" y="0"/>
                </a:cxn>
                <a:cxn ang="0">
                  <a:pos x="16638" y="0"/>
                </a:cxn>
                <a:cxn ang="0">
                  <a:pos x="16671" y="0"/>
                </a:cxn>
                <a:cxn ang="0">
                  <a:pos x="16714" y="32"/>
                </a:cxn>
                <a:cxn ang="0">
                  <a:pos x="16757" y="78"/>
                </a:cxn>
                <a:cxn ang="0">
                  <a:pos x="16800" y="50"/>
                </a:cxn>
                <a:cxn ang="0">
                  <a:pos x="16843" y="142"/>
                </a:cxn>
                <a:cxn ang="0">
                  <a:pos x="16886" y="36"/>
                </a:cxn>
                <a:cxn ang="0">
                  <a:pos x="16929" y="69"/>
                </a:cxn>
                <a:cxn ang="0">
                  <a:pos x="16972" y="83"/>
                </a:cxn>
                <a:cxn ang="0">
                  <a:pos x="17015" y="73"/>
                </a:cxn>
                <a:cxn ang="0">
                  <a:pos x="17058" y="121"/>
                </a:cxn>
                <a:cxn ang="0">
                  <a:pos x="17101" y="102"/>
                </a:cxn>
                <a:cxn ang="0">
                  <a:pos x="17144" y="20"/>
                </a:cxn>
                <a:cxn ang="0">
                  <a:pos x="17192" y="65"/>
                </a:cxn>
                <a:cxn ang="0">
                  <a:pos x="17250" y="37"/>
                </a:cxn>
                <a:cxn ang="0">
                  <a:pos x="17308" y="66"/>
                </a:cxn>
                <a:cxn ang="0">
                  <a:pos x="17366" y="25"/>
                </a:cxn>
                <a:cxn ang="0">
                  <a:pos x="17424" y="54"/>
                </a:cxn>
                <a:cxn ang="0">
                  <a:pos x="17482" y="48"/>
                </a:cxn>
                <a:cxn ang="0">
                  <a:pos x="17518" y="86"/>
                </a:cxn>
                <a:cxn ang="0">
                  <a:pos x="17555" y="50"/>
                </a:cxn>
                <a:cxn ang="0">
                  <a:pos x="17591" y="79"/>
                </a:cxn>
                <a:cxn ang="0">
                  <a:pos x="17627" y="79"/>
                </a:cxn>
                <a:cxn ang="0">
                  <a:pos x="17663" y="189"/>
                </a:cxn>
                <a:cxn ang="0">
                  <a:pos x="17699" y="185"/>
                </a:cxn>
                <a:cxn ang="0">
                  <a:pos x="17735" y="377"/>
                </a:cxn>
                <a:cxn ang="0">
                  <a:pos x="17772" y="548"/>
                </a:cxn>
                <a:cxn ang="0">
                  <a:pos x="17808" y="725"/>
                </a:cxn>
                <a:cxn ang="0">
                  <a:pos x="17844" y="656"/>
                </a:cxn>
                <a:cxn ang="0">
                  <a:pos x="17880" y="765"/>
                </a:cxn>
                <a:cxn ang="0">
                  <a:pos x="17916" y="566"/>
                </a:cxn>
                <a:cxn ang="0">
                  <a:pos x="17952" y="625"/>
                </a:cxn>
                <a:cxn ang="0">
                  <a:pos x="17989" y="289"/>
                </a:cxn>
                <a:cxn ang="0">
                  <a:pos x="18025" y="278"/>
                </a:cxn>
                <a:cxn ang="0">
                  <a:pos x="18061" y="123"/>
                </a:cxn>
                <a:cxn ang="0">
                  <a:pos x="18097" y="174"/>
                </a:cxn>
                <a:cxn ang="0">
                  <a:pos x="18133" y="60"/>
                </a:cxn>
                <a:cxn ang="0">
                  <a:pos x="18169" y="100"/>
                </a:cxn>
                <a:cxn ang="0">
                  <a:pos x="18206" y="40"/>
                </a:cxn>
                <a:cxn ang="0">
                  <a:pos x="18242" y="86"/>
                </a:cxn>
                <a:cxn ang="0">
                  <a:pos x="18278" y="31"/>
                </a:cxn>
                <a:cxn ang="0">
                  <a:pos x="18314" y="71"/>
                </a:cxn>
                <a:cxn ang="0">
                  <a:pos x="18350" y="35"/>
                </a:cxn>
                <a:cxn ang="0">
                  <a:pos x="18386" y="46"/>
                </a:cxn>
                <a:cxn ang="0">
                  <a:pos x="18423" y="65"/>
                </a:cxn>
                <a:cxn ang="0">
                  <a:pos x="18459" y="27"/>
                </a:cxn>
                <a:cxn ang="0">
                  <a:pos x="18495" y="65"/>
                </a:cxn>
                <a:cxn ang="0">
                  <a:pos x="18531" y="120"/>
                </a:cxn>
                <a:cxn ang="0">
                  <a:pos x="18567" y="89"/>
                </a:cxn>
                <a:cxn ang="0">
                  <a:pos x="18603" y="104"/>
                </a:cxn>
                <a:cxn ang="0">
                  <a:pos x="18640" y="96"/>
                </a:cxn>
                <a:cxn ang="0">
                  <a:pos x="18676" y="44"/>
                </a:cxn>
                <a:cxn ang="0">
                  <a:pos x="18712" y="65"/>
                </a:cxn>
                <a:cxn ang="0">
                  <a:pos x="18741" y="78"/>
                </a:cxn>
                <a:cxn ang="0">
                  <a:pos x="18760" y="0"/>
                </a:cxn>
                <a:cxn ang="0">
                  <a:pos x="18775" y="0"/>
                </a:cxn>
                <a:cxn ang="0">
                  <a:pos x="18791" y="0"/>
                </a:cxn>
                <a:cxn ang="0">
                  <a:pos x="44214" y="0"/>
                </a:cxn>
              </a:cxnLst>
              <a:rect l="0" t="0" r="r" b="b"/>
              <a:pathLst>
                <a:path w="44214" h="769">
                  <a:moveTo>
                    <a:pt x="0" y="0"/>
                  </a:moveTo>
                  <a:lnTo>
                    <a:pt x="0" y="0"/>
                  </a:lnTo>
                  <a:lnTo>
                    <a:pt x="16594" y="0"/>
                  </a:lnTo>
                  <a:lnTo>
                    <a:pt x="16601" y="0"/>
                  </a:lnTo>
                  <a:lnTo>
                    <a:pt x="16609" y="0"/>
                  </a:lnTo>
                  <a:lnTo>
                    <a:pt x="16616" y="0"/>
                  </a:lnTo>
                  <a:lnTo>
                    <a:pt x="16623" y="0"/>
                  </a:lnTo>
                  <a:lnTo>
                    <a:pt x="16631" y="0"/>
                  </a:lnTo>
                  <a:lnTo>
                    <a:pt x="16638" y="0"/>
                  </a:lnTo>
                  <a:lnTo>
                    <a:pt x="16649" y="0"/>
                  </a:lnTo>
                  <a:lnTo>
                    <a:pt x="16660" y="0"/>
                  </a:lnTo>
                  <a:lnTo>
                    <a:pt x="16671" y="0"/>
                  </a:lnTo>
                  <a:lnTo>
                    <a:pt x="16685" y="65"/>
                  </a:lnTo>
                  <a:lnTo>
                    <a:pt x="16700" y="92"/>
                  </a:lnTo>
                  <a:lnTo>
                    <a:pt x="16714" y="32"/>
                  </a:lnTo>
                  <a:lnTo>
                    <a:pt x="16728" y="43"/>
                  </a:lnTo>
                  <a:lnTo>
                    <a:pt x="16743" y="81"/>
                  </a:lnTo>
                  <a:lnTo>
                    <a:pt x="16757" y="78"/>
                  </a:lnTo>
                  <a:lnTo>
                    <a:pt x="16771" y="59"/>
                  </a:lnTo>
                  <a:lnTo>
                    <a:pt x="16786" y="69"/>
                  </a:lnTo>
                  <a:lnTo>
                    <a:pt x="16800" y="50"/>
                  </a:lnTo>
                  <a:lnTo>
                    <a:pt x="16814" y="41"/>
                  </a:lnTo>
                  <a:lnTo>
                    <a:pt x="16829" y="83"/>
                  </a:lnTo>
                  <a:lnTo>
                    <a:pt x="16843" y="142"/>
                  </a:lnTo>
                  <a:lnTo>
                    <a:pt x="16857" y="112"/>
                  </a:lnTo>
                  <a:lnTo>
                    <a:pt x="16872" y="75"/>
                  </a:lnTo>
                  <a:lnTo>
                    <a:pt x="16886" y="36"/>
                  </a:lnTo>
                  <a:lnTo>
                    <a:pt x="16900" y="43"/>
                  </a:lnTo>
                  <a:lnTo>
                    <a:pt x="16915" y="63"/>
                  </a:lnTo>
                  <a:lnTo>
                    <a:pt x="16929" y="69"/>
                  </a:lnTo>
                  <a:lnTo>
                    <a:pt x="16943" y="36"/>
                  </a:lnTo>
                  <a:lnTo>
                    <a:pt x="16958" y="65"/>
                  </a:lnTo>
                  <a:lnTo>
                    <a:pt x="16972" y="83"/>
                  </a:lnTo>
                  <a:lnTo>
                    <a:pt x="16986" y="40"/>
                  </a:lnTo>
                  <a:lnTo>
                    <a:pt x="17001" y="40"/>
                  </a:lnTo>
                  <a:lnTo>
                    <a:pt x="17015" y="73"/>
                  </a:lnTo>
                  <a:lnTo>
                    <a:pt x="17029" y="37"/>
                  </a:lnTo>
                  <a:lnTo>
                    <a:pt x="17044" y="36"/>
                  </a:lnTo>
                  <a:lnTo>
                    <a:pt x="17058" y="121"/>
                  </a:lnTo>
                  <a:lnTo>
                    <a:pt x="17072" y="83"/>
                  </a:lnTo>
                  <a:lnTo>
                    <a:pt x="17087" y="73"/>
                  </a:lnTo>
                  <a:lnTo>
                    <a:pt x="17101" y="102"/>
                  </a:lnTo>
                  <a:lnTo>
                    <a:pt x="17115" y="47"/>
                  </a:lnTo>
                  <a:lnTo>
                    <a:pt x="17130" y="79"/>
                  </a:lnTo>
                  <a:lnTo>
                    <a:pt x="17144" y="20"/>
                  </a:lnTo>
                  <a:lnTo>
                    <a:pt x="17158" y="55"/>
                  </a:lnTo>
                  <a:lnTo>
                    <a:pt x="17173" y="46"/>
                  </a:lnTo>
                  <a:lnTo>
                    <a:pt x="17192" y="65"/>
                  </a:lnTo>
                  <a:lnTo>
                    <a:pt x="17212" y="33"/>
                  </a:lnTo>
                  <a:lnTo>
                    <a:pt x="17231" y="63"/>
                  </a:lnTo>
                  <a:lnTo>
                    <a:pt x="17250" y="37"/>
                  </a:lnTo>
                  <a:lnTo>
                    <a:pt x="17269" y="54"/>
                  </a:lnTo>
                  <a:lnTo>
                    <a:pt x="17289" y="107"/>
                  </a:lnTo>
                  <a:lnTo>
                    <a:pt x="17308" y="66"/>
                  </a:lnTo>
                  <a:lnTo>
                    <a:pt x="17328" y="104"/>
                  </a:lnTo>
                  <a:lnTo>
                    <a:pt x="17347" y="60"/>
                  </a:lnTo>
                  <a:lnTo>
                    <a:pt x="17366" y="25"/>
                  </a:lnTo>
                  <a:lnTo>
                    <a:pt x="17386" y="70"/>
                  </a:lnTo>
                  <a:lnTo>
                    <a:pt x="17405" y="78"/>
                  </a:lnTo>
                  <a:lnTo>
                    <a:pt x="17424" y="54"/>
                  </a:lnTo>
                  <a:lnTo>
                    <a:pt x="17444" y="70"/>
                  </a:lnTo>
                  <a:lnTo>
                    <a:pt x="17463" y="75"/>
                  </a:lnTo>
                  <a:lnTo>
                    <a:pt x="17482" y="48"/>
                  </a:lnTo>
                  <a:lnTo>
                    <a:pt x="17494" y="66"/>
                  </a:lnTo>
                  <a:lnTo>
                    <a:pt x="17506" y="109"/>
                  </a:lnTo>
                  <a:lnTo>
                    <a:pt x="17518" y="86"/>
                  </a:lnTo>
                  <a:lnTo>
                    <a:pt x="17530" y="79"/>
                  </a:lnTo>
                  <a:lnTo>
                    <a:pt x="17543" y="46"/>
                  </a:lnTo>
                  <a:lnTo>
                    <a:pt x="17555" y="50"/>
                  </a:lnTo>
                  <a:lnTo>
                    <a:pt x="17567" y="82"/>
                  </a:lnTo>
                  <a:lnTo>
                    <a:pt x="17579" y="46"/>
                  </a:lnTo>
                  <a:lnTo>
                    <a:pt x="17591" y="79"/>
                  </a:lnTo>
                  <a:lnTo>
                    <a:pt x="17603" y="108"/>
                  </a:lnTo>
                  <a:lnTo>
                    <a:pt x="17615" y="74"/>
                  </a:lnTo>
                  <a:lnTo>
                    <a:pt x="17627" y="79"/>
                  </a:lnTo>
                  <a:lnTo>
                    <a:pt x="17639" y="146"/>
                  </a:lnTo>
                  <a:lnTo>
                    <a:pt x="17651" y="144"/>
                  </a:lnTo>
                  <a:lnTo>
                    <a:pt x="17663" y="189"/>
                  </a:lnTo>
                  <a:lnTo>
                    <a:pt x="17675" y="111"/>
                  </a:lnTo>
                  <a:lnTo>
                    <a:pt x="17687" y="190"/>
                  </a:lnTo>
                  <a:lnTo>
                    <a:pt x="17699" y="185"/>
                  </a:lnTo>
                  <a:lnTo>
                    <a:pt x="17711" y="278"/>
                  </a:lnTo>
                  <a:lnTo>
                    <a:pt x="17723" y="331"/>
                  </a:lnTo>
                  <a:lnTo>
                    <a:pt x="17735" y="377"/>
                  </a:lnTo>
                  <a:lnTo>
                    <a:pt x="17747" y="255"/>
                  </a:lnTo>
                  <a:lnTo>
                    <a:pt x="17759" y="344"/>
                  </a:lnTo>
                  <a:lnTo>
                    <a:pt x="17772" y="548"/>
                  </a:lnTo>
                  <a:lnTo>
                    <a:pt x="17784" y="335"/>
                  </a:lnTo>
                  <a:lnTo>
                    <a:pt x="17796" y="480"/>
                  </a:lnTo>
                  <a:lnTo>
                    <a:pt x="17808" y="725"/>
                  </a:lnTo>
                  <a:lnTo>
                    <a:pt x="17820" y="656"/>
                  </a:lnTo>
                  <a:lnTo>
                    <a:pt x="17832" y="673"/>
                  </a:lnTo>
                  <a:lnTo>
                    <a:pt x="17844" y="656"/>
                  </a:lnTo>
                  <a:lnTo>
                    <a:pt x="17856" y="683"/>
                  </a:lnTo>
                  <a:lnTo>
                    <a:pt x="17868" y="678"/>
                  </a:lnTo>
                  <a:lnTo>
                    <a:pt x="17880" y="765"/>
                  </a:lnTo>
                  <a:lnTo>
                    <a:pt x="17892" y="627"/>
                  </a:lnTo>
                  <a:lnTo>
                    <a:pt x="17904" y="769"/>
                  </a:lnTo>
                  <a:lnTo>
                    <a:pt x="17916" y="566"/>
                  </a:lnTo>
                  <a:lnTo>
                    <a:pt x="17928" y="536"/>
                  </a:lnTo>
                  <a:lnTo>
                    <a:pt x="17940" y="651"/>
                  </a:lnTo>
                  <a:lnTo>
                    <a:pt x="17952" y="625"/>
                  </a:lnTo>
                  <a:lnTo>
                    <a:pt x="17964" y="555"/>
                  </a:lnTo>
                  <a:lnTo>
                    <a:pt x="17976" y="451"/>
                  </a:lnTo>
                  <a:lnTo>
                    <a:pt x="17989" y="289"/>
                  </a:lnTo>
                  <a:lnTo>
                    <a:pt x="18001" y="398"/>
                  </a:lnTo>
                  <a:lnTo>
                    <a:pt x="18013" y="247"/>
                  </a:lnTo>
                  <a:lnTo>
                    <a:pt x="18025" y="278"/>
                  </a:lnTo>
                  <a:lnTo>
                    <a:pt x="18037" y="291"/>
                  </a:lnTo>
                  <a:lnTo>
                    <a:pt x="18049" y="216"/>
                  </a:lnTo>
                  <a:lnTo>
                    <a:pt x="18061" y="123"/>
                  </a:lnTo>
                  <a:lnTo>
                    <a:pt x="18073" y="201"/>
                  </a:lnTo>
                  <a:lnTo>
                    <a:pt x="18085" y="169"/>
                  </a:lnTo>
                  <a:lnTo>
                    <a:pt x="18097" y="174"/>
                  </a:lnTo>
                  <a:lnTo>
                    <a:pt x="18109" y="94"/>
                  </a:lnTo>
                  <a:lnTo>
                    <a:pt x="18121" y="128"/>
                  </a:lnTo>
                  <a:lnTo>
                    <a:pt x="18133" y="60"/>
                  </a:lnTo>
                  <a:lnTo>
                    <a:pt x="18145" y="81"/>
                  </a:lnTo>
                  <a:lnTo>
                    <a:pt x="18157" y="58"/>
                  </a:lnTo>
                  <a:lnTo>
                    <a:pt x="18169" y="100"/>
                  </a:lnTo>
                  <a:lnTo>
                    <a:pt x="18182" y="59"/>
                  </a:lnTo>
                  <a:lnTo>
                    <a:pt x="18194" y="121"/>
                  </a:lnTo>
                  <a:lnTo>
                    <a:pt x="18206" y="40"/>
                  </a:lnTo>
                  <a:lnTo>
                    <a:pt x="18218" y="111"/>
                  </a:lnTo>
                  <a:lnTo>
                    <a:pt x="18230" y="28"/>
                  </a:lnTo>
                  <a:lnTo>
                    <a:pt x="18242" y="86"/>
                  </a:lnTo>
                  <a:lnTo>
                    <a:pt x="18254" y="136"/>
                  </a:lnTo>
                  <a:lnTo>
                    <a:pt x="18266" y="48"/>
                  </a:lnTo>
                  <a:lnTo>
                    <a:pt x="18278" y="31"/>
                  </a:lnTo>
                  <a:lnTo>
                    <a:pt x="18290" y="92"/>
                  </a:lnTo>
                  <a:lnTo>
                    <a:pt x="18302" y="134"/>
                  </a:lnTo>
                  <a:lnTo>
                    <a:pt x="18314" y="71"/>
                  </a:lnTo>
                  <a:lnTo>
                    <a:pt x="18326" y="74"/>
                  </a:lnTo>
                  <a:lnTo>
                    <a:pt x="18338" y="120"/>
                  </a:lnTo>
                  <a:lnTo>
                    <a:pt x="18350" y="35"/>
                  </a:lnTo>
                  <a:lnTo>
                    <a:pt x="18362" y="73"/>
                  </a:lnTo>
                  <a:lnTo>
                    <a:pt x="18374" y="100"/>
                  </a:lnTo>
                  <a:lnTo>
                    <a:pt x="18386" y="46"/>
                  </a:lnTo>
                  <a:lnTo>
                    <a:pt x="18398" y="98"/>
                  </a:lnTo>
                  <a:lnTo>
                    <a:pt x="18411" y="28"/>
                  </a:lnTo>
                  <a:lnTo>
                    <a:pt x="18423" y="65"/>
                  </a:lnTo>
                  <a:lnTo>
                    <a:pt x="18435" y="48"/>
                  </a:lnTo>
                  <a:lnTo>
                    <a:pt x="18447" y="62"/>
                  </a:lnTo>
                  <a:lnTo>
                    <a:pt x="18459" y="27"/>
                  </a:lnTo>
                  <a:lnTo>
                    <a:pt x="18471" y="116"/>
                  </a:lnTo>
                  <a:lnTo>
                    <a:pt x="18483" y="79"/>
                  </a:lnTo>
                  <a:lnTo>
                    <a:pt x="18495" y="65"/>
                  </a:lnTo>
                  <a:lnTo>
                    <a:pt x="18507" y="33"/>
                  </a:lnTo>
                  <a:lnTo>
                    <a:pt x="18519" y="125"/>
                  </a:lnTo>
                  <a:lnTo>
                    <a:pt x="18531" y="120"/>
                  </a:lnTo>
                  <a:lnTo>
                    <a:pt x="18543" y="75"/>
                  </a:lnTo>
                  <a:lnTo>
                    <a:pt x="18555" y="33"/>
                  </a:lnTo>
                  <a:lnTo>
                    <a:pt x="18567" y="89"/>
                  </a:lnTo>
                  <a:lnTo>
                    <a:pt x="18579" y="86"/>
                  </a:lnTo>
                  <a:lnTo>
                    <a:pt x="18591" y="69"/>
                  </a:lnTo>
                  <a:lnTo>
                    <a:pt x="18603" y="104"/>
                  </a:lnTo>
                  <a:lnTo>
                    <a:pt x="18615" y="46"/>
                  </a:lnTo>
                  <a:lnTo>
                    <a:pt x="18628" y="58"/>
                  </a:lnTo>
                  <a:lnTo>
                    <a:pt x="18640" y="96"/>
                  </a:lnTo>
                  <a:lnTo>
                    <a:pt x="18652" y="112"/>
                  </a:lnTo>
                  <a:lnTo>
                    <a:pt x="18664" y="43"/>
                  </a:lnTo>
                  <a:lnTo>
                    <a:pt x="18676" y="44"/>
                  </a:lnTo>
                  <a:lnTo>
                    <a:pt x="18688" y="67"/>
                  </a:lnTo>
                  <a:lnTo>
                    <a:pt x="18700" y="46"/>
                  </a:lnTo>
                  <a:lnTo>
                    <a:pt x="18712" y="65"/>
                  </a:lnTo>
                  <a:lnTo>
                    <a:pt x="18724" y="58"/>
                  </a:lnTo>
                  <a:lnTo>
                    <a:pt x="18733" y="96"/>
                  </a:lnTo>
                  <a:lnTo>
                    <a:pt x="18741" y="78"/>
                  </a:lnTo>
                  <a:lnTo>
                    <a:pt x="18750" y="31"/>
                  </a:lnTo>
                  <a:lnTo>
                    <a:pt x="18755" y="0"/>
                  </a:lnTo>
                  <a:lnTo>
                    <a:pt x="18760" y="0"/>
                  </a:lnTo>
                  <a:lnTo>
                    <a:pt x="18765" y="0"/>
                  </a:lnTo>
                  <a:lnTo>
                    <a:pt x="18770" y="0"/>
                  </a:lnTo>
                  <a:lnTo>
                    <a:pt x="18775" y="0"/>
                  </a:lnTo>
                  <a:lnTo>
                    <a:pt x="18780" y="0"/>
                  </a:lnTo>
                  <a:lnTo>
                    <a:pt x="18786" y="0"/>
                  </a:lnTo>
                  <a:lnTo>
                    <a:pt x="18791" y="0"/>
                  </a:lnTo>
                  <a:lnTo>
                    <a:pt x="18796" y="0"/>
                  </a:lnTo>
                  <a:lnTo>
                    <a:pt x="18801"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147"/>
            <p:cNvSpPr>
              <a:spLocks/>
            </p:cNvSpPr>
            <p:nvPr/>
          </p:nvSpPr>
          <p:spPr bwMode="auto">
            <a:xfrm flipV="1">
              <a:off x="306388" y="4983791"/>
              <a:ext cx="8832850" cy="1508125"/>
            </a:xfrm>
            <a:custGeom>
              <a:avLst/>
              <a:gdLst/>
              <a:ahLst/>
              <a:cxnLst>
                <a:cxn ang="0">
                  <a:pos x="22319" y="5"/>
                </a:cxn>
                <a:cxn ang="0">
                  <a:pos x="22567" y="0"/>
                </a:cxn>
                <a:cxn ang="0">
                  <a:pos x="22814" y="0"/>
                </a:cxn>
                <a:cxn ang="0">
                  <a:pos x="23061" y="540"/>
                </a:cxn>
                <a:cxn ang="0">
                  <a:pos x="23308" y="5301"/>
                </a:cxn>
                <a:cxn ang="0">
                  <a:pos x="23556" y="835"/>
                </a:cxn>
                <a:cxn ang="0">
                  <a:pos x="23803" y="58"/>
                </a:cxn>
                <a:cxn ang="0">
                  <a:pos x="24050" y="15"/>
                </a:cxn>
                <a:cxn ang="0">
                  <a:pos x="24220" y="0"/>
                </a:cxn>
                <a:cxn ang="0">
                  <a:pos x="24283" y="44"/>
                </a:cxn>
                <a:cxn ang="0">
                  <a:pos x="24347" y="7"/>
                </a:cxn>
                <a:cxn ang="0">
                  <a:pos x="24411" y="26"/>
                </a:cxn>
                <a:cxn ang="0">
                  <a:pos x="24474" y="8"/>
                </a:cxn>
                <a:cxn ang="0">
                  <a:pos x="24538" y="5"/>
                </a:cxn>
                <a:cxn ang="0">
                  <a:pos x="24602" y="0"/>
                </a:cxn>
                <a:cxn ang="0">
                  <a:pos x="24665" y="0"/>
                </a:cxn>
                <a:cxn ang="0">
                  <a:pos x="24729" y="17"/>
                </a:cxn>
                <a:cxn ang="0">
                  <a:pos x="24793" y="0"/>
                </a:cxn>
                <a:cxn ang="0">
                  <a:pos x="24865" y="30"/>
                </a:cxn>
                <a:cxn ang="0">
                  <a:pos x="24929" y="0"/>
                </a:cxn>
                <a:cxn ang="0">
                  <a:pos x="24992" y="0"/>
                </a:cxn>
                <a:cxn ang="0">
                  <a:pos x="25056" y="0"/>
                </a:cxn>
                <a:cxn ang="0">
                  <a:pos x="25120" y="0"/>
                </a:cxn>
                <a:cxn ang="0">
                  <a:pos x="25183" y="0"/>
                </a:cxn>
                <a:cxn ang="0">
                  <a:pos x="25247" y="0"/>
                </a:cxn>
                <a:cxn ang="0">
                  <a:pos x="25311" y="0"/>
                </a:cxn>
                <a:cxn ang="0">
                  <a:pos x="25375" y="0"/>
                </a:cxn>
                <a:cxn ang="0">
                  <a:pos x="25438" y="0"/>
                </a:cxn>
                <a:cxn ang="0">
                  <a:pos x="25502" y="0"/>
                </a:cxn>
                <a:cxn ang="0">
                  <a:pos x="25566" y="0"/>
                </a:cxn>
                <a:cxn ang="0">
                  <a:pos x="25630" y="0"/>
                </a:cxn>
                <a:cxn ang="0">
                  <a:pos x="25693" y="0"/>
                </a:cxn>
                <a:cxn ang="0">
                  <a:pos x="25757" y="0"/>
                </a:cxn>
                <a:cxn ang="0">
                  <a:pos x="25821" y="0"/>
                </a:cxn>
                <a:cxn ang="0">
                  <a:pos x="25885" y="0"/>
                </a:cxn>
                <a:cxn ang="0">
                  <a:pos x="25948" y="0"/>
                </a:cxn>
                <a:cxn ang="0">
                  <a:pos x="26012" y="0"/>
                </a:cxn>
                <a:cxn ang="0">
                  <a:pos x="26076" y="0"/>
                </a:cxn>
                <a:cxn ang="0">
                  <a:pos x="26140" y="0"/>
                </a:cxn>
                <a:cxn ang="0">
                  <a:pos x="26204" y="0"/>
                </a:cxn>
                <a:cxn ang="0">
                  <a:pos x="26267" y="0"/>
                </a:cxn>
                <a:cxn ang="0">
                  <a:pos x="26331" y="0"/>
                </a:cxn>
                <a:cxn ang="0">
                  <a:pos x="26395" y="0"/>
                </a:cxn>
                <a:cxn ang="0">
                  <a:pos x="26459" y="0"/>
                </a:cxn>
                <a:cxn ang="0">
                  <a:pos x="26522" y="0"/>
                </a:cxn>
                <a:cxn ang="0">
                  <a:pos x="26586" y="0"/>
                </a:cxn>
                <a:cxn ang="0">
                  <a:pos x="26650" y="0"/>
                </a:cxn>
                <a:cxn ang="0">
                  <a:pos x="26714" y="0"/>
                </a:cxn>
                <a:cxn ang="0">
                  <a:pos x="26778" y="0"/>
                </a:cxn>
                <a:cxn ang="0">
                  <a:pos x="26841" y="0"/>
                </a:cxn>
                <a:cxn ang="0">
                  <a:pos x="26905" y="0"/>
                </a:cxn>
                <a:cxn ang="0">
                  <a:pos x="26969" y="0"/>
                </a:cxn>
                <a:cxn ang="0">
                  <a:pos x="27033" y="0"/>
                </a:cxn>
                <a:cxn ang="0">
                  <a:pos x="27096" y="0"/>
                </a:cxn>
                <a:cxn ang="0">
                  <a:pos x="27160" y="0"/>
                </a:cxn>
                <a:cxn ang="0">
                  <a:pos x="27224" y="0"/>
                </a:cxn>
                <a:cxn ang="0">
                  <a:pos x="27288" y="0"/>
                </a:cxn>
                <a:cxn ang="0">
                  <a:pos x="27351" y="0"/>
                </a:cxn>
                <a:cxn ang="0">
                  <a:pos x="27415" y="0"/>
                </a:cxn>
                <a:cxn ang="0">
                  <a:pos x="27479" y="0"/>
                </a:cxn>
                <a:cxn ang="0">
                  <a:pos x="27543" y="0"/>
                </a:cxn>
                <a:cxn ang="0">
                  <a:pos x="27607" y="0"/>
                </a:cxn>
                <a:cxn ang="0">
                  <a:pos x="27670" y="0"/>
                </a:cxn>
              </a:cxnLst>
              <a:rect l="0" t="0" r="r" b="b"/>
              <a:pathLst>
                <a:path w="27697" h="6196">
                  <a:moveTo>
                    <a:pt x="0" y="0"/>
                  </a:moveTo>
                  <a:lnTo>
                    <a:pt x="0" y="0"/>
                  </a:lnTo>
                  <a:lnTo>
                    <a:pt x="22032" y="0"/>
                  </a:lnTo>
                  <a:lnTo>
                    <a:pt x="22042" y="0"/>
                  </a:lnTo>
                  <a:lnTo>
                    <a:pt x="22053" y="0"/>
                  </a:lnTo>
                  <a:lnTo>
                    <a:pt x="22063" y="0"/>
                  </a:lnTo>
                  <a:lnTo>
                    <a:pt x="22073" y="0"/>
                  </a:lnTo>
                  <a:lnTo>
                    <a:pt x="22084" y="0"/>
                  </a:lnTo>
                  <a:lnTo>
                    <a:pt x="22096" y="0"/>
                  </a:lnTo>
                  <a:lnTo>
                    <a:pt x="22109" y="0"/>
                  </a:lnTo>
                  <a:lnTo>
                    <a:pt x="22127" y="0"/>
                  </a:lnTo>
                  <a:lnTo>
                    <a:pt x="22145" y="0"/>
                  </a:lnTo>
                  <a:lnTo>
                    <a:pt x="22166" y="7"/>
                  </a:lnTo>
                  <a:lnTo>
                    <a:pt x="22186" y="0"/>
                  </a:lnTo>
                  <a:lnTo>
                    <a:pt x="22206" y="0"/>
                  </a:lnTo>
                  <a:lnTo>
                    <a:pt x="22224" y="3"/>
                  </a:lnTo>
                  <a:lnTo>
                    <a:pt x="22242" y="1"/>
                  </a:lnTo>
                  <a:lnTo>
                    <a:pt x="22255" y="8"/>
                  </a:lnTo>
                  <a:lnTo>
                    <a:pt x="22268" y="13"/>
                  </a:lnTo>
                  <a:lnTo>
                    <a:pt x="22278" y="0"/>
                  </a:lnTo>
                  <a:lnTo>
                    <a:pt x="22288" y="10"/>
                  </a:lnTo>
                  <a:lnTo>
                    <a:pt x="22299" y="0"/>
                  </a:lnTo>
                  <a:lnTo>
                    <a:pt x="22309" y="17"/>
                  </a:lnTo>
                  <a:lnTo>
                    <a:pt x="22319" y="5"/>
                  </a:lnTo>
                  <a:lnTo>
                    <a:pt x="22330" y="0"/>
                  </a:lnTo>
                  <a:lnTo>
                    <a:pt x="22340" y="14"/>
                  </a:lnTo>
                  <a:lnTo>
                    <a:pt x="22350" y="6"/>
                  </a:lnTo>
                  <a:lnTo>
                    <a:pt x="22361" y="46"/>
                  </a:lnTo>
                  <a:lnTo>
                    <a:pt x="22371" y="9"/>
                  </a:lnTo>
                  <a:lnTo>
                    <a:pt x="22381" y="6"/>
                  </a:lnTo>
                  <a:lnTo>
                    <a:pt x="22391" y="5"/>
                  </a:lnTo>
                  <a:lnTo>
                    <a:pt x="22402" y="14"/>
                  </a:lnTo>
                  <a:lnTo>
                    <a:pt x="22412" y="8"/>
                  </a:lnTo>
                  <a:lnTo>
                    <a:pt x="22422" y="18"/>
                  </a:lnTo>
                  <a:lnTo>
                    <a:pt x="22433" y="35"/>
                  </a:lnTo>
                  <a:lnTo>
                    <a:pt x="22443" y="13"/>
                  </a:lnTo>
                  <a:lnTo>
                    <a:pt x="22453" y="0"/>
                  </a:lnTo>
                  <a:lnTo>
                    <a:pt x="22464" y="8"/>
                  </a:lnTo>
                  <a:lnTo>
                    <a:pt x="22474" y="0"/>
                  </a:lnTo>
                  <a:lnTo>
                    <a:pt x="22484" y="9"/>
                  </a:lnTo>
                  <a:lnTo>
                    <a:pt x="22495" y="6"/>
                  </a:lnTo>
                  <a:lnTo>
                    <a:pt x="22505" y="0"/>
                  </a:lnTo>
                  <a:lnTo>
                    <a:pt x="22515" y="2"/>
                  </a:lnTo>
                  <a:lnTo>
                    <a:pt x="22525" y="0"/>
                  </a:lnTo>
                  <a:lnTo>
                    <a:pt x="22536" y="0"/>
                  </a:lnTo>
                  <a:lnTo>
                    <a:pt x="22546" y="7"/>
                  </a:lnTo>
                  <a:lnTo>
                    <a:pt x="22556" y="8"/>
                  </a:lnTo>
                  <a:lnTo>
                    <a:pt x="22567" y="0"/>
                  </a:lnTo>
                  <a:lnTo>
                    <a:pt x="22577" y="8"/>
                  </a:lnTo>
                  <a:lnTo>
                    <a:pt x="22587" y="0"/>
                  </a:lnTo>
                  <a:lnTo>
                    <a:pt x="22597" y="0"/>
                  </a:lnTo>
                  <a:lnTo>
                    <a:pt x="22608" y="0"/>
                  </a:lnTo>
                  <a:lnTo>
                    <a:pt x="22618" y="0"/>
                  </a:lnTo>
                  <a:lnTo>
                    <a:pt x="22628" y="0"/>
                  </a:lnTo>
                  <a:lnTo>
                    <a:pt x="22639" y="0"/>
                  </a:lnTo>
                  <a:lnTo>
                    <a:pt x="22649" y="0"/>
                  </a:lnTo>
                  <a:lnTo>
                    <a:pt x="22659" y="0"/>
                  </a:lnTo>
                  <a:lnTo>
                    <a:pt x="22670" y="4"/>
                  </a:lnTo>
                  <a:lnTo>
                    <a:pt x="22680" y="0"/>
                  </a:lnTo>
                  <a:lnTo>
                    <a:pt x="22690" y="7"/>
                  </a:lnTo>
                  <a:lnTo>
                    <a:pt x="22701" y="6"/>
                  </a:lnTo>
                  <a:lnTo>
                    <a:pt x="22711" y="0"/>
                  </a:lnTo>
                  <a:lnTo>
                    <a:pt x="22721" y="0"/>
                  </a:lnTo>
                  <a:lnTo>
                    <a:pt x="22731" y="0"/>
                  </a:lnTo>
                  <a:lnTo>
                    <a:pt x="22742" y="16"/>
                  </a:lnTo>
                  <a:lnTo>
                    <a:pt x="22752" y="0"/>
                  </a:lnTo>
                  <a:lnTo>
                    <a:pt x="22762" y="1"/>
                  </a:lnTo>
                  <a:lnTo>
                    <a:pt x="22773" y="0"/>
                  </a:lnTo>
                  <a:lnTo>
                    <a:pt x="22783" y="17"/>
                  </a:lnTo>
                  <a:lnTo>
                    <a:pt x="22793" y="0"/>
                  </a:lnTo>
                  <a:lnTo>
                    <a:pt x="22804" y="0"/>
                  </a:lnTo>
                  <a:lnTo>
                    <a:pt x="22814" y="0"/>
                  </a:lnTo>
                  <a:lnTo>
                    <a:pt x="22824" y="3"/>
                  </a:lnTo>
                  <a:lnTo>
                    <a:pt x="22834" y="2"/>
                  </a:lnTo>
                  <a:lnTo>
                    <a:pt x="22845" y="16"/>
                  </a:lnTo>
                  <a:lnTo>
                    <a:pt x="22855" y="7"/>
                  </a:lnTo>
                  <a:lnTo>
                    <a:pt x="22865" y="3"/>
                  </a:lnTo>
                  <a:lnTo>
                    <a:pt x="22876" y="5"/>
                  </a:lnTo>
                  <a:lnTo>
                    <a:pt x="22886" y="12"/>
                  </a:lnTo>
                  <a:lnTo>
                    <a:pt x="22896" y="18"/>
                  </a:lnTo>
                  <a:lnTo>
                    <a:pt x="22907" y="23"/>
                  </a:lnTo>
                  <a:lnTo>
                    <a:pt x="22917" y="46"/>
                  </a:lnTo>
                  <a:lnTo>
                    <a:pt x="22927" y="35"/>
                  </a:lnTo>
                  <a:lnTo>
                    <a:pt x="22937" y="72"/>
                  </a:lnTo>
                  <a:lnTo>
                    <a:pt x="22948" y="50"/>
                  </a:lnTo>
                  <a:lnTo>
                    <a:pt x="22958" y="55"/>
                  </a:lnTo>
                  <a:lnTo>
                    <a:pt x="22968" y="77"/>
                  </a:lnTo>
                  <a:lnTo>
                    <a:pt x="22979" y="162"/>
                  </a:lnTo>
                  <a:lnTo>
                    <a:pt x="22989" y="170"/>
                  </a:lnTo>
                  <a:lnTo>
                    <a:pt x="22999" y="225"/>
                  </a:lnTo>
                  <a:lnTo>
                    <a:pt x="23010" y="223"/>
                  </a:lnTo>
                  <a:lnTo>
                    <a:pt x="23020" y="278"/>
                  </a:lnTo>
                  <a:lnTo>
                    <a:pt x="23030" y="316"/>
                  </a:lnTo>
                  <a:lnTo>
                    <a:pt x="23041" y="442"/>
                  </a:lnTo>
                  <a:lnTo>
                    <a:pt x="23051" y="499"/>
                  </a:lnTo>
                  <a:lnTo>
                    <a:pt x="23061" y="540"/>
                  </a:lnTo>
                  <a:lnTo>
                    <a:pt x="23071" y="677"/>
                  </a:lnTo>
                  <a:lnTo>
                    <a:pt x="23082" y="956"/>
                  </a:lnTo>
                  <a:lnTo>
                    <a:pt x="23092" y="1026"/>
                  </a:lnTo>
                  <a:lnTo>
                    <a:pt x="23102" y="1236"/>
                  </a:lnTo>
                  <a:lnTo>
                    <a:pt x="23113" y="1228"/>
                  </a:lnTo>
                  <a:lnTo>
                    <a:pt x="23123" y="1608"/>
                  </a:lnTo>
                  <a:lnTo>
                    <a:pt x="23133" y="1861"/>
                  </a:lnTo>
                  <a:lnTo>
                    <a:pt x="23143" y="1950"/>
                  </a:lnTo>
                  <a:lnTo>
                    <a:pt x="23154" y="2375"/>
                  </a:lnTo>
                  <a:lnTo>
                    <a:pt x="23164" y="2485"/>
                  </a:lnTo>
                  <a:lnTo>
                    <a:pt x="23174" y="2889"/>
                  </a:lnTo>
                  <a:lnTo>
                    <a:pt x="23185" y="2908"/>
                  </a:lnTo>
                  <a:lnTo>
                    <a:pt x="23195" y="3374"/>
                  </a:lnTo>
                  <a:lnTo>
                    <a:pt x="23205" y="4144"/>
                  </a:lnTo>
                  <a:lnTo>
                    <a:pt x="23216" y="4470"/>
                  </a:lnTo>
                  <a:lnTo>
                    <a:pt x="23226" y="4290"/>
                  </a:lnTo>
                  <a:lnTo>
                    <a:pt x="23236" y="4526"/>
                  </a:lnTo>
                  <a:lnTo>
                    <a:pt x="23247" y="5316"/>
                  </a:lnTo>
                  <a:lnTo>
                    <a:pt x="23257" y="5019"/>
                  </a:lnTo>
                  <a:lnTo>
                    <a:pt x="23267" y="5614"/>
                  </a:lnTo>
                  <a:lnTo>
                    <a:pt x="23277" y="5702"/>
                  </a:lnTo>
                  <a:lnTo>
                    <a:pt x="23288" y="6196"/>
                  </a:lnTo>
                  <a:lnTo>
                    <a:pt x="23298" y="6132"/>
                  </a:lnTo>
                  <a:lnTo>
                    <a:pt x="23308" y="5301"/>
                  </a:lnTo>
                  <a:lnTo>
                    <a:pt x="23319" y="5334"/>
                  </a:lnTo>
                  <a:lnTo>
                    <a:pt x="23329" y="5769"/>
                  </a:lnTo>
                  <a:lnTo>
                    <a:pt x="23339" y="5798"/>
                  </a:lnTo>
                  <a:lnTo>
                    <a:pt x="23350" y="5144"/>
                  </a:lnTo>
                  <a:lnTo>
                    <a:pt x="23360" y="4890"/>
                  </a:lnTo>
                  <a:lnTo>
                    <a:pt x="23370" y="4969"/>
                  </a:lnTo>
                  <a:lnTo>
                    <a:pt x="23380" y="4168"/>
                  </a:lnTo>
                  <a:lnTo>
                    <a:pt x="23391" y="4257"/>
                  </a:lnTo>
                  <a:lnTo>
                    <a:pt x="23401" y="4229"/>
                  </a:lnTo>
                  <a:lnTo>
                    <a:pt x="23411" y="3835"/>
                  </a:lnTo>
                  <a:lnTo>
                    <a:pt x="23422" y="3897"/>
                  </a:lnTo>
                  <a:lnTo>
                    <a:pt x="23432" y="3560"/>
                  </a:lnTo>
                  <a:lnTo>
                    <a:pt x="23442" y="2892"/>
                  </a:lnTo>
                  <a:lnTo>
                    <a:pt x="23453" y="2733"/>
                  </a:lnTo>
                  <a:lnTo>
                    <a:pt x="23463" y="2527"/>
                  </a:lnTo>
                  <a:lnTo>
                    <a:pt x="23473" y="2132"/>
                  </a:lnTo>
                  <a:lnTo>
                    <a:pt x="23483" y="2422"/>
                  </a:lnTo>
                  <a:lnTo>
                    <a:pt x="23494" y="1834"/>
                  </a:lnTo>
                  <a:lnTo>
                    <a:pt x="23504" y="1652"/>
                  </a:lnTo>
                  <a:lnTo>
                    <a:pt x="23514" y="1502"/>
                  </a:lnTo>
                  <a:lnTo>
                    <a:pt x="23525" y="1188"/>
                  </a:lnTo>
                  <a:lnTo>
                    <a:pt x="23535" y="1267"/>
                  </a:lnTo>
                  <a:lnTo>
                    <a:pt x="23545" y="1067"/>
                  </a:lnTo>
                  <a:lnTo>
                    <a:pt x="23556" y="835"/>
                  </a:lnTo>
                  <a:lnTo>
                    <a:pt x="23566" y="795"/>
                  </a:lnTo>
                  <a:lnTo>
                    <a:pt x="23576" y="622"/>
                  </a:lnTo>
                  <a:lnTo>
                    <a:pt x="23586" y="524"/>
                  </a:lnTo>
                  <a:lnTo>
                    <a:pt x="23597" y="473"/>
                  </a:lnTo>
                  <a:lnTo>
                    <a:pt x="23607" y="498"/>
                  </a:lnTo>
                  <a:lnTo>
                    <a:pt x="23617" y="393"/>
                  </a:lnTo>
                  <a:lnTo>
                    <a:pt x="23628" y="424"/>
                  </a:lnTo>
                  <a:lnTo>
                    <a:pt x="23638" y="284"/>
                  </a:lnTo>
                  <a:lnTo>
                    <a:pt x="23648" y="203"/>
                  </a:lnTo>
                  <a:lnTo>
                    <a:pt x="23659" y="341"/>
                  </a:lnTo>
                  <a:lnTo>
                    <a:pt x="23669" y="159"/>
                  </a:lnTo>
                  <a:lnTo>
                    <a:pt x="23679" y="235"/>
                  </a:lnTo>
                  <a:lnTo>
                    <a:pt x="23690" y="176"/>
                  </a:lnTo>
                  <a:lnTo>
                    <a:pt x="23700" y="110"/>
                  </a:lnTo>
                  <a:lnTo>
                    <a:pt x="23711" y="172"/>
                  </a:lnTo>
                  <a:lnTo>
                    <a:pt x="23721" y="102"/>
                  </a:lnTo>
                  <a:lnTo>
                    <a:pt x="23731" y="192"/>
                  </a:lnTo>
                  <a:lnTo>
                    <a:pt x="23741" y="82"/>
                  </a:lnTo>
                  <a:lnTo>
                    <a:pt x="23752" y="129"/>
                  </a:lnTo>
                  <a:lnTo>
                    <a:pt x="23762" y="110"/>
                  </a:lnTo>
                  <a:lnTo>
                    <a:pt x="23772" y="64"/>
                  </a:lnTo>
                  <a:lnTo>
                    <a:pt x="23783" y="87"/>
                  </a:lnTo>
                  <a:lnTo>
                    <a:pt x="23793" y="46"/>
                  </a:lnTo>
                  <a:lnTo>
                    <a:pt x="23803" y="58"/>
                  </a:lnTo>
                  <a:lnTo>
                    <a:pt x="23814" y="66"/>
                  </a:lnTo>
                  <a:lnTo>
                    <a:pt x="23824" y="95"/>
                  </a:lnTo>
                  <a:lnTo>
                    <a:pt x="23834" y="43"/>
                  </a:lnTo>
                  <a:lnTo>
                    <a:pt x="23845" y="49"/>
                  </a:lnTo>
                  <a:lnTo>
                    <a:pt x="23855" y="74"/>
                  </a:lnTo>
                  <a:lnTo>
                    <a:pt x="23865" y="46"/>
                  </a:lnTo>
                  <a:lnTo>
                    <a:pt x="23875" y="44"/>
                  </a:lnTo>
                  <a:lnTo>
                    <a:pt x="23886" y="35"/>
                  </a:lnTo>
                  <a:lnTo>
                    <a:pt x="23896" y="36"/>
                  </a:lnTo>
                  <a:lnTo>
                    <a:pt x="23906" y="62"/>
                  </a:lnTo>
                  <a:lnTo>
                    <a:pt x="23917" y="13"/>
                  </a:lnTo>
                  <a:lnTo>
                    <a:pt x="23927" y="23"/>
                  </a:lnTo>
                  <a:lnTo>
                    <a:pt x="23937" y="26"/>
                  </a:lnTo>
                  <a:lnTo>
                    <a:pt x="23948" y="21"/>
                  </a:lnTo>
                  <a:lnTo>
                    <a:pt x="23958" y="36"/>
                  </a:lnTo>
                  <a:lnTo>
                    <a:pt x="23968" y="49"/>
                  </a:lnTo>
                  <a:lnTo>
                    <a:pt x="23978" y="24"/>
                  </a:lnTo>
                  <a:lnTo>
                    <a:pt x="23989" y="26"/>
                  </a:lnTo>
                  <a:lnTo>
                    <a:pt x="23999" y="26"/>
                  </a:lnTo>
                  <a:lnTo>
                    <a:pt x="24009" y="8"/>
                  </a:lnTo>
                  <a:lnTo>
                    <a:pt x="24020" y="27"/>
                  </a:lnTo>
                  <a:lnTo>
                    <a:pt x="24030" y="11"/>
                  </a:lnTo>
                  <a:lnTo>
                    <a:pt x="24040" y="18"/>
                  </a:lnTo>
                  <a:lnTo>
                    <a:pt x="24050" y="15"/>
                  </a:lnTo>
                  <a:lnTo>
                    <a:pt x="24061" y="12"/>
                  </a:lnTo>
                  <a:lnTo>
                    <a:pt x="24071" y="12"/>
                  </a:lnTo>
                  <a:lnTo>
                    <a:pt x="24081" y="17"/>
                  </a:lnTo>
                  <a:lnTo>
                    <a:pt x="24092" y="7"/>
                  </a:lnTo>
                  <a:lnTo>
                    <a:pt x="24102" y="1"/>
                  </a:lnTo>
                  <a:lnTo>
                    <a:pt x="24112" y="12"/>
                  </a:lnTo>
                  <a:lnTo>
                    <a:pt x="24123" y="17"/>
                  </a:lnTo>
                  <a:lnTo>
                    <a:pt x="24133" y="17"/>
                  </a:lnTo>
                  <a:lnTo>
                    <a:pt x="24143" y="26"/>
                  </a:lnTo>
                  <a:lnTo>
                    <a:pt x="24154" y="8"/>
                  </a:lnTo>
                  <a:lnTo>
                    <a:pt x="24164" y="4"/>
                  </a:lnTo>
                  <a:lnTo>
                    <a:pt x="24172" y="14"/>
                  </a:lnTo>
                  <a:lnTo>
                    <a:pt x="24179" y="21"/>
                  </a:lnTo>
                  <a:lnTo>
                    <a:pt x="24187" y="0"/>
                  </a:lnTo>
                  <a:lnTo>
                    <a:pt x="24195" y="5"/>
                  </a:lnTo>
                  <a:lnTo>
                    <a:pt x="24198" y="0"/>
                  </a:lnTo>
                  <a:lnTo>
                    <a:pt x="24201" y="0"/>
                  </a:lnTo>
                  <a:lnTo>
                    <a:pt x="24203" y="0"/>
                  </a:lnTo>
                  <a:lnTo>
                    <a:pt x="24206" y="0"/>
                  </a:lnTo>
                  <a:lnTo>
                    <a:pt x="24209" y="0"/>
                  </a:lnTo>
                  <a:lnTo>
                    <a:pt x="24212" y="0"/>
                  </a:lnTo>
                  <a:lnTo>
                    <a:pt x="24214" y="0"/>
                  </a:lnTo>
                  <a:lnTo>
                    <a:pt x="24217" y="0"/>
                  </a:lnTo>
                  <a:lnTo>
                    <a:pt x="24220" y="0"/>
                  </a:lnTo>
                  <a:lnTo>
                    <a:pt x="24222" y="20"/>
                  </a:lnTo>
                  <a:lnTo>
                    <a:pt x="24225" y="5"/>
                  </a:lnTo>
                  <a:lnTo>
                    <a:pt x="24228" y="14"/>
                  </a:lnTo>
                  <a:lnTo>
                    <a:pt x="24230" y="17"/>
                  </a:lnTo>
                  <a:lnTo>
                    <a:pt x="24233" y="5"/>
                  </a:lnTo>
                  <a:lnTo>
                    <a:pt x="24236" y="26"/>
                  </a:lnTo>
                  <a:lnTo>
                    <a:pt x="24238" y="12"/>
                  </a:lnTo>
                  <a:lnTo>
                    <a:pt x="24241" y="17"/>
                  </a:lnTo>
                  <a:lnTo>
                    <a:pt x="24244" y="8"/>
                  </a:lnTo>
                  <a:lnTo>
                    <a:pt x="24246" y="18"/>
                  </a:lnTo>
                  <a:lnTo>
                    <a:pt x="24249" y="2"/>
                  </a:lnTo>
                  <a:lnTo>
                    <a:pt x="24252" y="18"/>
                  </a:lnTo>
                  <a:lnTo>
                    <a:pt x="24254" y="15"/>
                  </a:lnTo>
                  <a:lnTo>
                    <a:pt x="24257" y="3"/>
                  </a:lnTo>
                  <a:lnTo>
                    <a:pt x="24260" y="7"/>
                  </a:lnTo>
                  <a:lnTo>
                    <a:pt x="24262" y="16"/>
                  </a:lnTo>
                  <a:lnTo>
                    <a:pt x="24265" y="16"/>
                  </a:lnTo>
                  <a:lnTo>
                    <a:pt x="24268" y="7"/>
                  </a:lnTo>
                  <a:lnTo>
                    <a:pt x="24270" y="23"/>
                  </a:lnTo>
                  <a:lnTo>
                    <a:pt x="24273" y="43"/>
                  </a:lnTo>
                  <a:lnTo>
                    <a:pt x="24276" y="1"/>
                  </a:lnTo>
                  <a:lnTo>
                    <a:pt x="24278" y="4"/>
                  </a:lnTo>
                  <a:lnTo>
                    <a:pt x="24281" y="13"/>
                  </a:lnTo>
                  <a:lnTo>
                    <a:pt x="24283" y="44"/>
                  </a:lnTo>
                  <a:lnTo>
                    <a:pt x="24286" y="8"/>
                  </a:lnTo>
                  <a:lnTo>
                    <a:pt x="24289" y="23"/>
                  </a:lnTo>
                  <a:lnTo>
                    <a:pt x="24291" y="8"/>
                  </a:lnTo>
                  <a:lnTo>
                    <a:pt x="24294" y="11"/>
                  </a:lnTo>
                  <a:lnTo>
                    <a:pt x="24297" y="6"/>
                  </a:lnTo>
                  <a:lnTo>
                    <a:pt x="24299" y="21"/>
                  </a:lnTo>
                  <a:lnTo>
                    <a:pt x="24302" y="6"/>
                  </a:lnTo>
                  <a:lnTo>
                    <a:pt x="24305" y="30"/>
                  </a:lnTo>
                  <a:lnTo>
                    <a:pt x="24307" y="0"/>
                  </a:lnTo>
                  <a:lnTo>
                    <a:pt x="24310" y="30"/>
                  </a:lnTo>
                  <a:lnTo>
                    <a:pt x="24313" y="21"/>
                  </a:lnTo>
                  <a:lnTo>
                    <a:pt x="24315" y="5"/>
                  </a:lnTo>
                  <a:lnTo>
                    <a:pt x="24318" y="32"/>
                  </a:lnTo>
                  <a:lnTo>
                    <a:pt x="24321" y="17"/>
                  </a:lnTo>
                  <a:lnTo>
                    <a:pt x="24323" y="2"/>
                  </a:lnTo>
                  <a:lnTo>
                    <a:pt x="24326" y="8"/>
                  </a:lnTo>
                  <a:lnTo>
                    <a:pt x="24329" y="4"/>
                  </a:lnTo>
                  <a:lnTo>
                    <a:pt x="24331" y="3"/>
                  </a:lnTo>
                  <a:lnTo>
                    <a:pt x="24334" y="6"/>
                  </a:lnTo>
                  <a:lnTo>
                    <a:pt x="24336" y="10"/>
                  </a:lnTo>
                  <a:lnTo>
                    <a:pt x="24339" y="0"/>
                  </a:lnTo>
                  <a:lnTo>
                    <a:pt x="24342" y="23"/>
                  </a:lnTo>
                  <a:lnTo>
                    <a:pt x="24344" y="6"/>
                  </a:lnTo>
                  <a:lnTo>
                    <a:pt x="24347" y="7"/>
                  </a:lnTo>
                  <a:lnTo>
                    <a:pt x="24350" y="8"/>
                  </a:lnTo>
                  <a:lnTo>
                    <a:pt x="24352" y="0"/>
                  </a:lnTo>
                  <a:lnTo>
                    <a:pt x="24355" y="0"/>
                  </a:lnTo>
                  <a:lnTo>
                    <a:pt x="24358" y="10"/>
                  </a:lnTo>
                  <a:lnTo>
                    <a:pt x="24360" y="3"/>
                  </a:lnTo>
                  <a:lnTo>
                    <a:pt x="24363" y="8"/>
                  </a:lnTo>
                  <a:lnTo>
                    <a:pt x="24366" y="17"/>
                  </a:lnTo>
                  <a:lnTo>
                    <a:pt x="24368" y="35"/>
                  </a:lnTo>
                  <a:lnTo>
                    <a:pt x="24371" y="9"/>
                  </a:lnTo>
                  <a:lnTo>
                    <a:pt x="24374" y="0"/>
                  </a:lnTo>
                  <a:lnTo>
                    <a:pt x="24376" y="7"/>
                  </a:lnTo>
                  <a:lnTo>
                    <a:pt x="24379" y="9"/>
                  </a:lnTo>
                  <a:lnTo>
                    <a:pt x="24382" y="8"/>
                  </a:lnTo>
                  <a:lnTo>
                    <a:pt x="24384" y="5"/>
                  </a:lnTo>
                  <a:lnTo>
                    <a:pt x="24387" y="12"/>
                  </a:lnTo>
                  <a:lnTo>
                    <a:pt x="24390" y="2"/>
                  </a:lnTo>
                  <a:lnTo>
                    <a:pt x="24392" y="0"/>
                  </a:lnTo>
                  <a:lnTo>
                    <a:pt x="24395" y="12"/>
                  </a:lnTo>
                  <a:lnTo>
                    <a:pt x="24398" y="8"/>
                  </a:lnTo>
                  <a:lnTo>
                    <a:pt x="24400" y="21"/>
                  </a:lnTo>
                  <a:lnTo>
                    <a:pt x="24403" y="13"/>
                  </a:lnTo>
                  <a:lnTo>
                    <a:pt x="24405" y="11"/>
                  </a:lnTo>
                  <a:lnTo>
                    <a:pt x="24408" y="15"/>
                  </a:lnTo>
                  <a:lnTo>
                    <a:pt x="24411" y="26"/>
                  </a:lnTo>
                  <a:lnTo>
                    <a:pt x="24413" y="5"/>
                  </a:lnTo>
                  <a:lnTo>
                    <a:pt x="24416" y="0"/>
                  </a:lnTo>
                  <a:lnTo>
                    <a:pt x="24419" y="10"/>
                  </a:lnTo>
                  <a:lnTo>
                    <a:pt x="24421" y="0"/>
                  </a:lnTo>
                  <a:lnTo>
                    <a:pt x="24424" y="2"/>
                  </a:lnTo>
                  <a:lnTo>
                    <a:pt x="24427" y="13"/>
                  </a:lnTo>
                  <a:lnTo>
                    <a:pt x="24429" y="18"/>
                  </a:lnTo>
                  <a:lnTo>
                    <a:pt x="24432" y="0"/>
                  </a:lnTo>
                  <a:lnTo>
                    <a:pt x="24435" y="14"/>
                  </a:lnTo>
                  <a:lnTo>
                    <a:pt x="24437" y="2"/>
                  </a:lnTo>
                  <a:lnTo>
                    <a:pt x="24440" y="3"/>
                  </a:lnTo>
                  <a:lnTo>
                    <a:pt x="24443" y="8"/>
                  </a:lnTo>
                  <a:lnTo>
                    <a:pt x="24445" y="7"/>
                  </a:lnTo>
                  <a:lnTo>
                    <a:pt x="24448" y="2"/>
                  </a:lnTo>
                  <a:lnTo>
                    <a:pt x="24450" y="4"/>
                  </a:lnTo>
                  <a:lnTo>
                    <a:pt x="24453" y="10"/>
                  </a:lnTo>
                  <a:lnTo>
                    <a:pt x="24456" y="0"/>
                  </a:lnTo>
                  <a:lnTo>
                    <a:pt x="24458" y="13"/>
                  </a:lnTo>
                  <a:lnTo>
                    <a:pt x="24461" y="9"/>
                  </a:lnTo>
                  <a:lnTo>
                    <a:pt x="24464" y="26"/>
                  </a:lnTo>
                  <a:lnTo>
                    <a:pt x="24466" y="16"/>
                  </a:lnTo>
                  <a:lnTo>
                    <a:pt x="24469" y="10"/>
                  </a:lnTo>
                  <a:lnTo>
                    <a:pt x="24472" y="11"/>
                  </a:lnTo>
                  <a:lnTo>
                    <a:pt x="24474" y="8"/>
                  </a:lnTo>
                  <a:lnTo>
                    <a:pt x="24477" y="3"/>
                  </a:lnTo>
                  <a:lnTo>
                    <a:pt x="24480" y="0"/>
                  </a:lnTo>
                  <a:lnTo>
                    <a:pt x="24482" y="14"/>
                  </a:lnTo>
                  <a:lnTo>
                    <a:pt x="24485" y="0"/>
                  </a:lnTo>
                  <a:lnTo>
                    <a:pt x="24488" y="0"/>
                  </a:lnTo>
                  <a:lnTo>
                    <a:pt x="24490" y="4"/>
                  </a:lnTo>
                  <a:lnTo>
                    <a:pt x="24493" y="11"/>
                  </a:lnTo>
                  <a:lnTo>
                    <a:pt x="24496" y="6"/>
                  </a:lnTo>
                  <a:lnTo>
                    <a:pt x="24498" y="16"/>
                  </a:lnTo>
                  <a:lnTo>
                    <a:pt x="24501" y="3"/>
                  </a:lnTo>
                  <a:lnTo>
                    <a:pt x="24503" y="9"/>
                  </a:lnTo>
                  <a:lnTo>
                    <a:pt x="24506" y="0"/>
                  </a:lnTo>
                  <a:lnTo>
                    <a:pt x="24509" y="17"/>
                  </a:lnTo>
                  <a:lnTo>
                    <a:pt x="24511" y="6"/>
                  </a:lnTo>
                  <a:lnTo>
                    <a:pt x="24514" y="11"/>
                  </a:lnTo>
                  <a:lnTo>
                    <a:pt x="24517" y="4"/>
                  </a:lnTo>
                  <a:lnTo>
                    <a:pt x="24519" y="4"/>
                  </a:lnTo>
                  <a:lnTo>
                    <a:pt x="24522" y="17"/>
                  </a:lnTo>
                  <a:lnTo>
                    <a:pt x="24525" y="0"/>
                  </a:lnTo>
                  <a:lnTo>
                    <a:pt x="24527" y="8"/>
                  </a:lnTo>
                  <a:lnTo>
                    <a:pt x="24530" y="5"/>
                  </a:lnTo>
                  <a:lnTo>
                    <a:pt x="24533" y="0"/>
                  </a:lnTo>
                  <a:lnTo>
                    <a:pt x="24535" y="0"/>
                  </a:lnTo>
                  <a:lnTo>
                    <a:pt x="24538" y="5"/>
                  </a:lnTo>
                  <a:lnTo>
                    <a:pt x="24541" y="0"/>
                  </a:lnTo>
                  <a:lnTo>
                    <a:pt x="24543" y="7"/>
                  </a:lnTo>
                  <a:lnTo>
                    <a:pt x="24546" y="0"/>
                  </a:lnTo>
                  <a:lnTo>
                    <a:pt x="24549" y="4"/>
                  </a:lnTo>
                  <a:lnTo>
                    <a:pt x="24551" y="3"/>
                  </a:lnTo>
                  <a:lnTo>
                    <a:pt x="24554" y="6"/>
                  </a:lnTo>
                  <a:lnTo>
                    <a:pt x="24557" y="5"/>
                  </a:lnTo>
                  <a:lnTo>
                    <a:pt x="24559" y="8"/>
                  </a:lnTo>
                  <a:lnTo>
                    <a:pt x="24562" y="28"/>
                  </a:lnTo>
                  <a:lnTo>
                    <a:pt x="24564" y="19"/>
                  </a:lnTo>
                  <a:lnTo>
                    <a:pt x="24567" y="0"/>
                  </a:lnTo>
                  <a:lnTo>
                    <a:pt x="24570" y="17"/>
                  </a:lnTo>
                  <a:lnTo>
                    <a:pt x="24572" y="4"/>
                  </a:lnTo>
                  <a:lnTo>
                    <a:pt x="24575" y="0"/>
                  </a:lnTo>
                  <a:lnTo>
                    <a:pt x="24578" y="0"/>
                  </a:lnTo>
                  <a:lnTo>
                    <a:pt x="24580" y="12"/>
                  </a:lnTo>
                  <a:lnTo>
                    <a:pt x="24583" y="8"/>
                  </a:lnTo>
                  <a:lnTo>
                    <a:pt x="24586" y="0"/>
                  </a:lnTo>
                  <a:lnTo>
                    <a:pt x="24588" y="3"/>
                  </a:lnTo>
                  <a:lnTo>
                    <a:pt x="24591" y="0"/>
                  </a:lnTo>
                  <a:lnTo>
                    <a:pt x="24594" y="0"/>
                  </a:lnTo>
                  <a:lnTo>
                    <a:pt x="24596" y="15"/>
                  </a:lnTo>
                  <a:lnTo>
                    <a:pt x="24599" y="8"/>
                  </a:lnTo>
                  <a:lnTo>
                    <a:pt x="24602" y="0"/>
                  </a:lnTo>
                  <a:lnTo>
                    <a:pt x="24604" y="2"/>
                  </a:lnTo>
                  <a:lnTo>
                    <a:pt x="24607" y="17"/>
                  </a:lnTo>
                  <a:lnTo>
                    <a:pt x="24610" y="14"/>
                  </a:lnTo>
                  <a:lnTo>
                    <a:pt x="24612" y="1"/>
                  </a:lnTo>
                  <a:lnTo>
                    <a:pt x="24615" y="8"/>
                  </a:lnTo>
                  <a:lnTo>
                    <a:pt x="24617" y="8"/>
                  </a:lnTo>
                  <a:lnTo>
                    <a:pt x="24620" y="0"/>
                  </a:lnTo>
                  <a:lnTo>
                    <a:pt x="24623" y="7"/>
                  </a:lnTo>
                  <a:lnTo>
                    <a:pt x="24625" y="0"/>
                  </a:lnTo>
                  <a:lnTo>
                    <a:pt x="24628" y="12"/>
                  </a:lnTo>
                  <a:lnTo>
                    <a:pt x="24631" y="5"/>
                  </a:lnTo>
                  <a:lnTo>
                    <a:pt x="24633" y="0"/>
                  </a:lnTo>
                  <a:lnTo>
                    <a:pt x="24636" y="0"/>
                  </a:lnTo>
                  <a:lnTo>
                    <a:pt x="24639" y="5"/>
                  </a:lnTo>
                  <a:lnTo>
                    <a:pt x="24641" y="0"/>
                  </a:lnTo>
                  <a:lnTo>
                    <a:pt x="24644" y="8"/>
                  </a:lnTo>
                  <a:lnTo>
                    <a:pt x="24647" y="0"/>
                  </a:lnTo>
                  <a:lnTo>
                    <a:pt x="24649" y="3"/>
                  </a:lnTo>
                  <a:lnTo>
                    <a:pt x="24652" y="2"/>
                  </a:lnTo>
                  <a:lnTo>
                    <a:pt x="24655" y="12"/>
                  </a:lnTo>
                  <a:lnTo>
                    <a:pt x="24657" y="4"/>
                  </a:lnTo>
                  <a:lnTo>
                    <a:pt x="24660" y="13"/>
                  </a:lnTo>
                  <a:lnTo>
                    <a:pt x="24663" y="1"/>
                  </a:lnTo>
                  <a:lnTo>
                    <a:pt x="24665" y="0"/>
                  </a:lnTo>
                  <a:lnTo>
                    <a:pt x="24668" y="11"/>
                  </a:lnTo>
                  <a:lnTo>
                    <a:pt x="24671" y="8"/>
                  </a:lnTo>
                  <a:lnTo>
                    <a:pt x="24673" y="26"/>
                  </a:lnTo>
                  <a:lnTo>
                    <a:pt x="24676" y="0"/>
                  </a:lnTo>
                  <a:lnTo>
                    <a:pt x="24679" y="1"/>
                  </a:lnTo>
                  <a:lnTo>
                    <a:pt x="24681" y="5"/>
                  </a:lnTo>
                  <a:lnTo>
                    <a:pt x="24684" y="13"/>
                  </a:lnTo>
                  <a:lnTo>
                    <a:pt x="24686" y="3"/>
                  </a:lnTo>
                  <a:lnTo>
                    <a:pt x="24689" y="0"/>
                  </a:lnTo>
                  <a:lnTo>
                    <a:pt x="24692" y="5"/>
                  </a:lnTo>
                  <a:lnTo>
                    <a:pt x="24694" y="11"/>
                  </a:lnTo>
                  <a:lnTo>
                    <a:pt x="24697" y="5"/>
                  </a:lnTo>
                  <a:lnTo>
                    <a:pt x="24700" y="6"/>
                  </a:lnTo>
                  <a:lnTo>
                    <a:pt x="24702" y="12"/>
                  </a:lnTo>
                  <a:lnTo>
                    <a:pt x="24705" y="14"/>
                  </a:lnTo>
                  <a:lnTo>
                    <a:pt x="24708" y="5"/>
                  </a:lnTo>
                  <a:lnTo>
                    <a:pt x="24710" y="5"/>
                  </a:lnTo>
                  <a:lnTo>
                    <a:pt x="24713" y="6"/>
                  </a:lnTo>
                  <a:lnTo>
                    <a:pt x="24716" y="7"/>
                  </a:lnTo>
                  <a:lnTo>
                    <a:pt x="24718" y="0"/>
                  </a:lnTo>
                  <a:lnTo>
                    <a:pt x="24721" y="6"/>
                  </a:lnTo>
                  <a:lnTo>
                    <a:pt x="24724" y="8"/>
                  </a:lnTo>
                  <a:lnTo>
                    <a:pt x="24726" y="6"/>
                  </a:lnTo>
                  <a:lnTo>
                    <a:pt x="24729" y="17"/>
                  </a:lnTo>
                  <a:lnTo>
                    <a:pt x="24732" y="25"/>
                  </a:lnTo>
                  <a:lnTo>
                    <a:pt x="24734" y="14"/>
                  </a:lnTo>
                  <a:lnTo>
                    <a:pt x="24737" y="12"/>
                  </a:lnTo>
                  <a:lnTo>
                    <a:pt x="24740" y="7"/>
                  </a:lnTo>
                  <a:lnTo>
                    <a:pt x="24742" y="0"/>
                  </a:lnTo>
                  <a:lnTo>
                    <a:pt x="24745" y="5"/>
                  </a:lnTo>
                  <a:lnTo>
                    <a:pt x="24747" y="8"/>
                  </a:lnTo>
                  <a:lnTo>
                    <a:pt x="24750" y="20"/>
                  </a:lnTo>
                  <a:lnTo>
                    <a:pt x="24753" y="4"/>
                  </a:lnTo>
                  <a:lnTo>
                    <a:pt x="24755" y="0"/>
                  </a:lnTo>
                  <a:lnTo>
                    <a:pt x="24758" y="3"/>
                  </a:lnTo>
                  <a:lnTo>
                    <a:pt x="24761" y="9"/>
                  </a:lnTo>
                  <a:lnTo>
                    <a:pt x="24763" y="8"/>
                  </a:lnTo>
                  <a:lnTo>
                    <a:pt x="24766" y="0"/>
                  </a:lnTo>
                  <a:lnTo>
                    <a:pt x="24769" y="15"/>
                  </a:lnTo>
                  <a:lnTo>
                    <a:pt x="24771" y="8"/>
                  </a:lnTo>
                  <a:lnTo>
                    <a:pt x="24774" y="6"/>
                  </a:lnTo>
                  <a:lnTo>
                    <a:pt x="24777" y="0"/>
                  </a:lnTo>
                  <a:lnTo>
                    <a:pt x="24779" y="4"/>
                  </a:lnTo>
                  <a:lnTo>
                    <a:pt x="24782" y="8"/>
                  </a:lnTo>
                  <a:lnTo>
                    <a:pt x="24785" y="0"/>
                  </a:lnTo>
                  <a:lnTo>
                    <a:pt x="24787" y="0"/>
                  </a:lnTo>
                  <a:lnTo>
                    <a:pt x="24790" y="7"/>
                  </a:lnTo>
                  <a:lnTo>
                    <a:pt x="24793" y="0"/>
                  </a:lnTo>
                  <a:lnTo>
                    <a:pt x="24795" y="0"/>
                  </a:lnTo>
                  <a:lnTo>
                    <a:pt x="24798" y="10"/>
                  </a:lnTo>
                  <a:lnTo>
                    <a:pt x="24801" y="1"/>
                  </a:lnTo>
                  <a:lnTo>
                    <a:pt x="24803" y="24"/>
                  </a:lnTo>
                  <a:lnTo>
                    <a:pt x="24806" y="0"/>
                  </a:lnTo>
                  <a:lnTo>
                    <a:pt x="24809" y="0"/>
                  </a:lnTo>
                  <a:lnTo>
                    <a:pt x="24811" y="3"/>
                  </a:lnTo>
                  <a:lnTo>
                    <a:pt x="24814" y="14"/>
                  </a:lnTo>
                  <a:lnTo>
                    <a:pt x="24817" y="20"/>
                  </a:lnTo>
                  <a:lnTo>
                    <a:pt x="24819" y="0"/>
                  </a:lnTo>
                  <a:lnTo>
                    <a:pt x="24822" y="0"/>
                  </a:lnTo>
                  <a:lnTo>
                    <a:pt x="24833" y="4"/>
                  </a:lnTo>
                  <a:lnTo>
                    <a:pt x="24836" y="3"/>
                  </a:lnTo>
                  <a:lnTo>
                    <a:pt x="24839" y="0"/>
                  </a:lnTo>
                  <a:lnTo>
                    <a:pt x="24841" y="0"/>
                  </a:lnTo>
                  <a:lnTo>
                    <a:pt x="24844" y="7"/>
                  </a:lnTo>
                  <a:lnTo>
                    <a:pt x="24847" y="5"/>
                  </a:lnTo>
                  <a:lnTo>
                    <a:pt x="24849" y="0"/>
                  </a:lnTo>
                  <a:lnTo>
                    <a:pt x="24852" y="8"/>
                  </a:lnTo>
                  <a:lnTo>
                    <a:pt x="24855" y="5"/>
                  </a:lnTo>
                  <a:lnTo>
                    <a:pt x="24857" y="3"/>
                  </a:lnTo>
                  <a:lnTo>
                    <a:pt x="24860" y="11"/>
                  </a:lnTo>
                  <a:lnTo>
                    <a:pt x="24863" y="0"/>
                  </a:lnTo>
                  <a:lnTo>
                    <a:pt x="24865" y="30"/>
                  </a:lnTo>
                  <a:lnTo>
                    <a:pt x="24868" y="2"/>
                  </a:lnTo>
                  <a:lnTo>
                    <a:pt x="24871" y="0"/>
                  </a:lnTo>
                  <a:lnTo>
                    <a:pt x="24873" y="10"/>
                  </a:lnTo>
                  <a:lnTo>
                    <a:pt x="24876" y="11"/>
                  </a:lnTo>
                  <a:lnTo>
                    <a:pt x="24878" y="0"/>
                  </a:lnTo>
                  <a:lnTo>
                    <a:pt x="24881" y="0"/>
                  </a:lnTo>
                  <a:lnTo>
                    <a:pt x="24884" y="0"/>
                  </a:lnTo>
                  <a:lnTo>
                    <a:pt x="24886" y="0"/>
                  </a:lnTo>
                  <a:lnTo>
                    <a:pt x="24889" y="0"/>
                  </a:lnTo>
                  <a:lnTo>
                    <a:pt x="24892" y="0"/>
                  </a:lnTo>
                  <a:lnTo>
                    <a:pt x="24894" y="0"/>
                  </a:lnTo>
                  <a:lnTo>
                    <a:pt x="24897" y="0"/>
                  </a:lnTo>
                  <a:lnTo>
                    <a:pt x="24900" y="2"/>
                  </a:lnTo>
                  <a:lnTo>
                    <a:pt x="24902" y="0"/>
                  </a:lnTo>
                  <a:lnTo>
                    <a:pt x="24905" y="0"/>
                  </a:lnTo>
                  <a:lnTo>
                    <a:pt x="24908" y="0"/>
                  </a:lnTo>
                  <a:lnTo>
                    <a:pt x="24910" y="0"/>
                  </a:lnTo>
                  <a:lnTo>
                    <a:pt x="24913" y="0"/>
                  </a:lnTo>
                  <a:lnTo>
                    <a:pt x="24916" y="0"/>
                  </a:lnTo>
                  <a:lnTo>
                    <a:pt x="24918" y="0"/>
                  </a:lnTo>
                  <a:lnTo>
                    <a:pt x="24921" y="0"/>
                  </a:lnTo>
                  <a:lnTo>
                    <a:pt x="24924" y="0"/>
                  </a:lnTo>
                  <a:lnTo>
                    <a:pt x="24926" y="0"/>
                  </a:lnTo>
                  <a:lnTo>
                    <a:pt x="24929" y="0"/>
                  </a:lnTo>
                  <a:lnTo>
                    <a:pt x="24931" y="0"/>
                  </a:lnTo>
                  <a:lnTo>
                    <a:pt x="24934" y="0"/>
                  </a:lnTo>
                  <a:lnTo>
                    <a:pt x="24937" y="0"/>
                  </a:lnTo>
                  <a:lnTo>
                    <a:pt x="24939" y="0"/>
                  </a:lnTo>
                  <a:lnTo>
                    <a:pt x="24942" y="0"/>
                  </a:lnTo>
                  <a:lnTo>
                    <a:pt x="24945" y="0"/>
                  </a:lnTo>
                  <a:lnTo>
                    <a:pt x="24947" y="0"/>
                  </a:lnTo>
                  <a:lnTo>
                    <a:pt x="24950" y="0"/>
                  </a:lnTo>
                  <a:lnTo>
                    <a:pt x="24953" y="0"/>
                  </a:lnTo>
                  <a:lnTo>
                    <a:pt x="24955" y="0"/>
                  </a:lnTo>
                  <a:lnTo>
                    <a:pt x="24958" y="0"/>
                  </a:lnTo>
                  <a:lnTo>
                    <a:pt x="24961" y="0"/>
                  </a:lnTo>
                  <a:lnTo>
                    <a:pt x="24963" y="0"/>
                  </a:lnTo>
                  <a:lnTo>
                    <a:pt x="24966" y="0"/>
                  </a:lnTo>
                  <a:lnTo>
                    <a:pt x="24969" y="0"/>
                  </a:lnTo>
                  <a:lnTo>
                    <a:pt x="24971" y="0"/>
                  </a:lnTo>
                  <a:lnTo>
                    <a:pt x="24974" y="0"/>
                  </a:lnTo>
                  <a:lnTo>
                    <a:pt x="24977" y="0"/>
                  </a:lnTo>
                  <a:lnTo>
                    <a:pt x="24979" y="0"/>
                  </a:lnTo>
                  <a:lnTo>
                    <a:pt x="24982" y="0"/>
                  </a:lnTo>
                  <a:lnTo>
                    <a:pt x="24984" y="0"/>
                  </a:lnTo>
                  <a:lnTo>
                    <a:pt x="24987" y="0"/>
                  </a:lnTo>
                  <a:lnTo>
                    <a:pt x="24990" y="0"/>
                  </a:lnTo>
                  <a:lnTo>
                    <a:pt x="24992" y="0"/>
                  </a:lnTo>
                  <a:lnTo>
                    <a:pt x="24995" y="0"/>
                  </a:lnTo>
                  <a:lnTo>
                    <a:pt x="24998" y="0"/>
                  </a:lnTo>
                  <a:lnTo>
                    <a:pt x="25000" y="0"/>
                  </a:lnTo>
                  <a:lnTo>
                    <a:pt x="25003" y="0"/>
                  </a:lnTo>
                  <a:lnTo>
                    <a:pt x="25006" y="0"/>
                  </a:lnTo>
                  <a:lnTo>
                    <a:pt x="25008" y="0"/>
                  </a:lnTo>
                  <a:lnTo>
                    <a:pt x="25011" y="0"/>
                  </a:lnTo>
                  <a:lnTo>
                    <a:pt x="25014" y="0"/>
                  </a:lnTo>
                  <a:lnTo>
                    <a:pt x="25016" y="0"/>
                  </a:lnTo>
                  <a:lnTo>
                    <a:pt x="25019" y="0"/>
                  </a:lnTo>
                  <a:lnTo>
                    <a:pt x="25022" y="0"/>
                  </a:lnTo>
                  <a:lnTo>
                    <a:pt x="25024" y="0"/>
                  </a:lnTo>
                  <a:lnTo>
                    <a:pt x="25027" y="0"/>
                  </a:lnTo>
                  <a:lnTo>
                    <a:pt x="25030" y="0"/>
                  </a:lnTo>
                  <a:lnTo>
                    <a:pt x="25032" y="0"/>
                  </a:lnTo>
                  <a:lnTo>
                    <a:pt x="25035" y="0"/>
                  </a:lnTo>
                  <a:lnTo>
                    <a:pt x="25038" y="0"/>
                  </a:lnTo>
                  <a:lnTo>
                    <a:pt x="25040" y="0"/>
                  </a:lnTo>
                  <a:lnTo>
                    <a:pt x="25043" y="0"/>
                  </a:lnTo>
                  <a:lnTo>
                    <a:pt x="25045" y="0"/>
                  </a:lnTo>
                  <a:lnTo>
                    <a:pt x="25048" y="0"/>
                  </a:lnTo>
                  <a:lnTo>
                    <a:pt x="25051" y="0"/>
                  </a:lnTo>
                  <a:lnTo>
                    <a:pt x="25053" y="0"/>
                  </a:lnTo>
                  <a:lnTo>
                    <a:pt x="25056" y="0"/>
                  </a:lnTo>
                  <a:lnTo>
                    <a:pt x="25059" y="0"/>
                  </a:lnTo>
                  <a:lnTo>
                    <a:pt x="25061" y="0"/>
                  </a:lnTo>
                  <a:lnTo>
                    <a:pt x="25064" y="0"/>
                  </a:lnTo>
                  <a:lnTo>
                    <a:pt x="25067" y="0"/>
                  </a:lnTo>
                  <a:lnTo>
                    <a:pt x="25069" y="0"/>
                  </a:lnTo>
                  <a:lnTo>
                    <a:pt x="25072" y="0"/>
                  </a:lnTo>
                  <a:lnTo>
                    <a:pt x="25075" y="0"/>
                  </a:lnTo>
                  <a:lnTo>
                    <a:pt x="25077" y="0"/>
                  </a:lnTo>
                  <a:lnTo>
                    <a:pt x="25080" y="0"/>
                  </a:lnTo>
                  <a:lnTo>
                    <a:pt x="25083" y="0"/>
                  </a:lnTo>
                  <a:lnTo>
                    <a:pt x="25085" y="0"/>
                  </a:lnTo>
                  <a:lnTo>
                    <a:pt x="25088" y="0"/>
                  </a:lnTo>
                  <a:lnTo>
                    <a:pt x="25091" y="0"/>
                  </a:lnTo>
                  <a:lnTo>
                    <a:pt x="25093" y="0"/>
                  </a:lnTo>
                  <a:lnTo>
                    <a:pt x="25096" y="0"/>
                  </a:lnTo>
                  <a:lnTo>
                    <a:pt x="25099" y="0"/>
                  </a:lnTo>
                  <a:lnTo>
                    <a:pt x="25101" y="0"/>
                  </a:lnTo>
                  <a:lnTo>
                    <a:pt x="25104" y="0"/>
                  </a:lnTo>
                  <a:lnTo>
                    <a:pt x="25107" y="0"/>
                  </a:lnTo>
                  <a:lnTo>
                    <a:pt x="25109" y="0"/>
                  </a:lnTo>
                  <a:lnTo>
                    <a:pt x="25112" y="0"/>
                  </a:lnTo>
                  <a:lnTo>
                    <a:pt x="25114" y="0"/>
                  </a:lnTo>
                  <a:lnTo>
                    <a:pt x="25117" y="0"/>
                  </a:lnTo>
                  <a:lnTo>
                    <a:pt x="25120" y="0"/>
                  </a:lnTo>
                  <a:lnTo>
                    <a:pt x="25122" y="0"/>
                  </a:lnTo>
                  <a:lnTo>
                    <a:pt x="25125" y="0"/>
                  </a:lnTo>
                  <a:lnTo>
                    <a:pt x="25128" y="0"/>
                  </a:lnTo>
                  <a:lnTo>
                    <a:pt x="25130" y="0"/>
                  </a:lnTo>
                  <a:lnTo>
                    <a:pt x="25133" y="0"/>
                  </a:lnTo>
                  <a:lnTo>
                    <a:pt x="25136" y="0"/>
                  </a:lnTo>
                  <a:lnTo>
                    <a:pt x="25138" y="0"/>
                  </a:lnTo>
                  <a:lnTo>
                    <a:pt x="25141" y="0"/>
                  </a:lnTo>
                  <a:lnTo>
                    <a:pt x="25144" y="0"/>
                  </a:lnTo>
                  <a:lnTo>
                    <a:pt x="25146" y="0"/>
                  </a:lnTo>
                  <a:lnTo>
                    <a:pt x="25149" y="0"/>
                  </a:lnTo>
                  <a:lnTo>
                    <a:pt x="25152" y="0"/>
                  </a:lnTo>
                  <a:lnTo>
                    <a:pt x="25154" y="0"/>
                  </a:lnTo>
                  <a:lnTo>
                    <a:pt x="25157" y="0"/>
                  </a:lnTo>
                  <a:lnTo>
                    <a:pt x="25160" y="0"/>
                  </a:lnTo>
                  <a:lnTo>
                    <a:pt x="25162" y="0"/>
                  </a:lnTo>
                  <a:lnTo>
                    <a:pt x="25165" y="0"/>
                  </a:lnTo>
                  <a:lnTo>
                    <a:pt x="25167" y="0"/>
                  </a:lnTo>
                  <a:lnTo>
                    <a:pt x="25170" y="0"/>
                  </a:lnTo>
                  <a:lnTo>
                    <a:pt x="25173" y="0"/>
                  </a:lnTo>
                  <a:lnTo>
                    <a:pt x="25175" y="0"/>
                  </a:lnTo>
                  <a:lnTo>
                    <a:pt x="25178" y="0"/>
                  </a:lnTo>
                  <a:lnTo>
                    <a:pt x="25181" y="0"/>
                  </a:lnTo>
                  <a:lnTo>
                    <a:pt x="25183" y="0"/>
                  </a:lnTo>
                  <a:lnTo>
                    <a:pt x="25186" y="0"/>
                  </a:lnTo>
                  <a:lnTo>
                    <a:pt x="25189" y="0"/>
                  </a:lnTo>
                  <a:lnTo>
                    <a:pt x="25191" y="0"/>
                  </a:lnTo>
                  <a:lnTo>
                    <a:pt x="25194" y="0"/>
                  </a:lnTo>
                  <a:lnTo>
                    <a:pt x="25197" y="0"/>
                  </a:lnTo>
                  <a:lnTo>
                    <a:pt x="25199" y="0"/>
                  </a:lnTo>
                  <a:lnTo>
                    <a:pt x="25202" y="0"/>
                  </a:lnTo>
                  <a:lnTo>
                    <a:pt x="25205" y="0"/>
                  </a:lnTo>
                  <a:lnTo>
                    <a:pt x="25207" y="0"/>
                  </a:lnTo>
                  <a:lnTo>
                    <a:pt x="25210" y="0"/>
                  </a:lnTo>
                  <a:lnTo>
                    <a:pt x="25213" y="0"/>
                  </a:lnTo>
                  <a:lnTo>
                    <a:pt x="25215" y="0"/>
                  </a:lnTo>
                  <a:lnTo>
                    <a:pt x="25218" y="0"/>
                  </a:lnTo>
                  <a:lnTo>
                    <a:pt x="25221" y="0"/>
                  </a:lnTo>
                  <a:lnTo>
                    <a:pt x="25223" y="0"/>
                  </a:lnTo>
                  <a:lnTo>
                    <a:pt x="25226" y="0"/>
                  </a:lnTo>
                  <a:lnTo>
                    <a:pt x="25228" y="0"/>
                  </a:lnTo>
                  <a:lnTo>
                    <a:pt x="25231" y="0"/>
                  </a:lnTo>
                  <a:lnTo>
                    <a:pt x="25234" y="0"/>
                  </a:lnTo>
                  <a:lnTo>
                    <a:pt x="25236" y="0"/>
                  </a:lnTo>
                  <a:lnTo>
                    <a:pt x="25239" y="0"/>
                  </a:lnTo>
                  <a:lnTo>
                    <a:pt x="25242" y="0"/>
                  </a:lnTo>
                  <a:lnTo>
                    <a:pt x="25244" y="0"/>
                  </a:lnTo>
                  <a:lnTo>
                    <a:pt x="25247" y="0"/>
                  </a:lnTo>
                  <a:lnTo>
                    <a:pt x="25250" y="0"/>
                  </a:lnTo>
                  <a:lnTo>
                    <a:pt x="25252" y="0"/>
                  </a:lnTo>
                  <a:lnTo>
                    <a:pt x="25255" y="0"/>
                  </a:lnTo>
                  <a:lnTo>
                    <a:pt x="25258" y="0"/>
                  </a:lnTo>
                  <a:lnTo>
                    <a:pt x="25260" y="0"/>
                  </a:lnTo>
                  <a:lnTo>
                    <a:pt x="25263" y="0"/>
                  </a:lnTo>
                  <a:lnTo>
                    <a:pt x="25266" y="0"/>
                  </a:lnTo>
                  <a:lnTo>
                    <a:pt x="25268" y="0"/>
                  </a:lnTo>
                  <a:lnTo>
                    <a:pt x="25271" y="0"/>
                  </a:lnTo>
                  <a:lnTo>
                    <a:pt x="25274" y="0"/>
                  </a:lnTo>
                  <a:lnTo>
                    <a:pt x="25276" y="0"/>
                  </a:lnTo>
                  <a:lnTo>
                    <a:pt x="25279" y="0"/>
                  </a:lnTo>
                  <a:lnTo>
                    <a:pt x="25281" y="0"/>
                  </a:lnTo>
                  <a:lnTo>
                    <a:pt x="25284" y="0"/>
                  </a:lnTo>
                  <a:lnTo>
                    <a:pt x="25287" y="0"/>
                  </a:lnTo>
                  <a:lnTo>
                    <a:pt x="25289" y="0"/>
                  </a:lnTo>
                  <a:lnTo>
                    <a:pt x="25292" y="0"/>
                  </a:lnTo>
                  <a:lnTo>
                    <a:pt x="25295" y="0"/>
                  </a:lnTo>
                  <a:lnTo>
                    <a:pt x="25297" y="0"/>
                  </a:lnTo>
                  <a:lnTo>
                    <a:pt x="25300" y="0"/>
                  </a:lnTo>
                  <a:lnTo>
                    <a:pt x="25303" y="0"/>
                  </a:lnTo>
                  <a:lnTo>
                    <a:pt x="25305" y="0"/>
                  </a:lnTo>
                  <a:lnTo>
                    <a:pt x="25308" y="0"/>
                  </a:lnTo>
                  <a:lnTo>
                    <a:pt x="25311" y="0"/>
                  </a:lnTo>
                  <a:lnTo>
                    <a:pt x="25313" y="0"/>
                  </a:lnTo>
                  <a:lnTo>
                    <a:pt x="25316" y="0"/>
                  </a:lnTo>
                  <a:lnTo>
                    <a:pt x="25319" y="0"/>
                  </a:lnTo>
                  <a:lnTo>
                    <a:pt x="25321" y="0"/>
                  </a:lnTo>
                  <a:lnTo>
                    <a:pt x="25324" y="0"/>
                  </a:lnTo>
                  <a:lnTo>
                    <a:pt x="25327" y="0"/>
                  </a:lnTo>
                  <a:lnTo>
                    <a:pt x="25329" y="0"/>
                  </a:lnTo>
                  <a:lnTo>
                    <a:pt x="25332" y="0"/>
                  </a:lnTo>
                  <a:lnTo>
                    <a:pt x="25335" y="0"/>
                  </a:lnTo>
                  <a:lnTo>
                    <a:pt x="25337" y="0"/>
                  </a:lnTo>
                  <a:lnTo>
                    <a:pt x="25340" y="0"/>
                  </a:lnTo>
                  <a:lnTo>
                    <a:pt x="25342" y="0"/>
                  </a:lnTo>
                  <a:lnTo>
                    <a:pt x="25345" y="0"/>
                  </a:lnTo>
                  <a:lnTo>
                    <a:pt x="25348" y="0"/>
                  </a:lnTo>
                  <a:lnTo>
                    <a:pt x="25351" y="0"/>
                  </a:lnTo>
                  <a:lnTo>
                    <a:pt x="25353" y="0"/>
                  </a:lnTo>
                  <a:lnTo>
                    <a:pt x="25356" y="0"/>
                  </a:lnTo>
                  <a:lnTo>
                    <a:pt x="25359" y="0"/>
                  </a:lnTo>
                  <a:lnTo>
                    <a:pt x="25361" y="0"/>
                  </a:lnTo>
                  <a:lnTo>
                    <a:pt x="25364" y="0"/>
                  </a:lnTo>
                  <a:lnTo>
                    <a:pt x="25367" y="0"/>
                  </a:lnTo>
                  <a:lnTo>
                    <a:pt x="25369" y="0"/>
                  </a:lnTo>
                  <a:lnTo>
                    <a:pt x="25372" y="0"/>
                  </a:lnTo>
                  <a:lnTo>
                    <a:pt x="25375" y="0"/>
                  </a:lnTo>
                  <a:lnTo>
                    <a:pt x="25377" y="0"/>
                  </a:lnTo>
                  <a:lnTo>
                    <a:pt x="25380" y="0"/>
                  </a:lnTo>
                  <a:lnTo>
                    <a:pt x="25383" y="0"/>
                  </a:lnTo>
                  <a:lnTo>
                    <a:pt x="25385" y="0"/>
                  </a:lnTo>
                  <a:lnTo>
                    <a:pt x="25388" y="0"/>
                  </a:lnTo>
                  <a:lnTo>
                    <a:pt x="25391" y="0"/>
                  </a:lnTo>
                  <a:lnTo>
                    <a:pt x="25393" y="0"/>
                  </a:lnTo>
                  <a:lnTo>
                    <a:pt x="25396" y="0"/>
                  </a:lnTo>
                  <a:lnTo>
                    <a:pt x="25398" y="0"/>
                  </a:lnTo>
                  <a:lnTo>
                    <a:pt x="25401" y="0"/>
                  </a:lnTo>
                  <a:lnTo>
                    <a:pt x="25404" y="0"/>
                  </a:lnTo>
                  <a:lnTo>
                    <a:pt x="25406" y="0"/>
                  </a:lnTo>
                  <a:lnTo>
                    <a:pt x="25409" y="0"/>
                  </a:lnTo>
                  <a:lnTo>
                    <a:pt x="25412" y="0"/>
                  </a:lnTo>
                  <a:lnTo>
                    <a:pt x="25414" y="0"/>
                  </a:lnTo>
                  <a:lnTo>
                    <a:pt x="25417" y="0"/>
                  </a:lnTo>
                  <a:lnTo>
                    <a:pt x="25420" y="0"/>
                  </a:lnTo>
                  <a:lnTo>
                    <a:pt x="25422" y="0"/>
                  </a:lnTo>
                  <a:lnTo>
                    <a:pt x="25425" y="0"/>
                  </a:lnTo>
                  <a:lnTo>
                    <a:pt x="25428" y="0"/>
                  </a:lnTo>
                  <a:lnTo>
                    <a:pt x="25430" y="0"/>
                  </a:lnTo>
                  <a:lnTo>
                    <a:pt x="25433" y="0"/>
                  </a:lnTo>
                  <a:lnTo>
                    <a:pt x="25436" y="0"/>
                  </a:lnTo>
                  <a:lnTo>
                    <a:pt x="25438" y="0"/>
                  </a:lnTo>
                  <a:lnTo>
                    <a:pt x="25441" y="0"/>
                  </a:lnTo>
                  <a:lnTo>
                    <a:pt x="25444" y="0"/>
                  </a:lnTo>
                  <a:lnTo>
                    <a:pt x="25446" y="0"/>
                  </a:lnTo>
                  <a:lnTo>
                    <a:pt x="25449" y="0"/>
                  </a:lnTo>
                  <a:lnTo>
                    <a:pt x="25451" y="0"/>
                  </a:lnTo>
                  <a:lnTo>
                    <a:pt x="25454" y="0"/>
                  </a:lnTo>
                  <a:lnTo>
                    <a:pt x="25457" y="0"/>
                  </a:lnTo>
                  <a:lnTo>
                    <a:pt x="25459" y="0"/>
                  </a:lnTo>
                  <a:lnTo>
                    <a:pt x="25462" y="0"/>
                  </a:lnTo>
                  <a:lnTo>
                    <a:pt x="25465" y="0"/>
                  </a:lnTo>
                  <a:lnTo>
                    <a:pt x="25467" y="0"/>
                  </a:lnTo>
                  <a:lnTo>
                    <a:pt x="25470" y="0"/>
                  </a:lnTo>
                  <a:lnTo>
                    <a:pt x="25473" y="0"/>
                  </a:lnTo>
                  <a:lnTo>
                    <a:pt x="25475" y="0"/>
                  </a:lnTo>
                  <a:lnTo>
                    <a:pt x="25478" y="0"/>
                  </a:lnTo>
                  <a:lnTo>
                    <a:pt x="25481" y="0"/>
                  </a:lnTo>
                  <a:lnTo>
                    <a:pt x="25483" y="0"/>
                  </a:lnTo>
                  <a:lnTo>
                    <a:pt x="25486" y="0"/>
                  </a:lnTo>
                  <a:lnTo>
                    <a:pt x="25489" y="0"/>
                  </a:lnTo>
                  <a:lnTo>
                    <a:pt x="25492" y="0"/>
                  </a:lnTo>
                  <a:lnTo>
                    <a:pt x="25494" y="0"/>
                  </a:lnTo>
                  <a:lnTo>
                    <a:pt x="25497" y="0"/>
                  </a:lnTo>
                  <a:lnTo>
                    <a:pt x="25499" y="0"/>
                  </a:lnTo>
                  <a:lnTo>
                    <a:pt x="25502" y="0"/>
                  </a:lnTo>
                  <a:lnTo>
                    <a:pt x="25505" y="0"/>
                  </a:lnTo>
                  <a:lnTo>
                    <a:pt x="25507" y="0"/>
                  </a:lnTo>
                  <a:lnTo>
                    <a:pt x="25510" y="0"/>
                  </a:lnTo>
                  <a:lnTo>
                    <a:pt x="25513" y="0"/>
                  </a:lnTo>
                  <a:lnTo>
                    <a:pt x="25515" y="0"/>
                  </a:lnTo>
                  <a:lnTo>
                    <a:pt x="25518" y="0"/>
                  </a:lnTo>
                  <a:lnTo>
                    <a:pt x="25521" y="0"/>
                  </a:lnTo>
                  <a:lnTo>
                    <a:pt x="25523" y="0"/>
                  </a:lnTo>
                  <a:lnTo>
                    <a:pt x="25526" y="0"/>
                  </a:lnTo>
                  <a:lnTo>
                    <a:pt x="25529" y="0"/>
                  </a:lnTo>
                  <a:lnTo>
                    <a:pt x="25531" y="0"/>
                  </a:lnTo>
                  <a:lnTo>
                    <a:pt x="25534" y="0"/>
                  </a:lnTo>
                  <a:lnTo>
                    <a:pt x="25537" y="0"/>
                  </a:lnTo>
                  <a:lnTo>
                    <a:pt x="25539" y="0"/>
                  </a:lnTo>
                  <a:lnTo>
                    <a:pt x="25542" y="0"/>
                  </a:lnTo>
                  <a:lnTo>
                    <a:pt x="25545" y="0"/>
                  </a:lnTo>
                  <a:lnTo>
                    <a:pt x="25547" y="0"/>
                  </a:lnTo>
                  <a:lnTo>
                    <a:pt x="25550" y="0"/>
                  </a:lnTo>
                  <a:lnTo>
                    <a:pt x="25553" y="0"/>
                  </a:lnTo>
                  <a:lnTo>
                    <a:pt x="25555" y="0"/>
                  </a:lnTo>
                  <a:lnTo>
                    <a:pt x="25558" y="0"/>
                  </a:lnTo>
                  <a:lnTo>
                    <a:pt x="25560" y="0"/>
                  </a:lnTo>
                  <a:lnTo>
                    <a:pt x="25563" y="0"/>
                  </a:lnTo>
                  <a:lnTo>
                    <a:pt x="25566" y="0"/>
                  </a:lnTo>
                  <a:lnTo>
                    <a:pt x="25568" y="0"/>
                  </a:lnTo>
                  <a:lnTo>
                    <a:pt x="25571" y="0"/>
                  </a:lnTo>
                  <a:lnTo>
                    <a:pt x="25574" y="0"/>
                  </a:lnTo>
                  <a:lnTo>
                    <a:pt x="25576" y="0"/>
                  </a:lnTo>
                  <a:lnTo>
                    <a:pt x="25579" y="0"/>
                  </a:lnTo>
                  <a:lnTo>
                    <a:pt x="25582" y="0"/>
                  </a:lnTo>
                  <a:lnTo>
                    <a:pt x="25584" y="0"/>
                  </a:lnTo>
                  <a:lnTo>
                    <a:pt x="25587" y="0"/>
                  </a:lnTo>
                  <a:lnTo>
                    <a:pt x="25590" y="0"/>
                  </a:lnTo>
                  <a:lnTo>
                    <a:pt x="25592" y="0"/>
                  </a:lnTo>
                  <a:lnTo>
                    <a:pt x="25595" y="0"/>
                  </a:lnTo>
                  <a:lnTo>
                    <a:pt x="25598" y="0"/>
                  </a:lnTo>
                  <a:lnTo>
                    <a:pt x="25600" y="0"/>
                  </a:lnTo>
                  <a:lnTo>
                    <a:pt x="25603" y="0"/>
                  </a:lnTo>
                  <a:lnTo>
                    <a:pt x="25606" y="0"/>
                  </a:lnTo>
                  <a:lnTo>
                    <a:pt x="25608" y="0"/>
                  </a:lnTo>
                  <a:lnTo>
                    <a:pt x="25611" y="0"/>
                  </a:lnTo>
                  <a:lnTo>
                    <a:pt x="25614" y="0"/>
                  </a:lnTo>
                  <a:lnTo>
                    <a:pt x="25616" y="0"/>
                  </a:lnTo>
                  <a:lnTo>
                    <a:pt x="25619" y="0"/>
                  </a:lnTo>
                  <a:lnTo>
                    <a:pt x="25621" y="0"/>
                  </a:lnTo>
                  <a:lnTo>
                    <a:pt x="25624" y="0"/>
                  </a:lnTo>
                  <a:lnTo>
                    <a:pt x="25627" y="0"/>
                  </a:lnTo>
                  <a:lnTo>
                    <a:pt x="25630" y="0"/>
                  </a:lnTo>
                  <a:lnTo>
                    <a:pt x="25632" y="0"/>
                  </a:lnTo>
                  <a:lnTo>
                    <a:pt x="25635" y="0"/>
                  </a:lnTo>
                  <a:lnTo>
                    <a:pt x="25638" y="0"/>
                  </a:lnTo>
                  <a:lnTo>
                    <a:pt x="25640" y="0"/>
                  </a:lnTo>
                  <a:lnTo>
                    <a:pt x="25643" y="0"/>
                  </a:lnTo>
                  <a:lnTo>
                    <a:pt x="25646" y="0"/>
                  </a:lnTo>
                  <a:lnTo>
                    <a:pt x="25648" y="0"/>
                  </a:lnTo>
                  <a:lnTo>
                    <a:pt x="25651" y="5"/>
                  </a:lnTo>
                  <a:lnTo>
                    <a:pt x="25654" y="0"/>
                  </a:lnTo>
                  <a:lnTo>
                    <a:pt x="25656" y="0"/>
                  </a:lnTo>
                  <a:lnTo>
                    <a:pt x="25659" y="0"/>
                  </a:lnTo>
                  <a:lnTo>
                    <a:pt x="25662" y="0"/>
                  </a:lnTo>
                  <a:lnTo>
                    <a:pt x="25664" y="0"/>
                  </a:lnTo>
                  <a:lnTo>
                    <a:pt x="25667" y="0"/>
                  </a:lnTo>
                  <a:lnTo>
                    <a:pt x="25669" y="0"/>
                  </a:lnTo>
                  <a:lnTo>
                    <a:pt x="25672" y="0"/>
                  </a:lnTo>
                  <a:lnTo>
                    <a:pt x="25675" y="0"/>
                  </a:lnTo>
                  <a:lnTo>
                    <a:pt x="25677" y="0"/>
                  </a:lnTo>
                  <a:lnTo>
                    <a:pt x="25680" y="0"/>
                  </a:lnTo>
                  <a:lnTo>
                    <a:pt x="25683" y="0"/>
                  </a:lnTo>
                  <a:lnTo>
                    <a:pt x="25685" y="0"/>
                  </a:lnTo>
                  <a:lnTo>
                    <a:pt x="25688" y="0"/>
                  </a:lnTo>
                  <a:lnTo>
                    <a:pt x="25691" y="0"/>
                  </a:lnTo>
                  <a:lnTo>
                    <a:pt x="25693" y="0"/>
                  </a:lnTo>
                  <a:lnTo>
                    <a:pt x="25696" y="0"/>
                  </a:lnTo>
                  <a:lnTo>
                    <a:pt x="25699" y="0"/>
                  </a:lnTo>
                  <a:lnTo>
                    <a:pt x="25701" y="0"/>
                  </a:lnTo>
                  <a:lnTo>
                    <a:pt x="25704" y="0"/>
                  </a:lnTo>
                  <a:lnTo>
                    <a:pt x="25707" y="0"/>
                  </a:lnTo>
                  <a:lnTo>
                    <a:pt x="25709" y="0"/>
                  </a:lnTo>
                  <a:lnTo>
                    <a:pt x="25712" y="0"/>
                  </a:lnTo>
                  <a:lnTo>
                    <a:pt x="25715" y="0"/>
                  </a:lnTo>
                  <a:lnTo>
                    <a:pt x="25717" y="0"/>
                  </a:lnTo>
                  <a:lnTo>
                    <a:pt x="25720" y="0"/>
                  </a:lnTo>
                  <a:lnTo>
                    <a:pt x="25723" y="0"/>
                  </a:lnTo>
                  <a:lnTo>
                    <a:pt x="25725" y="0"/>
                  </a:lnTo>
                  <a:lnTo>
                    <a:pt x="25728" y="0"/>
                  </a:lnTo>
                  <a:lnTo>
                    <a:pt x="25730" y="0"/>
                  </a:lnTo>
                  <a:lnTo>
                    <a:pt x="25733" y="0"/>
                  </a:lnTo>
                  <a:lnTo>
                    <a:pt x="25736" y="0"/>
                  </a:lnTo>
                  <a:lnTo>
                    <a:pt x="25738" y="0"/>
                  </a:lnTo>
                  <a:lnTo>
                    <a:pt x="25741" y="0"/>
                  </a:lnTo>
                  <a:lnTo>
                    <a:pt x="25744" y="0"/>
                  </a:lnTo>
                  <a:lnTo>
                    <a:pt x="25746" y="13"/>
                  </a:lnTo>
                  <a:lnTo>
                    <a:pt x="25749" y="0"/>
                  </a:lnTo>
                  <a:lnTo>
                    <a:pt x="25752" y="0"/>
                  </a:lnTo>
                  <a:lnTo>
                    <a:pt x="25754" y="0"/>
                  </a:lnTo>
                  <a:lnTo>
                    <a:pt x="25757" y="0"/>
                  </a:lnTo>
                  <a:lnTo>
                    <a:pt x="25760" y="0"/>
                  </a:lnTo>
                  <a:lnTo>
                    <a:pt x="25763" y="0"/>
                  </a:lnTo>
                  <a:lnTo>
                    <a:pt x="25765" y="0"/>
                  </a:lnTo>
                  <a:lnTo>
                    <a:pt x="25768" y="0"/>
                  </a:lnTo>
                  <a:lnTo>
                    <a:pt x="25771" y="0"/>
                  </a:lnTo>
                  <a:lnTo>
                    <a:pt x="25773" y="0"/>
                  </a:lnTo>
                  <a:lnTo>
                    <a:pt x="25776" y="0"/>
                  </a:lnTo>
                  <a:lnTo>
                    <a:pt x="25779" y="0"/>
                  </a:lnTo>
                  <a:lnTo>
                    <a:pt x="25781" y="0"/>
                  </a:lnTo>
                  <a:lnTo>
                    <a:pt x="25784" y="0"/>
                  </a:lnTo>
                  <a:lnTo>
                    <a:pt x="25786" y="0"/>
                  </a:lnTo>
                  <a:lnTo>
                    <a:pt x="25789" y="0"/>
                  </a:lnTo>
                  <a:lnTo>
                    <a:pt x="25792" y="0"/>
                  </a:lnTo>
                  <a:lnTo>
                    <a:pt x="25794" y="0"/>
                  </a:lnTo>
                  <a:lnTo>
                    <a:pt x="25797" y="0"/>
                  </a:lnTo>
                  <a:lnTo>
                    <a:pt x="25800" y="0"/>
                  </a:lnTo>
                  <a:lnTo>
                    <a:pt x="25802" y="0"/>
                  </a:lnTo>
                  <a:lnTo>
                    <a:pt x="25805" y="0"/>
                  </a:lnTo>
                  <a:lnTo>
                    <a:pt x="25808" y="0"/>
                  </a:lnTo>
                  <a:lnTo>
                    <a:pt x="25810" y="0"/>
                  </a:lnTo>
                  <a:lnTo>
                    <a:pt x="25813" y="0"/>
                  </a:lnTo>
                  <a:lnTo>
                    <a:pt x="25816" y="0"/>
                  </a:lnTo>
                  <a:lnTo>
                    <a:pt x="25818" y="8"/>
                  </a:lnTo>
                  <a:lnTo>
                    <a:pt x="25821" y="0"/>
                  </a:lnTo>
                  <a:lnTo>
                    <a:pt x="25824" y="0"/>
                  </a:lnTo>
                  <a:lnTo>
                    <a:pt x="25826" y="0"/>
                  </a:lnTo>
                  <a:lnTo>
                    <a:pt x="25829" y="0"/>
                  </a:lnTo>
                  <a:lnTo>
                    <a:pt x="25832" y="0"/>
                  </a:lnTo>
                  <a:lnTo>
                    <a:pt x="25834" y="9"/>
                  </a:lnTo>
                  <a:lnTo>
                    <a:pt x="25837" y="0"/>
                  </a:lnTo>
                  <a:lnTo>
                    <a:pt x="25840" y="0"/>
                  </a:lnTo>
                  <a:lnTo>
                    <a:pt x="25842" y="0"/>
                  </a:lnTo>
                  <a:lnTo>
                    <a:pt x="25845" y="0"/>
                  </a:lnTo>
                  <a:lnTo>
                    <a:pt x="25847" y="0"/>
                  </a:lnTo>
                  <a:lnTo>
                    <a:pt x="25850" y="0"/>
                  </a:lnTo>
                  <a:lnTo>
                    <a:pt x="25853" y="0"/>
                  </a:lnTo>
                  <a:lnTo>
                    <a:pt x="25855" y="0"/>
                  </a:lnTo>
                  <a:lnTo>
                    <a:pt x="25858" y="0"/>
                  </a:lnTo>
                  <a:lnTo>
                    <a:pt x="25861" y="0"/>
                  </a:lnTo>
                  <a:lnTo>
                    <a:pt x="25863" y="0"/>
                  </a:lnTo>
                  <a:lnTo>
                    <a:pt x="25866" y="0"/>
                  </a:lnTo>
                  <a:lnTo>
                    <a:pt x="25869" y="0"/>
                  </a:lnTo>
                  <a:lnTo>
                    <a:pt x="25871" y="0"/>
                  </a:lnTo>
                  <a:lnTo>
                    <a:pt x="25874" y="0"/>
                  </a:lnTo>
                  <a:lnTo>
                    <a:pt x="25877" y="0"/>
                  </a:lnTo>
                  <a:lnTo>
                    <a:pt x="25879" y="0"/>
                  </a:lnTo>
                  <a:lnTo>
                    <a:pt x="25882" y="0"/>
                  </a:lnTo>
                  <a:lnTo>
                    <a:pt x="25885" y="0"/>
                  </a:lnTo>
                  <a:lnTo>
                    <a:pt x="25887" y="0"/>
                  </a:lnTo>
                  <a:lnTo>
                    <a:pt x="25890" y="0"/>
                  </a:lnTo>
                  <a:lnTo>
                    <a:pt x="25893" y="0"/>
                  </a:lnTo>
                  <a:lnTo>
                    <a:pt x="25895" y="0"/>
                  </a:lnTo>
                  <a:lnTo>
                    <a:pt x="25898" y="0"/>
                  </a:lnTo>
                  <a:lnTo>
                    <a:pt x="25901" y="0"/>
                  </a:lnTo>
                  <a:lnTo>
                    <a:pt x="25903" y="0"/>
                  </a:lnTo>
                  <a:lnTo>
                    <a:pt x="25906" y="0"/>
                  </a:lnTo>
                  <a:lnTo>
                    <a:pt x="25909" y="0"/>
                  </a:lnTo>
                  <a:lnTo>
                    <a:pt x="25911" y="0"/>
                  </a:lnTo>
                  <a:lnTo>
                    <a:pt x="25914" y="0"/>
                  </a:lnTo>
                  <a:lnTo>
                    <a:pt x="25917" y="0"/>
                  </a:lnTo>
                  <a:lnTo>
                    <a:pt x="25919" y="0"/>
                  </a:lnTo>
                  <a:lnTo>
                    <a:pt x="25922" y="0"/>
                  </a:lnTo>
                  <a:lnTo>
                    <a:pt x="25925" y="0"/>
                  </a:lnTo>
                  <a:lnTo>
                    <a:pt x="25927" y="0"/>
                  </a:lnTo>
                  <a:lnTo>
                    <a:pt x="25930" y="0"/>
                  </a:lnTo>
                  <a:lnTo>
                    <a:pt x="25933" y="0"/>
                  </a:lnTo>
                  <a:lnTo>
                    <a:pt x="25935" y="0"/>
                  </a:lnTo>
                  <a:lnTo>
                    <a:pt x="25938" y="0"/>
                  </a:lnTo>
                  <a:lnTo>
                    <a:pt x="25941" y="0"/>
                  </a:lnTo>
                  <a:lnTo>
                    <a:pt x="25943" y="0"/>
                  </a:lnTo>
                  <a:lnTo>
                    <a:pt x="25946" y="0"/>
                  </a:lnTo>
                  <a:lnTo>
                    <a:pt x="25948" y="0"/>
                  </a:lnTo>
                  <a:lnTo>
                    <a:pt x="25951" y="0"/>
                  </a:lnTo>
                  <a:lnTo>
                    <a:pt x="25954" y="0"/>
                  </a:lnTo>
                  <a:lnTo>
                    <a:pt x="25956" y="0"/>
                  </a:lnTo>
                  <a:lnTo>
                    <a:pt x="25959" y="0"/>
                  </a:lnTo>
                  <a:lnTo>
                    <a:pt x="25962" y="0"/>
                  </a:lnTo>
                  <a:lnTo>
                    <a:pt x="25964" y="0"/>
                  </a:lnTo>
                  <a:lnTo>
                    <a:pt x="25967" y="0"/>
                  </a:lnTo>
                  <a:lnTo>
                    <a:pt x="25970" y="0"/>
                  </a:lnTo>
                  <a:lnTo>
                    <a:pt x="25972" y="0"/>
                  </a:lnTo>
                  <a:lnTo>
                    <a:pt x="25975" y="0"/>
                  </a:lnTo>
                  <a:lnTo>
                    <a:pt x="25978" y="0"/>
                  </a:lnTo>
                  <a:lnTo>
                    <a:pt x="25980" y="0"/>
                  </a:lnTo>
                  <a:lnTo>
                    <a:pt x="25983" y="0"/>
                  </a:lnTo>
                  <a:lnTo>
                    <a:pt x="25986" y="0"/>
                  </a:lnTo>
                  <a:lnTo>
                    <a:pt x="25988" y="0"/>
                  </a:lnTo>
                  <a:lnTo>
                    <a:pt x="25991" y="0"/>
                  </a:lnTo>
                  <a:lnTo>
                    <a:pt x="25994" y="0"/>
                  </a:lnTo>
                  <a:lnTo>
                    <a:pt x="25996" y="0"/>
                  </a:lnTo>
                  <a:lnTo>
                    <a:pt x="25999" y="0"/>
                  </a:lnTo>
                  <a:lnTo>
                    <a:pt x="26001" y="0"/>
                  </a:lnTo>
                  <a:lnTo>
                    <a:pt x="26004" y="0"/>
                  </a:lnTo>
                  <a:lnTo>
                    <a:pt x="26007" y="0"/>
                  </a:lnTo>
                  <a:lnTo>
                    <a:pt x="26009" y="0"/>
                  </a:lnTo>
                  <a:lnTo>
                    <a:pt x="26012" y="0"/>
                  </a:lnTo>
                  <a:lnTo>
                    <a:pt x="26015" y="0"/>
                  </a:lnTo>
                  <a:lnTo>
                    <a:pt x="26017" y="0"/>
                  </a:lnTo>
                  <a:lnTo>
                    <a:pt x="26020" y="0"/>
                  </a:lnTo>
                  <a:lnTo>
                    <a:pt x="26023" y="0"/>
                  </a:lnTo>
                  <a:lnTo>
                    <a:pt x="26025" y="0"/>
                  </a:lnTo>
                  <a:lnTo>
                    <a:pt x="26028" y="0"/>
                  </a:lnTo>
                  <a:lnTo>
                    <a:pt x="26031" y="0"/>
                  </a:lnTo>
                  <a:lnTo>
                    <a:pt x="26033" y="0"/>
                  </a:lnTo>
                  <a:lnTo>
                    <a:pt x="26036" y="0"/>
                  </a:lnTo>
                  <a:lnTo>
                    <a:pt x="26039" y="0"/>
                  </a:lnTo>
                  <a:lnTo>
                    <a:pt x="26042" y="0"/>
                  </a:lnTo>
                  <a:lnTo>
                    <a:pt x="26044" y="0"/>
                  </a:lnTo>
                  <a:lnTo>
                    <a:pt x="26047" y="0"/>
                  </a:lnTo>
                  <a:lnTo>
                    <a:pt x="26050" y="0"/>
                  </a:lnTo>
                  <a:lnTo>
                    <a:pt x="26052" y="0"/>
                  </a:lnTo>
                  <a:lnTo>
                    <a:pt x="26055" y="0"/>
                  </a:lnTo>
                  <a:lnTo>
                    <a:pt x="26058" y="0"/>
                  </a:lnTo>
                  <a:lnTo>
                    <a:pt x="26060" y="0"/>
                  </a:lnTo>
                  <a:lnTo>
                    <a:pt x="26063" y="0"/>
                  </a:lnTo>
                  <a:lnTo>
                    <a:pt x="26065" y="0"/>
                  </a:lnTo>
                  <a:lnTo>
                    <a:pt x="26068" y="0"/>
                  </a:lnTo>
                  <a:lnTo>
                    <a:pt x="26071" y="0"/>
                  </a:lnTo>
                  <a:lnTo>
                    <a:pt x="26073" y="0"/>
                  </a:lnTo>
                  <a:lnTo>
                    <a:pt x="26076" y="0"/>
                  </a:lnTo>
                  <a:lnTo>
                    <a:pt x="26079" y="0"/>
                  </a:lnTo>
                  <a:lnTo>
                    <a:pt x="26081" y="0"/>
                  </a:lnTo>
                  <a:lnTo>
                    <a:pt x="26084" y="0"/>
                  </a:lnTo>
                  <a:lnTo>
                    <a:pt x="26087" y="0"/>
                  </a:lnTo>
                  <a:lnTo>
                    <a:pt x="26089" y="0"/>
                  </a:lnTo>
                  <a:lnTo>
                    <a:pt x="26092" y="0"/>
                  </a:lnTo>
                  <a:lnTo>
                    <a:pt x="26095" y="0"/>
                  </a:lnTo>
                  <a:lnTo>
                    <a:pt x="26097" y="0"/>
                  </a:lnTo>
                  <a:lnTo>
                    <a:pt x="26100" y="0"/>
                  </a:lnTo>
                  <a:lnTo>
                    <a:pt x="26103" y="0"/>
                  </a:lnTo>
                  <a:lnTo>
                    <a:pt x="26105" y="0"/>
                  </a:lnTo>
                  <a:lnTo>
                    <a:pt x="26108" y="0"/>
                  </a:lnTo>
                  <a:lnTo>
                    <a:pt x="26111" y="0"/>
                  </a:lnTo>
                  <a:lnTo>
                    <a:pt x="26113" y="0"/>
                  </a:lnTo>
                  <a:lnTo>
                    <a:pt x="26116" y="0"/>
                  </a:lnTo>
                  <a:lnTo>
                    <a:pt x="26118" y="0"/>
                  </a:lnTo>
                  <a:lnTo>
                    <a:pt x="26121" y="0"/>
                  </a:lnTo>
                  <a:lnTo>
                    <a:pt x="26124" y="0"/>
                  </a:lnTo>
                  <a:lnTo>
                    <a:pt x="26126" y="0"/>
                  </a:lnTo>
                  <a:lnTo>
                    <a:pt x="26129" y="0"/>
                  </a:lnTo>
                  <a:lnTo>
                    <a:pt x="26132" y="0"/>
                  </a:lnTo>
                  <a:lnTo>
                    <a:pt x="26134" y="0"/>
                  </a:lnTo>
                  <a:lnTo>
                    <a:pt x="26137" y="0"/>
                  </a:lnTo>
                  <a:lnTo>
                    <a:pt x="26140" y="0"/>
                  </a:lnTo>
                  <a:lnTo>
                    <a:pt x="26142" y="0"/>
                  </a:lnTo>
                  <a:lnTo>
                    <a:pt x="26145" y="0"/>
                  </a:lnTo>
                  <a:lnTo>
                    <a:pt x="26148" y="0"/>
                  </a:lnTo>
                  <a:lnTo>
                    <a:pt x="26150" y="0"/>
                  </a:lnTo>
                  <a:lnTo>
                    <a:pt x="26153" y="0"/>
                  </a:lnTo>
                  <a:lnTo>
                    <a:pt x="26156" y="0"/>
                  </a:lnTo>
                  <a:lnTo>
                    <a:pt x="26158" y="0"/>
                  </a:lnTo>
                  <a:lnTo>
                    <a:pt x="26161" y="0"/>
                  </a:lnTo>
                  <a:lnTo>
                    <a:pt x="26164" y="0"/>
                  </a:lnTo>
                  <a:lnTo>
                    <a:pt x="26166" y="0"/>
                  </a:lnTo>
                  <a:lnTo>
                    <a:pt x="26169" y="0"/>
                  </a:lnTo>
                  <a:lnTo>
                    <a:pt x="26172" y="0"/>
                  </a:lnTo>
                  <a:lnTo>
                    <a:pt x="26174" y="0"/>
                  </a:lnTo>
                  <a:lnTo>
                    <a:pt x="26177" y="0"/>
                  </a:lnTo>
                  <a:lnTo>
                    <a:pt x="26180" y="0"/>
                  </a:lnTo>
                  <a:lnTo>
                    <a:pt x="26182" y="0"/>
                  </a:lnTo>
                  <a:lnTo>
                    <a:pt x="26185" y="0"/>
                  </a:lnTo>
                  <a:lnTo>
                    <a:pt x="26188" y="0"/>
                  </a:lnTo>
                  <a:lnTo>
                    <a:pt x="26190" y="0"/>
                  </a:lnTo>
                  <a:lnTo>
                    <a:pt x="26193" y="0"/>
                  </a:lnTo>
                  <a:lnTo>
                    <a:pt x="26196" y="0"/>
                  </a:lnTo>
                  <a:lnTo>
                    <a:pt x="26198" y="0"/>
                  </a:lnTo>
                  <a:lnTo>
                    <a:pt x="26201" y="0"/>
                  </a:lnTo>
                  <a:lnTo>
                    <a:pt x="26204" y="0"/>
                  </a:lnTo>
                  <a:lnTo>
                    <a:pt x="26206" y="0"/>
                  </a:lnTo>
                  <a:lnTo>
                    <a:pt x="26209" y="0"/>
                  </a:lnTo>
                  <a:lnTo>
                    <a:pt x="26212" y="0"/>
                  </a:lnTo>
                  <a:lnTo>
                    <a:pt x="26214" y="0"/>
                  </a:lnTo>
                  <a:lnTo>
                    <a:pt x="26217" y="0"/>
                  </a:lnTo>
                  <a:lnTo>
                    <a:pt x="26220" y="0"/>
                  </a:lnTo>
                  <a:lnTo>
                    <a:pt x="26222" y="0"/>
                  </a:lnTo>
                  <a:lnTo>
                    <a:pt x="26225" y="0"/>
                  </a:lnTo>
                  <a:lnTo>
                    <a:pt x="26228" y="0"/>
                  </a:lnTo>
                  <a:lnTo>
                    <a:pt x="26230" y="0"/>
                  </a:lnTo>
                  <a:lnTo>
                    <a:pt x="26233" y="0"/>
                  </a:lnTo>
                  <a:lnTo>
                    <a:pt x="26235" y="0"/>
                  </a:lnTo>
                  <a:lnTo>
                    <a:pt x="26238" y="0"/>
                  </a:lnTo>
                  <a:lnTo>
                    <a:pt x="26241" y="0"/>
                  </a:lnTo>
                  <a:lnTo>
                    <a:pt x="26243" y="0"/>
                  </a:lnTo>
                  <a:lnTo>
                    <a:pt x="26246" y="0"/>
                  </a:lnTo>
                  <a:lnTo>
                    <a:pt x="26249" y="0"/>
                  </a:lnTo>
                  <a:lnTo>
                    <a:pt x="26251" y="0"/>
                  </a:lnTo>
                  <a:lnTo>
                    <a:pt x="26254" y="0"/>
                  </a:lnTo>
                  <a:lnTo>
                    <a:pt x="26257" y="0"/>
                  </a:lnTo>
                  <a:lnTo>
                    <a:pt x="26259" y="0"/>
                  </a:lnTo>
                  <a:lnTo>
                    <a:pt x="26262" y="0"/>
                  </a:lnTo>
                  <a:lnTo>
                    <a:pt x="26265" y="0"/>
                  </a:lnTo>
                  <a:lnTo>
                    <a:pt x="26267" y="0"/>
                  </a:lnTo>
                  <a:lnTo>
                    <a:pt x="26270" y="0"/>
                  </a:lnTo>
                  <a:lnTo>
                    <a:pt x="26273" y="0"/>
                  </a:lnTo>
                  <a:lnTo>
                    <a:pt x="26275" y="0"/>
                  </a:lnTo>
                  <a:lnTo>
                    <a:pt x="26278" y="0"/>
                  </a:lnTo>
                  <a:lnTo>
                    <a:pt x="26281" y="0"/>
                  </a:lnTo>
                  <a:lnTo>
                    <a:pt x="26283" y="0"/>
                  </a:lnTo>
                  <a:lnTo>
                    <a:pt x="26286" y="0"/>
                  </a:lnTo>
                  <a:lnTo>
                    <a:pt x="26288" y="0"/>
                  </a:lnTo>
                  <a:lnTo>
                    <a:pt x="26291" y="0"/>
                  </a:lnTo>
                  <a:lnTo>
                    <a:pt x="26294" y="0"/>
                  </a:lnTo>
                  <a:lnTo>
                    <a:pt x="26296" y="0"/>
                  </a:lnTo>
                  <a:lnTo>
                    <a:pt x="26299" y="0"/>
                  </a:lnTo>
                  <a:lnTo>
                    <a:pt x="26302" y="0"/>
                  </a:lnTo>
                  <a:lnTo>
                    <a:pt x="26304" y="0"/>
                  </a:lnTo>
                  <a:lnTo>
                    <a:pt x="26307" y="0"/>
                  </a:lnTo>
                  <a:lnTo>
                    <a:pt x="26310" y="0"/>
                  </a:lnTo>
                  <a:lnTo>
                    <a:pt x="26312" y="0"/>
                  </a:lnTo>
                  <a:lnTo>
                    <a:pt x="26315" y="0"/>
                  </a:lnTo>
                  <a:lnTo>
                    <a:pt x="26318" y="0"/>
                  </a:lnTo>
                  <a:lnTo>
                    <a:pt x="26321" y="0"/>
                  </a:lnTo>
                  <a:lnTo>
                    <a:pt x="26323" y="0"/>
                  </a:lnTo>
                  <a:lnTo>
                    <a:pt x="26326" y="0"/>
                  </a:lnTo>
                  <a:lnTo>
                    <a:pt x="26329" y="0"/>
                  </a:lnTo>
                  <a:lnTo>
                    <a:pt x="26331" y="0"/>
                  </a:lnTo>
                  <a:lnTo>
                    <a:pt x="26334" y="0"/>
                  </a:lnTo>
                  <a:lnTo>
                    <a:pt x="26337" y="0"/>
                  </a:lnTo>
                  <a:lnTo>
                    <a:pt x="26339" y="0"/>
                  </a:lnTo>
                  <a:lnTo>
                    <a:pt x="26342" y="0"/>
                  </a:lnTo>
                  <a:lnTo>
                    <a:pt x="26344" y="0"/>
                  </a:lnTo>
                  <a:lnTo>
                    <a:pt x="26347" y="0"/>
                  </a:lnTo>
                  <a:lnTo>
                    <a:pt x="26350" y="0"/>
                  </a:lnTo>
                  <a:lnTo>
                    <a:pt x="26352" y="0"/>
                  </a:lnTo>
                  <a:lnTo>
                    <a:pt x="26355" y="0"/>
                  </a:lnTo>
                  <a:lnTo>
                    <a:pt x="26358" y="0"/>
                  </a:lnTo>
                  <a:lnTo>
                    <a:pt x="26360" y="0"/>
                  </a:lnTo>
                  <a:lnTo>
                    <a:pt x="26363" y="0"/>
                  </a:lnTo>
                  <a:lnTo>
                    <a:pt x="26366" y="0"/>
                  </a:lnTo>
                  <a:lnTo>
                    <a:pt x="26368" y="0"/>
                  </a:lnTo>
                  <a:lnTo>
                    <a:pt x="26371" y="0"/>
                  </a:lnTo>
                  <a:lnTo>
                    <a:pt x="26374" y="0"/>
                  </a:lnTo>
                  <a:lnTo>
                    <a:pt x="26376" y="0"/>
                  </a:lnTo>
                  <a:lnTo>
                    <a:pt x="26379" y="0"/>
                  </a:lnTo>
                  <a:lnTo>
                    <a:pt x="26382" y="0"/>
                  </a:lnTo>
                  <a:lnTo>
                    <a:pt x="26384" y="0"/>
                  </a:lnTo>
                  <a:lnTo>
                    <a:pt x="26387" y="0"/>
                  </a:lnTo>
                  <a:lnTo>
                    <a:pt x="26390" y="0"/>
                  </a:lnTo>
                  <a:lnTo>
                    <a:pt x="26392" y="0"/>
                  </a:lnTo>
                  <a:lnTo>
                    <a:pt x="26395" y="0"/>
                  </a:lnTo>
                  <a:lnTo>
                    <a:pt x="26397" y="0"/>
                  </a:lnTo>
                  <a:lnTo>
                    <a:pt x="26400" y="0"/>
                  </a:lnTo>
                  <a:lnTo>
                    <a:pt x="26403" y="0"/>
                  </a:lnTo>
                  <a:lnTo>
                    <a:pt x="26405" y="0"/>
                  </a:lnTo>
                  <a:lnTo>
                    <a:pt x="26408" y="0"/>
                  </a:lnTo>
                  <a:lnTo>
                    <a:pt x="26411" y="0"/>
                  </a:lnTo>
                  <a:lnTo>
                    <a:pt x="26413" y="0"/>
                  </a:lnTo>
                  <a:lnTo>
                    <a:pt x="26416" y="0"/>
                  </a:lnTo>
                  <a:lnTo>
                    <a:pt x="26419" y="0"/>
                  </a:lnTo>
                  <a:lnTo>
                    <a:pt x="26421" y="0"/>
                  </a:lnTo>
                  <a:lnTo>
                    <a:pt x="26424" y="0"/>
                  </a:lnTo>
                  <a:lnTo>
                    <a:pt x="26427" y="0"/>
                  </a:lnTo>
                  <a:lnTo>
                    <a:pt x="26429" y="0"/>
                  </a:lnTo>
                  <a:lnTo>
                    <a:pt x="26432" y="0"/>
                  </a:lnTo>
                  <a:lnTo>
                    <a:pt x="26435" y="0"/>
                  </a:lnTo>
                  <a:lnTo>
                    <a:pt x="26437" y="0"/>
                  </a:lnTo>
                  <a:lnTo>
                    <a:pt x="26440" y="0"/>
                  </a:lnTo>
                  <a:lnTo>
                    <a:pt x="26443" y="0"/>
                  </a:lnTo>
                  <a:lnTo>
                    <a:pt x="26445" y="0"/>
                  </a:lnTo>
                  <a:lnTo>
                    <a:pt x="26448" y="0"/>
                  </a:lnTo>
                  <a:lnTo>
                    <a:pt x="26451" y="0"/>
                  </a:lnTo>
                  <a:lnTo>
                    <a:pt x="26453" y="0"/>
                  </a:lnTo>
                  <a:lnTo>
                    <a:pt x="26456" y="0"/>
                  </a:lnTo>
                  <a:lnTo>
                    <a:pt x="26459" y="0"/>
                  </a:lnTo>
                  <a:lnTo>
                    <a:pt x="26461" y="0"/>
                  </a:lnTo>
                  <a:lnTo>
                    <a:pt x="26464" y="0"/>
                  </a:lnTo>
                  <a:lnTo>
                    <a:pt x="26467" y="0"/>
                  </a:lnTo>
                  <a:lnTo>
                    <a:pt x="26469" y="0"/>
                  </a:lnTo>
                  <a:lnTo>
                    <a:pt x="26472" y="0"/>
                  </a:lnTo>
                  <a:lnTo>
                    <a:pt x="26475" y="0"/>
                  </a:lnTo>
                  <a:lnTo>
                    <a:pt x="26477" y="0"/>
                  </a:lnTo>
                  <a:lnTo>
                    <a:pt x="26480" y="0"/>
                  </a:lnTo>
                  <a:lnTo>
                    <a:pt x="26483" y="0"/>
                  </a:lnTo>
                  <a:lnTo>
                    <a:pt x="26485" y="0"/>
                  </a:lnTo>
                  <a:lnTo>
                    <a:pt x="26488" y="0"/>
                  </a:lnTo>
                  <a:lnTo>
                    <a:pt x="26491" y="14"/>
                  </a:lnTo>
                  <a:lnTo>
                    <a:pt x="26493" y="0"/>
                  </a:lnTo>
                  <a:lnTo>
                    <a:pt x="26496" y="0"/>
                  </a:lnTo>
                  <a:lnTo>
                    <a:pt x="26499" y="0"/>
                  </a:lnTo>
                  <a:lnTo>
                    <a:pt x="26501" y="0"/>
                  </a:lnTo>
                  <a:lnTo>
                    <a:pt x="26504" y="0"/>
                  </a:lnTo>
                  <a:lnTo>
                    <a:pt x="26506" y="0"/>
                  </a:lnTo>
                  <a:lnTo>
                    <a:pt x="26509" y="0"/>
                  </a:lnTo>
                  <a:lnTo>
                    <a:pt x="26512" y="0"/>
                  </a:lnTo>
                  <a:lnTo>
                    <a:pt x="26514" y="0"/>
                  </a:lnTo>
                  <a:lnTo>
                    <a:pt x="26517" y="0"/>
                  </a:lnTo>
                  <a:lnTo>
                    <a:pt x="26520" y="0"/>
                  </a:lnTo>
                  <a:lnTo>
                    <a:pt x="26522" y="0"/>
                  </a:lnTo>
                  <a:lnTo>
                    <a:pt x="26525" y="0"/>
                  </a:lnTo>
                  <a:lnTo>
                    <a:pt x="26528" y="0"/>
                  </a:lnTo>
                  <a:lnTo>
                    <a:pt x="26530" y="0"/>
                  </a:lnTo>
                  <a:lnTo>
                    <a:pt x="26533" y="0"/>
                  </a:lnTo>
                  <a:lnTo>
                    <a:pt x="26536" y="0"/>
                  </a:lnTo>
                  <a:lnTo>
                    <a:pt x="26538" y="0"/>
                  </a:lnTo>
                  <a:lnTo>
                    <a:pt x="26541" y="0"/>
                  </a:lnTo>
                  <a:lnTo>
                    <a:pt x="26544" y="0"/>
                  </a:lnTo>
                  <a:lnTo>
                    <a:pt x="26546" y="0"/>
                  </a:lnTo>
                  <a:lnTo>
                    <a:pt x="26549" y="0"/>
                  </a:lnTo>
                  <a:lnTo>
                    <a:pt x="26552" y="0"/>
                  </a:lnTo>
                  <a:lnTo>
                    <a:pt x="26554" y="0"/>
                  </a:lnTo>
                  <a:lnTo>
                    <a:pt x="26557" y="0"/>
                  </a:lnTo>
                  <a:lnTo>
                    <a:pt x="26560" y="0"/>
                  </a:lnTo>
                  <a:lnTo>
                    <a:pt x="26562" y="0"/>
                  </a:lnTo>
                  <a:lnTo>
                    <a:pt x="26565" y="0"/>
                  </a:lnTo>
                  <a:lnTo>
                    <a:pt x="26567" y="0"/>
                  </a:lnTo>
                  <a:lnTo>
                    <a:pt x="26570" y="0"/>
                  </a:lnTo>
                  <a:lnTo>
                    <a:pt x="26573" y="0"/>
                  </a:lnTo>
                  <a:lnTo>
                    <a:pt x="26575" y="0"/>
                  </a:lnTo>
                  <a:lnTo>
                    <a:pt x="26578" y="0"/>
                  </a:lnTo>
                  <a:lnTo>
                    <a:pt x="26581" y="0"/>
                  </a:lnTo>
                  <a:lnTo>
                    <a:pt x="26583" y="0"/>
                  </a:lnTo>
                  <a:lnTo>
                    <a:pt x="26586" y="0"/>
                  </a:lnTo>
                  <a:lnTo>
                    <a:pt x="26589" y="0"/>
                  </a:lnTo>
                  <a:lnTo>
                    <a:pt x="26592" y="0"/>
                  </a:lnTo>
                  <a:lnTo>
                    <a:pt x="26594" y="0"/>
                  </a:lnTo>
                  <a:lnTo>
                    <a:pt x="26597" y="0"/>
                  </a:lnTo>
                  <a:lnTo>
                    <a:pt x="26600" y="0"/>
                  </a:lnTo>
                  <a:lnTo>
                    <a:pt x="26602" y="0"/>
                  </a:lnTo>
                  <a:lnTo>
                    <a:pt x="26605" y="0"/>
                  </a:lnTo>
                  <a:lnTo>
                    <a:pt x="26608" y="0"/>
                  </a:lnTo>
                  <a:lnTo>
                    <a:pt x="26610" y="0"/>
                  </a:lnTo>
                  <a:lnTo>
                    <a:pt x="26613" y="0"/>
                  </a:lnTo>
                  <a:lnTo>
                    <a:pt x="26616" y="0"/>
                  </a:lnTo>
                  <a:lnTo>
                    <a:pt x="26618" y="0"/>
                  </a:lnTo>
                  <a:lnTo>
                    <a:pt x="26621" y="0"/>
                  </a:lnTo>
                  <a:lnTo>
                    <a:pt x="26623" y="0"/>
                  </a:lnTo>
                  <a:lnTo>
                    <a:pt x="26626" y="0"/>
                  </a:lnTo>
                  <a:lnTo>
                    <a:pt x="26629" y="0"/>
                  </a:lnTo>
                  <a:lnTo>
                    <a:pt x="26631" y="0"/>
                  </a:lnTo>
                  <a:lnTo>
                    <a:pt x="26634" y="0"/>
                  </a:lnTo>
                  <a:lnTo>
                    <a:pt x="26637" y="0"/>
                  </a:lnTo>
                  <a:lnTo>
                    <a:pt x="26639" y="0"/>
                  </a:lnTo>
                  <a:lnTo>
                    <a:pt x="26642" y="0"/>
                  </a:lnTo>
                  <a:lnTo>
                    <a:pt x="26645" y="0"/>
                  </a:lnTo>
                  <a:lnTo>
                    <a:pt x="26647" y="0"/>
                  </a:lnTo>
                  <a:lnTo>
                    <a:pt x="26650" y="0"/>
                  </a:lnTo>
                  <a:lnTo>
                    <a:pt x="26653" y="0"/>
                  </a:lnTo>
                  <a:lnTo>
                    <a:pt x="26655" y="0"/>
                  </a:lnTo>
                  <a:lnTo>
                    <a:pt x="26658" y="0"/>
                  </a:lnTo>
                  <a:lnTo>
                    <a:pt x="26661" y="0"/>
                  </a:lnTo>
                  <a:lnTo>
                    <a:pt x="26663" y="0"/>
                  </a:lnTo>
                  <a:lnTo>
                    <a:pt x="26666" y="0"/>
                  </a:lnTo>
                  <a:lnTo>
                    <a:pt x="26669" y="0"/>
                  </a:lnTo>
                  <a:lnTo>
                    <a:pt x="26671" y="0"/>
                  </a:lnTo>
                  <a:lnTo>
                    <a:pt x="26674" y="0"/>
                  </a:lnTo>
                  <a:lnTo>
                    <a:pt x="26677" y="0"/>
                  </a:lnTo>
                  <a:lnTo>
                    <a:pt x="26679" y="0"/>
                  </a:lnTo>
                  <a:lnTo>
                    <a:pt x="26682" y="0"/>
                  </a:lnTo>
                  <a:lnTo>
                    <a:pt x="26684" y="0"/>
                  </a:lnTo>
                  <a:lnTo>
                    <a:pt x="26687" y="0"/>
                  </a:lnTo>
                  <a:lnTo>
                    <a:pt x="26690" y="0"/>
                  </a:lnTo>
                  <a:lnTo>
                    <a:pt x="26692" y="0"/>
                  </a:lnTo>
                  <a:lnTo>
                    <a:pt x="26695" y="0"/>
                  </a:lnTo>
                  <a:lnTo>
                    <a:pt x="26698" y="0"/>
                  </a:lnTo>
                  <a:lnTo>
                    <a:pt x="26700" y="0"/>
                  </a:lnTo>
                  <a:lnTo>
                    <a:pt x="26703" y="0"/>
                  </a:lnTo>
                  <a:lnTo>
                    <a:pt x="26706" y="0"/>
                  </a:lnTo>
                  <a:lnTo>
                    <a:pt x="26708" y="0"/>
                  </a:lnTo>
                  <a:lnTo>
                    <a:pt x="26711" y="0"/>
                  </a:lnTo>
                  <a:lnTo>
                    <a:pt x="26714" y="0"/>
                  </a:lnTo>
                  <a:lnTo>
                    <a:pt x="26716" y="0"/>
                  </a:lnTo>
                  <a:lnTo>
                    <a:pt x="26719" y="0"/>
                  </a:lnTo>
                  <a:lnTo>
                    <a:pt x="26722" y="0"/>
                  </a:lnTo>
                  <a:lnTo>
                    <a:pt x="26724" y="0"/>
                  </a:lnTo>
                  <a:lnTo>
                    <a:pt x="26727" y="0"/>
                  </a:lnTo>
                  <a:lnTo>
                    <a:pt x="26730" y="0"/>
                  </a:lnTo>
                  <a:lnTo>
                    <a:pt x="26732" y="0"/>
                  </a:lnTo>
                  <a:lnTo>
                    <a:pt x="26735" y="0"/>
                  </a:lnTo>
                  <a:lnTo>
                    <a:pt x="26738" y="0"/>
                  </a:lnTo>
                  <a:lnTo>
                    <a:pt x="26740" y="0"/>
                  </a:lnTo>
                  <a:lnTo>
                    <a:pt x="26743" y="0"/>
                  </a:lnTo>
                  <a:lnTo>
                    <a:pt x="26746" y="0"/>
                  </a:lnTo>
                  <a:lnTo>
                    <a:pt x="26748" y="0"/>
                  </a:lnTo>
                  <a:lnTo>
                    <a:pt x="26751" y="0"/>
                  </a:lnTo>
                  <a:lnTo>
                    <a:pt x="26754" y="0"/>
                  </a:lnTo>
                  <a:lnTo>
                    <a:pt x="26756" y="0"/>
                  </a:lnTo>
                  <a:lnTo>
                    <a:pt x="26759" y="0"/>
                  </a:lnTo>
                  <a:lnTo>
                    <a:pt x="26762" y="0"/>
                  </a:lnTo>
                  <a:lnTo>
                    <a:pt x="26764" y="0"/>
                  </a:lnTo>
                  <a:lnTo>
                    <a:pt x="26767" y="0"/>
                  </a:lnTo>
                  <a:lnTo>
                    <a:pt x="26770" y="0"/>
                  </a:lnTo>
                  <a:lnTo>
                    <a:pt x="26772" y="0"/>
                  </a:lnTo>
                  <a:lnTo>
                    <a:pt x="26775" y="0"/>
                  </a:lnTo>
                  <a:lnTo>
                    <a:pt x="26778" y="0"/>
                  </a:lnTo>
                  <a:lnTo>
                    <a:pt x="26780" y="0"/>
                  </a:lnTo>
                  <a:lnTo>
                    <a:pt x="26783" y="0"/>
                  </a:lnTo>
                  <a:lnTo>
                    <a:pt x="26786" y="0"/>
                  </a:lnTo>
                  <a:lnTo>
                    <a:pt x="26788" y="0"/>
                  </a:lnTo>
                  <a:lnTo>
                    <a:pt x="26791" y="0"/>
                  </a:lnTo>
                  <a:lnTo>
                    <a:pt x="26793" y="0"/>
                  </a:lnTo>
                  <a:lnTo>
                    <a:pt x="26796" y="0"/>
                  </a:lnTo>
                  <a:lnTo>
                    <a:pt x="26799" y="0"/>
                  </a:lnTo>
                  <a:lnTo>
                    <a:pt x="26801" y="0"/>
                  </a:lnTo>
                  <a:lnTo>
                    <a:pt x="26804" y="0"/>
                  </a:lnTo>
                  <a:lnTo>
                    <a:pt x="26807" y="0"/>
                  </a:lnTo>
                  <a:lnTo>
                    <a:pt x="26809" y="0"/>
                  </a:lnTo>
                  <a:lnTo>
                    <a:pt x="26812" y="0"/>
                  </a:lnTo>
                  <a:lnTo>
                    <a:pt x="26815" y="0"/>
                  </a:lnTo>
                  <a:lnTo>
                    <a:pt x="26817" y="0"/>
                  </a:lnTo>
                  <a:lnTo>
                    <a:pt x="26820" y="0"/>
                  </a:lnTo>
                  <a:lnTo>
                    <a:pt x="26823" y="0"/>
                  </a:lnTo>
                  <a:lnTo>
                    <a:pt x="26825" y="0"/>
                  </a:lnTo>
                  <a:lnTo>
                    <a:pt x="26828" y="0"/>
                  </a:lnTo>
                  <a:lnTo>
                    <a:pt x="26831" y="0"/>
                  </a:lnTo>
                  <a:lnTo>
                    <a:pt x="26833" y="0"/>
                  </a:lnTo>
                  <a:lnTo>
                    <a:pt x="26836" y="0"/>
                  </a:lnTo>
                  <a:lnTo>
                    <a:pt x="26839" y="0"/>
                  </a:lnTo>
                  <a:lnTo>
                    <a:pt x="26841" y="0"/>
                  </a:lnTo>
                  <a:lnTo>
                    <a:pt x="26844" y="0"/>
                  </a:lnTo>
                  <a:lnTo>
                    <a:pt x="26846" y="0"/>
                  </a:lnTo>
                  <a:lnTo>
                    <a:pt x="26849" y="0"/>
                  </a:lnTo>
                  <a:lnTo>
                    <a:pt x="26852" y="0"/>
                  </a:lnTo>
                  <a:lnTo>
                    <a:pt x="26854" y="0"/>
                  </a:lnTo>
                  <a:lnTo>
                    <a:pt x="26857" y="0"/>
                  </a:lnTo>
                  <a:lnTo>
                    <a:pt x="26860" y="0"/>
                  </a:lnTo>
                  <a:lnTo>
                    <a:pt x="26862" y="0"/>
                  </a:lnTo>
                  <a:lnTo>
                    <a:pt x="26865" y="0"/>
                  </a:lnTo>
                  <a:lnTo>
                    <a:pt x="26868" y="0"/>
                  </a:lnTo>
                  <a:lnTo>
                    <a:pt x="26871" y="0"/>
                  </a:lnTo>
                  <a:lnTo>
                    <a:pt x="26873" y="0"/>
                  </a:lnTo>
                  <a:lnTo>
                    <a:pt x="26876" y="0"/>
                  </a:lnTo>
                  <a:lnTo>
                    <a:pt x="26879" y="0"/>
                  </a:lnTo>
                  <a:lnTo>
                    <a:pt x="26881" y="0"/>
                  </a:lnTo>
                  <a:lnTo>
                    <a:pt x="26884" y="0"/>
                  </a:lnTo>
                  <a:lnTo>
                    <a:pt x="26887" y="0"/>
                  </a:lnTo>
                  <a:lnTo>
                    <a:pt x="26889" y="0"/>
                  </a:lnTo>
                  <a:lnTo>
                    <a:pt x="26892" y="0"/>
                  </a:lnTo>
                  <a:lnTo>
                    <a:pt x="26895" y="0"/>
                  </a:lnTo>
                  <a:lnTo>
                    <a:pt x="26897" y="0"/>
                  </a:lnTo>
                  <a:lnTo>
                    <a:pt x="26900" y="0"/>
                  </a:lnTo>
                  <a:lnTo>
                    <a:pt x="26902" y="0"/>
                  </a:lnTo>
                  <a:lnTo>
                    <a:pt x="26905" y="0"/>
                  </a:lnTo>
                  <a:lnTo>
                    <a:pt x="26908" y="0"/>
                  </a:lnTo>
                  <a:lnTo>
                    <a:pt x="26910" y="0"/>
                  </a:lnTo>
                  <a:lnTo>
                    <a:pt x="26913" y="0"/>
                  </a:lnTo>
                  <a:lnTo>
                    <a:pt x="26916" y="0"/>
                  </a:lnTo>
                  <a:lnTo>
                    <a:pt x="26918" y="0"/>
                  </a:lnTo>
                  <a:lnTo>
                    <a:pt x="26921" y="0"/>
                  </a:lnTo>
                  <a:lnTo>
                    <a:pt x="26924" y="0"/>
                  </a:lnTo>
                  <a:lnTo>
                    <a:pt x="26926" y="0"/>
                  </a:lnTo>
                  <a:lnTo>
                    <a:pt x="26929" y="0"/>
                  </a:lnTo>
                  <a:lnTo>
                    <a:pt x="26932" y="0"/>
                  </a:lnTo>
                  <a:lnTo>
                    <a:pt x="26934" y="0"/>
                  </a:lnTo>
                  <a:lnTo>
                    <a:pt x="26937" y="0"/>
                  </a:lnTo>
                  <a:lnTo>
                    <a:pt x="26940" y="0"/>
                  </a:lnTo>
                  <a:lnTo>
                    <a:pt x="26942" y="0"/>
                  </a:lnTo>
                  <a:lnTo>
                    <a:pt x="26945" y="0"/>
                  </a:lnTo>
                  <a:lnTo>
                    <a:pt x="26948" y="0"/>
                  </a:lnTo>
                  <a:lnTo>
                    <a:pt x="26950" y="0"/>
                  </a:lnTo>
                  <a:lnTo>
                    <a:pt x="26953" y="0"/>
                  </a:lnTo>
                  <a:lnTo>
                    <a:pt x="26956" y="0"/>
                  </a:lnTo>
                  <a:lnTo>
                    <a:pt x="26958" y="0"/>
                  </a:lnTo>
                  <a:lnTo>
                    <a:pt x="26961" y="0"/>
                  </a:lnTo>
                  <a:lnTo>
                    <a:pt x="26963" y="0"/>
                  </a:lnTo>
                  <a:lnTo>
                    <a:pt x="26966" y="0"/>
                  </a:lnTo>
                  <a:lnTo>
                    <a:pt x="26969" y="0"/>
                  </a:lnTo>
                  <a:lnTo>
                    <a:pt x="26971" y="0"/>
                  </a:lnTo>
                  <a:lnTo>
                    <a:pt x="26974" y="0"/>
                  </a:lnTo>
                  <a:lnTo>
                    <a:pt x="26977" y="0"/>
                  </a:lnTo>
                  <a:lnTo>
                    <a:pt x="26979" y="0"/>
                  </a:lnTo>
                  <a:lnTo>
                    <a:pt x="26982" y="0"/>
                  </a:lnTo>
                  <a:lnTo>
                    <a:pt x="26985" y="0"/>
                  </a:lnTo>
                  <a:lnTo>
                    <a:pt x="26987" y="0"/>
                  </a:lnTo>
                  <a:lnTo>
                    <a:pt x="26990" y="0"/>
                  </a:lnTo>
                  <a:lnTo>
                    <a:pt x="26993" y="0"/>
                  </a:lnTo>
                  <a:lnTo>
                    <a:pt x="26995" y="0"/>
                  </a:lnTo>
                  <a:lnTo>
                    <a:pt x="26998" y="0"/>
                  </a:lnTo>
                  <a:lnTo>
                    <a:pt x="27001" y="0"/>
                  </a:lnTo>
                  <a:lnTo>
                    <a:pt x="27003" y="0"/>
                  </a:lnTo>
                  <a:lnTo>
                    <a:pt x="27006" y="0"/>
                  </a:lnTo>
                  <a:lnTo>
                    <a:pt x="27009" y="0"/>
                  </a:lnTo>
                  <a:lnTo>
                    <a:pt x="27011" y="0"/>
                  </a:lnTo>
                  <a:lnTo>
                    <a:pt x="27014" y="0"/>
                  </a:lnTo>
                  <a:lnTo>
                    <a:pt x="27017" y="0"/>
                  </a:lnTo>
                  <a:lnTo>
                    <a:pt x="27019" y="0"/>
                  </a:lnTo>
                  <a:lnTo>
                    <a:pt x="27022" y="0"/>
                  </a:lnTo>
                  <a:lnTo>
                    <a:pt x="27025" y="0"/>
                  </a:lnTo>
                  <a:lnTo>
                    <a:pt x="27027" y="0"/>
                  </a:lnTo>
                  <a:lnTo>
                    <a:pt x="27030" y="0"/>
                  </a:lnTo>
                  <a:lnTo>
                    <a:pt x="27033" y="0"/>
                  </a:lnTo>
                  <a:lnTo>
                    <a:pt x="27035" y="0"/>
                  </a:lnTo>
                  <a:lnTo>
                    <a:pt x="27038" y="0"/>
                  </a:lnTo>
                  <a:lnTo>
                    <a:pt x="27041" y="0"/>
                  </a:lnTo>
                  <a:lnTo>
                    <a:pt x="27043" y="0"/>
                  </a:lnTo>
                  <a:lnTo>
                    <a:pt x="27046" y="0"/>
                  </a:lnTo>
                  <a:lnTo>
                    <a:pt x="27049" y="0"/>
                  </a:lnTo>
                  <a:lnTo>
                    <a:pt x="27051" y="0"/>
                  </a:lnTo>
                  <a:lnTo>
                    <a:pt x="27054" y="0"/>
                  </a:lnTo>
                  <a:lnTo>
                    <a:pt x="27057" y="0"/>
                  </a:lnTo>
                  <a:lnTo>
                    <a:pt x="27059" y="0"/>
                  </a:lnTo>
                  <a:lnTo>
                    <a:pt x="27062" y="0"/>
                  </a:lnTo>
                  <a:lnTo>
                    <a:pt x="27065" y="0"/>
                  </a:lnTo>
                  <a:lnTo>
                    <a:pt x="27067" y="0"/>
                  </a:lnTo>
                  <a:lnTo>
                    <a:pt x="27070" y="0"/>
                  </a:lnTo>
                  <a:lnTo>
                    <a:pt x="27072" y="0"/>
                  </a:lnTo>
                  <a:lnTo>
                    <a:pt x="27075" y="0"/>
                  </a:lnTo>
                  <a:lnTo>
                    <a:pt x="27078" y="0"/>
                  </a:lnTo>
                  <a:lnTo>
                    <a:pt x="27080" y="0"/>
                  </a:lnTo>
                  <a:lnTo>
                    <a:pt x="27083" y="0"/>
                  </a:lnTo>
                  <a:lnTo>
                    <a:pt x="27086" y="0"/>
                  </a:lnTo>
                  <a:lnTo>
                    <a:pt x="27088" y="0"/>
                  </a:lnTo>
                  <a:lnTo>
                    <a:pt x="27091" y="0"/>
                  </a:lnTo>
                  <a:lnTo>
                    <a:pt x="27094" y="0"/>
                  </a:lnTo>
                  <a:lnTo>
                    <a:pt x="27096" y="0"/>
                  </a:lnTo>
                  <a:lnTo>
                    <a:pt x="27099" y="0"/>
                  </a:lnTo>
                  <a:lnTo>
                    <a:pt x="27102" y="0"/>
                  </a:lnTo>
                  <a:lnTo>
                    <a:pt x="27104" y="0"/>
                  </a:lnTo>
                  <a:lnTo>
                    <a:pt x="27107" y="0"/>
                  </a:lnTo>
                  <a:lnTo>
                    <a:pt x="27110" y="0"/>
                  </a:lnTo>
                  <a:lnTo>
                    <a:pt x="27112" y="0"/>
                  </a:lnTo>
                  <a:lnTo>
                    <a:pt x="27115" y="0"/>
                  </a:lnTo>
                  <a:lnTo>
                    <a:pt x="27118" y="0"/>
                  </a:lnTo>
                  <a:lnTo>
                    <a:pt x="27120" y="6"/>
                  </a:lnTo>
                  <a:lnTo>
                    <a:pt x="27123" y="0"/>
                  </a:lnTo>
                  <a:lnTo>
                    <a:pt x="27125" y="0"/>
                  </a:lnTo>
                  <a:lnTo>
                    <a:pt x="27128" y="0"/>
                  </a:lnTo>
                  <a:lnTo>
                    <a:pt x="27131" y="0"/>
                  </a:lnTo>
                  <a:lnTo>
                    <a:pt x="27133" y="0"/>
                  </a:lnTo>
                  <a:lnTo>
                    <a:pt x="27136" y="0"/>
                  </a:lnTo>
                  <a:lnTo>
                    <a:pt x="27139" y="0"/>
                  </a:lnTo>
                  <a:lnTo>
                    <a:pt x="27141" y="0"/>
                  </a:lnTo>
                  <a:lnTo>
                    <a:pt x="27144" y="0"/>
                  </a:lnTo>
                  <a:lnTo>
                    <a:pt x="27147" y="0"/>
                  </a:lnTo>
                  <a:lnTo>
                    <a:pt x="27150" y="0"/>
                  </a:lnTo>
                  <a:lnTo>
                    <a:pt x="27152" y="0"/>
                  </a:lnTo>
                  <a:lnTo>
                    <a:pt x="27155" y="0"/>
                  </a:lnTo>
                  <a:lnTo>
                    <a:pt x="27158" y="0"/>
                  </a:lnTo>
                  <a:lnTo>
                    <a:pt x="27160" y="0"/>
                  </a:lnTo>
                  <a:lnTo>
                    <a:pt x="27163" y="0"/>
                  </a:lnTo>
                  <a:lnTo>
                    <a:pt x="27166" y="0"/>
                  </a:lnTo>
                  <a:lnTo>
                    <a:pt x="27168" y="0"/>
                  </a:lnTo>
                  <a:lnTo>
                    <a:pt x="27171" y="0"/>
                  </a:lnTo>
                  <a:lnTo>
                    <a:pt x="27174" y="0"/>
                  </a:lnTo>
                  <a:lnTo>
                    <a:pt x="27176" y="0"/>
                  </a:lnTo>
                  <a:lnTo>
                    <a:pt x="27179" y="0"/>
                  </a:lnTo>
                  <a:lnTo>
                    <a:pt x="27182" y="0"/>
                  </a:lnTo>
                  <a:lnTo>
                    <a:pt x="27184" y="0"/>
                  </a:lnTo>
                  <a:lnTo>
                    <a:pt x="27187" y="0"/>
                  </a:lnTo>
                  <a:lnTo>
                    <a:pt x="27189" y="0"/>
                  </a:lnTo>
                  <a:lnTo>
                    <a:pt x="27192" y="0"/>
                  </a:lnTo>
                  <a:lnTo>
                    <a:pt x="27195" y="0"/>
                  </a:lnTo>
                  <a:lnTo>
                    <a:pt x="27197" y="0"/>
                  </a:lnTo>
                  <a:lnTo>
                    <a:pt x="27200" y="0"/>
                  </a:lnTo>
                  <a:lnTo>
                    <a:pt x="27203" y="0"/>
                  </a:lnTo>
                  <a:lnTo>
                    <a:pt x="27205" y="0"/>
                  </a:lnTo>
                  <a:lnTo>
                    <a:pt x="27208" y="0"/>
                  </a:lnTo>
                  <a:lnTo>
                    <a:pt x="27211" y="0"/>
                  </a:lnTo>
                  <a:lnTo>
                    <a:pt x="27213" y="0"/>
                  </a:lnTo>
                  <a:lnTo>
                    <a:pt x="27216" y="0"/>
                  </a:lnTo>
                  <a:lnTo>
                    <a:pt x="27219" y="0"/>
                  </a:lnTo>
                  <a:lnTo>
                    <a:pt x="27221" y="0"/>
                  </a:lnTo>
                  <a:lnTo>
                    <a:pt x="27224" y="0"/>
                  </a:lnTo>
                  <a:lnTo>
                    <a:pt x="27227" y="0"/>
                  </a:lnTo>
                  <a:lnTo>
                    <a:pt x="27229" y="0"/>
                  </a:lnTo>
                  <a:lnTo>
                    <a:pt x="27232" y="0"/>
                  </a:lnTo>
                  <a:lnTo>
                    <a:pt x="27235" y="0"/>
                  </a:lnTo>
                  <a:lnTo>
                    <a:pt x="27237" y="0"/>
                  </a:lnTo>
                  <a:lnTo>
                    <a:pt x="27240" y="0"/>
                  </a:lnTo>
                  <a:lnTo>
                    <a:pt x="27242" y="0"/>
                  </a:lnTo>
                  <a:lnTo>
                    <a:pt x="27245" y="0"/>
                  </a:lnTo>
                  <a:lnTo>
                    <a:pt x="27248" y="0"/>
                  </a:lnTo>
                  <a:lnTo>
                    <a:pt x="27250" y="0"/>
                  </a:lnTo>
                  <a:lnTo>
                    <a:pt x="27253" y="0"/>
                  </a:lnTo>
                  <a:lnTo>
                    <a:pt x="27256" y="0"/>
                  </a:lnTo>
                  <a:lnTo>
                    <a:pt x="27258" y="0"/>
                  </a:lnTo>
                  <a:lnTo>
                    <a:pt x="27261" y="0"/>
                  </a:lnTo>
                  <a:lnTo>
                    <a:pt x="27264" y="0"/>
                  </a:lnTo>
                  <a:lnTo>
                    <a:pt x="27266" y="0"/>
                  </a:lnTo>
                  <a:lnTo>
                    <a:pt x="27269" y="0"/>
                  </a:lnTo>
                  <a:lnTo>
                    <a:pt x="27272" y="0"/>
                  </a:lnTo>
                  <a:lnTo>
                    <a:pt x="27274" y="0"/>
                  </a:lnTo>
                  <a:lnTo>
                    <a:pt x="27277" y="0"/>
                  </a:lnTo>
                  <a:lnTo>
                    <a:pt x="27280" y="0"/>
                  </a:lnTo>
                  <a:lnTo>
                    <a:pt x="27283" y="0"/>
                  </a:lnTo>
                  <a:lnTo>
                    <a:pt x="27285" y="0"/>
                  </a:lnTo>
                  <a:lnTo>
                    <a:pt x="27288" y="0"/>
                  </a:lnTo>
                  <a:lnTo>
                    <a:pt x="27290" y="0"/>
                  </a:lnTo>
                  <a:lnTo>
                    <a:pt x="27293" y="0"/>
                  </a:lnTo>
                  <a:lnTo>
                    <a:pt x="27296" y="0"/>
                  </a:lnTo>
                  <a:lnTo>
                    <a:pt x="27298" y="0"/>
                  </a:lnTo>
                  <a:lnTo>
                    <a:pt x="27301" y="0"/>
                  </a:lnTo>
                  <a:lnTo>
                    <a:pt x="27304" y="0"/>
                  </a:lnTo>
                  <a:lnTo>
                    <a:pt x="27306" y="0"/>
                  </a:lnTo>
                  <a:lnTo>
                    <a:pt x="27309" y="0"/>
                  </a:lnTo>
                  <a:lnTo>
                    <a:pt x="27312" y="0"/>
                  </a:lnTo>
                  <a:lnTo>
                    <a:pt x="27314" y="0"/>
                  </a:lnTo>
                  <a:lnTo>
                    <a:pt x="27317" y="0"/>
                  </a:lnTo>
                  <a:lnTo>
                    <a:pt x="27320" y="0"/>
                  </a:lnTo>
                  <a:lnTo>
                    <a:pt x="27322" y="0"/>
                  </a:lnTo>
                  <a:lnTo>
                    <a:pt x="27325" y="0"/>
                  </a:lnTo>
                  <a:lnTo>
                    <a:pt x="27328" y="0"/>
                  </a:lnTo>
                  <a:lnTo>
                    <a:pt x="27330" y="0"/>
                  </a:lnTo>
                  <a:lnTo>
                    <a:pt x="27333" y="0"/>
                  </a:lnTo>
                  <a:lnTo>
                    <a:pt x="27336" y="0"/>
                  </a:lnTo>
                  <a:lnTo>
                    <a:pt x="27338" y="0"/>
                  </a:lnTo>
                  <a:lnTo>
                    <a:pt x="27341" y="0"/>
                  </a:lnTo>
                  <a:lnTo>
                    <a:pt x="27344" y="0"/>
                  </a:lnTo>
                  <a:lnTo>
                    <a:pt x="27346" y="0"/>
                  </a:lnTo>
                  <a:lnTo>
                    <a:pt x="27349" y="0"/>
                  </a:lnTo>
                  <a:lnTo>
                    <a:pt x="27351" y="0"/>
                  </a:lnTo>
                  <a:lnTo>
                    <a:pt x="27354" y="0"/>
                  </a:lnTo>
                  <a:lnTo>
                    <a:pt x="27357" y="0"/>
                  </a:lnTo>
                  <a:lnTo>
                    <a:pt x="27359" y="0"/>
                  </a:lnTo>
                  <a:lnTo>
                    <a:pt x="27362" y="0"/>
                  </a:lnTo>
                  <a:lnTo>
                    <a:pt x="27365" y="0"/>
                  </a:lnTo>
                  <a:lnTo>
                    <a:pt x="27367" y="0"/>
                  </a:lnTo>
                  <a:lnTo>
                    <a:pt x="27370" y="0"/>
                  </a:lnTo>
                  <a:lnTo>
                    <a:pt x="27373" y="0"/>
                  </a:lnTo>
                  <a:lnTo>
                    <a:pt x="27375" y="0"/>
                  </a:lnTo>
                  <a:lnTo>
                    <a:pt x="27378" y="0"/>
                  </a:lnTo>
                  <a:lnTo>
                    <a:pt x="27381" y="0"/>
                  </a:lnTo>
                  <a:lnTo>
                    <a:pt x="27383" y="0"/>
                  </a:lnTo>
                  <a:lnTo>
                    <a:pt x="27386" y="0"/>
                  </a:lnTo>
                  <a:lnTo>
                    <a:pt x="27389" y="0"/>
                  </a:lnTo>
                  <a:lnTo>
                    <a:pt x="27391" y="0"/>
                  </a:lnTo>
                  <a:lnTo>
                    <a:pt x="27394" y="0"/>
                  </a:lnTo>
                  <a:lnTo>
                    <a:pt x="27397" y="0"/>
                  </a:lnTo>
                  <a:lnTo>
                    <a:pt x="27399" y="0"/>
                  </a:lnTo>
                  <a:lnTo>
                    <a:pt x="27402" y="0"/>
                  </a:lnTo>
                  <a:lnTo>
                    <a:pt x="27405" y="0"/>
                  </a:lnTo>
                  <a:lnTo>
                    <a:pt x="27407" y="0"/>
                  </a:lnTo>
                  <a:lnTo>
                    <a:pt x="27410" y="0"/>
                  </a:lnTo>
                  <a:lnTo>
                    <a:pt x="27412" y="0"/>
                  </a:lnTo>
                  <a:lnTo>
                    <a:pt x="27415" y="0"/>
                  </a:lnTo>
                  <a:lnTo>
                    <a:pt x="27418" y="0"/>
                  </a:lnTo>
                  <a:lnTo>
                    <a:pt x="27421" y="0"/>
                  </a:lnTo>
                  <a:lnTo>
                    <a:pt x="27423" y="0"/>
                  </a:lnTo>
                  <a:lnTo>
                    <a:pt x="27426" y="0"/>
                  </a:lnTo>
                  <a:lnTo>
                    <a:pt x="27429" y="0"/>
                  </a:lnTo>
                  <a:lnTo>
                    <a:pt x="27431" y="0"/>
                  </a:lnTo>
                  <a:lnTo>
                    <a:pt x="27434" y="0"/>
                  </a:lnTo>
                  <a:lnTo>
                    <a:pt x="27437" y="0"/>
                  </a:lnTo>
                  <a:lnTo>
                    <a:pt x="27439" y="0"/>
                  </a:lnTo>
                  <a:lnTo>
                    <a:pt x="27442" y="0"/>
                  </a:lnTo>
                  <a:lnTo>
                    <a:pt x="27445" y="0"/>
                  </a:lnTo>
                  <a:lnTo>
                    <a:pt x="27447" y="0"/>
                  </a:lnTo>
                  <a:lnTo>
                    <a:pt x="27450" y="0"/>
                  </a:lnTo>
                  <a:lnTo>
                    <a:pt x="27453" y="0"/>
                  </a:lnTo>
                  <a:lnTo>
                    <a:pt x="27455" y="0"/>
                  </a:lnTo>
                  <a:lnTo>
                    <a:pt x="27458" y="0"/>
                  </a:lnTo>
                  <a:lnTo>
                    <a:pt x="27460" y="0"/>
                  </a:lnTo>
                  <a:lnTo>
                    <a:pt x="27463" y="0"/>
                  </a:lnTo>
                  <a:lnTo>
                    <a:pt x="27466" y="0"/>
                  </a:lnTo>
                  <a:lnTo>
                    <a:pt x="27468" y="0"/>
                  </a:lnTo>
                  <a:lnTo>
                    <a:pt x="27471" y="0"/>
                  </a:lnTo>
                  <a:lnTo>
                    <a:pt x="27474" y="0"/>
                  </a:lnTo>
                  <a:lnTo>
                    <a:pt x="27476" y="0"/>
                  </a:lnTo>
                  <a:lnTo>
                    <a:pt x="27479" y="0"/>
                  </a:lnTo>
                  <a:lnTo>
                    <a:pt x="27482" y="0"/>
                  </a:lnTo>
                  <a:lnTo>
                    <a:pt x="27484" y="0"/>
                  </a:lnTo>
                  <a:lnTo>
                    <a:pt x="27487" y="0"/>
                  </a:lnTo>
                  <a:lnTo>
                    <a:pt x="27490" y="0"/>
                  </a:lnTo>
                  <a:lnTo>
                    <a:pt x="27492" y="0"/>
                  </a:lnTo>
                  <a:lnTo>
                    <a:pt x="27495" y="0"/>
                  </a:lnTo>
                  <a:lnTo>
                    <a:pt x="27498" y="0"/>
                  </a:lnTo>
                  <a:lnTo>
                    <a:pt x="27500" y="0"/>
                  </a:lnTo>
                  <a:lnTo>
                    <a:pt x="27503" y="0"/>
                  </a:lnTo>
                  <a:lnTo>
                    <a:pt x="27506" y="0"/>
                  </a:lnTo>
                  <a:lnTo>
                    <a:pt x="27508" y="0"/>
                  </a:lnTo>
                  <a:lnTo>
                    <a:pt x="27511" y="0"/>
                  </a:lnTo>
                  <a:lnTo>
                    <a:pt x="27514" y="0"/>
                  </a:lnTo>
                  <a:lnTo>
                    <a:pt x="27516" y="0"/>
                  </a:lnTo>
                  <a:lnTo>
                    <a:pt x="27519" y="0"/>
                  </a:lnTo>
                  <a:lnTo>
                    <a:pt x="27522" y="0"/>
                  </a:lnTo>
                  <a:lnTo>
                    <a:pt x="27524" y="0"/>
                  </a:lnTo>
                  <a:lnTo>
                    <a:pt x="27527" y="0"/>
                  </a:lnTo>
                  <a:lnTo>
                    <a:pt x="27529" y="0"/>
                  </a:lnTo>
                  <a:lnTo>
                    <a:pt x="27532" y="0"/>
                  </a:lnTo>
                  <a:lnTo>
                    <a:pt x="27535" y="0"/>
                  </a:lnTo>
                  <a:lnTo>
                    <a:pt x="27537" y="0"/>
                  </a:lnTo>
                  <a:lnTo>
                    <a:pt x="27540" y="0"/>
                  </a:lnTo>
                  <a:lnTo>
                    <a:pt x="27543" y="0"/>
                  </a:lnTo>
                  <a:lnTo>
                    <a:pt x="27545" y="0"/>
                  </a:lnTo>
                  <a:lnTo>
                    <a:pt x="27548" y="0"/>
                  </a:lnTo>
                  <a:lnTo>
                    <a:pt x="27551" y="0"/>
                  </a:lnTo>
                  <a:lnTo>
                    <a:pt x="27553" y="0"/>
                  </a:lnTo>
                  <a:lnTo>
                    <a:pt x="27556" y="0"/>
                  </a:lnTo>
                  <a:lnTo>
                    <a:pt x="27559" y="0"/>
                  </a:lnTo>
                  <a:lnTo>
                    <a:pt x="27562" y="0"/>
                  </a:lnTo>
                  <a:lnTo>
                    <a:pt x="27564" y="0"/>
                  </a:lnTo>
                  <a:lnTo>
                    <a:pt x="27567" y="0"/>
                  </a:lnTo>
                  <a:lnTo>
                    <a:pt x="27570" y="0"/>
                  </a:lnTo>
                  <a:lnTo>
                    <a:pt x="27572" y="0"/>
                  </a:lnTo>
                  <a:lnTo>
                    <a:pt x="27575" y="0"/>
                  </a:lnTo>
                  <a:lnTo>
                    <a:pt x="27577" y="0"/>
                  </a:lnTo>
                  <a:lnTo>
                    <a:pt x="27580" y="0"/>
                  </a:lnTo>
                  <a:lnTo>
                    <a:pt x="27583" y="0"/>
                  </a:lnTo>
                  <a:lnTo>
                    <a:pt x="27585" y="0"/>
                  </a:lnTo>
                  <a:lnTo>
                    <a:pt x="27588" y="0"/>
                  </a:lnTo>
                  <a:lnTo>
                    <a:pt x="27591" y="0"/>
                  </a:lnTo>
                  <a:lnTo>
                    <a:pt x="27593" y="0"/>
                  </a:lnTo>
                  <a:lnTo>
                    <a:pt x="27596" y="0"/>
                  </a:lnTo>
                  <a:lnTo>
                    <a:pt x="27599" y="0"/>
                  </a:lnTo>
                  <a:lnTo>
                    <a:pt x="27601" y="0"/>
                  </a:lnTo>
                  <a:lnTo>
                    <a:pt x="27604" y="0"/>
                  </a:lnTo>
                  <a:lnTo>
                    <a:pt x="27607" y="0"/>
                  </a:lnTo>
                  <a:lnTo>
                    <a:pt x="27609" y="0"/>
                  </a:lnTo>
                  <a:lnTo>
                    <a:pt x="27612" y="0"/>
                  </a:lnTo>
                  <a:lnTo>
                    <a:pt x="27615" y="0"/>
                  </a:lnTo>
                  <a:lnTo>
                    <a:pt x="27617" y="0"/>
                  </a:lnTo>
                  <a:lnTo>
                    <a:pt x="27620" y="0"/>
                  </a:lnTo>
                  <a:lnTo>
                    <a:pt x="27622" y="0"/>
                  </a:lnTo>
                  <a:lnTo>
                    <a:pt x="27625" y="0"/>
                  </a:lnTo>
                  <a:lnTo>
                    <a:pt x="27628" y="0"/>
                  </a:lnTo>
                  <a:lnTo>
                    <a:pt x="27630" y="0"/>
                  </a:lnTo>
                  <a:lnTo>
                    <a:pt x="27633" y="0"/>
                  </a:lnTo>
                  <a:lnTo>
                    <a:pt x="27636" y="0"/>
                  </a:lnTo>
                  <a:lnTo>
                    <a:pt x="27638" y="0"/>
                  </a:lnTo>
                  <a:lnTo>
                    <a:pt x="27641" y="0"/>
                  </a:lnTo>
                  <a:lnTo>
                    <a:pt x="27644" y="0"/>
                  </a:lnTo>
                  <a:lnTo>
                    <a:pt x="27646" y="0"/>
                  </a:lnTo>
                  <a:lnTo>
                    <a:pt x="27649" y="0"/>
                  </a:lnTo>
                  <a:lnTo>
                    <a:pt x="27652" y="0"/>
                  </a:lnTo>
                  <a:lnTo>
                    <a:pt x="27654" y="0"/>
                  </a:lnTo>
                  <a:lnTo>
                    <a:pt x="27657" y="0"/>
                  </a:lnTo>
                  <a:lnTo>
                    <a:pt x="27660" y="0"/>
                  </a:lnTo>
                  <a:lnTo>
                    <a:pt x="27662" y="0"/>
                  </a:lnTo>
                  <a:lnTo>
                    <a:pt x="27665" y="0"/>
                  </a:lnTo>
                  <a:lnTo>
                    <a:pt x="27668" y="0"/>
                  </a:lnTo>
                  <a:lnTo>
                    <a:pt x="27670" y="0"/>
                  </a:lnTo>
                  <a:lnTo>
                    <a:pt x="27673" y="0"/>
                  </a:lnTo>
                  <a:lnTo>
                    <a:pt x="27675" y="0"/>
                  </a:lnTo>
                  <a:lnTo>
                    <a:pt x="27678" y="0"/>
                  </a:lnTo>
                  <a:lnTo>
                    <a:pt x="27681" y="0"/>
                  </a:lnTo>
                  <a:lnTo>
                    <a:pt x="27683" y="0"/>
                  </a:lnTo>
                  <a:lnTo>
                    <a:pt x="27686" y="0"/>
                  </a:lnTo>
                  <a:lnTo>
                    <a:pt x="27689" y="0"/>
                  </a:lnTo>
                  <a:lnTo>
                    <a:pt x="27691" y="0"/>
                  </a:lnTo>
                  <a:lnTo>
                    <a:pt x="27694" y="0"/>
                  </a:lnTo>
                  <a:lnTo>
                    <a:pt x="27697"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148"/>
            <p:cNvSpPr>
              <a:spLocks/>
            </p:cNvSpPr>
            <p:nvPr/>
          </p:nvSpPr>
          <p:spPr bwMode="auto">
            <a:xfrm flipV="1">
              <a:off x="306388" y="5830887"/>
              <a:ext cx="2025650" cy="650875"/>
            </a:xfrm>
            <a:custGeom>
              <a:avLst/>
              <a:gdLst/>
              <a:ahLst/>
              <a:cxnLst>
                <a:cxn ang="0">
                  <a:pos x="81" y="0"/>
                </a:cxn>
                <a:cxn ang="0">
                  <a:pos x="173" y="0"/>
                </a:cxn>
                <a:cxn ang="0">
                  <a:pos x="265" y="0"/>
                </a:cxn>
                <a:cxn ang="0">
                  <a:pos x="357" y="0"/>
                </a:cxn>
                <a:cxn ang="0">
                  <a:pos x="449" y="0"/>
                </a:cxn>
                <a:cxn ang="0">
                  <a:pos x="542" y="0"/>
                </a:cxn>
                <a:cxn ang="0">
                  <a:pos x="632" y="9"/>
                </a:cxn>
                <a:cxn ang="0">
                  <a:pos x="722" y="0"/>
                </a:cxn>
                <a:cxn ang="0">
                  <a:pos x="810" y="0"/>
                </a:cxn>
                <a:cxn ang="0">
                  <a:pos x="895" y="0"/>
                </a:cxn>
                <a:cxn ang="0">
                  <a:pos x="987" y="0"/>
                </a:cxn>
                <a:cxn ang="0">
                  <a:pos x="1071" y="0"/>
                </a:cxn>
                <a:cxn ang="0">
                  <a:pos x="1163" y="0"/>
                </a:cxn>
                <a:cxn ang="0">
                  <a:pos x="1252" y="0"/>
                </a:cxn>
                <a:cxn ang="0">
                  <a:pos x="1340" y="0"/>
                </a:cxn>
                <a:cxn ang="0">
                  <a:pos x="1432" y="0"/>
                </a:cxn>
                <a:cxn ang="0">
                  <a:pos x="1524" y="0"/>
                </a:cxn>
                <a:cxn ang="0">
                  <a:pos x="1612" y="0"/>
                </a:cxn>
                <a:cxn ang="0">
                  <a:pos x="1704" y="0"/>
                </a:cxn>
                <a:cxn ang="0">
                  <a:pos x="1797" y="0"/>
                </a:cxn>
                <a:cxn ang="0">
                  <a:pos x="1889" y="0"/>
                </a:cxn>
                <a:cxn ang="0">
                  <a:pos x="1973" y="0"/>
                </a:cxn>
                <a:cxn ang="0">
                  <a:pos x="2065" y="0"/>
                </a:cxn>
                <a:cxn ang="0">
                  <a:pos x="2154" y="0"/>
                </a:cxn>
                <a:cxn ang="0">
                  <a:pos x="2246" y="0"/>
                </a:cxn>
                <a:cxn ang="0">
                  <a:pos x="2334" y="0"/>
                </a:cxn>
                <a:cxn ang="0">
                  <a:pos x="2426" y="0"/>
                </a:cxn>
                <a:cxn ang="0">
                  <a:pos x="2518" y="0"/>
                </a:cxn>
                <a:cxn ang="0">
                  <a:pos x="2606" y="0"/>
                </a:cxn>
                <a:cxn ang="0">
                  <a:pos x="2695" y="0"/>
                </a:cxn>
                <a:cxn ang="0">
                  <a:pos x="2783" y="0"/>
                </a:cxn>
                <a:cxn ang="0">
                  <a:pos x="2875" y="0"/>
                </a:cxn>
                <a:cxn ang="0">
                  <a:pos x="2959" y="0"/>
                </a:cxn>
                <a:cxn ang="0">
                  <a:pos x="3044" y="0"/>
                </a:cxn>
                <a:cxn ang="0">
                  <a:pos x="3136" y="0"/>
                </a:cxn>
                <a:cxn ang="0">
                  <a:pos x="3228" y="0"/>
                </a:cxn>
                <a:cxn ang="0">
                  <a:pos x="3320" y="0"/>
                </a:cxn>
                <a:cxn ang="0">
                  <a:pos x="3370" y="30"/>
                </a:cxn>
                <a:cxn ang="0">
                  <a:pos x="3416" y="119"/>
                </a:cxn>
                <a:cxn ang="0">
                  <a:pos x="3462" y="106"/>
                </a:cxn>
                <a:cxn ang="0">
                  <a:pos x="3508" y="68"/>
                </a:cxn>
                <a:cxn ang="0">
                  <a:pos x="3555" y="56"/>
                </a:cxn>
                <a:cxn ang="0">
                  <a:pos x="3601" y="43"/>
                </a:cxn>
                <a:cxn ang="0">
                  <a:pos x="3648" y="40"/>
                </a:cxn>
                <a:cxn ang="0">
                  <a:pos x="3695" y="73"/>
                </a:cxn>
                <a:cxn ang="0">
                  <a:pos x="3741" y="68"/>
                </a:cxn>
                <a:cxn ang="0">
                  <a:pos x="3787" y="39"/>
                </a:cxn>
                <a:cxn ang="0">
                  <a:pos x="3833" y="89"/>
                </a:cxn>
                <a:cxn ang="0">
                  <a:pos x="3881" y="80"/>
                </a:cxn>
                <a:cxn ang="0">
                  <a:pos x="3927" y="182"/>
                </a:cxn>
                <a:cxn ang="0">
                  <a:pos x="3973" y="224"/>
                </a:cxn>
                <a:cxn ang="0">
                  <a:pos x="4019" y="92"/>
                </a:cxn>
                <a:cxn ang="0">
                  <a:pos x="4065" y="140"/>
                </a:cxn>
                <a:cxn ang="0">
                  <a:pos x="4132" y="131"/>
                </a:cxn>
                <a:cxn ang="0">
                  <a:pos x="4221" y="101"/>
                </a:cxn>
                <a:cxn ang="0">
                  <a:pos x="4309" y="111"/>
                </a:cxn>
                <a:cxn ang="0">
                  <a:pos x="4527" y="233"/>
                </a:cxn>
                <a:cxn ang="0">
                  <a:pos x="4807" y="177"/>
                </a:cxn>
                <a:cxn ang="0">
                  <a:pos x="5104" y="137"/>
                </a:cxn>
                <a:cxn ang="0">
                  <a:pos x="5389" y="270"/>
                </a:cxn>
                <a:cxn ang="0">
                  <a:pos x="5674" y="124"/>
                </a:cxn>
                <a:cxn ang="0">
                  <a:pos x="5961" y="156"/>
                </a:cxn>
              </a:cxnLst>
              <a:rect l="0" t="0" r="r" b="b"/>
              <a:pathLst>
                <a:path w="6349" h="2671">
                  <a:moveTo>
                    <a:pt x="0" y="0"/>
                  </a:moveTo>
                  <a:lnTo>
                    <a:pt x="0" y="0"/>
                  </a:lnTo>
                  <a:lnTo>
                    <a:pt x="4" y="0"/>
                  </a:lnTo>
                  <a:lnTo>
                    <a:pt x="8" y="2"/>
                  </a:lnTo>
                  <a:lnTo>
                    <a:pt x="10" y="0"/>
                  </a:lnTo>
                  <a:lnTo>
                    <a:pt x="12" y="0"/>
                  </a:lnTo>
                  <a:lnTo>
                    <a:pt x="16" y="0"/>
                  </a:lnTo>
                  <a:lnTo>
                    <a:pt x="19" y="0"/>
                  </a:lnTo>
                  <a:lnTo>
                    <a:pt x="23" y="0"/>
                  </a:lnTo>
                  <a:lnTo>
                    <a:pt x="27" y="0"/>
                  </a:lnTo>
                  <a:lnTo>
                    <a:pt x="31" y="0"/>
                  </a:lnTo>
                  <a:lnTo>
                    <a:pt x="35" y="0"/>
                  </a:lnTo>
                  <a:lnTo>
                    <a:pt x="39" y="0"/>
                  </a:lnTo>
                  <a:lnTo>
                    <a:pt x="42" y="0"/>
                  </a:lnTo>
                  <a:lnTo>
                    <a:pt x="46" y="0"/>
                  </a:lnTo>
                  <a:lnTo>
                    <a:pt x="50" y="0"/>
                  </a:lnTo>
                  <a:lnTo>
                    <a:pt x="54" y="0"/>
                  </a:lnTo>
                  <a:lnTo>
                    <a:pt x="58" y="0"/>
                  </a:lnTo>
                  <a:lnTo>
                    <a:pt x="62" y="0"/>
                  </a:lnTo>
                  <a:lnTo>
                    <a:pt x="66" y="0"/>
                  </a:lnTo>
                  <a:lnTo>
                    <a:pt x="70" y="0"/>
                  </a:lnTo>
                  <a:lnTo>
                    <a:pt x="73" y="0"/>
                  </a:lnTo>
                  <a:lnTo>
                    <a:pt x="77" y="0"/>
                  </a:lnTo>
                  <a:lnTo>
                    <a:pt x="81" y="0"/>
                  </a:lnTo>
                  <a:lnTo>
                    <a:pt x="85" y="0"/>
                  </a:lnTo>
                  <a:lnTo>
                    <a:pt x="89" y="0"/>
                  </a:lnTo>
                  <a:lnTo>
                    <a:pt x="93" y="0"/>
                  </a:lnTo>
                  <a:lnTo>
                    <a:pt x="96" y="0"/>
                  </a:lnTo>
                  <a:lnTo>
                    <a:pt x="100" y="0"/>
                  </a:lnTo>
                  <a:lnTo>
                    <a:pt x="104" y="0"/>
                  </a:lnTo>
                  <a:lnTo>
                    <a:pt x="108" y="0"/>
                  </a:lnTo>
                  <a:lnTo>
                    <a:pt x="112" y="0"/>
                  </a:lnTo>
                  <a:lnTo>
                    <a:pt x="116" y="0"/>
                  </a:lnTo>
                  <a:lnTo>
                    <a:pt x="119" y="0"/>
                  </a:lnTo>
                  <a:lnTo>
                    <a:pt x="123" y="0"/>
                  </a:lnTo>
                  <a:lnTo>
                    <a:pt x="127" y="0"/>
                  </a:lnTo>
                  <a:lnTo>
                    <a:pt x="131" y="0"/>
                  </a:lnTo>
                  <a:lnTo>
                    <a:pt x="135" y="0"/>
                  </a:lnTo>
                  <a:lnTo>
                    <a:pt x="139" y="0"/>
                  </a:lnTo>
                  <a:lnTo>
                    <a:pt x="142" y="0"/>
                  </a:lnTo>
                  <a:lnTo>
                    <a:pt x="146" y="0"/>
                  </a:lnTo>
                  <a:lnTo>
                    <a:pt x="150" y="0"/>
                  </a:lnTo>
                  <a:lnTo>
                    <a:pt x="154" y="0"/>
                  </a:lnTo>
                  <a:lnTo>
                    <a:pt x="158" y="0"/>
                  </a:lnTo>
                  <a:lnTo>
                    <a:pt x="161" y="0"/>
                  </a:lnTo>
                  <a:lnTo>
                    <a:pt x="165" y="0"/>
                  </a:lnTo>
                  <a:lnTo>
                    <a:pt x="169" y="0"/>
                  </a:lnTo>
                  <a:lnTo>
                    <a:pt x="173" y="0"/>
                  </a:lnTo>
                  <a:lnTo>
                    <a:pt x="177" y="0"/>
                  </a:lnTo>
                  <a:lnTo>
                    <a:pt x="181" y="0"/>
                  </a:lnTo>
                  <a:lnTo>
                    <a:pt x="184" y="0"/>
                  </a:lnTo>
                  <a:lnTo>
                    <a:pt x="188" y="0"/>
                  </a:lnTo>
                  <a:lnTo>
                    <a:pt x="192" y="0"/>
                  </a:lnTo>
                  <a:lnTo>
                    <a:pt x="196" y="0"/>
                  </a:lnTo>
                  <a:lnTo>
                    <a:pt x="200" y="0"/>
                  </a:lnTo>
                  <a:lnTo>
                    <a:pt x="204" y="0"/>
                  </a:lnTo>
                  <a:lnTo>
                    <a:pt x="208" y="0"/>
                  </a:lnTo>
                  <a:lnTo>
                    <a:pt x="212" y="0"/>
                  </a:lnTo>
                  <a:lnTo>
                    <a:pt x="215" y="0"/>
                  </a:lnTo>
                  <a:lnTo>
                    <a:pt x="219" y="0"/>
                  </a:lnTo>
                  <a:lnTo>
                    <a:pt x="223" y="0"/>
                  </a:lnTo>
                  <a:lnTo>
                    <a:pt x="227" y="0"/>
                  </a:lnTo>
                  <a:lnTo>
                    <a:pt x="231" y="0"/>
                  </a:lnTo>
                  <a:lnTo>
                    <a:pt x="235" y="0"/>
                  </a:lnTo>
                  <a:lnTo>
                    <a:pt x="238" y="0"/>
                  </a:lnTo>
                  <a:lnTo>
                    <a:pt x="242" y="0"/>
                  </a:lnTo>
                  <a:lnTo>
                    <a:pt x="246" y="0"/>
                  </a:lnTo>
                  <a:lnTo>
                    <a:pt x="250" y="0"/>
                  </a:lnTo>
                  <a:lnTo>
                    <a:pt x="254" y="0"/>
                  </a:lnTo>
                  <a:lnTo>
                    <a:pt x="258" y="0"/>
                  </a:lnTo>
                  <a:lnTo>
                    <a:pt x="261" y="0"/>
                  </a:lnTo>
                  <a:lnTo>
                    <a:pt x="265" y="0"/>
                  </a:lnTo>
                  <a:lnTo>
                    <a:pt x="269" y="0"/>
                  </a:lnTo>
                  <a:lnTo>
                    <a:pt x="273" y="0"/>
                  </a:lnTo>
                  <a:lnTo>
                    <a:pt x="277" y="0"/>
                  </a:lnTo>
                  <a:lnTo>
                    <a:pt x="281" y="0"/>
                  </a:lnTo>
                  <a:lnTo>
                    <a:pt x="284" y="0"/>
                  </a:lnTo>
                  <a:lnTo>
                    <a:pt x="288" y="0"/>
                  </a:lnTo>
                  <a:lnTo>
                    <a:pt x="292" y="0"/>
                  </a:lnTo>
                  <a:lnTo>
                    <a:pt x="296" y="0"/>
                  </a:lnTo>
                  <a:lnTo>
                    <a:pt x="300" y="0"/>
                  </a:lnTo>
                  <a:lnTo>
                    <a:pt x="303" y="0"/>
                  </a:lnTo>
                  <a:lnTo>
                    <a:pt x="307" y="0"/>
                  </a:lnTo>
                  <a:lnTo>
                    <a:pt x="311" y="0"/>
                  </a:lnTo>
                  <a:lnTo>
                    <a:pt x="315" y="0"/>
                  </a:lnTo>
                  <a:lnTo>
                    <a:pt x="319" y="0"/>
                  </a:lnTo>
                  <a:lnTo>
                    <a:pt x="323" y="0"/>
                  </a:lnTo>
                  <a:lnTo>
                    <a:pt x="326" y="0"/>
                  </a:lnTo>
                  <a:lnTo>
                    <a:pt x="330" y="0"/>
                  </a:lnTo>
                  <a:lnTo>
                    <a:pt x="334" y="0"/>
                  </a:lnTo>
                  <a:lnTo>
                    <a:pt x="338" y="0"/>
                  </a:lnTo>
                  <a:lnTo>
                    <a:pt x="342" y="0"/>
                  </a:lnTo>
                  <a:lnTo>
                    <a:pt x="346" y="0"/>
                  </a:lnTo>
                  <a:lnTo>
                    <a:pt x="350" y="0"/>
                  </a:lnTo>
                  <a:lnTo>
                    <a:pt x="354" y="0"/>
                  </a:lnTo>
                  <a:lnTo>
                    <a:pt x="357" y="0"/>
                  </a:lnTo>
                  <a:lnTo>
                    <a:pt x="361" y="0"/>
                  </a:lnTo>
                  <a:lnTo>
                    <a:pt x="365" y="0"/>
                  </a:lnTo>
                  <a:lnTo>
                    <a:pt x="369" y="0"/>
                  </a:lnTo>
                  <a:lnTo>
                    <a:pt x="373" y="0"/>
                  </a:lnTo>
                  <a:lnTo>
                    <a:pt x="377" y="0"/>
                  </a:lnTo>
                  <a:lnTo>
                    <a:pt x="380" y="0"/>
                  </a:lnTo>
                  <a:lnTo>
                    <a:pt x="384" y="0"/>
                  </a:lnTo>
                  <a:lnTo>
                    <a:pt x="388" y="0"/>
                  </a:lnTo>
                  <a:lnTo>
                    <a:pt x="392" y="0"/>
                  </a:lnTo>
                  <a:lnTo>
                    <a:pt x="396" y="0"/>
                  </a:lnTo>
                  <a:lnTo>
                    <a:pt x="400" y="0"/>
                  </a:lnTo>
                  <a:lnTo>
                    <a:pt x="403" y="0"/>
                  </a:lnTo>
                  <a:lnTo>
                    <a:pt x="407" y="0"/>
                  </a:lnTo>
                  <a:lnTo>
                    <a:pt x="411" y="0"/>
                  </a:lnTo>
                  <a:lnTo>
                    <a:pt x="415" y="0"/>
                  </a:lnTo>
                  <a:lnTo>
                    <a:pt x="419" y="0"/>
                  </a:lnTo>
                  <a:lnTo>
                    <a:pt x="422" y="0"/>
                  </a:lnTo>
                  <a:lnTo>
                    <a:pt x="426" y="0"/>
                  </a:lnTo>
                  <a:lnTo>
                    <a:pt x="430" y="0"/>
                  </a:lnTo>
                  <a:lnTo>
                    <a:pt x="434" y="0"/>
                  </a:lnTo>
                  <a:lnTo>
                    <a:pt x="438" y="0"/>
                  </a:lnTo>
                  <a:lnTo>
                    <a:pt x="442" y="0"/>
                  </a:lnTo>
                  <a:lnTo>
                    <a:pt x="445" y="0"/>
                  </a:lnTo>
                  <a:lnTo>
                    <a:pt x="449" y="0"/>
                  </a:lnTo>
                  <a:lnTo>
                    <a:pt x="453" y="0"/>
                  </a:lnTo>
                  <a:lnTo>
                    <a:pt x="457" y="0"/>
                  </a:lnTo>
                  <a:lnTo>
                    <a:pt x="461" y="0"/>
                  </a:lnTo>
                  <a:lnTo>
                    <a:pt x="465" y="0"/>
                  </a:lnTo>
                  <a:lnTo>
                    <a:pt x="468" y="0"/>
                  </a:lnTo>
                  <a:lnTo>
                    <a:pt x="472" y="0"/>
                  </a:lnTo>
                  <a:lnTo>
                    <a:pt x="476" y="0"/>
                  </a:lnTo>
                  <a:lnTo>
                    <a:pt x="480" y="0"/>
                  </a:lnTo>
                  <a:lnTo>
                    <a:pt x="484" y="0"/>
                  </a:lnTo>
                  <a:lnTo>
                    <a:pt x="488" y="0"/>
                  </a:lnTo>
                  <a:lnTo>
                    <a:pt x="492" y="0"/>
                  </a:lnTo>
                  <a:lnTo>
                    <a:pt x="496" y="0"/>
                  </a:lnTo>
                  <a:lnTo>
                    <a:pt x="499" y="0"/>
                  </a:lnTo>
                  <a:lnTo>
                    <a:pt x="503" y="0"/>
                  </a:lnTo>
                  <a:lnTo>
                    <a:pt x="507" y="0"/>
                  </a:lnTo>
                  <a:lnTo>
                    <a:pt x="511" y="0"/>
                  </a:lnTo>
                  <a:lnTo>
                    <a:pt x="515" y="0"/>
                  </a:lnTo>
                  <a:lnTo>
                    <a:pt x="519" y="0"/>
                  </a:lnTo>
                  <a:lnTo>
                    <a:pt x="522" y="0"/>
                  </a:lnTo>
                  <a:lnTo>
                    <a:pt x="526" y="0"/>
                  </a:lnTo>
                  <a:lnTo>
                    <a:pt x="530" y="0"/>
                  </a:lnTo>
                  <a:lnTo>
                    <a:pt x="534" y="0"/>
                  </a:lnTo>
                  <a:lnTo>
                    <a:pt x="538" y="0"/>
                  </a:lnTo>
                  <a:lnTo>
                    <a:pt x="542" y="0"/>
                  </a:lnTo>
                  <a:lnTo>
                    <a:pt x="545" y="0"/>
                  </a:lnTo>
                  <a:lnTo>
                    <a:pt x="549" y="0"/>
                  </a:lnTo>
                  <a:lnTo>
                    <a:pt x="553" y="0"/>
                  </a:lnTo>
                  <a:lnTo>
                    <a:pt x="557" y="0"/>
                  </a:lnTo>
                  <a:lnTo>
                    <a:pt x="561" y="0"/>
                  </a:lnTo>
                  <a:lnTo>
                    <a:pt x="565" y="0"/>
                  </a:lnTo>
                  <a:lnTo>
                    <a:pt x="568" y="0"/>
                  </a:lnTo>
                  <a:lnTo>
                    <a:pt x="572" y="0"/>
                  </a:lnTo>
                  <a:lnTo>
                    <a:pt x="576" y="0"/>
                  </a:lnTo>
                  <a:lnTo>
                    <a:pt x="580" y="0"/>
                  </a:lnTo>
                  <a:lnTo>
                    <a:pt x="584" y="0"/>
                  </a:lnTo>
                  <a:lnTo>
                    <a:pt x="587" y="0"/>
                  </a:lnTo>
                  <a:lnTo>
                    <a:pt x="591" y="0"/>
                  </a:lnTo>
                  <a:lnTo>
                    <a:pt x="595" y="0"/>
                  </a:lnTo>
                  <a:lnTo>
                    <a:pt x="599" y="0"/>
                  </a:lnTo>
                  <a:lnTo>
                    <a:pt x="603" y="0"/>
                  </a:lnTo>
                  <a:lnTo>
                    <a:pt x="607" y="0"/>
                  </a:lnTo>
                  <a:lnTo>
                    <a:pt x="610" y="0"/>
                  </a:lnTo>
                  <a:lnTo>
                    <a:pt x="615" y="0"/>
                  </a:lnTo>
                  <a:lnTo>
                    <a:pt x="618" y="0"/>
                  </a:lnTo>
                  <a:lnTo>
                    <a:pt x="622" y="0"/>
                  </a:lnTo>
                  <a:lnTo>
                    <a:pt x="626" y="0"/>
                  </a:lnTo>
                  <a:lnTo>
                    <a:pt x="630" y="0"/>
                  </a:lnTo>
                  <a:lnTo>
                    <a:pt x="632" y="9"/>
                  </a:lnTo>
                  <a:lnTo>
                    <a:pt x="634" y="0"/>
                  </a:lnTo>
                  <a:lnTo>
                    <a:pt x="638" y="0"/>
                  </a:lnTo>
                  <a:lnTo>
                    <a:pt x="641" y="0"/>
                  </a:lnTo>
                  <a:lnTo>
                    <a:pt x="645" y="0"/>
                  </a:lnTo>
                  <a:lnTo>
                    <a:pt x="649" y="0"/>
                  </a:lnTo>
                  <a:lnTo>
                    <a:pt x="653" y="0"/>
                  </a:lnTo>
                  <a:lnTo>
                    <a:pt x="657" y="0"/>
                  </a:lnTo>
                  <a:lnTo>
                    <a:pt x="661" y="0"/>
                  </a:lnTo>
                  <a:lnTo>
                    <a:pt x="664" y="0"/>
                  </a:lnTo>
                  <a:lnTo>
                    <a:pt x="668" y="0"/>
                  </a:lnTo>
                  <a:lnTo>
                    <a:pt x="672" y="0"/>
                  </a:lnTo>
                  <a:lnTo>
                    <a:pt x="676" y="0"/>
                  </a:lnTo>
                  <a:lnTo>
                    <a:pt x="680" y="0"/>
                  </a:lnTo>
                  <a:lnTo>
                    <a:pt x="684" y="0"/>
                  </a:lnTo>
                  <a:lnTo>
                    <a:pt x="687" y="0"/>
                  </a:lnTo>
                  <a:lnTo>
                    <a:pt x="691" y="0"/>
                  </a:lnTo>
                  <a:lnTo>
                    <a:pt x="695" y="0"/>
                  </a:lnTo>
                  <a:lnTo>
                    <a:pt x="699" y="0"/>
                  </a:lnTo>
                  <a:lnTo>
                    <a:pt x="703" y="0"/>
                  </a:lnTo>
                  <a:lnTo>
                    <a:pt x="706" y="0"/>
                  </a:lnTo>
                  <a:lnTo>
                    <a:pt x="710" y="0"/>
                  </a:lnTo>
                  <a:lnTo>
                    <a:pt x="714" y="0"/>
                  </a:lnTo>
                  <a:lnTo>
                    <a:pt x="718" y="0"/>
                  </a:lnTo>
                  <a:lnTo>
                    <a:pt x="722" y="0"/>
                  </a:lnTo>
                  <a:lnTo>
                    <a:pt x="726" y="0"/>
                  </a:lnTo>
                  <a:lnTo>
                    <a:pt x="729" y="0"/>
                  </a:lnTo>
                  <a:lnTo>
                    <a:pt x="733" y="0"/>
                  </a:lnTo>
                  <a:lnTo>
                    <a:pt x="737" y="0"/>
                  </a:lnTo>
                  <a:lnTo>
                    <a:pt x="741" y="0"/>
                  </a:lnTo>
                  <a:lnTo>
                    <a:pt x="745" y="0"/>
                  </a:lnTo>
                  <a:lnTo>
                    <a:pt x="749" y="0"/>
                  </a:lnTo>
                  <a:lnTo>
                    <a:pt x="753" y="0"/>
                  </a:lnTo>
                  <a:lnTo>
                    <a:pt x="757" y="0"/>
                  </a:lnTo>
                  <a:lnTo>
                    <a:pt x="760" y="0"/>
                  </a:lnTo>
                  <a:lnTo>
                    <a:pt x="764" y="0"/>
                  </a:lnTo>
                  <a:lnTo>
                    <a:pt x="768" y="0"/>
                  </a:lnTo>
                  <a:lnTo>
                    <a:pt x="772" y="0"/>
                  </a:lnTo>
                  <a:lnTo>
                    <a:pt x="776" y="0"/>
                  </a:lnTo>
                  <a:lnTo>
                    <a:pt x="780" y="0"/>
                  </a:lnTo>
                  <a:lnTo>
                    <a:pt x="783" y="0"/>
                  </a:lnTo>
                  <a:lnTo>
                    <a:pt x="787" y="0"/>
                  </a:lnTo>
                  <a:lnTo>
                    <a:pt x="791" y="0"/>
                  </a:lnTo>
                  <a:lnTo>
                    <a:pt x="795" y="0"/>
                  </a:lnTo>
                  <a:lnTo>
                    <a:pt x="799" y="0"/>
                  </a:lnTo>
                  <a:lnTo>
                    <a:pt x="803" y="3"/>
                  </a:lnTo>
                  <a:lnTo>
                    <a:pt x="805" y="0"/>
                  </a:lnTo>
                  <a:lnTo>
                    <a:pt x="806" y="0"/>
                  </a:lnTo>
                  <a:lnTo>
                    <a:pt x="810" y="0"/>
                  </a:lnTo>
                  <a:lnTo>
                    <a:pt x="814" y="0"/>
                  </a:lnTo>
                  <a:lnTo>
                    <a:pt x="818" y="0"/>
                  </a:lnTo>
                  <a:lnTo>
                    <a:pt x="822" y="0"/>
                  </a:lnTo>
                  <a:lnTo>
                    <a:pt x="826" y="0"/>
                  </a:lnTo>
                  <a:lnTo>
                    <a:pt x="829" y="0"/>
                  </a:lnTo>
                  <a:lnTo>
                    <a:pt x="833" y="0"/>
                  </a:lnTo>
                  <a:lnTo>
                    <a:pt x="837" y="0"/>
                  </a:lnTo>
                  <a:lnTo>
                    <a:pt x="841" y="0"/>
                  </a:lnTo>
                  <a:lnTo>
                    <a:pt x="845" y="0"/>
                  </a:lnTo>
                  <a:lnTo>
                    <a:pt x="849" y="0"/>
                  </a:lnTo>
                  <a:lnTo>
                    <a:pt x="852" y="7"/>
                  </a:lnTo>
                  <a:lnTo>
                    <a:pt x="854" y="0"/>
                  </a:lnTo>
                  <a:lnTo>
                    <a:pt x="856" y="0"/>
                  </a:lnTo>
                  <a:lnTo>
                    <a:pt x="860" y="2"/>
                  </a:lnTo>
                  <a:lnTo>
                    <a:pt x="862" y="0"/>
                  </a:lnTo>
                  <a:lnTo>
                    <a:pt x="864" y="0"/>
                  </a:lnTo>
                  <a:lnTo>
                    <a:pt x="868" y="0"/>
                  </a:lnTo>
                  <a:lnTo>
                    <a:pt x="871" y="0"/>
                  </a:lnTo>
                  <a:lnTo>
                    <a:pt x="875" y="0"/>
                  </a:lnTo>
                  <a:lnTo>
                    <a:pt x="879" y="0"/>
                  </a:lnTo>
                  <a:lnTo>
                    <a:pt x="883" y="0"/>
                  </a:lnTo>
                  <a:lnTo>
                    <a:pt x="887" y="0"/>
                  </a:lnTo>
                  <a:lnTo>
                    <a:pt x="891" y="0"/>
                  </a:lnTo>
                  <a:lnTo>
                    <a:pt x="895" y="0"/>
                  </a:lnTo>
                  <a:lnTo>
                    <a:pt x="899" y="0"/>
                  </a:lnTo>
                  <a:lnTo>
                    <a:pt x="902" y="0"/>
                  </a:lnTo>
                  <a:lnTo>
                    <a:pt x="906" y="0"/>
                  </a:lnTo>
                  <a:lnTo>
                    <a:pt x="910" y="0"/>
                  </a:lnTo>
                  <a:lnTo>
                    <a:pt x="914" y="0"/>
                  </a:lnTo>
                  <a:lnTo>
                    <a:pt x="918" y="0"/>
                  </a:lnTo>
                  <a:lnTo>
                    <a:pt x="922" y="0"/>
                  </a:lnTo>
                  <a:lnTo>
                    <a:pt x="925" y="0"/>
                  </a:lnTo>
                  <a:lnTo>
                    <a:pt x="929" y="0"/>
                  </a:lnTo>
                  <a:lnTo>
                    <a:pt x="933" y="0"/>
                  </a:lnTo>
                  <a:lnTo>
                    <a:pt x="937" y="0"/>
                  </a:lnTo>
                  <a:lnTo>
                    <a:pt x="941" y="0"/>
                  </a:lnTo>
                  <a:lnTo>
                    <a:pt x="945" y="0"/>
                  </a:lnTo>
                  <a:lnTo>
                    <a:pt x="948" y="0"/>
                  </a:lnTo>
                  <a:lnTo>
                    <a:pt x="952" y="0"/>
                  </a:lnTo>
                  <a:lnTo>
                    <a:pt x="956" y="0"/>
                  </a:lnTo>
                  <a:lnTo>
                    <a:pt x="960" y="0"/>
                  </a:lnTo>
                  <a:lnTo>
                    <a:pt x="964" y="0"/>
                  </a:lnTo>
                  <a:lnTo>
                    <a:pt x="968" y="0"/>
                  </a:lnTo>
                  <a:lnTo>
                    <a:pt x="971" y="0"/>
                  </a:lnTo>
                  <a:lnTo>
                    <a:pt x="975" y="0"/>
                  </a:lnTo>
                  <a:lnTo>
                    <a:pt x="979" y="0"/>
                  </a:lnTo>
                  <a:lnTo>
                    <a:pt x="983" y="0"/>
                  </a:lnTo>
                  <a:lnTo>
                    <a:pt x="987" y="0"/>
                  </a:lnTo>
                  <a:lnTo>
                    <a:pt x="990" y="0"/>
                  </a:lnTo>
                  <a:lnTo>
                    <a:pt x="994" y="0"/>
                  </a:lnTo>
                  <a:lnTo>
                    <a:pt x="998" y="0"/>
                  </a:lnTo>
                  <a:lnTo>
                    <a:pt x="1002" y="0"/>
                  </a:lnTo>
                  <a:lnTo>
                    <a:pt x="1006" y="0"/>
                  </a:lnTo>
                  <a:lnTo>
                    <a:pt x="1010" y="7"/>
                  </a:lnTo>
                  <a:lnTo>
                    <a:pt x="1011" y="0"/>
                  </a:lnTo>
                  <a:lnTo>
                    <a:pt x="1013" y="0"/>
                  </a:lnTo>
                  <a:lnTo>
                    <a:pt x="1017" y="0"/>
                  </a:lnTo>
                  <a:lnTo>
                    <a:pt x="1021" y="0"/>
                  </a:lnTo>
                  <a:lnTo>
                    <a:pt x="1025" y="5"/>
                  </a:lnTo>
                  <a:lnTo>
                    <a:pt x="1027" y="0"/>
                  </a:lnTo>
                  <a:lnTo>
                    <a:pt x="1029" y="0"/>
                  </a:lnTo>
                  <a:lnTo>
                    <a:pt x="1033" y="0"/>
                  </a:lnTo>
                  <a:lnTo>
                    <a:pt x="1037" y="0"/>
                  </a:lnTo>
                  <a:lnTo>
                    <a:pt x="1041" y="0"/>
                  </a:lnTo>
                  <a:lnTo>
                    <a:pt x="1044" y="0"/>
                  </a:lnTo>
                  <a:lnTo>
                    <a:pt x="1048" y="0"/>
                  </a:lnTo>
                  <a:lnTo>
                    <a:pt x="1052" y="0"/>
                  </a:lnTo>
                  <a:lnTo>
                    <a:pt x="1056" y="0"/>
                  </a:lnTo>
                  <a:lnTo>
                    <a:pt x="1060" y="0"/>
                  </a:lnTo>
                  <a:lnTo>
                    <a:pt x="1064" y="0"/>
                  </a:lnTo>
                  <a:lnTo>
                    <a:pt x="1067" y="0"/>
                  </a:lnTo>
                  <a:lnTo>
                    <a:pt x="1071" y="0"/>
                  </a:lnTo>
                  <a:lnTo>
                    <a:pt x="1075" y="0"/>
                  </a:lnTo>
                  <a:lnTo>
                    <a:pt x="1079" y="0"/>
                  </a:lnTo>
                  <a:lnTo>
                    <a:pt x="1083" y="0"/>
                  </a:lnTo>
                  <a:lnTo>
                    <a:pt x="1087" y="0"/>
                  </a:lnTo>
                  <a:lnTo>
                    <a:pt x="1090" y="0"/>
                  </a:lnTo>
                  <a:lnTo>
                    <a:pt x="1094" y="0"/>
                  </a:lnTo>
                  <a:lnTo>
                    <a:pt x="1098" y="0"/>
                  </a:lnTo>
                  <a:lnTo>
                    <a:pt x="1102" y="0"/>
                  </a:lnTo>
                  <a:lnTo>
                    <a:pt x="1106" y="0"/>
                  </a:lnTo>
                  <a:lnTo>
                    <a:pt x="1110" y="0"/>
                  </a:lnTo>
                  <a:lnTo>
                    <a:pt x="1113" y="0"/>
                  </a:lnTo>
                  <a:lnTo>
                    <a:pt x="1117" y="0"/>
                  </a:lnTo>
                  <a:lnTo>
                    <a:pt x="1121" y="0"/>
                  </a:lnTo>
                  <a:lnTo>
                    <a:pt x="1125" y="0"/>
                  </a:lnTo>
                  <a:lnTo>
                    <a:pt x="1129" y="0"/>
                  </a:lnTo>
                  <a:lnTo>
                    <a:pt x="1132" y="0"/>
                  </a:lnTo>
                  <a:lnTo>
                    <a:pt x="1136" y="0"/>
                  </a:lnTo>
                  <a:lnTo>
                    <a:pt x="1140" y="0"/>
                  </a:lnTo>
                  <a:lnTo>
                    <a:pt x="1144" y="0"/>
                  </a:lnTo>
                  <a:lnTo>
                    <a:pt x="1148" y="0"/>
                  </a:lnTo>
                  <a:lnTo>
                    <a:pt x="1152" y="0"/>
                  </a:lnTo>
                  <a:lnTo>
                    <a:pt x="1155" y="0"/>
                  </a:lnTo>
                  <a:lnTo>
                    <a:pt x="1159" y="0"/>
                  </a:lnTo>
                  <a:lnTo>
                    <a:pt x="1163" y="0"/>
                  </a:lnTo>
                  <a:lnTo>
                    <a:pt x="1167" y="0"/>
                  </a:lnTo>
                  <a:lnTo>
                    <a:pt x="1171" y="0"/>
                  </a:lnTo>
                  <a:lnTo>
                    <a:pt x="1175" y="0"/>
                  </a:lnTo>
                  <a:lnTo>
                    <a:pt x="1179" y="0"/>
                  </a:lnTo>
                  <a:lnTo>
                    <a:pt x="1183" y="0"/>
                  </a:lnTo>
                  <a:lnTo>
                    <a:pt x="1186" y="5"/>
                  </a:lnTo>
                  <a:lnTo>
                    <a:pt x="1188" y="0"/>
                  </a:lnTo>
                  <a:lnTo>
                    <a:pt x="1190" y="0"/>
                  </a:lnTo>
                  <a:lnTo>
                    <a:pt x="1194" y="0"/>
                  </a:lnTo>
                  <a:lnTo>
                    <a:pt x="1198" y="0"/>
                  </a:lnTo>
                  <a:lnTo>
                    <a:pt x="1202" y="0"/>
                  </a:lnTo>
                  <a:lnTo>
                    <a:pt x="1206" y="0"/>
                  </a:lnTo>
                  <a:lnTo>
                    <a:pt x="1209" y="0"/>
                  </a:lnTo>
                  <a:lnTo>
                    <a:pt x="1213" y="0"/>
                  </a:lnTo>
                  <a:lnTo>
                    <a:pt x="1217" y="0"/>
                  </a:lnTo>
                  <a:lnTo>
                    <a:pt x="1221" y="0"/>
                  </a:lnTo>
                  <a:lnTo>
                    <a:pt x="1225" y="0"/>
                  </a:lnTo>
                  <a:lnTo>
                    <a:pt x="1229" y="0"/>
                  </a:lnTo>
                  <a:lnTo>
                    <a:pt x="1232" y="0"/>
                  </a:lnTo>
                  <a:lnTo>
                    <a:pt x="1236" y="0"/>
                  </a:lnTo>
                  <a:lnTo>
                    <a:pt x="1240" y="0"/>
                  </a:lnTo>
                  <a:lnTo>
                    <a:pt x="1244" y="0"/>
                  </a:lnTo>
                  <a:lnTo>
                    <a:pt x="1248" y="0"/>
                  </a:lnTo>
                  <a:lnTo>
                    <a:pt x="1252" y="0"/>
                  </a:lnTo>
                  <a:lnTo>
                    <a:pt x="1255" y="0"/>
                  </a:lnTo>
                  <a:lnTo>
                    <a:pt x="1259" y="0"/>
                  </a:lnTo>
                  <a:lnTo>
                    <a:pt x="1263" y="0"/>
                  </a:lnTo>
                  <a:lnTo>
                    <a:pt x="1267" y="0"/>
                  </a:lnTo>
                  <a:lnTo>
                    <a:pt x="1271" y="0"/>
                  </a:lnTo>
                  <a:lnTo>
                    <a:pt x="1275" y="0"/>
                  </a:lnTo>
                  <a:lnTo>
                    <a:pt x="1278" y="0"/>
                  </a:lnTo>
                  <a:lnTo>
                    <a:pt x="1282" y="0"/>
                  </a:lnTo>
                  <a:lnTo>
                    <a:pt x="1286" y="0"/>
                  </a:lnTo>
                  <a:lnTo>
                    <a:pt x="1290" y="0"/>
                  </a:lnTo>
                  <a:lnTo>
                    <a:pt x="1294" y="0"/>
                  </a:lnTo>
                  <a:lnTo>
                    <a:pt x="1297" y="0"/>
                  </a:lnTo>
                  <a:lnTo>
                    <a:pt x="1301" y="0"/>
                  </a:lnTo>
                  <a:lnTo>
                    <a:pt x="1306" y="0"/>
                  </a:lnTo>
                  <a:lnTo>
                    <a:pt x="1309" y="0"/>
                  </a:lnTo>
                  <a:lnTo>
                    <a:pt x="1313" y="0"/>
                  </a:lnTo>
                  <a:lnTo>
                    <a:pt x="1317" y="0"/>
                  </a:lnTo>
                  <a:lnTo>
                    <a:pt x="1321" y="0"/>
                  </a:lnTo>
                  <a:lnTo>
                    <a:pt x="1325" y="0"/>
                  </a:lnTo>
                  <a:lnTo>
                    <a:pt x="1328" y="0"/>
                  </a:lnTo>
                  <a:lnTo>
                    <a:pt x="1332" y="0"/>
                  </a:lnTo>
                  <a:lnTo>
                    <a:pt x="1334" y="18"/>
                  </a:lnTo>
                  <a:lnTo>
                    <a:pt x="1336" y="0"/>
                  </a:lnTo>
                  <a:lnTo>
                    <a:pt x="1340" y="0"/>
                  </a:lnTo>
                  <a:lnTo>
                    <a:pt x="1344" y="0"/>
                  </a:lnTo>
                  <a:lnTo>
                    <a:pt x="1348" y="0"/>
                  </a:lnTo>
                  <a:lnTo>
                    <a:pt x="1351" y="0"/>
                  </a:lnTo>
                  <a:lnTo>
                    <a:pt x="1355" y="0"/>
                  </a:lnTo>
                  <a:lnTo>
                    <a:pt x="1359" y="0"/>
                  </a:lnTo>
                  <a:lnTo>
                    <a:pt x="1363" y="0"/>
                  </a:lnTo>
                  <a:lnTo>
                    <a:pt x="1367" y="0"/>
                  </a:lnTo>
                  <a:lnTo>
                    <a:pt x="1371" y="0"/>
                  </a:lnTo>
                  <a:lnTo>
                    <a:pt x="1374" y="0"/>
                  </a:lnTo>
                  <a:lnTo>
                    <a:pt x="1378" y="0"/>
                  </a:lnTo>
                  <a:lnTo>
                    <a:pt x="1382" y="0"/>
                  </a:lnTo>
                  <a:lnTo>
                    <a:pt x="1386" y="0"/>
                  </a:lnTo>
                  <a:lnTo>
                    <a:pt x="1390" y="0"/>
                  </a:lnTo>
                  <a:lnTo>
                    <a:pt x="1394" y="0"/>
                  </a:lnTo>
                  <a:lnTo>
                    <a:pt x="1397" y="0"/>
                  </a:lnTo>
                  <a:lnTo>
                    <a:pt x="1401" y="0"/>
                  </a:lnTo>
                  <a:lnTo>
                    <a:pt x="1405" y="0"/>
                  </a:lnTo>
                  <a:lnTo>
                    <a:pt x="1409" y="0"/>
                  </a:lnTo>
                  <a:lnTo>
                    <a:pt x="1413" y="0"/>
                  </a:lnTo>
                  <a:lnTo>
                    <a:pt x="1417" y="0"/>
                  </a:lnTo>
                  <a:lnTo>
                    <a:pt x="1420" y="0"/>
                  </a:lnTo>
                  <a:lnTo>
                    <a:pt x="1424" y="0"/>
                  </a:lnTo>
                  <a:lnTo>
                    <a:pt x="1428" y="0"/>
                  </a:lnTo>
                  <a:lnTo>
                    <a:pt x="1432" y="0"/>
                  </a:lnTo>
                  <a:lnTo>
                    <a:pt x="1436" y="0"/>
                  </a:lnTo>
                  <a:lnTo>
                    <a:pt x="1439" y="0"/>
                  </a:lnTo>
                  <a:lnTo>
                    <a:pt x="1444" y="0"/>
                  </a:lnTo>
                  <a:lnTo>
                    <a:pt x="1448" y="0"/>
                  </a:lnTo>
                  <a:lnTo>
                    <a:pt x="1451" y="0"/>
                  </a:lnTo>
                  <a:lnTo>
                    <a:pt x="1455" y="0"/>
                  </a:lnTo>
                  <a:lnTo>
                    <a:pt x="1459" y="0"/>
                  </a:lnTo>
                  <a:lnTo>
                    <a:pt x="1463" y="0"/>
                  </a:lnTo>
                  <a:lnTo>
                    <a:pt x="1467" y="0"/>
                  </a:lnTo>
                  <a:lnTo>
                    <a:pt x="1470" y="0"/>
                  </a:lnTo>
                  <a:lnTo>
                    <a:pt x="1474" y="0"/>
                  </a:lnTo>
                  <a:lnTo>
                    <a:pt x="1478" y="0"/>
                  </a:lnTo>
                  <a:lnTo>
                    <a:pt x="1482" y="0"/>
                  </a:lnTo>
                  <a:lnTo>
                    <a:pt x="1486" y="0"/>
                  </a:lnTo>
                  <a:lnTo>
                    <a:pt x="1490" y="0"/>
                  </a:lnTo>
                  <a:lnTo>
                    <a:pt x="1493" y="0"/>
                  </a:lnTo>
                  <a:lnTo>
                    <a:pt x="1497" y="0"/>
                  </a:lnTo>
                  <a:lnTo>
                    <a:pt x="1501" y="0"/>
                  </a:lnTo>
                  <a:lnTo>
                    <a:pt x="1505" y="0"/>
                  </a:lnTo>
                  <a:lnTo>
                    <a:pt x="1509" y="0"/>
                  </a:lnTo>
                  <a:lnTo>
                    <a:pt x="1513" y="0"/>
                  </a:lnTo>
                  <a:lnTo>
                    <a:pt x="1516" y="0"/>
                  </a:lnTo>
                  <a:lnTo>
                    <a:pt x="1520" y="0"/>
                  </a:lnTo>
                  <a:lnTo>
                    <a:pt x="1524" y="0"/>
                  </a:lnTo>
                  <a:lnTo>
                    <a:pt x="1528" y="0"/>
                  </a:lnTo>
                  <a:lnTo>
                    <a:pt x="1532" y="0"/>
                  </a:lnTo>
                  <a:lnTo>
                    <a:pt x="1536" y="0"/>
                  </a:lnTo>
                  <a:lnTo>
                    <a:pt x="1539" y="0"/>
                  </a:lnTo>
                  <a:lnTo>
                    <a:pt x="1543" y="0"/>
                  </a:lnTo>
                  <a:lnTo>
                    <a:pt x="1547" y="0"/>
                  </a:lnTo>
                  <a:lnTo>
                    <a:pt x="1551" y="0"/>
                  </a:lnTo>
                  <a:lnTo>
                    <a:pt x="1553" y="7"/>
                  </a:lnTo>
                  <a:lnTo>
                    <a:pt x="1555" y="0"/>
                  </a:lnTo>
                  <a:lnTo>
                    <a:pt x="1559" y="0"/>
                  </a:lnTo>
                  <a:lnTo>
                    <a:pt x="1562" y="0"/>
                  </a:lnTo>
                  <a:lnTo>
                    <a:pt x="1566" y="0"/>
                  </a:lnTo>
                  <a:lnTo>
                    <a:pt x="1570" y="0"/>
                  </a:lnTo>
                  <a:lnTo>
                    <a:pt x="1574" y="0"/>
                  </a:lnTo>
                  <a:lnTo>
                    <a:pt x="1578" y="0"/>
                  </a:lnTo>
                  <a:lnTo>
                    <a:pt x="1582" y="0"/>
                  </a:lnTo>
                  <a:lnTo>
                    <a:pt x="1586" y="0"/>
                  </a:lnTo>
                  <a:lnTo>
                    <a:pt x="1590" y="0"/>
                  </a:lnTo>
                  <a:lnTo>
                    <a:pt x="1593" y="0"/>
                  </a:lnTo>
                  <a:lnTo>
                    <a:pt x="1597" y="0"/>
                  </a:lnTo>
                  <a:lnTo>
                    <a:pt x="1601" y="0"/>
                  </a:lnTo>
                  <a:lnTo>
                    <a:pt x="1605" y="0"/>
                  </a:lnTo>
                  <a:lnTo>
                    <a:pt x="1609" y="0"/>
                  </a:lnTo>
                  <a:lnTo>
                    <a:pt x="1612" y="0"/>
                  </a:lnTo>
                  <a:lnTo>
                    <a:pt x="1616" y="0"/>
                  </a:lnTo>
                  <a:lnTo>
                    <a:pt x="1620" y="0"/>
                  </a:lnTo>
                  <a:lnTo>
                    <a:pt x="1624" y="0"/>
                  </a:lnTo>
                  <a:lnTo>
                    <a:pt x="1628" y="0"/>
                  </a:lnTo>
                  <a:lnTo>
                    <a:pt x="1632" y="0"/>
                  </a:lnTo>
                  <a:lnTo>
                    <a:pt x="1635" y="0"/>
                  </a:lnTo>
                  <a:lnTo>
                    <a:pt x="1639" y="0"/>
                  </a:lnTo>
                  <a:lnTo>
                    <a:pt x="1643" y="0"/>
                  </a:lnTo>
                  <a:lnTo>
                    <a:pt x="1647" y="0"/>
                  </a:lnTo>
                  <a:lnTo>
                    <a:pt x="1651" y="0"/>
                  </a:lnTo>
                  <a:lnTo>
                    <a:pt x="1655" y="0"/>
                  </a:lnTo>
                  <a:lnTo>
                    <a:pt x="1658" y="0"/>
                  </a:lnTo>
                  <a:lnTo>
                    <a:pt x="1662" y="0"/>
                  </a:lnTo>
                  <a:lnTo>
                    <a:pt x="1666" y="0"/>
                  </a:lnTo>
                  <a:lnTo>
                    <a:pt x="1670" y="0"/>
                  </a:lnTo>
                  <a:lnTo>
                    <a:pt x="1674" y="0"/>
                  </a:lnTo>
                  <a:lnTo>
                    <a:pt x="1678" y="0"/>
                  </a:lnTo>
                  <a:lnTo>
                    <a:pt x="1681" y="0"/>
                  </a:lnTo>
                  <a:lnTo>
                    <a:pt x="1685" y="0"/>
                  </a:lnTo>
                  <a:lnTo>
                    <a:pt x="1689" y="0"/>
                  </a:lnTo>
                  <a:lnTo>
                    <a:pt x="1693" y="0"/>
                  </a:lnTo>
                  <a:lnTo>
                    <a:pt x="1697" y="0"/>
                  </a:lnTo>
                  <a:lnTo>
                    <a:pt x="1701" y="0"/>
                  </a:lnTo>
                  <a:lnTo>
                    <a:pt x="1704" y="0"/>
                  </a:lnTo>
                  <a:lnTo>
                    <a:pt x="1708" y="0"/>
                  </a:lnTo>
                  <a:lnTo>
                    <a:pt x="1712" y="0"/>
                  </a:lnTo>
                  <a:lnTo>
                    <a:pt x="1716" y="0"/>
                  </a:lnTo>
                  <a:lnTo>
                    <a:pt x="1720" y="0"/>
                  </a:lnTo>
                  <a:lnTo>
                    <a:pt x="1724" y="0"/>
                  </a:lnTo>
                  <a:lnTo>
                    <a:pt x="1728" y="0"/>
                  </a:lnTo>
                  <a:lnTo>
                    <a:pt x="1732" y="0"/>
                  </a:lnTo>
                  <a:lnTo>
                    <a:pt x="1735" y="0"/>
                  </a:lnTo>
                  <a:lnTo>
                    <a:pt x="1739" y="0"/>
                  </a:lnTo>
                  <a:lnTo>
                    <a:pt x="1743" y="0"/>
                  </a:lnTo>
                  <a:lnTo>
                    <a:pt x="1747" y="0"/>
                  </a:lnTo>
                  <a:lnTo>
                    <a:pt x="1751" y="0"/>
                  </a:lnTo>
                  <a:lnTo>
                    <a:pt x="1754" y="0"/>
                  </a:lnTo>
                  <a:lnTo>
                    <a:pt x="1758" y="0"/>
                  </a:lnTo>
                  <a:lnTo>
                    <a:pt x="1762" y="0"/>
                  </a:lnTo>
                  <a:lnTo>
                    <a:pt x="1766" y="0"/>
                  </a:lnTo>
                  <a:lnTo>
                    <a:pt x="1770" y="0"/>
                  </a:lnTo>
                  <a:lnTo>
                    <a:pt x="1774" y="0"/>
                  </a:lnTo>
                  <a:lnTo>
                    <a:pt x="1777" y="0"/>
                  </a:lnTo>
                  <a:lnTo>
                    <a:pt x="1781" y="0"/>
                  </a:lnTo>
                  <a:lnTo>
                    <a:pt x="1785" y="0"/>
                  </a:lnTo>
                  <a:lnTo>
                    <a:pt x="1789" y="0"/>
                  </a:lnTo>
                  <a:lnTo>
                    <a:pt x="1793" y="0"/>
                  </a:lnTo>
                  <a:lnTo>
                    <a:pt x="1797" y="0"/>
                  </a:lnTo>
                  <a:lnTo>
                    <a:pt x="1800" y="0"/>
                  </a:lnTo>
                  <a:lnTo>
                    <a:pt x="1804" y="0"/>
                  </a:lnTo>
                  <a:lnTo>
                    <a:pt x="1808" y="0"/>
                  </a:lnTo>
                  <a:lnTo>
                    <a:pt x="1812" y="0"/>
                  </a:lnTo>
                  <a:lnTo>
                    <a:pt x="1816" y="0"/>
                  </a:lnTo>
                  <a:lnTo>
                    <a:pt x="1820" y="0"/>
                  </a:lnTo>
                  <a:lnTo>
                    <a:pt x="1823" y="0"/>
                  </a:lnTo>
                  <a:lnTo>
                    <a:pt x="1827" y="0"/>
                  </a:lnTo>
                  <a:lnTo>
                    <a:pt x="1831" y="0"/>
                  </a:lnTo>
                  <a:lnTo>
                    <a:pt x="1835" y="0"/>
                  </a:lnTo>
                  <a:lnTo>
                    <a:pt x="1839" y="0"/>
                  </a:lnTo>
                  <a:lnTo>
                    <a:pt x="1843" y="0"/>
                  </a:lnTo>
                  <a:lnTo>
                    <a:pt x="1846" y="0"/>
                  </a:lnTo>
                  <a:lnTo>
                    <a:pt x="1850" y="0"/>
                  </a:lnTo>
                  <a:lnTo>
                    <a:pt x="1854" y="0"/>
                  </a:lnTo>
                  <a:lnTo>
                    <a:pt x="1858" y="0"/>
                  </a:lnTo>
                  <a:lnTo>
                    <a:pt x="1862" y="0"/>
                  </a:lnTo>
                  <a:lnTo>
                    <a:pt x="1866" y="0"/>
                  </a:lnTo>
                  <a:lnTo>
                    <a:pt x="1870" y="0"/>
                  </a:lnTo>
                  <a:lnTo>
                    <a:pt x="1874" y="0"/>
                  </a:lnTo>
                  <a:lnTo>
                    <a:pt x="1877" y="0"/>
                  </a:lnTo>
                  <a:lnTo>
                    <a:pt x="1881" y="0"/>
                  </a:lnTo>
                  <a:lnTo>
                    <a:pt x="1885" y="0"/>
                  </a:lnTo>
                  <a:lnTo>
                    <a:pt x="1889" y="0"/>
                  </a:lnTo>
                  <a:lnTo>
                    <a:pt x="1893" y="0"/>
                  </a:lnTo>
                  <a:lnTo>
                    <a:pt x="1896" y="0"/>
                  </a:lnTo>
                  <a:lnTo>
                    <a:pt x="1900" y="0"/>
                  </a:lnTo>
                  <a:lnTo>
                    <a:pt x="1904" y="0"/>
                  </a:lnTo>
                  <a:lnTo>
                    <a:pt x="1908" y="0"/>
                  </a:lnTo>
                  <a:lnTo>
                    <a:pt x="1912" y="0"/>
                  </a:lnTo>
                  <a:lnTo>
                    <a:pt x="1916" y="0"/>
                  </a:lnTo>
                  <a:lnTo>
                    <a:pt x="1918" y="9"/>
                  </a:lnTo>
                  <a:lnTo>
                    <a:pt x="1919" y="0"/>
                  </a:lnTo>
                  <a:lnTo>
                    <a:pt x="1923" y="0"/>
                  </a:lnTo>
                  <a:lnTo>
                    <a:pt x="1927" y="0"/>
                  </a:lnTo>
                  <a:lnTo>
                    <a:pt x="1931" y="5"/>
                  </a:lnTo>
                  <a:lnTo>
                    <a:pt x="1933" y="0"/>
                  </a:lnTo>
                  <a:lnTo>
                    <a:pt x="1935" y="0"/>
                  </a:lnTo>
                  <a:lnTo>
                    <a:pt x="1939" y="0"/>
                  </a:lnTo>
                  <a:lnTo>
                    <a:pt x="1942" y="0"/>
                  </a:lnTo>
                  <a:lnTo>
                    <a:pt x="1946" y="0"/>
                  </a:lnTo>
                  <a:lnTo>
                    <a:pt x="1950" y="0"/>
                  </a:lnTo>
                  <a:lnTo>
                    <a:pt x="1954" y="0"/>
                  </a:lnTo>
                  <a:lnTo>
                    <a:pt x="1958" y="0"/>
                  </a:lnTo>
                  <a:lnTo>
                    <a:pt x="1962" y="0"/>
                  </a:lnTo>
                  <a:lnTo>
                    <a:pt x="1965" y="0"/>
                  </a:lnTo>
                  <a:lnTo>
                    <a:pt x="1969" y="0"/>
                  </a:lnTo>
                  <a:lnTo>
                    <a:pt x="1973" y="0"/>
                  </a:lnTo>
                  <a:lnTo>
                    <a:pt x="1977" y="0"/>
                  </a:lnTo>
                  <a:lnTo>
                    <a:pt x="1981" y="0"/>
                  </a:lnTo>
                  <a:lnTo>
                    <a:pt x="1985" y="0"/>
                  </a:lnTo>
                  <a:lnTo>
                    <a:pt x="1988" y="0"/>
                  </a:lnTo>
                  <a:lnTo>
                    <a:pt x="1992" y="0"/>
                  </a:lnTo>
                  <a:lnTo>
                    <a:pt x="1996" y="0"/>
                  </a:lnTo>
                  <a:lnTo>
                    <a:pt x="2000" y="0"/>
                  </a:lnTo>
                  <a:lnTo>
                    <a:pt x="2004" y="0"/>
                  </a:lnTo>
                  <a:lnTo>
                    <a:pt x="2008" y="0"/>
                  </a:lnTo>
                  <a:lnTo>
                    <a:pt x="2012" y="0"/>
                  </a:lnTo>
                  <a:lnTo>
                    <a:pt x="2016" y="0"/>
                  </a:lnTo>
                  <a:lnTo>
                    <a:pt x="2019" y="0"/>
                  </a:lnTo>
                  <a:lnTo>
                    <a:pt x="2023" y="0"/>
                  </a:lnTo>
                  <a:lnTo>
                    <a:pt x="2027" y="0"/>
                  </a:lnTo>
                  <a:lnTo>
                    <a:pt x="2031" y="0"/>
                  </a:lnTo>
                  <a:lnTo>
                    <a:pt x="2035" y="0"/>
                  </a:lnTo>
                  <a:lnTo>
                    <a:pt x="2038" y="0"/>
                  </a:lnTo>
                  <a:lnTo>
                    <a:pt x="2042" y="0"/>
                  </a:lnTo>
                  <a:lnTo>
                    <a:pt x="2046" y="0"/>
                  </a:lnTo>
                  <a:lnTo>
                    <a:pt x="2050" y="0"/>
                  </a:lnTo>
                  <a:lnTo>
                    <a:pt x="2054" y="0"/>
                  </a:lnTo>
                  <a:lnTo>
                    <a:pt x="2058" y="0"/>
                  </a:lnTo>
                  <a:lnTo>
                    <a:pt x="2061" y="0"/>
                  </a:lnTo>
                  <a:lnTo>
                    <a:pt x="2065" y="0"/>
                  </a:lnTo>
                  <a:lnTo>
                    <a:pt x="2069" y="0"/>
                  </a:lnTo>
                  <a:lnTo>
                    <a:pt x="2073" y="0"/>
                  </a:lnTo>
                  <a:lnTo>
                    <a:pt x="2077" y="0"/>
                  </a:lnTo>
                  <a:lnTo>
                    <a:pt x="2081" y="5"/>
                  </a:lnTo>
                  <a:lnTo>
                    <a:pt x="2083" y="0"/>
                  </a:lnTo>
                  <a:lnTo>
                    <a:pt x="2084" y="0"/>
                  </a:lnTo>
                  <a:lnTo>
                    <a:pt x="2088" y="0"/>
                  </a:lnTo>
                  <a:lnTo>
                    <a:pt x="2092" y="0"/>
                  </a:lnTo>
                  <a:lnTo>
                    <a:pt x="2096" y="0"/>
                  </a:lnTo>
                  <a:lnTo>
                    <a:pt x="2100" y="0"/>
                  </a:lnTo>
                  <a:lnTo>
                    <a:pt x="2104" y="0"/>
                  </a:lnTo>
                  <a:lnTo>
                    <a:pt x="2107" y="0"/>
                  </a:lnTo>
                  <a:lnTo>
                    <a:pt x="2111" y="0"/>
                  </a:lnTo>
                  <a:lnTo>
                    <a:pt x="2115" y="0"/>
                  </a:lnTo>
                  <a:lnTo>
                    <a:pt x="2119" y="0"/>
                  </a:lnTo>
                  <a:lnTo>
                    <a:pt x="2123" y="0"/>
                  </a:lnTo>
                  <a:lnTo>
                    <a:pt x="2127" y="0"/>
                  </a:lnTo>
                  <a:lnTo>
                    <a:pt x="2130" y="0"/>
                  </a:lnTo>
                  <a:lnTo>
                    <a:pt x="2135" y="0"/>
                  </a:lnTo>
                  <a:lnTo>
                    <a:pt x="2138" y="0"/>
                  </a:lnTo>
                  <a:lnTo>
                    <a:pt x="2142" y="0"/>
                  </a:lnTo>
                  <a:lnTo>
                    <a:pt x="2146" y="0"/>
                  </a:lnTo>
                  <a:lnTo>
                    <a:pt x="2150" y="0"/>
                  </a:lnTo>
                  <a:lnTo>
                    <a:pt x="2154" y="0"/>
                  </a:lnTo>
                  <a:lnTo>
                    <a:pt x="2158" y="0"/>
                  </a:lnTo>
                  <a:lnTo>
                    <a:pt x="2161" y="0"/>
                  </a:lnTo>
                  <a:lnTo>
                    <a:pt x="2165" y="0"/>
                  </a:lnTo>
                  <a:lnTo>
                    <a:pt x="2169" y="0"/>
                  </a:lnTo>
                  <a:lnTo>
                    <a:pt x="2173" y="0"/>
                  </a:lnTo>
                  <a:lnTo>
                    <a:pt x="2177" y="0"/>
                  </a:lnTo>
                  <a:lnTo>
                    <a:pt x="2180" y="0"/>
                  </a:lnTo>
                  <a:lnTo>
                    <a:pt x="2184" y="0"/>
                  </a:lnTo>
                  <a:lnTo>
                    <a:pt x="2188" y="0"/>
                  </a:lnTo>
                  <a:lnTo>
                    <a:pt x="2192" y="0"/>
                  </a:lnTo>
                  <a:lnTo>
                    <a:pt x="2196" y="0"/>
                  </a:lnTo>
                  <a:lnTo>
                    <a:pt x="2200" y="0"/>
                  </a:lnTo>
                  <a:lnTo>
                    <a:pt x="2203" y="0"/>
                  </a:lnTo>
                  <a:lnTo>
                    <a:pt x="2207" y="0"/>
                  </a:lnTo>
                  <a:lnTo>
                    <a:pt x="2211" y="0"/>
                  </a:lnTo>
                  <a:lnTo>
                    <a:pt x="2215" y="0"/>
                  </a:lnTo>
                  <a:lnTo>
                    <a:pt x="2219" y="0"/>
                  </a:lnTo>
                  <a:lnTo>
                    <a:pt x="2223" y="0"/>
                  </a:lnTo>
                  <a:lnTo>
                    <a:pt x="2226" y="0"/>
                  </a:lnTo>
                  <a:lnTo>
                    <a:pt x="2230" y="0"/>
                  </a:lnTo>
                  <a:lnTo>
                    <a:pt x="2234" y="0"/>
                  </a:lnTo>
                  <a:lnTo>
                    <a:pt x="2238" y="0"/>
                  </a:lnTo>
                  <a:lnTo>
                    <a:pt x="2242" y="0"/>
                  </a:lnTo>
                  <a:lnTo>
                    <a:pt x="2246" y="0"/>
                  </a:lnTo>
                  <a:lnTo>
                    <a:pt x="2249" y="0"/>
                  </a:lnTo>
                  <a:lnTo>
                    <a:pt x="2253" y="0"/>
                  </a:lnTo>
                  <a:lnTo>
                    <a:pt x="2257" y="0"/>
                  </a:lnTo>
                  <a:lnTo>
                    <a:pt x="2261" y="0"/>
                  </a:lnTo>
                  <a:lnTo>
                    <a:pt x="2265" y="0"/>
                  </a:lnTo>
                  <a:lnTo>
                    <a:pt x="2269" y="0"/>
                  </a:lnTo>
                  <a:lnTo>
                    <a:pt x="2273" y="0"/>
                  </a:lnTo>
                  <a:lnTo>
                    <a:pt x="2277" y="0"/>
                  </a:lnTo>
                  <a:lnTo>
                    <a:pt x="2280" y="0"/>
                  </a:lnTo>
                  <a:lnTo>
                    <a:pt x="2284" y="0"/>
                  </a:lnTo>
                  <a:lnTo>
                    <a:pt x="2288" y="5"/>
                  </a:lnTo>
                  <a:lnTo>
                    <a:pt x="2290" y="0"/>
                  </a:lnTo>
                  <a:lnTo>
                    <a:pt x="2292" y="0"/>
                  </a:lnTo>
                  <a:lnTo>
                    <a:pt x="2296" y="0"/>
                  </a:lnTo>
                  <a:lnTo>
                    <a:pt x="2300" y="0"/>
                  </a:lnTo>
                  <a:lnTo>
                    <a:pt x="2303" y="0"/>
                  </a:lnTo>
                  <a:lnTo>
                    <a:pt x="2307" y="0"/>
                  </a:lnTo>
                  <a:lnTo>
                    <a:pt x="2311" y="0"/>
                  </a:lnTo>
                  <a:lnTo>
                    <a:pt x="2315" y="0"/>
                  </a:lnTo>
                  <a:lnTo>
                    <a:pt x="2319" y="0"/>
                  </a:lnTo>
                  <a:lnTo>
                    <a:pt x="2322" y="0"/>
                  </a:lnTo>
                  <a:lnTo>
                    <a:pt x="2326" y="0"/>
                  </a:lnTo>
                  <a:lnTo>
                    <a:pt x="2330" y="0"/>
                  </a:lnTo>
                  <a:lnTo>
                    <a:pt x="2334" y="0"/>
                  </a:lnTo>
                  <a:lnTo>
                    <a:pt x="2338" y="0"/>
                  </a:lnTo>
                  <a:lnTo>
                    <a:pt x="2342" y="0"/>
                  </a:lnTo>
                  <a:lnTo>
                    <a:pt x="2345" y="0"/>
                  </a:lnTo>
                  <a:lnTo>
                    <a:pt x="2349" y="0"/>
                  </a:lnTo>
                  <a:lnTo>
                    <a:pt x="2353" y="0"/>
                  </a:lnTo>
                  <a:lnTo>
                    <a:pt x="2357" y="0"/>
                  </a:lnTo>
                  <a:lnTo>
                    <a:pt x="2361" y="0"/>
                  </a:lnTo>
                  <a:lnTo>
                    <a:pt x="2365" y="0"/>
                  </a:lnTo>
                  <a:lnTo>
                    <a:pt x="2368" y="0"/>
                  </a:lnTo>
                  <a:lnTo>
                    <a:pt x="2372" y="0"/>
                  </a:lnTo>
                  <a:lnTo>
                    <a:pt x="2376" y="0"/>
                  </a:lnTo>
                  <a:lnTo>
                    <a:pt x="2380" y="0"/>
                  </a:lnTo>
                  <a:lnTo>
                    <a:pt x="2384" y="0"/>
                  </a:lnTo>
                  <a:lnTo>
                    <a:pt x="2388" y="0"/>
                  </a:lnTo>
                  <a:lnTo>
                    <a:pt x="2391" y="0"/>
                  </a:lnTo>
                  <a:lnTo>
                    <a:pt x="2395" y="0"/>
                  </a:lnTo>
                  <a:lnTo>
                    <a:pt x="2399" y="0"/>
                  </a:lnTo>
                  <a:lnTo>
                    <a:pt x="2403" y="0"/>
                  </a:lnTo>
                  <a:lnTo>
                    <a:pt x="2407" y="0"/>
                  </a:lnTo>
                  <a:lnTo>
                    <a:pt x="2411" y="0"/>
                  </a:lnTo>
                  <a:lnTo>
                    <a:pt x="2415" y="0"/>
                  </a:lnTo>
                  <a:lnTo>
                    <a:pt x="2419" y="0"/>
                  </a:lnTo>
                  <a:lnTo>
                    <a:pt x="2422" y="0"/>
                  </a:lnTo>
                  <a:lnTo>
                    <a:pt x="2426" y="0"/>
                  </a:lnTo>
                  <a:lnTo>
                    <a:pt x="2430" y="0"/>
                  </a:lnTo>
                  <a:lnTo>
                    <a:pt x="2434" y="0"/>
                  </a:lnTo>
                  <a:lnTo>
                    <a:pt x="2438" y="0"/>
                  </a:lnTo>
                  <a:lnTo>
                    <a:pt x="2442" y="0"/>
                  </a:lnTo>
                  <a:lnTo>
                    <a:pt x="2445" y="0"/>
                  </a:lnTo>
                  <a:lnTo>
                    <a:pt x="2449" y="0"/>
                  </a:lnTo>
                  <a:lnTo>
                    <a:pt x="2453" y="0"/>
                  </a:lnTo>
                  <a:lnTo>
                    <a:pt x="2457" y="0"/>
                  </a:lnTo>
                  <a:lnTo>
                    <a:pt x="2461" y="0"/>
                  </a:lnTo>
                  <a:lnTo>
                    <a:pt x="2464" y="0"/>
                  </a:lnTo>
                  <a:lnTo>
                    <a:pt x="2468" y="0"/>
                  </a:lnTo>
                  <a:lnTo>
                    <a:pt x="2472" y="0"/>
                  </a:lnTo>
                  <a:lnTo>
                    <a:pt x="2476" y="0"/>
                  </a:lnTo>
                  <a:lnTo>
                    <a:pt x="2480" y="0"/>
                  </a:lnTo>
                  <a:lnTo>
                    <a:pt x="2484" y="0"/>
                  </a:lnTo>
                  <a:lnTo>
                    <a:pt x="2487" y="0"/>
                  </a:lnTo>
                  <a:lnTo>
                    <a:pt x="2491" y="0"/>
                  </a:lnTo>
                  <a:lnTo>
                    <a:pt x="2495" y="0"/>
                  </a:lnTo>
                  <a:lnTo>
                    <a:pt x="2499" y="0"/>
                  </a:lnTo>
                  <a:lnTo>
                    <a:pt x="2503" y="0"/>
                  </a:lnTo>
                  <a:lnTo>
                    <a:pt x="2507" y="0"/>
                  </a:lnTo>
                  <a:lnTo>
                    <a:pt x="2510" y="0"/>
                  </a:lnTo>
                  <a:lnTo>
                    <a:pt x="2514" y="0"/>
                  </a:lnTo>
                  <a:lnTo>
                    <a:pt x="2518" y="0"/>
                  </a:lnTo>
                  <a:lnTo>
                    <a:pt x="2522" y="0"/>
                  </a:lnTo>
                  <a:lnTo>
                    <a:pt x="2526" y="0"/>
                  </a:lnTo>
                  <a:lnTo>
                    <a:pt x="2530" y="0"/>
                  </a:lnTo>
                  <a:lnTo>
                    <a:pt x="2533" y="0"/>
                  </a:lnTo>
                  <a:lnTo>
                    <a:pt x="2537" y="0"/>
                  </a:lnTo>
                  <a:lnTo>
                    <a:pt x="2541" y="0"/>
                  </a:lnTo>
                  <a:lnTo>
                    <a:pt x="2545" y="0"/>
                  </a:lnTo>
                  <a:lnTo>
                    <a:pt x="2549" y="0"/>
                  </a:lnTo>
                  <a:lnTo>
                    <a:pt x="2553" y="0"/>
                  </a:lnTo>
                  <a:lnTo>
                    <a:pt x="2557" y="0"/>
                  </a:lnTo>
                  <a:lnTo>
                    <a:pt x="2561" y="0"/>
                  </a:lnTo>
                  <a:lnTo>
                    <a:pt x="2564" y="0"/>
                  </a:lnTo>
                  <a:lnTo>
                    <a:pt x="2568" y="0"/>
                  </a:lnTo>
                  <a:lnTo>
                    <a:pt x="2572" y="0"/>
                  </a:lnTo>
                  <a:lnTo>
                    <a:pt x="2576" y="0"/>
                  </a:lnTo>
                  <a:lnTo>
                    <a:pt x="2580" y="0"/>
                  </a:lnTo>
                  <a:lnTo>
                    <a:pt x="2584" y="0"/>
                  </a:lnTo>
                  <a:lnTo>
                    <a:pt x="2587" y="0"/>
                  </a:lnTo>
                  <a:lnTo>
                    <a:pt x="2591" y="10"/>
                  </a:lnTo>
                  <a:lnTo>
                    <a:pt x="2593" y="0"/>
                  </a:lnTo>
                  <a:lnTo>
                    <a:pt x="2595" y="0"/>
                  </a:lnTo>
                  <a:lnTo>
                    <a:pt x="2599" y="0"/>
                  </a:lnTo>
                  <a:lnTo>
                    <a:pt x="2603" y="0"/>
                  </a:lnTo>
                  <a:lnTo>
                    <a:pt x="2606" y="0"/>
                  </a:lnTo>
                  <a:lnTo>
                    <a:pt x="2610" y="0"/>
                  </a:lnTo>
                  <a:lnTo>
                    <a:pt x="2614" y="0"/>
                  </a:lnTo>
                  <a:lnTo>
                    <a:pt x="2618" y="0"/>
                  </a:lnTo>
                  <a:lnTo>
                    <a:pt x="2622" y="0"/>
                  </a:lnTo>
                  <a:lnTo>
                    <a:pt x="2626" y="0"/>
                  </a:lnTo>
                  <a:lnTo>
                    <a:pt x="2629" y="0"/>
                  </a:lnTo>
                  <a:lnTo>
                    <a:pt x="2633" y="0"/>
                  </a:lnTo>
                  <a:lnTo>
                    <a:pt x="2637" y="0"/>
                  </a:lnTo>
                  <a:lnTo>
                    <a:pt x="2641" y="6"/>
                  </a:lnTo>
                  <a:lnTo>
                    <a:pt x="2643" y="0"/>
                  </a:lnTo>
                  <a:lnTo>
                    <a:pt x="2645" y="0"/>
                  </a:lnTo>
                  <a:lnTo>
                    <a:pt x="2649" y="0"/>
                  </a:lnTo>
                  <a:lnTo>
                    <a:pt x="2652" y="0"/>
                  </a:lnTo>
                  <a:lnTo>
                    <a:pt x="2656" y="0"/>
                  </a:lnTo>
                  <a:lnTo>
                    <a:pt x="2660" y="0"/>
                  </a:lnTo>
                  <a:lnTo>
                    <a:pt x="2664" y="0"/>
                  </a:lnTo>
                  <a:lnTo>
                    <a:pt x="2668" y="0"/>
                  </a:lnTo>
                  <a:lnTo>
                    <a:pt x="2672" y="0"/>
                  </a:lnTo>
                  <a:lnTo>
                    <a:pt x="2675" y="0"/>
                  </a:lnTo>
                  <a:lnTo>
                    <a:pt x="2679" y="0"/>
                  </a:lnTo>
                  <a:lnTo>
                    <a:pt x="2683" y="0"/>
                  </a:lnTo>
                  <a:lnTo>
                    <a:pt x="2687" y="0"/>
                  </a:lnTo>
                  <a:lnTo>
                    <a:pt x="2691" y="0"/>
                  </a:lnTo>
                  <a:lnTo>
                    <a:pt x="2695" y="0"/>
                  </a:lnTo>
                  <a:lnTo>
                    <a:pt x="2699" y="0"/>
                  </a:lnTo>
                  <a:lnTo>
                    <a:pt x="2703" y="1"/>
                  </a:lnTo>
                  <a:lnTo>
                    <a:pt x="2705" y="0"/>
                  </a:lnTo>
                  <a:lnTo>
                    <a:pt x="2706" y="0"/>
                  </a:lnTo>
                  <a:lnTo>
                    <a:pt x="2710" y="0"/>
                  </a:lnTo>
                  <a:lnTo>
                    <a:pt x="2714" y="0"/>
                  </a:lnTo>
                  <a:lnTo>
                    <a:pt x="2718" y="0"/>
                  </a:lnTo>
                  <a:lnTo>
                    <a:pt x="2722" y="0"/>
                  </a:lnTo>
                  <a:lnTo>
                    <a:pt x="2726" y="0"/>
                  </a:lnTo>
                  <a:lnTo>
                    <a:pt x="2729" y="0"/>
                  </a:lnTo>
                  <a:lnTo>
                    <a:pt x="2733" y="0"/>
                  </a:lnTo>
                  <a:lnTo>
                    <a:pt x="2737" y="0"/>
                  </a:lnTo>
                  <a:lnTo>
                    <a:pt x="2741" y="0"/>
                  </a:lnTo>
                  <a:lnTo>
                    <a:pt x="2745" y="0"/>
                  </a:lnTo>
                  <a:lnTo>
                    <a:pt x="2749" y="0"/>
                  </a:lnTo>
                  <a:lnTo>
                    <a:pt x="2752" y="0"/>
                  </a:lnTo>
                  <a:lnTo>
                    <a:pt x="2756" y="0"/>
                  </a:lnTo>
                  <a:lnTo>
                    <a:pt x="2760" y="0"/>
                  </a:lnTo>
                  <a:lnTo>
                    <a:pt x="2764" y="0"/>
                  </a:lnTo>
                  <a:lnTo>
                    <a:pt x="2768" y="0"/>
                  </a:lnTo>
                  <a:lnTo>
                    <a:pt x="2771" y="0"/>
                  </a:lnTo>
                  <a:lnTo>
                    <a:pt x="2775" y="0"/>
                  </a:lnTo>
                  <a:lnTo>
                    <a:pt x="2779" y="0"/>
                  </a:lnTo>
                  <a:lnTo>
                    <a:pt x="2783" y="0"/>
                  </a:lnTo>
                  <a:lnTo>
                    <a:pt x="2787" y="0"/>
                  </a:lnTo>
                  <a:lnTo>
                    <a:pt x="2791" y="0"/>
                  </a:lnTo>
                  <a:lnTo>
                    <a:pt x="2794" y="0"/>
                  </a:lnTo>
                  <a:lnTo>
                    <a:pt x="2798" y="0"/>
                  </a:lnTo>
                  <a:lnTo>
                    <a:pt x="2802" y="0"/>
                  </a:lnTo>
                  <a:lnTo>
                    <a:pt x="2806" y="0"/>
                  </a:lnTo>
                  <a:lnTo>
                    <a:pt x="2810" y="0"/>
                  </a:lnTo>
                  <a:lnTo>
                    <a:pt x="2814" y="0"/>
                  </a:lnTo>
                  <a:lnTo>
                    <a:pt x="2817" y="0"/>
                  </a:lnTo>
                  <a:lnTo>
                    <a:pt x="2821" y="0"/>
                  </a:lnTo>
                  <a:lnTo>
                    <a:pt x="2825" y="0"/>
                  </a:lnTo>
                  <a:lnTo>
                    <a:pt x="2829" y="0"/>
                  </a:lnTo>
                  <a:lnTo>
                    <a:pt x="2833" y="0"/>
                  </a:lnTo>
                  <a:lnTo>
                    <a:pt x="2837" y="0"/>
                  </a:lnTo>
                  <a:lnTo>
                    <a:pt x="2841" y="0"/>
                  </a:lnTo>
                  <a:lnTo>
                    <a:pt x="2845" y="0"/>
                  </a:lnTo>
                  <a:lnTo>
                    <a:pt x="2848" y="0"/>
                  </a:lnTo>
                  <a:lnTo>
                    <a:pt x="2852" y="0"/>
                  </a:lnTo>
                  <a:lnTo>
                    <a:pt x="2856" y="0"/>
                  </a:lnTo>
                  <a:lnTo>
                    <a:pt x="2860" y="0"/>
                  </a:lnTo>
                  <a:lnTo>
                    <a:pt x="2864" y="0"/>
                  </a:lnTo>
                  <a:lnTo>
                    <a:pt x="2868" y="0"/>
                  </a:lnTo>
                  <a:lnTo>
                    <a:pt x="2871" y="0"/>
                  </a:lnTo>
                  <a:lnTo>
                    <a:pt x="2875" y="0"/>
                  </a:lnTo>
                  <a:lnTo>
                    <a:pt x="2877" y="5"/>
                  </a:lnTo>
                  <a:lnTo>
                    <a:pt x="2879" y="0"/>
                  </a:lnTo>
                  <a:lnTo>
                    <a:pt x="2883" y="0"/>
                  </a:lnTo>
                  <a:lnTo>
                    <a:pt x="2887" y="0"/>
                  </a:lnTo>
                  <a:lnTo>
                    <a:pt x="2891" y="0"/>
                  </a:lnTo>
                  <a:lnTo>
                    <a:pt x="2894" y="0"/>
                  </a:lnTo>
                  <a:lnTo>
                    <a:pt x="2898" y="0"/>
                  </a:lnTo>
                  <a:lnTo>
                    <a:pt x="2900" y="5"/>
                  </a:lnTo>
                  <a:lnTo>
                    <a:pt x="2902" y="0"/>
                  </a:lnTo>
                  <a:lnTo>
                    <a:pt x="2906" y="0"/>
                  </a:lnTo>
                  <a:lnTo>
                    <a:pt x="2910" y="0"/>
                  </a:lnTo>
                  <a:lnTo>
                    <a:pt x="2913" y="0"/>
                  </a:lnTo>
                  <a:lnTo>
                    <a:pt x="2917" y="0"/>
                  </a:lnTo>
                  <a:lnTo>
                    <a:pt x="2921" y="0"/>
                  </a:lnTo>
                  <a:lnTo>
                    <a:pt x="2925" y="0"/>
                  </a:lnTo>
                  <a:lnTo>
                    <a:pt x="2929" y="0"/>
                  </a:lnTo>
                  <a:lnTo>
                    <a:pt x="2933" y="0"/>
                  </a:lnTo>
                  <a:lnTo>
                    <a:pt x="2936" y="0"/>
                  </a:lnTo>
                  <a:lnTo>
                    <a:pt x="2940" y="0"/>
                  </a:lnTo>
                  <a:lnTo>
                    <a:pt x="2944" y="0"/>
                  </a:lnTo>
                  <a:lnTo>
                    <a:pt x="2948" y="0"/>
                  </a:lnTo>
                  <a:lnTo>
                    <a:pt x="2952" y="0"/>
                  </a:lnTo>
                  <a:lnTo>
                    <a:pt x="2956" y="0"/>
                  </a:lnTo>
                  <a:lnTo>
                    <a:pt x="2959" y="0"/>
                  </a:lnTo>
                  <a:lnTo>
                    <a:pt x="2964" y="0"/>
                  </a:lnTo>
                  <a:lnTo>
                    <a:pt x="2967" y="0"/>
                  </a:lnTo>
                  <a:lnTo>
                    <a:pt x="2971" y="0"/>
                  </a:lnTo>
                  <a:lnTo>
                    <a:pt x="2975" y="0"/>
                  </a:lnTo>
                  <a:lnTo>
                    <a:pt x="2979" y="0"/>
                  </a:lnTo>
                  <a:lnTo>
                    <a:pt x="2983" y="0"/>
                  </a:lnTo>
                  <a:lnTo>
                    <a:pt x="2987" y="0"/>
                  </a:lnTo>
                  <a:lnTo>
                    <a:pt x="2990" y="0"/>
                  </a:lnTo>
                  <a:lnTo>
                    <a:pt x="2994" y="0"/>
                  </a:lnTo>
                  <a:lnTo>
                    <a:pt x="2998" y="0"/>
                  </a:lnTo>
                  <a:lnTo>
                    <a:pt x="3002" y="0"/>
                  </a:lnTo>
                  <a:lnTo>
                    <a:pt x="3006" y="0"/>
                  </a:lnTo>
                  <a:lnTo>
                    <a:pt x="3010" y="0"/>
                  </a:lnTo>
                  <a:lnTo>
                    <a:pt x="3013" y="1"/>
                  </a:lnTo>
                  <a:lnTo>
                    <a:pt x="3015" y="0"/>
                  </a:lnTo>
                  <a:lnTo>
                    <a:pt x="3017" y="0"/>
                  </a:lnTo>
                  <a:lnTo>
                    <a:pt x="3021" y="0"/>
                  </a:lnTo>
                  <a:lnTo>
                    <a:pt x="3023" y="5"/>
                  </a:lnTo>
                  <a:lnTo>
                    <a:pt x="3025" y="0"/>
                  </a:lnTo>
                  <a:lnTo>
                    <a:pt x="3029" y="0"/>
                  </a:lnTo>
                  <a:lnTo>
                    <a:pt x="3033" y="0"/>
                  </a:lnTo>
                  <a:lnTo>
                    <a:pt x="3036" y="0"/>
                  </a:lnTo>
                  <a:lnTo>
                    <a:pt x="3040" y="0"/>
                  </a:lnTo>
                  <a:lnTo>
                    <a:pt x="3044" y="0"/>
                  </a:lnTo>
                  <a:lnTo>
                    <a:pt x="3048" y="0"/>
                  </a:lnTo>
                  <a:lnTo>
                    <a:pt x="3052" y="0"/>
                  </a:lnTo>
                  <a:lnTo>
                    <a:pt x="3055" y="0"/>
                  </a:lnTo>
                  <a:lnTo>
                    <a:pt x="3059" y="0"/>
                  </a:lnTo>
                  <a:lnTo>
                    <a:pt x="3063" y="0"/>
                  </a:lnTo>
                  <a:lnTo>
                    <a:pt x="3067" y="0"/>
                  </a:lnTo>
                  <a:lnTo>
                    <a:pt x="3071" y="0"/>
                  </a:lnTo>
                  <a:lnTo>
                    <a:pt x="3075" y="0"/>
                  </a:lnTo>
                  <a:lnTo>
                    <a:pt x="3078" y="0"/>
                  </a:lnTo>
                  <a:lnTo>
                    <a:pt x="3082" y="0"/>
                  </a:lnTo>
                  <a:lnTo>
                    <a:pt x="3086" y="0"/>
                  </a:lnTo>
                  <a:lnTo>
                    <a:pt x="3090" y="0"/>
                  </a:lnTo>
                  <a:lnTo>
                    <a:pt x="3094" y="0"/>
                  </a:lnTo>
                  <a:lnTo>
                    <a:pt x="3098" y="0"/>
                  </a:lnTo>
                  <a:lnTo>
                    <a:pt x="3102" y="0"/>
                  </a:lnTo>
                  <a:lnTo>
                    <a:pt x="3106" y="0"/>
                  </a:lnTo>
                  <a:lnTo>
                    <a:pt x="3109" y="0"/>
                  </a:lnTo>
                  <a:lnTo>
                    <a:pt x="3113" y="0"/>
                  </a:lnTo>
                  <a:lnTo>
                    <a:pt x="3117" y="0"/>
                  </a:lnTo>
                  <a:lnTo>
                    <a:pt x="3121" y="0"/>
                  </a:lnTo>
                  <a:lnTo>
                    <a:pt x="3125" y="0"/>
                  </a:lnTo>
                  <a:lnTo>
                    <a:pt x="3129" y="0"/>
                  </a:lnTo>
                  <a:lnTo>
                    <a:pt x="3132" y="0"/>
                  </a:lnTo>
                  <a:lnTo>
                    <a:pt x="3136" y="0"/>
                  </a:lnTo>
                  <a:lnTo>
                    <a:pt x="3140" y="0"/>
                  </a:lnTo>
                  <a:lnTo>
                    <a:pt x="3144" y="0"/>
                  </a:lnTo>
                  <a:lnTo>
                    <a:pt x="3148" y="0"/>
                  </a:lnTo>
                  <a:lnTo>
                    <a:pt x="3152" y="0"/>
                  </a:lnTo>
                  <a:lnTo>
                    <a:pt x="3155" y="0"/>
                  </a:lnTo>
                  <a:lnTo>
                    <a:pt x="3159" y="0"/>
                  </a:lnTo>
                  <a:lnTo>
                    <a:pt x="3163" y="0"/>
                  </a:lnTo>
                  <a:lnTo>
                    <a:pt x="3167" y="0"/>
                  </a:lnTo>
                  <a:lnTo>
                    <a:pt x="3171" y="0"/>
                  </a:lnTo>
                  <a:lnTo>
                    <a:pt x="3175" y="0"/>
                  </a:lnTo>
                  <a:lnTo>
                    <a:pt x="3178" y="0"/>
                  </a:lnTo>
                  <a:lnTo>
                    <a:pt x="3182" y="0"/>
                  </a:lnTo>
                  <a:lnTo>
                    <a:pt x="3186" y="0"/>
                  </a:lnTo>
                  <a:lnTo>
                    <a:pt x="3190" y="0"/>
                  </a:lnTo>
                  <a:lnTo>
                    <a:pt x="3194" y="0"/>
                  </a:lnTo>
                  <a:lnTo>
                    <a:pt x="3197" y="0"/>
                  </a:lnTo>
                  <a:lnTo>
                    <a:pt x="3201" y="0"/>
                  </a:lnTo>
                  <a:lnTo>
                    <a:pt x="3205" y="0"/>
                  </a:lnTo>
                  <a:lnTo>
                    <a:pt x="3209" y="0"/>
                  </a:lnTo>
                  <a:lnTo>
                    <a:pt x="3213" y="0"/>
                  </a:lnTo>
                  <a:lnTo>
                    <a:pt x="3217" y="0"/>
                  </a:lnTo>
                  <a:lnTo>
                    <a:pt x="3220" y="0"/>
                  </a:lnTo>
                  <a:lnTo>
                    <a:pt x="3224" y="0"/>
                  </a:lnTo>
                  <a:lnTo>
                    <a:pt x="3228" y="0"/>
                  </a:lnTo>
                  <a:lnTo>
                    <a:pt x="3232" y="0"/>
                  </a:lnTo>
                  <a:lnTo>
                    <a:pt x="3236" y="0"/>
                  </a:lnTo>
                  <a:lnTo>
                    <a:pt x="3240" y="0"/>
                  </a:lnTo>
                  <a:lnTo>
                    <a:pt x="3244" y="0"/>
                  </a:lnTo>
                  <a:lnTo>
                    <a:pt x="3248" y="0"/>
                  </a:lnTo>
                  <a:lnTo>
                    <a:pt x="3251" y="0"/>
                  </a:lnTo>
                  <a:lnTo>
                    <a:pt x="3255" y="0"/>
                  </a:lnTo>
                  <a:lnTo>
                    <a:pt x="3259" y="0"/>
                  </a:lnTo>
                  <a:lnTo>
                    <a:pt x="3263" y="0"/>
                  </a:lnTo>
                  <a:lnTo>
                    <a:pt x="3267" y="0"/>
                  </a:lnTo>
                  <a:lnTo>
                    <a:pt x="3271" y="0"/>
                  </a:lnTo>
                  <a:lnTo>
                    <a:pt x="3274" y="0"/>
                  </a:lnTo>
                  <a:lnTo>
                    <a:pt x="3278" y="0"/>
                  </a:lnTo>
                  <a:lnTo>
                    <a:pt x="3282" y="0"/>
                  </a:lnTo>
                  <a:lnTo>
                    <a:pt x="3286" y="0"/>
                  </a:lnTo>
                  <a:lnTo>
                    <a:pt x="3290" y="0"/>
                  </a:lnTo>
                  <a:lnTo>
                    <a:pt x="3294" y="0"/>
                  </a:lnTo>
                  <a:lnTo>
                    <a:pt x="3297" y="0"/>
                  </a:lnTo>
                  <a:lnTo>
                    <a:pt x="3301" y="0"/>
                  </a:lnTo>
                  <a:lnTo>
                    <a:pt x="3305" y="0"/>
                  </a:lnTo>
                  <a:lnTo>
                    <a:pt x="3309" y="0"/>
                  </a:lnTo>
                  <a:lnTo>
                    <a:pt x="3313" y="0"/>
                  </a:lnTo>
                  <a:lnTo>
                    <a:pt x="3317" y="0"/>
                  </a:lnTo>
                  <a:lnTo>
                    <a:pt x="3320" y="0"/>
                  </a:lnTo>
                  <a:lnTo>
                    <a:pt x="3324" y="0"/>
                  </a:lnTo>
                  <a:lnTo>
                    <a:pt x="3328" y="0"/>
                  </a:lnTo>
                  <a:lnTo>
                    <a:pt x="3330" y="113"/>
                  </a:lnTo>
                  <a:lnTo>
                    <a:pt x="3332" y="185"/>
                  </a:lnTo>
                  <a:lnTo>
                    <a:pt x="3334" y="111"/>
                  </a:lnTo>
                  <a:lnTo>
                    <a:pt x="3336" y="132"/>
                  </a:lnTo>
                  <a:lnTo>
                    <a:pt x="3338" y="113"/>
                  </a:lnTo>
                  <a:lnTo>
                    <a:pt x="3339" y="72"/>
                  </a:lnTo>
                  <a:lnTo>
                    <a:pt x="3341" y="64"/>
                  </a:lnTo>
                  <a:lnTo>
                    <a:pt x="3343" y="31"/>
                  </a:lnTo>
                  <a:lnTo>
                    <a:pt x="3345" y="82"/>
                  </a:lnTo>
                  <a:lnTo>
                    <a:pt x="3347" y="47"/>
                  </a:lnTo>
                  <a:lnTo>
                    <a:pt x="3349" y="63"/>
                  </a:lnTo>
                  <a:lnTo>
                    <a:pt x="3351" y="43"/>
                  </a:lnTo>
                  <a:lnTo>
                    <a:pt x="3353" y="34"/>
                  </a:lnTo>
                  <a:lnTo>
                    <a:pt x="3355" y="73"/>
                  </a:lnTo>
                  <a:lnTo>
                    <a:pt x="3357" y="43"/>
                  </a:lnTo>
                  <a:lnTo>
                    <a:pt x="3359" y="35"/>
                  </a:lnTo>
                  <a:lnTo>
                    <a:pt x="3360" y="60"/>
                  </a:lnTo>
                  <a:lnTo>
                    <a:pt x="3362" y="44"/>
                  </a:lnTo>
                  <a:lnTo>
                    <a:pt x="3364" y="69"/>
                  </a:lnTo>
                  <a:lnTo>
                    <a:pt x="3366" y="90"/>
                  </a:lnTo>
                  <a:lnTo>
                    <a:pt x="3368" y="26"/>
                  </a:lnTo>
                  <a:lnTo>
                    <a:pt x="3370" y="30"/>
                  </a:lnTo>
                  <a:lnTo>
                    <a:pt x="3372" y="72"/>
                  </a:lnTo>
                  <a:lnTo>
                    <a:pt x="3374" y="40"/>
                  </a:lnTo>
                  <a:lnTo>
                    <a:pt x="3376" y="60"/>
                  </a:lnTo>
                  <a:lnTo>
                    <a:pt x="3378" y="49"/>
                  </a:lnTo>
                  <a:lnTo>
                    <a:pt x="3380" y="63"/>
                  </a:lnTo>
                  <a:lnTo>
                    <a:pt x="3382" y="110"/>
                  </a:lnTo>
                  <a:lnTo>
                    <a:pt x="3384" y="28"/>
                  </a:lnTo>
                  <a:lnTo>
                    <a:pt x="3386" y="47"/>
                  </a:lnTo>
                  <a:lnTo>
                    <a:pt x="3388" y="49"/>
                  </a:lnTo>
                  <a:lnTo>
                    <a:pt x="3390" y="27"/>
                  </a:lnTo>
                  <a:lnTo>
                    <a:pt x="3392" y="67"/>
                  </a:lnTo>
                  <a:lnTo>
                    <a:pt x="3393" y="23"/>
                  </a:lnTo>
                  <a:lnTo>
                    <a:pt x="3395" y="36"/>
                  </a:lnTo>
                  <a:lnTo>
                    <a:pt x="3397" y="27"/>
                  </a:lnTo>
                  <a:lnTo>
                    <a:pt x="3399" y="40"/>
                  </a:lnTo>
                  <a:lnTo>
                    <a:pt x="3401" y="57"/>
                  </a:lnTo>
                  <a:lnTo>
                    <a:pt x="3403" y="89"/>
                  </a:lnTo>
                  <a:lnTo>
                    <a:pt x="3405" y="148"/>
                  </a:lnTo>
                  <a:lnTo>
                    <a:pt x="3407" y="115"/>
                  </a:lnTo>
                  <a:lnTo>
                    <a:pt x="3409" y="103"/>
                  </a:lnTo>
                  <a:lnTo>
                    <a:pt x="3411" y="53"/>
                  </a:lnTo>
                  <a:lnTo>
                    <a:pt x="3413" y="159"/>
                  </a:lnTo>
                  <a:lnTo>
                    <a:pt x="3414" y="128"/>
                  </a:lnTo>
                  <a:lnTo>
                    <a:pt x="3416" y="119"/>
                  </a:lnTo>
                  <a:lnTo>
                    <a:pt x="3418" y="94"/>
                  </a:lnTo>
                  <a:lnTo>
                    <a:pt x="3420" y="78"/>
                  </a:lnTo>
                  <a:lnTo>
                    <a:pt x="3422" y="126"/>
                  </a:lnTo>
                  <a:lnTo>
                    <a:pt x="3424" y="119"/>
                  </a:lnTo>
                  <a:lnTo>
                    <a:pt x="3426" y="115"/>
                  </a:lnTo>
                  <a:lnTo>
                    <a:pt x="3428" y="92"/>
                  </a:lnTo>
                  <a:lnTo>
                    <a:pt x="3430" y="144"/>
                  </a:lnTo>
                  <a:lnTo>
                    <a:pt x="3432" y="84"/>
                  </a:lnTo>
                  <a:lnTo>
                    <a:pt x="3434" y="98"/>
                  </a:lnTo>
                  <a:lnTo>
                    <a:pt x="3436" y="186"/>
                  </a:lnTo>
                  <a:lnTo>
                    <a:pt x="3437" y="69"/>
                  </a:lnTo>
                  <a:lnTo>
                    <a:pt x="3439" y="124"/>
                  </a:lnTo>
                  <a:lnTo>
                    <a:pt x="3441" y="147"/>
                  </a:lnTo>
                  <a:lnTo>
                    <a:pt x="3443" y="139"/>
                  </a:lnTo>
                  <a:lnTo>
                    <a:pt x="3445" y="118"/>
                  </a:lnTo>
                  <a:lnTo>
                    <a:pt x="3447" y="152"/>
                  </a:lnTo>
                  <a:lnTo>
                    <a:pt x="3449" y="123"/>
                  </a:lnTo>
                  <a:lnTo>
                    <a:pt x="3451" y="119"/>
                  </a:lnTo>
                  <a:lnTo>
                    <a:pt x="3453" y="94"/>
                  </a:lnTo>
                  <a:lnTo>
                    <a:pt x="3455" y="74"/>
                  </a:lnTo>
                  <a:lnTo>
                    <a:pt x="3457" y="191"/>
                  </a:lnTo>
                  <a:lnTo>
                    <a:pt x="3459" y="78"/>
                  </a:lnTo>
                  <a:lnTo>
                    <a:pt x="3460" y="102"/>
                  </a:lnTo>
                  <a:lnTo>
                    <a:pt x="3462" y="106"/>
                  </a:lnTo>
                  <a:lnTo>
                    <a:pt x="3464" y="38"/>
                  </a:lnTo>
                  <a:lnTo>
                    <a:pt x="3466" y="48"/>
                  </a:lnTo>
                  <a:lnTo>
                    <a:pt x="3468" y="74"/>
                  </a:lnTo>
                  <a:lnTo>
                    <a:pt x="3470" y="81"/>
                  </a:lnTo>
                  <a:lnTo>
                    <a:pt x="3472" y="74"/>
                  </a:lnTo>
                  <a:lnTo>
                    <a:pt x="3474" y="45"/>
                  </a:lnTo>
                  <a:lnTo>
                    <a:pt x="3476" y="61"/>
                  </a:lnTo>
                  <a:lnTo>
                    <a:pt x="3478" y="77"/>
                  </a:lnTo>
                  <a:lnTo>
                    <a:pt x="3480" y="53"/>
                  </a:lnTo>
                  <a:lnTo>
                    <a:pt x="3481" y="69"/>
                  </a:lnTo>
                  <a:lnTo>
                    <a:pt x="3483" y="48"/>
                  </a:lnTo>
                  <a:lnTo>
                    <a:pt x="3485" y="56"/>
                  </a:lnTo>
                  <a:lnTo>
                    <a:pt x="3487" y="65"/>
                  </a:lnTo>
                  <a:lnTo>
                    <a:pt x="3489" y="56"/>
                  </a:lnTo>
                  <a:lnTo>
                    <a:pt x="3491" y="57"/>
                  </a:lnTo>
                  <a:lnTo>
                    <a:pt x="3493" y="56"/>
                  </a:lnTo>
                  <a:lnTo>
                    <a:pt x="3495" y="93"/>
                  </a:lnTo>
                  <a:lnTo>
                    <a:pt x="3497" y="30"/>
                  </a:lnTo>
                  <a:lnTo>
                    <a:pt x="3499" y="32"/>
                  </a:lnTo>
                  <a:lnTo>
                    <a:pt x="3501" y="49"/>
                  </a:lnTo>
                  <a:lnTo>
                    <a:pt x="3503" y="27"/>
                  </a:lnTo>
                  <a:lnTo>
                    <a:pt x="3504" y="65"/>
                  </a:lnTo>
                  <a:lnTo>
                    <a:pt x="3506" y="39"/>
                  </a:lnTo>
                  <a:lnTo>
                    <a:pt x="3508" y="68"/>
                  </a:lnTo>
                  <a:lnTo>
                    <a:pt x="3510" y="60"/>
                  </a:lnTo>
                  <a:lnTo>
                    <a:pt x="3512" y="38"/>
                  </a:lnTo>
                  <a:lnTo>
                    <a:pt x="3514" y="55"/>
                  </a:lnTo>
                  <a:lnTo>
                    <a:pt x="3516" y="61"/>
                  </a:lnTo>
                  <a:lnTo>
                    <a:pt x="3518" y="34"/>
                  </a:lnTo>
                  <a:lnTo>
                    <a:pt x="3520" y="35"/>
                  </a:lnTo>
                  <a:lnTo>
                    <a:pt x="3522" y="63"/>
                  </a:lnTo>
                  <a:lnTo>
                    <a:pt x="3524" y="7"/>
                  </a:lnTo>
                  <a:lnTo>
                    <a:pt x="3526" y="72"/>
                  </a:lnTo>
                  <a:lnTo>
                    <a:pt x="3528" y="30"/>
                  </a:lnTo>
                  <a:lnTo>
                    <a:pt x="3530" y="48"/>
                  </a:lnTo>
                  <a:lnTo>
                    <a:pt x="3532" y="56"/>
                  </a:lnTo>
                  <a:lnTo>
                    <a:pt x="3534" y="38"/>
                  </a:lnTo>
                  <a:lnTo>
                    <a:pt x="3535" y="56"/>
                  </a:lnTo>
                  <a:lnTo>
                    <a:pt x="3537" y="17"/>
                  </a:lnTo>
                  <a:lnTo>
                    <a:pt x="3539" y="36"/>
                  </a:lnTo>
                  <a:lnTo>
                    <a:pt x="3541" y="47"/>
                  </a:lnTo>
                  <a:lnTo>
                    <a:pt x="3543" y="42"/>
                  </a:lnTo>
                  <a:lnTo>
                    <a:pt x="3545" y="13"/>
                  </a:lnTo>
                  <a:lnTo>
                    <a:pt x="3547" y="65"/>
                  </a:lnTo>
                  <a:lnTo>
                    <a:pt x="3549" y="82"/>
                  </a:lnTo>
                  <a:lnTo>
                    <a:pt x="3551" y="76"/>
                  </a:lnTo>
                  <a:lnTo>
                    <a:pt x="3553" y="39"/>
                  </a:lnTo>
                  <a:lnTo>
                    <a:pt x="3555" y="56"/>
                  </a:lnTo>
                  <a:lnTo>
                    <a:pt x="3557" y="28"/>
                  </a:lnTo>
                  <a:lnTo>
                    <a:pt x="3558" y="34"/>
                  </a:lnTo>
                  <a:lnTo>
                    <a:pt x="3560" y="55"/>
                  </a:lnTo>
                  <a:lnTo>
                    <a:pt x="3562" y="34"/>
                  </a:lnTo>
                  <a:lnTo>
                    <a:pt x="3564" y="40"/>
                  </a:lnTo>
                  <a:lnTo>
                    <a:pt x="3566" y="53"/>
                  </a:lnTo>
                  <a:lnTo>
                    <a:pt x="3568" y="38"/>
                  </a:lnTo>
                  <a:lnTo>
                    <a:pt x="3570" y="31"/>
                  </a:lnTo>
                  <a:lnTo>
                    <a:pt x="3572" y="61"/>
                  </a:lnTo>
                  <a:lnTo>
                    <a:pt x="3574" y="30"/>
                  </a:lnTo>
                  <a:lnTo>
                    <a:pt x="3576" y="40"/>
                  </a:lnTo>
                  <a:lnTo>
                    <a:pt x="3578" y="47"/>
                  </a:lnTo>
                  <a:lnTo>
                    <a:pt x="3579" y="36"/>
                  </a:lnTo>
                  <a:lnTo>
                    <a:pt x="3581" y="52"/>
                  </a:lnTo>
                  <a:lnTo>
                    <a:pt x="3583" y="26"/>
                  </a:lnTo>
                  <a:lnTo>
                    <a:pt x="3585" y="47"/>
                  </a:lnTo>
                  <a:lnTo>
                    <a:pt x="3587" y="64"/>
                  </a:lnTo>
                  <a:lnTo>
                    <a:pt x="3589" y="28"/>
                  </a:lnTo>
                  <a:lnTo>
                    <a:pt x="3591" y="34"/>
                  </a:lnTo>
                  <a:lnTo>
                    <a:pt x="3593" y="49"/>
                  </a:lnTo>
                  <a:lnTo>
                    <a:pt x="3595" y="27"/>
                  </a:lnTo>
                  <a:lnTo>
                    <a:pt x="3597" y="47"/>
                  </a:lnTo>
                  <a:lnTo>
                    <a:pt x="3599" y="30"/>
                  </a:lnTo>
                  <a:lnTo>
                    <a:pt x="3601" y="43"/>
                  </a:lnTo>
                  <a:lnTo>
                    <a:pt x="3602" y="31"/>
                  </a:lnTo>
                  <a:lnTo>
                    <a:pt x="3604" y="42"/>
                  </a:lnTo>
                  <a:lnTo>
                    <a:pt x="3606" y="35"/>
                  </a:lnTo>
                  <a:lnTo>
                    <a:pt x="3608" y="88"/>
                  </a:lnTo>
                  <a:lnTo>
                    <a:pt x="3610" y="15"/>
                  </a:lnTo>
                  <a:lnTo>
                    <a:pt x="3612" y="55"/>
                  </a:lnTo>
                  <a:lnTo>
                    <a:pt x="3614" y="31"/>
                  </a:lnTo>
                  <a:lnTo>
                    <a:pt x="3616" y="61"/>
                  </a:lnTo>
                  <a:lnTo>
                    <a:pt x="3618" y="55"/>
                  </a:lnTo>
                  <a:lnTo>
                    <a:pt x="3620" y="67"/>
                  </a:lnTo>
                  <a:lnTo>
                    <a:pt x="3622" y="39"/>
                  </a:lnTo>
                  <a:lnTo>
                    <a:pt x="3623" y="53"/>
                  </a:lnTo>
                  <a:lnTo>
                    <a:pt x="3625" y="47"/>
                  </a:lnTo>
                  <a:lnTo>
                    <a:pt x="3627" y="30"/>
                  </a:lnTo>
                  <a:lnTo>
                    <a:pt x="3631" y="72"/>
                  </a:lnTo>
                  <a:lnTo>
                    <a:pt x="3633" y="38"/>
                  </a:lnTo>
                  <a:lnTo>
                    <a:pt x="3635" y="39"/>
                  </a:lnTo>
                  <a:lnTo>
                    <a:pt x="3637" y="53"/>
                  </a:lnTo>
                  <a:lnTo>
                    <a:pt x="3639" y="47"/>
                  </a:lnTo>
                  <a:lnTo>
                    <a:pt x="3641" y="72"/>
                  </a:lnTo>
                  <a:lnTo>
                    <a:pt x="3643" y="36"/>
                  </a:lnTo>
                  <a:lnTo>
                    <a:pt x="3645" y="28"/>
                  </a:lnTo>
                  <a:lnTo>
                    <a:pt x="3646" y="72"/>
                  </a:lnTo>
                  <a:lnTo>
                    <a:pt x="3648" y="40"/>
                  </a:lnTo>
                  <a:lnTo>
                    <a:pt x="3650" y="24"/>
                  </a:lnTo>
                  <a:lnTo>
                    <a:pt x="3653" y="44"/>
                  </a:lnTo>
                  <a:lnTo>
                    <a:pt x="3654" y="47"/>
                  </a:lnTo>
                  <a:lnTo>
                    <a:pt x="3656" y="43"/>
                  </a:lnTo>
                  <a:lnTo>
                    <a:pt x="3658" y="51"/>
                  </a:lnTo>
                  <a:lnTo>
                    <a:pt x="3660" y="47"/>
                  </a:lnTo>
                  <a:lnTo>
                    <a:pt x="3662" y="18"/>
                  </a:lnTo>
                  <a:lnTo>
                    <a:pt x="3664" y="85"/>
                  </a:lnTo>
                  <a:lnTo>
                    <a:pt x="3666" y="70"/>
                  </a:lnTo>
                  <a:lnTo>
                    <a:pt x="3668" y="43"/>
                  </a:lnTo>
                  <a:lnTo>
                    <a:pt x="3670" y="47"/>
                  </a:lnTo>
                  <a:lnTo>
                    <a:pt x="3672" y="30"/>
                  </a:lnTo>
                  <a:lnTo>
                    <a:pt x="3674" y="85"/>
                  </a:lnTo>
                  <a:lnTo>
                    <a:pt x="3676" y="38"/>
                  </a:lnTo>
                  <a:lnTo>
                    <a:pt x="3677" y="92"/>
                  </a:lnTo>
                  <a:lnTo>
                    <a:pt x="3679" y="57"/>
                  </a:lnTo>
                  <a:lnTo>
                    <a:pt x="3681" y="61"/>
                  </a:lnTo>
                  <a:lnTo>
                    <a:pt x="3683" y="40"/>
                  </a:lnTo>
                  <a:lnTo>
                    <a:pt x="3685" y="57"/>
                  </a:lnTo>
                  <a:lnTo>
                    <a:pt x="3687" y="39"/>
                  </a:lnTo>
                  <a:lnTo>
                    <a:pt x="3689" y="23"/>
                  </a:lnTo>
                  <a:lnTo>
                    <a:pt x="3691" y="39"/>
                  </a:lnTo>
                  <a:lnTo>
                    <a:pt x="3693" y="49"/>
                  </a:lnTo>
                  <a:lnTo>
                    <a:pt x="3695" y="73"/>
                  </a:lnTo>
                  <a:lnTo>
                    <a:pt x="3697" y="94"/>
                  </a:lnTo>
                  <a:lnTo>
                    <a:pt x="3698" y="5"/>
                  </a:lnTo>
                  <a:lnTo>
                    <a:pt x="3700" y="34"/>
                  </a:lnTo>
                  <a:lnTo>
                    <a:pt x="3702" y="40"/>
                  </a:lnTo>
                  <a:lnTo>
                    <a:pt x="3704" y="59"/>
                  </a:lnTo>
                  <a:lnTo>
                    <a:pt x="3706" y="63"/>
                  </a:lnTo>
                  <a:lnTo>
                    <a:pt x="3708" y="22"/>
                  </a:lnTo>
                  <a:lnTo>
                    <a:pt x="3710" y="44"/>
                  </a:lnTo>
                  <a:lnTo>
                    <a:pt x="3712" y="80"/>
                  </a:lnTo>
                  <a:lnTo>
                    <a:pt x="3714" y="74"/>
                  </a:lnTo>
                  <a:lnTo>
                    <a:pt x="3716" y="34"/>
                  </a:lnTo>
                  <a:lnTo>
                    <a:pt x="3718" y="84"/>
                  </a:lnTo>
                  <a:lnTo>
                    <a:pt x="3720" y="5"/>
                  </a:lnTo>
                  <a:lnTo>
                    <a:pt x="3721" y="47"/>
                  </a:lnTo>
                  <a:lnTo>
                    <a:pt x="3723" y="63"/>
                  </a:lnTo>
                  <a:lnTo>
                    <a:pt x="3725" y="30"/>
                  </a:lnTo>
                  <a:lnTo>
                    <a:pt x="3727" y="53"/>
                  </a:lnTo>
                  <a:lnTo>
                    <a:pt x="3729" y="47"/>
                  </a:lnTo>
                  <a:lnTo>
                    <a:pt x="3731" y="40"/>
                  </a:lnTo>
                  <a:lnTo>
                    <a:pt x="3733" y="84"/>
                  </a:lnTo>
                  <a:lnTo>
                    <a:pt x="3735" y="39"/>
                  </a:lnTo>
                  <a:lnTo>
                    <a:pt x="3737" y="89"/>
                  </a:lnTo>
                  <a:lnTo>
                    <a:pt x="3739" y="45"/>
                  </a:lnTo>
                  <a:lnTo>
                    <a:pt x="3741" y="68"/>
                  </a:lnTo>
                  <a:lnTo>
                    <a:pt x="3743" y="23"/>
                  </a:lnTo>
                  <a:lnTo>
                    <a:pt x="3744" y="44"/>
                  </a:lnTo>
                  <a:lnTo>
                    <a:pt x="3746" y="23"/>
                  </a:lnTo>
                  <a:lnTo>
                    <a:pt x="3748" y="77"/>
                  </a:lnTo>
                  <a:lnTo>
                    <a:pt x="3750" y="64"/>
                  </a:lnTo>
                  <a:lnTo>
                    <a:pt x="3752" y="80"/>
                  </a:lnTo>
                  <a:lnTo>
                    <a:pt x="3754" y="45"/>
                  </a:lnTo>
                  <a:lnTo>
                    <a:pt x="3756" y="72"/>
                  </a:lnTo>
                  <a:lnTo>
                    <a:pt x="3758" y="99"/>
                  </a:lnTo>
                  <a:lnTo>
                    <a:pt x="3760" y="134"/>
                  </a:lnTo>
                  <a:lnTo>
                    <a:pt x="3762" y="60"/>
                  </a:lnTo>
                  <a:lnTo>
                    <a:pt x="3764" y="89"/>
                  </a:lnTo>
                  <a:lnTo>
                    <a:pt x="3766" y="42"/>
                  </a:lnTo>
                  <a:lnTo>
                    <a:pt x="3767" y="15"/>
                  </a:lnTo>
                  <a:lnTo>
                    <a:pt x="3769" y="114"/>
                  </a:lnTo>
                  <a:lnTo>
                    <a:pt x="3771" y="35"/>
                  </a:lnTo>
                  <a:lnTo>
                    <a:pt x="3773" y="78"/>
                  </a:lnTo>
                  <a:lnTo>
                    <a:pt x="3775" y="106"/>
                  </a:lnTo>
                  <a:lnTo>
                    <a:pt x="3777" y="39"/>
                  </a:lnTo>
                  <a:lnTo>
                    <a:pt x="3779" y="44"/>
                  </a:lnTo>
                  <a:lnTo>
                    <a:pt x="3781" y="63"/>
                  </a:lnTo>
                  <a:lnTo>
                    <a:pt x="3783" y="109"/>
                  </a:lnTo>
                  <a:lnTo>
                    <a:pt x="3785" y="137"/>
                  </a:lnTo>
                  <a:lnTo>
                    <a:pt x="3787" y="39"/>
                  </a:lnTo>
                  <a:lnTo>
                    <a:pt x="3788" y="34"/>
                  </a:lnTo>
                  <a:lnTo>
                    <a:pt x="3791" y="93"/>
                  </a:lnTo>
                  <a:lnTo>
                    <a:pt x="3793" y="45"/>
                  </a:lnTo>
                  <a:lnTo>
                    <a:pt x="3795" y="38"/>
                  </a:lnTo>
                  <a:lnTo>
                    <a:pt x="3796" y="84"/>
                  </a:lnTo>
                  <a:lnTo>
                    <a:pt x="3798" y="47"/>
                  </a:lnTo>
                  <a:lnTo>
                    <a:pt x="3800" y="35"/>
                  </a:lnTo>
                  <a:lnTo>
                    <a:pt x="3802" y="93"/>
                  </a:lnTo>
                  <a:lnTo>
                    <a:pt x="3804" y="63"/>
                  </a:lnTo>
                  <a:lnTo>
                    <a:pt x="3806" y="82"/>
                  </a:lnTo>
                  <a:lnTo>
                    <a:pt x="3808" y="98"/>
                  </a:lnTo>
                  <a:lnTo>
                    <a:pt x="3810" y="78"/>
                  </a:lnTo>
                  <a:lnTo>
                    <a:pt x="3812" y="103"/>
                  </a:lnTo>
                  <a:lnTo>
                    <a:pt x="3814" y="45"/>
                  </a:lnTo>
                  <a:lnTo>
                    <a:pt x="3816" y="81"/>
                  </a:lnTo>
                  <a:lnTo>
                    <a:pt x="3818" y="65"/>
                  </a:lnTo>
                  <a:lnTo>
                    <a:pt x="3819" y="110"/>
                  </a:lnTo>
                  <a:lnTo>
                    <a:pt x="3821" y="55"/>
                  </a:lnTo>
                  <a:lnTo>
                    <a:pt x="3823" y="60"/>
                  </a:lnTo>
                  <a:lnTo>
                    <a:pt x="3825" y="52"/>
                  </a:lnTo>
                  <a:lnTo>
                    <a:pt x="3827" y="31"/>
                  </a:lnTo>
                  <a:lnTo>
                    <a:pt x="3829" y="65"/>
                  </a:lnTo>
                  <a:lnTo>
                    <a:pt x="3831" y="52"/>
                  </a:lnTo>
                  <a:lnTo>
                    <a:pt x="3833" y="89"/>
                  </a:lnTo>
                  <a:lnTo>
                    <a:pt x="3835" y="61"/>
                  </a:lnTo>
                  <a:lnTo>
                    <a:pt x="3837" y="93"/>
                  </a:lnTo>
                  <a:lnTo>
                    <a:pt x="3839" y="77"/>
                  </a:lnTo>
                  <a:lnTo>
                    <a:pt x="3840" y="149"/>
                  </a:lnTo>
                  <a:lnTo>
                    <a:pt x="3842" y="99"/>
                  </a:lnTo>
                  <a:lnTo>
                    <a:pt x="3844" y="82"/>
                  </a:lnTo>
                  <a:lnTo>
                    <a:pt x="3846" y="111"/>
                  </a:lnTo>
                  <a:lnTo>
                    <a:pt x="3848" y="80"/>
                  </a:lnTo>
                  <a:lnTo>
                    <a:pt x="3850" y="76"/>
                  </a:lnTo>
                  <a:lnTo>
                    <a:pt x="3852" y="74"/>
                  </a:lnTo>
                  <a:lnTo>
                    <a:pt x="3854" y="111"/>
                  </a:lnTo>
                  <a:lnTo>
                    <a:pt x="3856" y="74"/>
                  </a:lnTo>
                  <a:lnTo>
                    <a:pt x="3858" y="34"/>
                  </a:lnTo>
                  <a:lnTo>
                    <a:pt x="3860" y="68"/>
                  </a:lnTo>
                  <a:lnTo>
                    <a:pt x="3862" y="85"/>
                  </a:lnTo>
                  <a:lnTo>
                    <a:pt x="3865" y="130"/>
                  </a:lnTo>
                  <a:lnTo>
                    <a:pt x="3867" y="128"/>
                  </a:lnTo>
                  <a:lnTo>
                    <a:pt x="3869" y="111"/>
                  </a:lnTo>
                  <a:lnTo>
                    <a:pt x="3871" y="127"/>
                  </a:lnTo>
                  <a:lnTo>
                    <a:pt x="3873" y="72"/>
                  </a:lnTo>
                  <a:lnTo>
                    <a:pt x="3875" y="119"/>
                  </a:lnTo>
                  <a:lnTo>
                    <a:pt x="3877" y="69"/>
                  </a:lnTo>
                  <a:lnTo>
                    <a:pt x="3879" y="132"/>
                  </a:lnTo>
                  <a:lnTo>
                    <a:pt x="3881" y="80"/>
                  </a:lnTo>
                  <a:lnTo>
                    <a:pt x="3883" y="130"/>
                  </a:lnTo>
                  <a:lnTo>
                    <a:pt x="3885" y="170"/>
                  </a:lnTo>
                  <a:lnTo>
                    <a:pt x="3886" y="99"/>
                  </a:lnTo>
                  <a:lnTo>
                    <a:pt x="3888" y="113"/>
                  </a:lnTo>
                  <a:lnTo>
                    <a:pt x="3890" y="111"/>
                  </a:lnTo>
                  <a:lnTo>
                    <a:pt x="3892" y="189"/>
                  </a:lnTo>
                  <a:lnTo>
                    <a:pt x="3894" y="147"/>
                  </a:lnTo>
                  <a:lnTo>
                    <a:pt x="3896" y="128"/>
                  </a:lnTo>
                  <a:lnTo>
                    <a:pt x="3898" y="77"/>
                  </a:lnTo>
                  <a:lnTo>
                    <a:pt x="3900" y="116"/>
                  </a:lnTo>
                  <a:lnTo>
                    <a:pt x="3902" y="98"/>
                  </a:lnTo>
                  <a:lnTo>
                    <a:pt x="3904" y="144"/>
                  </a:lnTo>
                  <a:lnTo>
                    <a:pt x="3906" y="98"/>
                  </a:lnTo>
                  <a:lnTo>
                    <a:pt x="3907" y="111"/>
                  </a:lnTo>
                  <a:lnTo>
                    <a:pt x="3909" y="145"/>
                  </a:lnTo>
                  <a:lnTo>
                    <a:pt x="3911" y="220"/>
                  </a:lnTo>
                  <a:lnTo>
                    <a:pt x="3913" y="139"/>
                  </a:lnTo>
                  <a:lnTo>
                    <a:pt x="3915" y="193"/>
                  </a:lnTo>
                  <a:lnTo>
                    <a:pt x="3917" y="202"/>
                  </a:lnTo>
                  <a:lnTo>
                    <a:pt x="3919" y="169"/>
                  </a:lnTo>
                  <a:lnTo>
                    <a:pt x="3921" y="181"/>
                  </a:lnTo>
                  <a:lnTo>
                    <a:pt x="3923" y="156"/>
                  </a:lnTo>
                  <a:lnTo>
                    <a:pt x="3925" y="153"/>
                  </a:lnTo>
                  <a:lnTo>
                    <a:pt x="3927" y="182"/>
                  </a:lnTo>
                  <a:lnTo>
                    <a:pt x="3929" y="303"/>
                  </a:lnTo>
                  <a:lnTo>
                    <a:pt x="3931" y="277"/>
                  </a:lnTo>
                  <a:lnTo>
                    <a:pt x="3933" y="147"/>
                  </a:lnTo>
                  <a:lnTo>
                    <a:pt x="3935" y="231"/>
                  </a:lnTo>
                  <a:lnTo>
                    <a:pt x="3937" y="115"/>
                  </a:lnTo>
                  <a:lnTo>
                    <a:pt x="3939" y="222"/>
                  </a:lnTo>
                  <a:lnTo>
                    <a:pt x="3940" y="126"/>
                  </a:lnTo>
                  <a:lnTo>
                    <a:pt x="3942" y="318"/>
                  </a:lnTo>
                  <a:lnTo>
                    <a:pt x="3944" y="155"/>
                  </a:lnTo>
                  <a:lnTo>
                    <a:pt x="3946" y="169"/>
                  </a:lnTo>
                  <a:lnTo>
                    <a:pt x="3948" y="156"/>
                  </a:lnTo>
                  <a:lnTo>
                    <a:pt x="3950" y="174"/>
                  </a:lnTo>
                  <a:lnTo>
                    <a:pt x="3952" y="85"/>
                  </a:lnTo>
                  <a:lnTo>
                    <a:pt x="3954" y="211"/>
                  </a:lnTo>
                  <a:lnTo>
                    <a:pt x="3956" y="172"/>
                  </a:lnTo>
                  <a:lnTo>
                    <a:pt x="3958" y="230"/>
                  </a:lnTo>
                  <a:lnTo>
                    <a:pt x="3960" y="124"/>
                  </a:lnTo>
                  <a:lnTo>
                    <a:pt x="3961" y="152"/>
                  </a:lnTo>
                  <a:lnTo>
                    <a:pt x="3963" y="139"/>
                  </a:lnTo>
                  <a:lnTo>
                    <a:pt x="3965" y="72"/>
                  </a:lnTo>
                  <a:lnTo>
                    <a:pt x="3967" y="172"/>
                  </a:lnTo>
                  <a:lnTo>
                    <a:pt x="3969" y="90"/>
                  </a:lnTo>
                  <a:lnTo>
                    <a:pt x="3971" y="166"/>
                  </a:lnTo>
                  <a:lnTo>
                    <a:pt x="3973" y="224"/>
                  </a:lnTo>
                  <a:lnTo>
                    <a:pt x="3975" y="195"/>
                  </a:lnTo>
                  <a:lnTo>
                    <a:pt x="3977" y="111"/>
                  </a:lnTo>
                  <a:lnTo>
                    <a:pt x="3979" y="173"/>
                  </a:lnTo>
                  <a:lnTo>
                    <a:pt x="3981" y="140"/>
                  </a:lnTo>
                  <a:lnTo>
                    <a:pt x="3982" y="212"/>
                  </a:lnTo>
                  <a:lnTo>
                    <a:pt x="3984" y="99"/>
                  </a:lnTo>
                  <a:lnTo>
                    <a:pt x="3986" y="118"/>
                  </a:lnTo>
                  <a:lnTo>
                    <a:pt x="3988" y="160"/>
                  </a:lnTo>
                  <a:lnTo>
                    <a:pt x="3990" y="115"/>
                  </a:lnTo>
                  <a:lnTo>
                    <a:pt x="3992" y="103"/>
                  </a:lnTo>
                  <a:lnTo>
                    <a:pt x="3994" y="53"/>
                  </a:lnTo>
                  <a:lnTo>
                    <a:pt x="3996" y="134"/>
                  </a:lnTo>
                  <a:lnTo>
                    <a:pt x="3998" y="197"/>
                  </a:lnTo>
                  <a:lnTo>
                    <a:pt x="4000" y="109"/>
                  </a:lnTo>
                  <a:lnTo>
                    <a:pt x="4002" y="90"/>
                  </a:lnTo>
                  <a:lnTo>
                    <a:pt x="4004" y="201"/>
                  </a:lnTo>
                  <a:lnTo>
                    <a:pt x="4005" y="178"/>
                  </a:lnTo>
                  <a:lnTo>
                    <a:pt x="4007" y="151"/>
                  </a:lnTo>
                  <a:lnTo>
                    <a:pt x="4009" y="145"/>
                  </a:lnTo>
                  <a:lnTo>
                    <a:pt x="4011" y="156"/>
                  </a:lnTo>
                  <a:lnTo>
                    <a:pt x="4013" y="126"/>
                  </a:lnTo>
                  <a:lnTo>
                    <a:pt x="4015" y="168"/>
                  </a:lnTo>
                  <a:lnTo>
                    <a:pt x="4017" y="118"/>
                  </a:lnTo>
                  <a:lnTo>
                    <a:pt x="4019" y="92"/>
                  </a:lnTo>
                  <a:lnTo>
                    <a:pt x="4021" y="153"/>
                  </a:lnTo>
                  <a:lnTo>
                    <a:pt x="4023" y="89"/>
                  </a:lnTo>
                  <a:lnTo>
                    <a:pt x="4025" y="186"/>
                  </a:lnTo>
                  <a:lnTo>
                    <a:pt x="4027" y="155"/>
                  </a:lnTo>
                  <a:lnTo>
                    <a:pt x="4029" y="95"/>
                  </a:lnTo>
                  <a:lnTo>
                    <a:pt x="4030" y="139"/>
                  </a:lnTo>
                  <a:lnTo>
                    <a:pt x="4032" y="88"/>
                  </a:lnTo>
                  <a:lnTo>
                    <a:pt x="4034" y="174"/>
                  </a:lnTo>
                  <a:lnTo>
                    <a:pt x="4036" y="152"/>
                  </a:lnTo>
                  <a:lnTo>
                    <a:pt x="4038" y="106"/>
                  </a:lnTo>
                  <a:lnTo>
                    <a:pt x="4040" y="123"/>
                  </a:lnTo>
                  <a:lnTo>
                    <a:pt x="4042" y="103"/>
                  </a:lnTo>
                  <a:lnTo>
                    <a:pt x="4044" y="116"/>
                  </a:lnTo>
                  <a:lnTo>
                    <a:pt x="4046" y="109"/>
                  </a:lnTo>
                  <a:lnTo>
                    <a:pt x="4048" y="103"/>
                  </a:lnTo>
                  <a:lnTo>
                    <a:pt x="4050" y="145"/>
                  </a:lnTo>
                  <a:lnTo>
                    <a:pt x="4051" y="113"/>
                  </a:lnTo>
                  <a:lnTo>
                    <a:pt x="4053" y="143"/>
                  </a:lnTo>
                  <a:lnTo>
                    <a:pt x="4055" y="99"/>
                  </a:lnTo>
                  <a:lnTo>
                    <a:pt x="4057" y="126"/>
                  </a:lnTo>
                  <a:lnTo>
                    <a:pt x="4059" y="160"/>
                  </a:lnTo>
                  <a:lnTo>
                    <a:pt x="4061" y="147"/>
                  </a:lnTo>
                  <a:lnTo>
                    <a:pt x="4063" y="55"/>
                  </a:lnTo>
                  <a:lnTo>
                    <a:pt x="4065" y="140"/>
                  </a:lnTo>
                  <a:lnTo>
                    <a:pt x="4067" y="124"/>
                  </a:lnTo>
                  <a:lnTo>
                    <a:pt x="4069" y="90"/>
                  </a:lnTo>
                  <a:lnTo>
                    <a:pt x="4071" y="218"/>
                  </a:lnTo>
                  <a:lnTo>
                    <a:pt x="4073" y="135"/>
                  </a:lnTo>
                  <a:lnTo>
                    <a:pt x="4075" y="123"/>
                  </a:lnTo>
                  <a:lnTo>
                    <a:pt x="4077" y="186"/>
                  </a:lnTo>
                  <a:lnTo>
                    <a:pt x="4079" y="160"/>
                  </a:lnTo>
                  <a:lnTo>
                    <a:pt x="4081" y="134"/>
                  </a:lnTo>
                  <a:lnTo>
                    <a:pt x="4082" y="151"/>
                  </a:lnTo>
                  <a:lnTo>
                    <a:pt x="4084" y="135"/>
                  </a:lnTo>
                  <a:lnTo>
                    <a:pt x="4086" y="110"/>
                  </a:lnTo>
                  <a:lnTo>
                    <a:pt x="4088" y="153"/>
                  </a:lnTo>
                  <a:lnTo>
                    <a:pt x="4092" y="185"/>
                  </a:lnTo>
                  <a:lnTo>
                    <a:pt x="4096" y="124"/>
                  </a:lnTo>
                  <a:lnTo>
                    <a:pt x="4099" y="137"/>
                  </a:lnTo>
                  <a:lnTo>
                    <a:pt x="4103" y="160"/>
                  </a:lnTo>
                  <a:lnTo>
                    <a:pt x="4107" y="214"/>
                  </a:lnTo>
                  <a:lnTo>
                    <a:pt x="4110" y="183"/>
                  </a:lnTo>
                  <a:lnTo>
                    <a:pt x="4114" y="126"/>
                  </a:lnTo>
                  <a:lnTo>
                    <a:pt x="4118" y="151"/>
                  </a:lnTo>
                  <a:lnTo>
                    <a:pt x="4121" y="149"/>
                  </a:lnTo>
                  <a:lnTo>
                    <a:pt x="4125" y="151"/>
                  </a:lnTo>
                  <a:lnTo>
                    <a:pt x="4129" y="162"/>
                  </a:lnTo>
                  <a:lnTo>
                    <a:pt x="4132" y="131"/>
                  </a:lnTo>
                  <a:lnTo>
                    <a:pt x="4136" y="80"/>
                  </a:lnTo>
                  <a:lnTo>
                    <a:pt x="4140" y="99"/>
                  </a:lnTo>
                  <a:lnTo>
                    <a:pt x="4143" y="122"/>
                  </a:lnTo>
                  <a:lnTo>
                    <a:pt x="4147" y="140"/>
                  </a:lnTo>
                  <a:lnTo>
                    <a:pt x="4151" y="98"/>
                  </a:lnTo>
                  <a:lnTo>
                    <a:pt x="4155" y="127"/>
                  </a:lnTo>
                  <a:lnTo>
                    <a:pt x="4158" y="94"/>
                  </a:lnTo>
                  <a:lnTo>
                    <a:pt x="4162" y="152"/>
                  </a:lnTo>
                  <a:lnTo>
                    <a:pt x="4166" y="119"/>
                  </a:lnTo>
                  <a:lnTo>
                    <a:pt x="4169" y="56"/>
                  </a:lnTo>
                  <a:lnTo>
                    <a:pt x="4173" y="111"/>
                  </a:lnTo>
                  <a:lnTo>
                    <a:pt x="4177" y="90"/>
                  </a:lnTo>
                  <a:lnTo>
                    <a:pt x="4180" y="38"/>
                  </a:lnTo>
                  <a:lnTo>
                    <a:pt x="4184" y="113"/>
                  </a:lnTo>
                  <a:lnTo>
                    <a:pt x="4188" y="70"/>
                  </a:lnTo>
                  <a:lnTo>
                    <a:pt x="4191" y="218"/>
                  </a:lnTo>
                  <a:lnTo>
                    <a:pt x="4195" y="99"/>
                  </a:lnTo>
                  <a:lnTo>
                    <a:pt x="4199" y="105"/>
                  </a:lnTo>
                  <a:lnTo>
                    <a:pt x="4202" y="118"/>
                  </a:lnTo>
                  <a:lnTo>
                    <a:pt x="4206" y="81"/>
                  </a:lnTo>
                  <a:lnTo>
                    <a:pt x="4210" y="44"/>
                  </a:lnTo>
                  <a:lnTo>
                    <a:pt x="4214" y="134"/>
                  </a:lnTo>
                  <a:lnTo>
                    <a:pt x="4217" y="67"/>
                  </a:lnTo>
                  <a:lnTo>
                    <a:pt x="4221" y="101"/>
                  </a:lnTo>
                  <a:lnTo>
                    <a:pt x="4225" y="106"/>
                  </a:lnTo>
                  <a:lnTo>
                    <a:pt x="4228" y="74"/>
                  </a:lnTo>
                  <a:lnTo>
                    <a:pt x="4232" y="101"/>
                  </a:lnTo>
                  <a:lnTo>
                    <a:pt x="4236" y="64"/>
                  </a:lnTo>
                  <a:lnTo>
                    <a:pt x="4239" y="85"/>
                  </a:lnTo>
                  <a:lnTo>
                    <a:pt x="4243" y="63"/>
                  </a:lnTo>
                  <a:lnTo>
                    <a:pt x="4247" y="51"/>
                  </a:lnTo>
                  <a:lnTo>
                    <a:pt x="4250" y="110"/>
                  </a:lnTo>
                  <a:lnTo>
                    <a:pt x="4254" y="140"/>
                  </a:lnTo>
                  <a:lnTo>
                    <a:pt x="4258" y="95"/>
                  </a:lnTo>
                  <a:lnTo>
                    <a:pt x="4261" y="43"/>
                  </a:lnTo>
                  <a:lnTo>
                    <a:pt x="4265" y="84"/>
                  </a:lnTo>
                  <a:lnTo>
                    <a:pt x="4269" y="85"/>
                  </a:lnTo>
                  <a:lnTo>
                    <a:pt x="4272" y="55"/>
                  </a:lnTo>
                  <a:lnTo>
                    <a:pt x="4276" y="90"/>
                  </a:lnTo>
                  <a:lnTo>
                    <a:pt x="4280" y="94"/>
                  </a:lnTo>
                  <a:lnTo>
                    <a:pt x="4284" y="118"/>
                  </a:lnTo>
                  <a:lnTo>
                    <a:pt x="4287" y="120"/>
                  </a:lnTo>
                  <a:lnTo>
                    <a:pt x="4291" y="105"/>
                  </a:lnTo>
                  <a:lnTo>
                    <a:pt x="4295" y="110"/>
                  </a:lnTo>
                  <a:lnTo>
                    <a:pt x="4298" y="102"/>
                  </a:lnTo>
                  <a:lnTo>
                    <a:pt x="4302" y="77"/>
                  </a:lnTo>
                  <a:lnTo>
                    <a:pt x="4306" y="99"/>
                  </a:lnTo>
                  <a:lnTo>
                    <a:pt x="4309" y="111"/>
                  </a:lnTo>
                  <a:lnTo>
                    <a:pt x="4316" y="45"/>
                  </a:lnTo>
                  <a:lnTo>
                    <a:pt x="4322" y="193"/>
                  </a:lnTo>
                  <a:lnTo>
                    <a:pt x="4329" y="157"/>
                  </a:lnTo>
                  <a:lnTo>
                    <a:pt x="4335" y="147"/>
                  </a:lnTo>
                  <a:lnTo>
                    <a:pt x="4353" y="126"/>
                  </a:lnTo>
                  <a:lnTo>
                    <a:pt x="4363" y="130"/>
                  </a:lnTo>
                  <a:lnTo>
                    <a:pt x="4372" y="160"/>
                  </a:lnTo>
                  <a:lnTo>
                    <a:pt x="4381" y="99"/>
                  </a:lnTo>
                  <a:lnTo>
                    <a:pt x="4390" y="151"/>
                  </a:lnTo>
                  <a:lnTo>
                    <a:pt x="4399" y="141"/>
                  </a:lnTo>
                  <a:lnTo>
                    <a:pt x="4408" y="120"/>
                  </a:lnTo>
                  <a:lnTo>
                    <a:pt x="4417" y="64"/>
                  </a:lnTo>
                  <a:lnTo>
                    <a:pt x="4427" y="80"/>
                  </a:lnTo>
                  <a:lnTo>
                    <a:pt x="4436" y="127"/>
                  </a:lnTo>
                  <a:lnTo>
                    <a:pt x="4445" y="360"/>
                  </a:lnTo>
                  <a:lnTo>
                    <a:pt x="4454" y="127"/>
                  </a:lnTo>
                  <a:lnTo>
                    <a:pt x="4463" y="231"/>
                  </a:lnTo>
                  <a:lnTo>
                    <a:pt x="4472" y="303"/>
                  </a:lnTo>
                  <a:lnTo>
                    <a:pt x="4482" y="315"/>
                  </a:lnTo>
                  <a:lnTo>
                    <a:pt x="4491" y="318"/>
                  </a:lnTo>
                  <a:lnTo>
                    <a:pt x="4500" y="295"/>
                  </a:lnTo>
                  <a:lnTo>
                    <a:pt x="4509" y="320"/>
                  </a:lnTo>
                  <a:lnTo>
                    <a:pt x="4518" y="248"/>
                  </a:lnTo>
                  <a:lnTo>
                    <a:pt x="4527" y="233"/>
                  </a:lnTo>
                  <a:lnTo>
                    <a:pt x="4537" y="164"/>
                  </a:lnTo>
                  <a:lnTo>
                    <a:pt x="4547" y="251"/>
                  </a:lnTo>
                  <a:lnTo>
                    <a:pt x="4558" y="176"/>
                  </a:lnTo>
                  <a:lnTo>
                    <a:pt x="4570" y="216"/>
                  </a:lnTo>
                  <a:lnTo>
                    <a:pt x="4581" y="157"/>
                  </a:lnTo>
                  <a:lnTo>
                    <a:pt x="4593" y="177"/>
                  </a:lnTo>
                  <a:lnTo>
                    <a:pt x="4605" y="181"/>
                  </a:lnTo>
                  <a:lnTo>
                    <a:pt x="4617" y="348"/>
                  </a:lnTo>
                  <a:lnTo>
                    <a:pt x="4629" y="546"/>
                  </a:lnTo>
                  <a:lnTo>
                    <a:pt x="4641" y="646"/>
                  </a:lnTo>
                  <a:lnTo>
                    <a:pt x="4653" y="855"/>
                  </a:lnTo>
                  <a:lnTo>
                    <a:pt x="4664" y="1163"/>
                  </a:lnTo>
                  <a:lnTo>
                    <a:pt x="4676" y="1103"/>
                  </a:lnTo>
                  <a:lnTo>
                    <a:pt x="4688" y="1119"/>
                  </a:lnTo>
                  <a:lnTo>
                    <a:pt x="4700" y="1009"/>
                  </a:lnTo>
                  <a:lnTo>
                    <a:pt x="4712" y="763"/>
                  </a:lnTo>
                  <a:lnTo>
                    <a:pt x="4724" y="697"/>
                  </a:lnTo>
                  <a:lnTo>
                    <a:pt x="4736" y="533"/>
                  </a:lnTo>
                  <a:lnTo>
                    <a:pt x="4748" y="431"/>
                  </a:lnTo>
                  <a:lnTo>
                    <a:pt x="4760" y="402"/>
                  </a:lnTo>
                  <a:lnTo>
                    <a:pt x="4771" y="394"/>
                  </a:lnTo>
                  <a:lnTo>
                    <a:pt x="4783" y="224"/>
                  </a:lnTo>
                  <a:lnTo>
                    <a:pt x="4795" y="151"/>
                  </a:lnTo>
                  <a:lnTo>
                    <a:pt x="4807" y="177"/>
                  </a:lnTo>
                  <a:lnTo>
                    <a:pt x="4819" y="265"/>
                  </a:lnTo>
                  <a:lnTo>
                    <a:pt x="4831" y="308"/>
                  </a:lnTo>
                  <a:lnTo>
                    <a:pt x="4843" y="147"/>
                  </a:lnTo>
                  <a:lnTo>
                    <a:pt x="4854" y="181"/>
                  </a:lnTo>
                  <a:lnTo>
                    <a:pt x="4866" y="143"/>
                  </a:lnTo>
                  <a:lnTo>
                    <a:pt x="4878" y="130"/>
                  </a:lnTo>
                  <a:lnTo>
                    <a:pt x="4890" y="115"/>
                  </a:lnTo>
                  <a:lnTo>
                    <a:pt x="4914" y="115"/>
                  </a:lnTo>
                  <a:lnTo>
                    <a:pt x="4926" y="169"/>
                  </a:lnTo>
                  <a:lnTo>
                    <a:pt x="4938" y="149"/>
                  </a:lnTo>
                  <a:lnTo>
                    <a:pt x="4950" y="131"/>
                  </a:lnTo>
                  <a:lnTo>
                    <a:pt x="4961" y="183"/>
                  </a:lnTo>
                  <a:lnTo>
                    <a:pt x="4973" y="115"/>
                  </a:lnTo>
                  <a:lnTo>
                    <a:pt x="4985" y="206"/>
                  </a:lnTo>
                  <a:lnTo>
                    <a:pt x="4997" y="109"/>
                  </a:lnTo>
                  <a:lnTo>
                    <a:pt x="5009" y="248"/>
                  </a:lnTo>
                  <a:lnTo>
                    <a:pt x="5021" y="206"/>
                  </a:lnTo>
                  <a:lnTo>
                    <a:pt x="5033" y="153"/>
                  </a:lnTo>
                  <a:lnTo>
                    <a:pt x="5045" y="183"/>
                  </a:lnTo>
                  <a:lnTo>
                    <a:pt x="5056" y="106"/>
                  </a:lnTo>
                  <a:lnTo>
                    <a:pt x="5068" y="236"/>
                  </a:lnTo>
                  <a:lnTo>
                    <a:pt x="5080" y="103"/>
                  </a:lnTo>
                  <a:lnTo>
                    <a:pt x="5092" y="132"/>
                  </a:lnTo>
                  <a:lnTo>
                    <a:pt x="5104" y="137"/>
                  </a:lnTo>
                  <a:lnTo>
                    <a:pt x="5116" y="153"/>
                  </a:lnTo>
                  <a:lnTo>
                    <a:pt x="5128" y="124"/>
                  </a:lnTo>
                  <a:lnTo>
                    <a:pt x="5140" y="164"/>
                  </a:lnTo>
                  <a:lnTo>
                    <a:pt x="5151" y="207"/>
                  </a:lnTo>
                  <a:lnTo>
                    <a:pt x="5163" y="82"/>
                  </a:lnTo>
                  <a:lnTo>
                    <a:pt x="5175" y="226"/>
                  </a:lnTo>
                  <a:lnTo>
                    <a:pt x="5187" y="416"/>
                  </a:lnTo>
                  <a:lnTo>
                    <a:pt x="5199" y="858"/>
                  </a:lnTo>
                  <a:lnTo>
                    <a:pt x="5211" y="1506"/>
                  </a:lnTo>
                  <a:lnTo>
                    <a:pt x="5223" y="2005"/>
                  </a:lnTo>
                  <a:lnTo>
                    <a:pt x="5235" y="2210"/>
                  </a:lnTo>
                  <a:lnTo>
                    <a:pt x="5246" y="2671"/>
                  </a:lnTo>
                  <a:lnTo>
                    <a:pt x="5258" y="2299"/>
                  </a:lnTo>
                  <a:lnTo>
                    <a:pt x="5270" y="2627"/>
                  </a:lnTo>
                  <a:lnTo>
                    <a:pt x="5282" y="1825"/>
                  </a:lnTo>
                  <a:lnTo>
                    <a:pt x="5294" y="1641"/>
                  </a:lnTo>
                  <a:lnTo>
                    <a:pt x="5306" y="1370"/>
                  </a:lnTo>
                  <a:lnTo>
                    <a:pt x="5318" y="923"/>
                  </a:lnTo>
                  <a:lnTo>
                    <a:pt x="5330" y="558"/>
                  </a:lnTo>
                  <a:lnTo>
                    <a:pt x="5341" y="350"/>
                  </a:lnTo>
                  <a:lnTo>
                    <a:pt x="5353" y="435"/>
                  </a:lnTo>
                  <a:lnTo>
                    <a:pt x="5365" y="281"/>
                  </a:lnTo>
                  <a:lnTo>
                    <a:pt x="5377" y="299"/>
                  </a:lnTo>
                  <a:lnTo>
                    <a:pt x="5389" y="270"/>
                  </a:lnTo>
                  <a:lnTo>
                    <a:pt x="5401" y="177"/>
                  </a:lnTo>
                  <a:lnTo>
                    <a:pt x="5413" y="178"/>
                  </a:lnTo>
                  <a:lnTo>
                    <a:pt x="5425" y="165"/>
                  </a:lnTo>
                  <a:lnTo>
                    <a:pt x="5436" y="170"/>
                  </a:lnTo>
                  <a:lnTo>
                    <a:pt x="5448" y="178"/>
                  </a:lnTo>
                  <a:lnTo>
                    <a:pt x="5460" y="147"/>
                  </a:lnTo>
                  <a:lnTo>
                    <a:pt x="5472" y="261"/>
                  </a:lnTo>
                  <a:lnTo>
                    <a:pt x="5484" y="270"/>
                  </a:lnTo>
                  <a:lnTo>
                    <a:pt x="5496" y="166"/>
                  </a:lnTo>
                  <a:lnTo>
                    <a:pt x="5508" y="153"/>
                  </a:lnTo>
                  <a:lnTo>
                    <a:pt x="5520" y="106"/>
                  </a:lnTo>
                  <a:lnTo>
                    <a:pt x="5532" y="139"/>
                  </a:lnTo>
                  <a:lnTo>
                    <a:pt x="5544" y="144"/>
                  </a:lnTo>
                  <a:lnTo>
                    <a:pt x="5555" y="140"/>
                  </a:lnTo>
                  <a:lnTo>
                    <a:pt x="5567" y="111"/>
                  </a:lnTo>
                  <a:lnTo>
                    <a:pt x="5579" y="164"/>
                  </a:lnTo>
                  <a:lnTo>
                    <a:pt x="5591" y="107"/>
                  </a:lnTo>
                  <a:lnTo>
                    <a:pt x="5603" y="132"/>
                  </a:lnTo>
                  <a:lnTo>
                    <a:pt x="5615" y="39"/>
                  </a:lnTo>
                  <a:lnTo>
                    <a:pt x="5627" y="124"/>
                  </a:lnTo>
                  <a:lnTo>
                    <a:pt x="5639" y="115"/>
                  </a:lnTo>
                  <a:lnTo>
                    <a:pt x="5650" y="159"/>
                  </a:lnTo>
                  <a:lnTo>
                    <a:pt x="5662" y="94"/>
                  </a:lnTo>
                  <a:lnTo>
                    <a:pt x="5674" y="124"/>
                  </a:lnTo>
                  <a:lnTo>
                    <a:pt x="5686" y="48"/>
                  </a:lnTo>
                  <a:lnTo>
                    <a:pt x="5698" y="65"/>
                  </a:lnTo>
                  <a:lnTo>
                    <a:pt x="5710" y="115"/>
                  </a:lnTo>
                  <a:lnTo>
                    <a:pt x="5722" y="97"/>
                  </a:lnTo>
                  <a:lnTo>
                    <a:pt x="5734" y="80"/>
                  </a:lnTo>
                  <a:lnTo>
                    <a:pt x="5745" y="118"/>
                  </a:lnTo>
                  <a:lnTo>
                    <a:pt x="5757" y="126"/>
                  </a:lnTo>
                  <a:lnTo>
                    <a:pt x="5769" y="126"/>
                  </a:lnTo>
                  <a:lnTo>
                    <a:pt x="5781" y="165"/>
                  </a:lnTo>
                  <a:lnTo>
                    <a:pt x="5793" y="113"/>
                  </a:lnTo>
                  <a:lnTo>
                    <a:pt x="5805" y="39"/>
                  </a:lnTo>
                  <a:lnTo>
                    <a:pt x="5817" y="57"/>
                  </a:lnTo>
                  <a:lnTo>
                    <a:pt x="5829" y="155"/>
                  </a:lnTo>
                  <a:lnTo>
                    <a:pt x="5840" y="48"/>
                  </a:lnTo>
                  <a:lnTo>
                    <a:pt x="5852" y="144"/>
                  </a:lnTo>
                  <a:lnTo>
                    <a:pt x="5864" y="111"/>
                  </a:lnTo>
                  <a:lnTo>
                    <a:pt x="5876" y="73"/>
                  </a:lnTo>
                  <a:lnTo>
                    <a:pt x="5888" y="99"/>
                  </a:lnTo>
                  <a:lnTo>
                    <a:pt x="5900" y="80"/>
                  </a:lnTo>
                  <a:lnTo>
                    <a:pt x="5912" y="72"/>
                  </a:lnTo>
                  <a:lnTo>
                    <a:pt x="5924" y="145"/>
                  </a:lnTo>
                  <a:lnTo>
                    <a:pt x="5935" y="128"/>
                  </a:lnTo>
                  <a:lnTo>
                    <a:pt x="5947" y="141"/>
                  </a:lnTo>
                  <a:lnTo>
                    <a:pt x="5961" y="156"/>
                  </a:lnTo>
                  <a:lnTo>
                    <a:pt x="5975" y="106"/>
                  </a:lnTo>
                  <a:lnTo>
                    <a:pt x="5993" y="72"/>
                  </a:lnTo>
                  <a:lnTo>
                    <a:pt x="6010" y="162"/>
                  </a:lnTo>
                  <a:lnTo>
                    <a:pt x="6030" y="141"/>
                  </a:lnTo>
                  <a:lnTo>
                    <a:pt x="6050" y="76"/>
                  </a:lnTo>
                  <a:lnTo>
                    <a:pt x="6070" y="148"/>
                  </a:lnTo>
                  <a:lnTo>
                    <a:pt x="6089" y="164"/>
                  </a:lnTo>
                  <a:lnTo>
                    <a:pt x="6109" y="132"/>
                  </a:lnTo>
                  <a:lnTo>
                    <a:pt x="6129" y="149"/>
                  </a:lnTo>
                  <a:lnTo>
                    <a:pt x="6148" y="59"/>
                  </a:lnTo>
                  <a:lnTo>
                    <a:pt x="6168" y="88"/>
                  </a:lnTo>
                  <a:lnTo>
                    <a:pt x="6188" y="67"/>
                  </a:lnTo>
                  <a:lnTo>
                    <a:pt x="6204" y="0"/>
                  </a:lnTo>
                  <a:lnTo>
                    <a:pt x="6220" y="0"/>
                  </a:lnTo>
                  <a:lnTo>
                    <a:pt x="6252" y="0"/>
                  </a:lnTo>
                  <a:lnTo>
                    <a:pt x="6284" y="0"/>
                  </a:lnTo>
                  <a:lnTo>
                    <a:pt x="6317" y="0"/>
                  </a:lnTo>
                  <a:lnTo>
                    <a:pt x="6349"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149"/>
            <p:cNvSpPr>
              <a:spLocks/>
            </p:cNvSpPr>
            <p:nvPr/>
          </p:nvSpPr>
          <p:spPr bwMode="auto">
            <a:xfrm flipV="1">
              <a:off x="306388" y="6398254"/>
              <a:ext cx="14100175" cy="93664"/>
            </a:xfrm>
            <a:custGeom>
              <a:avLst/>
              <a:gdLst/>
              <a:ahLst/>
              <a:cxnLst>
                <a:cxn ang="0">
                  <a:pos x="17058" y="0"/>
                </a:cxn>
                <a:cxn ang="0">
                  <a:pos x="17115" y="0"/>
                </a:cxn>
                <a:cxn ang="0">
                  <a:pos x="17173" y="0"/>
                </a:cxn>
                <a:cxn ang="0">
                  <a:pos x="17250" y="0"/>
                </a:cxn>
                <a:cxn ang="0">
                  <a:pos x="17328" y="0"/>
                </a:cxn>
                <a:cxn ang="0">
                  <a:pos x="17405" y="7"/>
                </a:cxn>
                <a:cxn ang="0">
                  <a:pos x="17482" y="0"/>
                </a:cxn>
                <a:cxn ang="0">
                  <a:pos x="17530" y="0"/>
                </a:cxn>
                <a:cxn ang="0">
                  <a:pos x="17579" y="0"/>
                </a:cxn>
                <a:cxn ang="0">
                  <a:pos x="17627" y="0"/>
                </a:cxn>
                <a:cxn ang="0">
                  <a:pos x="17675" y="0"/>
                </a:cxn>
                <a:cxn ang="0">
                  <a:pos x="17723" y="0"/>
                </a:cxn>
                <a:cxn ang="0">
                  <a:pos x="17772" y="4"/>
                </a:cxn>
                <a:cxn ang="0">
                  <a:pos x="17820" y="3"/>
                </a:cxn>
                <a:cxn ang="0">
                  <a:pos x="17868" y="0"/>
                </a:cxn>
                <a:cxn ang="0">
                  <a:pos x="17916" y="0"/>
                </a:cxn>
                <a:cxn ang="0">
                  <a:pos x="17964" y="11"/>
                </a:cxn>
                <a:cxn ang="0">
                  <a:pos x="18013" y="14"/>
                </a:cxn>
                <a:cxn ang="0">
                  <a:pos x="18061" y="0"/>
                </a:cxn>
                <a:cxn ang="0">
                  <a:pos x="18109" y="16"/>
                </a:cxn>
                <a:cxn ang="0">
                  <a:pos x="18157" y="50"/>
                </a:cxn>
                <a:cxn ang="0">
                  <a:pos x="18206" y="91"/>
                </a:cxn>
                <a:cxn ang="0">
                  <a:pos x="18254" y="132"/>
                </a:cxn>
                <a:cxn ang="0">
                  <a:pos x="18302" y="297"/>
                </a:cxn>
                <a:cxn ang="0">
                  <a:pos x="18350" y="321"/>
                </a:cxn>
                <a:cxn ang="0">
                  <a:pos x="18398" y="252"/>
                </a:cxn>
                <a:cxn ang="0">
                  <a:pos x="18447" y="188"/>
                </a:cxn>
                <a:cxn ang="0">
                  <a:pos x="18495" y="201"/>
                </a:cxn>
                <a:cxn ang="0">
                  <a:pos x="18543" y="112"/>
                </a:cxn>
                <a:cxn ang="0">
                  <a:pos x="18591" y="27"/>
                </a:cxn>
                <a:cxn ang="0">
                  <a:pos x="18640" y="46"/>
                </a:cxn>
                <a:cxn ang="0">
                  <a:pos x="18688" y="11"/>
                </a:cxn>
                <a:cxn ang="0">
                  <a:pos x="18733" y="9"/>
                </a:cxn>
                <a:cxn ang="0">
                  <a:pos x="18760" y="23"/>
                </a:cxn>
                <a:cxn ang="0">
                  <a:pos x="18780" y="0"/>
                </a:cxn>
                <a:cxn ang="0">
                  <a:pos x="18801" y="0"/>
                </a:cxn>
                <a:cxn ang="0">
                  <a:pos x="18821" y="0"/>
                </a:cxn>
                <a:cxn ang="0">
                  <a:pos x="18842" y="11"/>
                </a:cxn>
                <a:cxn ang="0">
                  <a:pos x="18862" y="12"/>
                </a:cxn>
                <a:cxn ang="0">
                  <a:pos x="18883" y="0"/>
                </a:cxn>
                <a:cxn ang="0">
                  <a:pos x="18903" y="0"/>
                </a:cxn>
                <a:cxn ang="0">
                  <a:pos x="18924" y="1"/>
                </a:cxn>
                <a:cxn ang="0">
                  <a:pos x="18944" y="0"/>
                </a:cxn>
                <a:cxn ang="0">
                  <a:pos x="18965" y="13"/>
                </a:cxn>
                <a:cxn ang="0">
                  <a:pos x="18985" y="0"/>
                </a:cxn>
                <a:cxn ang="0">
                  <a:pos x="19005" y="0"/>
                </a:cxn>
                <a:cxn ang="0">
                  <a:pos x="19026" y="14"/>
                </a:cxn>
                <a:cxn ang="0">
                  <a:pos x="19046" y="0"/>
                </a:cxn>
                <a:cxn ang="0">
                  <a:pos x="19067" y="0"/>
                </a:cxn>
                <a:cxn ang="0">
                  <a:pos x="19087" y="4"/>
                </a:cxn>
                <a:cxn ang="0">
                  <a:pos x="19108" y="0"/>
                </a:cxn>
                <a:cxn ang="0">
                  <a:pos x="19128" y="6"/>
                </a:cxn>
                <a:cxn ang="0">
                  <a:pos x="19149" y="11"/>
                </a:cxn>
                <a:cxn ang="0">
                  <a:pos x="19169" y="8"/>
                </a:cxn>
                <a:cxn ang="0">
                  <a:pos x="19190" y="13"/>
                </a:cxn>
                <a:cxn ang="0">
                  <a:pos x="19210" y="0"/>
                </a:cxn>
                <a:cxn ang="0">
                  <a:pos x="19231" y="0"/>
                </a:cxn>
                <a:cxn ang="0">
                  <a:pos x="19249" y="0"/>
                </a:cxn>
                <a:cxn ang="0">
                  <a:pos x="19260" y="0"/>
                </a:cxn>
              </a:cxnLst>
              <a:rect l="0" t="0" r="r" b="b"/>
              <a:pathLst>
                <a:path w="44214" h="381">
                  <a:moveTo>
                    <a:pt x="0" y="0"/>
                  </a:moveTo>
                  <a:lnTo>
                    <a:pt x="0" y="0"/>
                  </a:lnTo>
                  <a:lnTo>
                    <a:pt x="17044" y="0"/>
                  </a:lnTo>
                  <a:lnTo>
                    <a:pt x="17058" y="0"/>
                  </a:lnTo>
                  <a:lnTo>
                    <a:pt x="17072" y="0"/>
                  </a:lnTo>
                  <a:lnTo>
                    <a:pt x="17087" y="0"/>
                  </a:lnTo>
                  <a:lnTo>
                    <a:pt x="17101" y="0"/>
                  </a:lnTo>
                  <a:lnTo>
                    <a:pt x="17115" y="0"/>
                  </a:lnTo>
                  <a:lnTo>
                    <a:pt x="17130" y="0"/>
                  </a:lnTo>
                  <a:lnTo>
                    <a:pt x="17144" y="0"/>
                  </a:lnTo>
                  <a:lnTo>
                    <a:pt x="17158" y="0"/>
                  </a:lnTo>
                  <a:lnTo>
                    <a:pt x="17173" y="0"/>
                  </a:lnTo>
                  <a:lnTo>
                    <a:pt x="17192" y="9"/>
                  </a:lnTo>
                  <a:lnTo>
                    <a:pt x="17212" y="0"/>
                  </a:lnTo>
                  <a:lnTo>
                    <a:pt x="17231" y="0"/>
                  </a:lnTo>
                  <a:lnTo>
                    <a:pt x="17250" y="0"/>
                  </a:lnTo>
                  <a:lnTo>
                    <a:pt x="17269" y="0"/>
                  </a:lnTo>
                  <a:lnTo>
                    <a:pt x="17289" y="9"/>
                  </a:lnTo>
                  <a:lnTo>
                    <a:pt x="17308" y="0"/>
                  </a:lnTo>
                  <a:lnTo>
                    <a:pt x="17328" y="0"/>
                  </a:lnTo>
                  <a:lnTo>
                    <a:pt x="17347" y="0"/>
                  </a:lnTo>
                  <a:lnTo>
                    <a:pt x="17366" y="16"/>
                  </a:lnTo>
                  <a:lnTo>
                    <a:pt x="17386" y="6"/>
                  </a:lnTo>
                  <a:lnTo>
                    <a:pt x="17405" y="7"/>
                  </a:lnTo>
                  <a:lnTo>
                    <a:pt x="17424" y="0"/>
                  </a:lnTo>
                  <a:lnTo>
                    <a:pt x="17444" y="12"/>
                  </a:lnTo>
                  <a:lnTo>
                    <a:pt x="17463" y="0"/>
                  </a:lnTo>
                  <a:lnTo>
                    <a:pt x="17482" y="0"/>
                  </a:lnTo>
                  <a:lnTo>
                    <a:pt x="17494" y="0"/>
                  </a:lnTo>
                  <a:lnTo>
                    <a:pt x="17506" y="0"/>
                  </a:lnTo>
                  <a:lnTo>
                    <a:pt x="17518" y="0"/>
                  </a:lnTo>
                  <a:lnTo>
                    <a:pt x="17530" y="0"/>
                  </a:lnTo>
                  <a:lnTo>
                    <a:pt x="17543" y="1"/>
                  </a:lnTo>
                  <a:lnTo>
                    <a:pt x="17555" y="11"/>
                  </a:lnTo>
                  <a:lnTo>
                    <a:pt x="17567" y="0"/>
                  </a:lnTo>
                  <a:lnTo>
                    <a:pt x="17579" y="0"/>
                  </a:lnTo>
                  <a:lnTo>
                    <a:pt x="17591" y="0"/>
                  </a:lnTo>
                  <a:lnTo>
                    <a:pt x="17603" y="0"/>
                  </a:lnTo>
                  <a:lnTo>
                    <a:pt x="17615" y="13"/>
                  </a:lnTo>
                  <a:lnTo>
                    <a:pt x="17627" y="0"/>
                  </a:lnTo>
                  <a:lnTo>
                    <a:pt x="17639" y="0"/>
                  </a:lnTo>
                  <a:lnTo>
                    <a:pt x="17651" y="13"/>
                  </a:lnTo>
                  <a:lnTo>
                    <a:pt x="17663" y="9"/>
                  </a:lnTo>
                  <a:lnTo>
                    <a:pt x="17675" y="0"/>
                  </a:lnTo>
                  <a:lnTo>
                    <a:pt x="17687" y="0"/>
                  </a:lnTo>
                  <a:lnTo>
                    <a:pt x="17699" y="0"/>
                  </a:lnTo>
                  <a:lnTo>
                    <a:pt x="17711" y="0"/>
                  </a:lnTo>
                  <a:lnTo>
                    <a:pt x="17723" y="0"/>
                  </a:lnTo>
                  <a:lnTo>
                    <a:pt x="17735" y="7"/>
                  </a:lnTo>
                  <a:lnTo>
                    <a:pt x="17747" y="8"/>
                  </a:lnTo>
                  <a:lnTo>
                    <a:pt x="17759" y="0"/>
                  </a:lnTo>
                  <a:lnTo>
                    <a:pt x="17772" y="4"/>
                  </a:lnTo>
                  <a:lnTo>
                    <a:pt x="17784" y="4"/>
                  </a:lnTo>
                  <a:lnTo>
                    <a:pt x="17796" y="0"/>
                  </a:lnTo>
                  <a:lnTo>
                    <a:pt x="17808" y="0"/>
                  </a:lnTo>
                  <a:lnTo>
                    <a:pt x="17820" y="3"/>
                  </a:lnTo>
                  <a:lnTo>
                    <a:pt x="17832" y="3"/>
                  </a:lnTo>
                  <a:lnTo>
                    <a:pt x="17844" y="16"/>
                  </a:lnTo>
                  <a:lnTo>
                    <a:pt x="17856" y="1"/>
                  </a:lnTo>
                  <a:lnTo>
                    <a:pt x="17868" y="0"/>
                  </a:lnTo>
                  <a:lnTo>
                    <a:pt x="17880" y="5"/>
                  </a:lnTo>
                  <a:lnTo>
                    <a:pt x="17892" y="0"/>
                  </a:lnTo>
                  <a:lnTo>
                    <a:pt x="17904" y="5"/>
                  </a:lnTo>
                  <a:lnTo>
                    <a:pt x="17916" y="0"/>
                  </a:lnTo>
                  <a:lnTo>
                    <a:pt x="17928" y="0"/>
                  </a:lnTo>
                  <a:lnTo>
                    <a:pt x="17940" y="7"/>
                  </a:lnTo>
                  <a:lnTo>
                    <a:pt x="17952" y="15"/>
                  </a:lnTo>
                  <a:lnTo>
                    <a:pt x="17964" y="11"/>
                  </a:lnTo>
                  <a:lnTo>
                    <a:pt x="17976" y="12"/>
                  </a:lnTo>
                  <a:lnTo>
                    <a:pt x="17989" y="0"/>
                  </a:lnTo>
                  <a:lnTo>
                    <a:pt x="18001" y="0"/>
                  </a:lnTo>
                  <a:lnTo>
                    <a:pt x="18013" y="14"/>
                  </a:lnTo>
                  <a:lnTo>
                    <a:pt x="18025" y="8"/>
                  </a:lnTo>
                  <a:lnTo>
                    <a:pt x="18037" y="32"/>
                  </a:lnTo>
                  <a:lnTo>
                    <a:pt x="18049" y="0"/>
                  </a:lnTo>
                  <a:lnTo>
                    <a:pt x="18061" y="0"/>
                  </a:lnTo>
                  <a:lnTo>
                    <a:pt x="18073" y="26"/>
                  </a:lnTo>
                  <a:lnTo>
                    <a:pt x="18085" y="3"/>
                  </a:lnTo>
                  <a:lnTo>
                    <a:pt x="18097" y="13"/>
                  </a:lnTo>
                  <a:lnTo>
                    <a:pt x="18109" y="16"/>
                  </a:lnTo>
                  <a:lnTo>
                    <a:pt x="18121" y="33"/>
                  </a:lnTo>
                  <a:lnTo>
                    <a:pt x="18133" y="55"/>
                  </a:lnTo>
                  <a:lnTo>
                    <a:pt x="18145" y="42"/>
                  </a:lnTo>
                  <a:lnTo>
                    <a:pt x="18157" y="50"/>
                  </a:lnTo>
                  <a:lnTo>
                    <a:pt x="18169" y="63"/>
                  </a:lnTo>
                  <a:lnTo>
                    <a:pt x="18182" y="92"/>
                  </a:lnTo>
                  <a:lnTo>
                    <a:pt x="18194" y="90"/>
                  </a:lnTo>
                  <a:lnTo>
                    <a:pt x="18206" y="91"/>
                  </a:lnTo>
                  <a:lnTo>
                    <a:pt x="18218" y="135"/>
                  </a:lnTo>
                  <a:lnTo>
                    <a:pt x="18230" y="134"/>
                  </a:lnTo>
                  <a:lnTo>
                    <a:pt x="18242" y="176"/>
                  </a:lnTo>
                  <a:lnTo>
                    <a:pt x="18254" y="132"/>
                  </a:lnTo>
                  <a:lnTo>
                    <a:pt x="18266" y="252"/>
                  </a:lnTo>
                  <a:lnTo>
                    <a:pt x="18278" y="190"/>
                  </a:lnTo>
                  <a:lnTo>
                    <a:pt x="18290" y="265"/>
                  </a:lnTo>
                  <a:lnTo>
                    <a:pt x="18302" y="297"/>
                  </a:lnTo>
                  <a:lnTo>
                    <a:pt x="18314" y="324"/>
                  </a:lnTo>
                  <a:lnTo>
                    <a:pt x="18326" y="297"/>
                  </a:lnTo>
                  <a:lnTo>
                    <a:pt x="18338" y="305"/>
                  </a:lnTo>
                  <a:lnTo>
                    <a:pt x="18350" y="321"/>
                  </a:lnTo>
                  <a:lnTo>
                    <a:pt x="18362" y="285"/>
                  </a:lnTo>
                  <a:lnTo>
                    <a:pt x="18374" y="381"/>
                  </a:lnTo>
                  <a:lnTo>
                    <a:pt x="18386" y="280"/>
                  </a:lnTo>
                  <a:lnTo>
                    <a:pt x="18398" y="252"/>
                  </a:lnTo>
                  <a:lnTo>
                    <a:pt x="18411" y="248"/>
                  </a:lnTo>
                  <a:lnTo>
                    <a:pt x="18423" y="225"/>
                  </a:lnTo>
                  <a:lnTo>
                    <a:pt x="18435" y="290"/>
                  </a:lnTo>
                  <a:lnTo>
                    <a:pt x="18447" y="188"/>
                  </a:lnTo>
                  <a:lnTo>
                    <a:pt x="18459" y="278"/>
                  </a:lnTo>
                  <a:lnTo>
                    <a:pt x="18471" y="253"/>
                  </a:lnTo>
                  <a:lnTo>
                    <a:pt x="18483" y="164"/>
                  </a:lnTo>
                  <a:lnTo>
                    <a:pt x="18495" y="201"/>
                  </a:lnTo>
                  <a:lnTo>
                    <a:pt x="18507" y="143"/>
                  </a:lnTo>
                  <a:lnTo>
                    <a:pt x="18519" y="89"/>
                  </a:lnTo>
                  <a:lnTo>
                    <a:pt x="18531" y="125"/>
                  </a:lnTo>
                  <a:lnTo>
                    <a:pt x="18543" y="112"/>
                  </a:lnTo>
                  <a:lnTo>
                    <a:pt x="18555" y="81"/>
                  </a:lnTo>
                  <a:lnTo>
                    <a:pt x="18567" y="45"/>
                  </a:lnTo>
                  <a:lnTo>
                    <a:pt x="18579" y="77"/>
                  </a:lnTo>
                  <a:lnTo>
                    <a:pt x="18591" y="27"/>
                  </a:lnTo>
                  <a:lnTo>
                    <a:pt x="18603" y="5"/>
                  </a:lnTo>
                  <a:lnTo>
                    <a:pt x="18615" y="43"/>
                  </a:lnTo>
                  <a:lnTo>
                    <a:pt x="18628" y="72"/>
                  </a:lnTo>
                  <a:lnTo>
                    <a:pt x="18640" y="46"/>
                  </a:lnTo>
                  <a:lnTo>
                    <a:pt x="18652" y="4"/>
                  </a:lnTo>
                  <a:lnTo>
                    <a:pt x="18664" y="19"/>
                  </a:lnTo>
                  <a:lnTo>
                    <a:pt x="18676" y="22"/>
                  </a:lnTo>
                  <a:lnTo>
                    <a:pt x="18688" y="11"/>
                  </a:lnTo>
                  <a:lnTo>
                    <a:pt x="18700" y="3"/>
                  </a:lnTo>
                  <a:lnTo>
                    <a:pt x="18712" y="13"/>
                  </a:lnTo>
                  <a:lnTo>
                    <a:pt x="18724" y="13"/>
                  </a:lnTo>
                  <a:lnTo>
                    <a:pt x="18733" y="9"/>
                  </a:lnTo>
                  <a:lnTo>
                    <a:pt x="18741" y="15"/>
                  </a:lnTo>
                  <a:lnTo>
                    <a:pt x="18750" y="25"/>
                  </a:lnTo>
                  <a:lnTo>
                    <a:pt x="18755" y="20"/>
                  </a:lnTo>
                  <a:lnTo>
                    <a:pt x="18760" y="23"/>
                  </a:lnTo>
                  <a:lnTo>
                    <a:pt x="18765" y="0"/>
                  </a:lnTo>
                  <a:lnTo>
                    <a:pt x="18770" y="5"/>
                  </a:lnTo>
                  <a:lnTo>
                    <a:pt x="18775" y="6"/>
                  </a:lnTo>
                  <a:lnTo>
                    <a:pt x="18780" y="0"/>
                  </a:lnTo>
                  <a:lnTo>
                    <a:pt x="18786" y="4"/>
                  </a:lnTo>
                  <a:lnTo>
                    <a:pt x="18791" y="8"/>
                  </a:lnTo>
                  <a:lnTo>
                    <a:pt x="18796" y="0"/>
                  </a:lnTo>
                  <a:lnTo>
                    <a:pt x="18801" y="0"/>
                  </a:lnTo>
                  <a:lnTo>
                    <a:pt x="18806" y="13"/>
                  </a:lnTo>
                  <a:lnTo>
                    <a:pt x="18811" y="8"/>
                  </a:lnTo>
                  <a:lnTo>
                    <a:pt x="18816" y="0"/>
                  </a:lnTo>
                  <a:lnTo>
                    <a:pt x="18821" y="0"/>
                  </a:lnTo>
                  <a:lnTo>
                    <a:pt x="18826" y="0"/>
                  </a:lnTo>
                  <a:lnTo>
                    <a:pt x="18832" y="4"/>
                  </a:lnTo>
                  <a:lnTo>
                    <a:pt x="18837" y="6"/>
                  </a:lnTo>
                  <a:lnTo>
                    <a:pt x="18842" y="11"/>
                  </a:lnTo>
                  <a:lnTo>
                    <a:pt x="18847" y="8"/>
                  </a:lnTo>
                  <a:lnTo>
                    <a:pt x="18852" y="15"/>
                  </a:lnTo>
                  <a:lnTo>
                    <a:pt x="18857" y="0"/>
                  </a:lnTo>
                  <a:lnTo>
                    <a:pt x="18862" y="12"/>
                  </a:lnTo>
                  <a:lnTo>
                    <a:pt x="18867" y="2"/>
                  </a:lnTo>
                  <a:lnTo>
                    <a:pt x="18873" y="6"/>
                  </a:lnTo>
                  <a:lnTo>
                    <a:pt x="18878" y="0"/>
                  </a:lnTo>
                  <a:lnTo>
                    <a:pt x="18883" y="0"/>
                  </a:lnTo>
                  <a:lnTo>
                    <a:pt x="18888" y="0"/>
                  </a:lnTo>
                  <a:lnTo>
                    <a:pt x="18893" y="0"/>
                  </a:lnTo>
                  <a:lnTo>
                    <a:pt x="18898" y="9"/>
                  </a:lnTo>
                  <a:lnTo>
                    <a:pt x="18903" y="0"/>
                  </a:lnTo>
                  <a:lnTo>
                    <a:pt x="18908" y="3"/>
                  </a:lnTo>
                  <a:lnTo>
                    <a:pt x="18913" y="10"/>
                  </a:lnTo>
                  <a:lnTo>
                    <a:pt x="18919" y="9"/>
                  </a:lnTo>
                  <a:lnTo>
                    <a:pt x="18924" y="1"/>
                  </a:lnTo>
                  <a:lnTo>
                    <a:pt x="18929" y="3"/>
                  </a:lnTo>
                  <a:lnTo>
                    <a:pt x="18934" y="0"/>
                  </a:lnTo>
                  <a:lnTo>
                    <a:pt x="18939" y="0"/>
                  </a:lnTo>
                  <a:lnTo>
                    <a:pt x="18944" y="0"/>
                  </a:lnTo>
                  <a:lnTo>
                    <a:pt x="18949" y="0"/>
                  </a:lnTo>
                  <a:lnTo>
                    <a:pt x="18954" y="0"/>
                  </a:lnTo>
                  <a:lnTo>
                    <a:pt x="18959" y="9"/>
                  </a:lnTo>
                  <a:lnTo>
                    <a:pt x="18965" y="13"/>
                  </a:lnTo>
                  <a:lnTo>
                    <a:pt x="18970" y="0"/>
                  </a:lnTo>
                  <a:lnTo>
                    <a:pt x="18975" y="20"/>
                  </a:lnTo>
                  <a:lnTo>
                    <a:pt x="18980" y="0"/>
                  </a:lnTo>
                  <a:lnTo>
                    <a:pt x="18985" y="0"/>
                  </a:lnTo>
                  <a:lnTo>
                    <a:pt x="18990" y="0"/>
                  </a:lnTo>
                  <a:lnTo>
                    <a:pt x="18995" y="2"/>
                  </a:lnTo>
                  <a:lnTo>
                    <a:pt x="19000" y="0"/>
                  </a:lnTo>
                  <a:lnTo>
                    <a:pt x="19005" y="0"/>
                  </a:lnTo>
                  <a:lnTo>
                    <a:pt x="19011" y="0"/>
                  </a:lnTo>
                  <a:lnTo>
                    <a:pt x="19016" y="0"/>
                  </a:lnTo>
                  <a:lnTo>
                    <a:pt x="19021" y="5"/>
                  </a:lnTo>
                  <a:lnTo>
                    <a:pt x="19026" y="14"/>
                  </a:lnTo>
                  <a:lnTo>
                    <a:pt x="19031" y="9"/>
                  </a:lnTo>
                  <a:lnTo>
                    <a:pt x="19036" y="0"/>
                  </a:lnTo>
                  <a:lnTo>
                    <a:pt x="19041" y="0"/>
                  </a:lnTo>
                  <a:lnTo>
                    <a:pt x="19046" y="0"/>
                  </a:lnTo>
                  <a:lnTo>
                    <a:pt x="19052" y="0"/>
                  </a:lnTo>
                  <a:lnTo>
                    <a:pt x="19057" y="2"/>
                  </a:lnTo>
                  <a:lnTo>
                    <a:pt x="19062" y="0"/>
                  </a:lnTo>
                  <a:lnTo>
                    <a:pt x="19067" y="0"/>
                  </a:lnTo>
                  <a:lnTo>
                    <a:pt x="19072" y="0"/>
                  </a:lnTo>
                  <a:lnTo>
                    <a:pt x="19077" y="2"/>
                  </a:lnTo>
                  <a:lnTo>
                    <a:pt x="19082" y="8"/>
                  </a:lnTo>
                  <a:lnTo>
                    <a:pt x="19087" y="4"/>
                  </a:lnTo>
                  <a:lnTo>
                    <a:pt x="19092" y="0"/>
                  </a:lnTo>
                  <a:lnTo>
                    <a:pt x="19098" y="0"/>
                  </a:lnTo>
                  <a:lnTo>
                    <a:pt x="19103" y="0"/>
                  </a:lnTo>
                  <a:lnTo>
                    <a:pt x="19108" y="0"/>
                  </a:lnTo>
                  <a:lnTo>
                    <a:pt x="19113" y="0"/>
                  </a:lnTo>
                  <a:lnTo>
                    <a:pt x="19118" y="8"/>
                  </a:lnTo>
                  <a:lnTo>
                    <a:pt x="19123" y="9"/>
                  </a:lnTo>
                  <a:lnTo>
                    <a:pt x="19128" y="6"/>
                  </a:lnTo>
                  <a:lnTo>
                    <a:pt x="19133" y="5"/>
                  </a:lnTo>
                  <a:lnTo>
                    <a:pt x="19139" y="0"/>
                  </a:lnTo>
                  <a:lnTo>
                    <a:pt x="19144" y="0"/>
                  </a:lnTo>
                  <a:lnTo>
                    <a:pt x="19149" y="11"/>
                  </a:lnTo>
                  <a:lnTo>
                    <a:pt x="19154" y="0"/>
                  </a:lnTo>
                  <a:lnTo>
                    <a:pt x="19159" y="1"/>
                  </a:lnTo>
                  <a:lnTo>
                    <a:pt x="19164" y="4"/>
                  </a:lnTo>
                  <a:lnTo>
                    <a:pt x="19169" y="8"/>
                  </a:lnTo>
                  <a:lnTo>
                    <a:pt x="19174" y="0"/>
                  </a:lnTo>
                  <a:lnTo>
                    <a:pt x="19179" y="0"/>
                  </a:lnTo>
                  <a:lnTo>
                    <a:pt x="19185" y="8"/>
                  </a:lnTo>
                  <a:lnTo>
                    <a:pt x="19190" y="13"/>
                  </a:lnTo>
                  <a:lnTo>
                    <a:pt x="19195" y="5"/>
                  </a:lnTo>
                  <a:lnTo>
                    <a:pt x="19200" y="0"/>
                  </a:lnTo>
                  <a:lnTo>
                    <a:pt x="19205" y="4"/>
                  </a:lnTo>
                  <a:lnTo>
                    <a:pt x="19210" y="0"/>
                  </a:lnTo>
                  <a:lnTo>
                    <a:pt x="19215" y="5"/>
                  </a:lnTo>
                  <a:lnTo>
                    <a:pt x="19220" y="0"/>
                  </a:lnTo>
                  <a:lnTo>
                    <a:pt x="19226" y="2"/>
                  </a:lnTo>
                  <a:lnTo>
                    <a:pt x="19231" y="0"/>
                  </a:lnTo>
                  <a:lnTo>
                    <a:pt x="19236" y="0"/>
                  </a:lnTo>
                  <a:lnTo>
                    <a:pt x="19241" y="0"/>
                  </a:lnTo>
                  <a:lnTo>
                    <a:pt x="19246" y="0"/>
                  </a:lnTo>
                  <a:lnTo>
                    <a:pt x="19249" y="0"/>
                  </a:lnTo>
                  <a:lnTo>
                    <a:pt x="19251" y="0"/>
                  </a:lnTo>
                  <a:lnTo>
                    <a:pt x="19254" y="0"/>
                  </a:lnTo>
                  <a:lnTo>
                    <a:pt x="19257" y="0"/>
                  </a:lnTo>
                  <a:lnTo>
                    <a:pt x="19260" y="0"/>
                  </a:lnTo>
                  <a:lnTo>
                    <a:pt x="19263"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150"/>
            <p:cNvSpPr>
              <a:spLocks/>
            </p:cNvSpPr>
            <p:nvPr/>
          </p:nvSpPr>
          <p:spPr bwMode="auto">
            <a:xfrm flipV="1">
              <a:off x="306388" y="6355392"/>
              <a:ext cx="14100175" cy="136525"/>
            </a:xfrm>
            <a:custGeom>
              <a:avLst/>
              <a:gdLst/>
              <a:ahLst/>
              <a:cxnLst>
                <a:cxn ang="0">
                  <a:pos x="10967" y="0"/>
                </a:cxn>
                <a:cxn ang="0">
                  <a:pos x="10994" y="0"/>
                </a:cxn>
                <a:cxn ang="0">
                  <a:pos x="11034" y="0"/>
                </a:cxn>
                <a:cxn ang="0">
                  <a:pos x="11077" y="0"/>
                </a:cxn>
                <a:cxn ang="0">
                  <a:pos x="11120" y="0"/>
                </a:cxn>
                <a:cxn ang="0">
                  <a:pos x="11163" y="0"/>
                </a:cxn>
                <a:cxn ang="0">
                  <a:pos x="11206" y="0"/>
                </a:cxn>
                <a:cxn ang="0">
                  <a:pos x="11248" y="0"/>
                </a:cxn>
                <a:cxn ang="0">
                  <a:pos x="11291" y="10"/>
                </a:cxn>
                <a:cxn ang="0">
                  <a:pos x="11334" y="7"/>
                </a:cxn>
                <a:cxn ang="0">
                  <a:pos x="11377" y="0"/>
                </a:cxn>
                <a:cxn ang="0">
                  <a:pos x="11420" y="0"/>
                </a:cxn>
                <a:cxn ang="0">
                  <a:pos x="11462" y="0"/>
                </a:cxn>
                <a:cxn ang="0">
                  <a:pos x="11505" y="0"/>
                </a:cxn>
                <a:cxn ang="0">
                  <a:pos x="11548" y="6"/>
                </a:cxn>
                <a:cxn ang="0">
                  <a:pos x="11591" y="0"/>
                </a:cxn>
                <a:cxn ang="0">
                  <a:pos x="11634" y="2"/>
                </a:cxn>
                <a:cxn ang="0">
                  <a:pos x="11677" y="0"/>
                </a:cxn>
                <a:cxn ang="0">
                  <a:pos x="11719" y="0"/>
                </a:cxn>
                <a:cxn ang="0">
                  <a:pos x="11762" y="0"/>
                </a:cxn>
                <a:cxn ang="0">
                  <a:pos x="11805" y="2"/>
                </a:cxn>
                <a:cxn ang="0">
                  <a:pos x="11848" y="0"/>
                </a:cxn>
                <a:cxn ang="0">
                  <a:pos x="11891" y="5"/>
                </a:cxn>
                <a:cxn ang="0">
                  <a:pos x="11934" y="10"/>
                </a:cxn>
                <a:cxn ang="0">
                  <a:pos x="11976" y="27"/>
                </a:cxn>
                <a:cxn ang="0">
                  <a:pos x="12019" y="89"/>
                </a:cxn>
                <a:cxn ang="0">
                  <a:pos x="12062" y="201"/>
                </a:cxn>
                <a:cxn ang="0">
                  <a:pos x="12105" y="199"/>
                </a:cxn>
                <a:cxn ang="0">
                  <a:pos x="12148" y="387"/>
                </a:cxn>
                <a:cxn ang="0">
                  <a:pos x="12191" y="469"/>
                </a:cxn>
                <a:cxn ang="0">
                  <a:pos x="12233" y="384"/>
                </a:cxn>
                <a:cxn ang="0">
                  <a:pos x="12276" y="257"/>
                </a:cxn>
                <a:cxn ang="0">
                  <a:pos x="12319" y="221"/>
                </a:cxn>
                <a:cxn ang="0">
                  <a:pos x="12362" y="80"/>
                </a:cxn>
                <a:cxn ang="0">
                  <a:pos x="12405" y="34"/>
                </a:cxn>
                <a:cxn ang="0">
                  <a:pos x="12448" y="9"/>
                </a:cxn>
                <a:cxn ang="0">
                  <a:pos x="12490" y="23"/>
                </a:cxn>
                <a:cxn ang="0">
                  <a:pos x="12533" y="19"/>
                </a:cxn>
                <a:cxn ang="0">
                  <a:pos x="12576" y="5"/>
                </a:cxn>
                <a:cxn ang="0">
                  <a:pos x="12619" y="15"/>
                </a:cxn>
                <a:cxn ang="0">
                  <a:pos x="12662" y="15"/>
                </a:cxn>
                <a:cxn ang="0">
                  <a:pos x="12705" y="3"/>
                </a:cxn>
                <a:cxn ang="0">
                  <a:pos x="12747" y="7"/>
                </a:cxn>
                <a:cxn ang="0">
                  <a:pos x="12790" y="13"/>
                </a:cxn>
                <a:cxn ang="0">
                  <a:pos x="12833" y="0"/>
                </a:cxn>
                <a:cxn ang="0">
                  <a:pos x="12876" y="0"/>
                </a:cxn>
                <a:cxn ang="0">
                  <a:pos x="12919" y="0"/>
                </a:cxn>
                <a:cxn ang="0">
                  <a:pos x="12962" y="0"/>
                </a:cxn>
                <a:cxn ang="0">
                  <a:pos x="13004" y="0"/>
                </a:cxn>
                <a:cxn ang="0">
                  <a:pos x="13045" y="6"/>
                </a:cxn>
                <a:cxn ang="0">
                  <a:pos x="13066" y="0"/>
                </a:cxn>
                <a:cxn ang="0">
                  <a:pos x="13077" y="0"/>
                </a:cxn>
                <a:cxn ang="0">
                  <a:pos x="13091" y="0"/>
                </a:cxn>
                <a:cxn ang="0">
                  <a:pos x="13106" y="0"/>
                </a:cxn>
              </a:cxnLst>
              <a:rect l="0" t="0" r="r" b="b"/>
              <a:pathLst>
                <a:path w="44214" h="558">
                  <a:moveTo>
                    <a:pt x="0" y="0"/>
                  </a:moveTo>
                  <a:lnTo>
                    <a:pt x="0" y="0"/>
                  </a:lnTo>
                  <a:lnTo>
                    <a:pt x="10964" y="0"/>
                  </a:lnTo>
                  <a:lnTo>
                    <a:pt x="10967" y="0"/>
                  </a:lnTo>
                  <a:lnTo>
                    <a:pt x="10970" y="0"/>
                  </a:lnTo>
                  <a:lnTo>
                    <a:pt x="10978" y="0"/>
                  </a:lnTo>
                  <a:lnTo>
                    <a:pt x="10986" y="0"/>
                  </a:lnTo>
                  <a:lnTo>
                    <a:pt x="10994" y="0"/>
                  </a:lnTo>
                  <a:lnTo>
                    <a:pt x="11002" y="0"/>
                  </a:lnTo>
                  <a:lnTo>
                    <a:pt x="11013" y="0"/>
                  </a:lnTo>
                  <a:lnTo>
                    <a:pt x="11023" y="0"/>
                  </a:lnTo>
                  <a:lnTo>
                    <a:pt x="11034" y="0"/>
                  </a:lnTo>
                  <a:lnTo>
                    <a:pt x="11045" y="8"/>
                  </a:lnTo>
                  <a:lnTo>
                    <a:pt x="11056" y="3"/>
                  </a:lnTo>
                  <a:lnTo>
                    <a:pt x="11066" y="0"/>
                  </a:lnTo>
                  <a:lnTo>
                    <a:pt x="11077" y="0"/>
                  </a:lnTo>
                  <a:lnTo>
                    <a:pt x="11088" y="0"/>
                  </a:lnTo>
                  <a:lnTo>
                    <a:pt x="11098" y="0"/>
                  </a:lnTo>
                  <a:lnTo>
                    <a:pt x="11109" y="0"/>
                  </a:lnTo>
                  <a:lnTo>
                    <a:pt x="11120" y="0"/>
                  </a:lnTo>
                  <a:lnTo>
                    <a:pt x="11131" y="9"/>
                  </a:lnTo>
                  <a:lnTo>
                    <a:pt x="11141" y="0"/>
                  </a:lnTo>
                  <a:lnTo>
                    <a:pt x="11152" y="0"/>
                  </a:lnTo>
                  <a:lnTo>
                    <a:pt x="11163" y="0"/>
                  </a:lnTo>
                  <a:lnTo>
                    <a:pt x="11173" y="0"/>
                  </a:lnTo>
                  <a:lnTo>
                    <a:pt x="11184" y="0"/>
                  </a:lnTo>
                  <a:lnTo>
                    <a:pt x="11195" y="0"/>
                  </a:lnTo>
                  <a:lnTo>
                    <a:pt x="11206" y="0"/>
                  </a:lnTo>
                  <a:lnTo>
                    <a:pt x="11216" y="0"/>
                  </a:lnTo>
                  <a:lnTo>
                    <a:pt x="11227" y="2"/>
                  </a:lnTo>
                  <a:lnTo>
                    <a:pt x="11238" y="3"/>
                  </a:lnTo>
                  <a:lnTo>
                    <a:pt x="11248" y="0"/>
                  </a:lnTo>
                  <a:lnTo>
                    <a:pt x="11259" y="5"/>
                  </a:lnTo>
                  <a:lnTo>
                    <a:pt x="11270" y="2"/>
                  </a:lnTo>
                  <a:lnTo>
                    <a:pt x="11280" y="0"/>
                  </a:lnTo>
                  <a:lnTo>
                    <a:pt x="11291" y="10"/>
                  </a:lnTo>
                  <a:lnTo>
                    <a:pt x="11302" y="12"/>
                  </a:lnTo>
                  <a:lnTo>
                    <a:pt x="11313" y="3"/>
                  </a:lnTo>
                  <a:lnTo>
                    <a:pt x="11323" y="0"/>
                  </a:lnTo>
                  <a:lnTo>
                    <a:pt x="11334" y="7"/>
                  </a:lnTo>
                  <a:lnTo>
                    <a:pt x="11345" y="0"/>
                  </a:lnTo>
                  <a:lnTo>
                    <a:pt x="11355" y="0"/>
                  </a:lnTo>
                  <a:lnTo>
                    <a:pt x="11366" y="0"/>
                  </a:lnTo>
                  <a:lnTo>
                    <a:pt x="11377" y="0"/>
                  </a:lnTo>
                  <a:lnTo>
                    <a:pt x="11387" y="2"/>
                  </a:lnTo>
                  <a:lnTo>
                    <a:pt x="11398" y="3"/>
                  </a:lnTo>
                  <a:lnTo>
                    <a:pt x="11409" y="0"/>
                  </a:lnTo>
                  <a:lnTo>
                    <a:pt x="11420" y="0"/>
                  </a:lnTo>
                  <a:lnTo>
                    <a:pt x="11430" y="0"/>
                  </a:lnTo>
                  <a:lnTo>
                    <a:pt x="11441" y="0"/>
                  </a:lnTo>
                  <a:lnTo>
                    <a:pt x="11452" y="0"/>
                  </a:lnTo>
                  <a:lnTo>
                    <a:pt x="11462" y="0"/>
                  </a:lnTo>
                  <a:lnTo>
                    <a:pt x="11473" y="0"/>
                  </a:lnTo>
                  <a:lnTo>
                    <a:pt x="11484" y="10"/>
                  </a:lnTo>
                  <a:lnTo>
                    <a:pt x="11495" y="0"/>
                  </a:lnTo>
                  <a:lnTo>
                    <a:pt x="11505" y="0"/>
                  </a:lnTo>
                  <a:lnTo>
                    <a:pt x="11516" y="0"/>
                  </a:lnTo>
                  <a:lnTo>
                    <a:pt x="11527" y="0"/>
                  </a:lnTo>
                  <a:lnTo>
                    <a:pt x="11537" y="1"/>
                  </a:lnTo>
                  <a:lnTo>
                    <a:pt x="11548" y="6"/>
                  </a:lnTo>
                  <a:lnTo>
                    <a:pt x="11559" y="0"/>
                  </a:lnTo>
                  <a:lnTo>
                    <a:pt x="11570" y="0"/>
                  </a:lnTo>
                  <a:lnTo>
                    <a:pt x="11580" y="2"/>
                  </a:lnTo>
                  <a:lnTo>
                    <a:pt x="11591" y="0"/>
                  </a:lnTo>
                  <a:lnTo>
                    <a:pt x="11602" y="4"/>
                  </a:lnTo>
                  <a:lnTo>
                    <a:pt x="11612" y="0"/>
                  </a:lnTo>
                  <a:lnTo>
                    <a:pt x="11623" y="0"/>
                  </a:lnTo>
                  <a:lnTo>
                    <a:pt x="11634" y="2"/>
                  </a:lnTo>
                  <a:lnTo>
                    <a:pt x="11644" y="5"/>
                  </a:lnTo>
                  <a:lnTo>
                    <a:pt x="11655" y="16"/>
                  </a:lnTo>
                  <a:lnTo>
                    <a:pt x="11666" y="1"/>
                  </a:lnTo>
                  <a:lnTo>
                    <a:pt x="11677" y="0"/>
                  </a:lnTo>
                  <a:lnTo>
                    <a:pt x="11687" y="1"/>
                  </a:lnTo>
                  <a:lnTo>
                    <a:pt x="11698" y="1"/>
                  </a:lnTo>
                  <a:lnTo>
                    <a:pt x="11709" y="0"/>
                  </a:lnTo>
                  <a:lnTo>
                    <a:pt x="11719" y="0"/>
                  </a:lnTo>
                  <a:lnTo>
                    <a:pt x="11730" y="10"/>
                  </a:lnTo>
                  <a:lnTo>
                    <a:pt x="11741" y="5"/>
                  </a:lnTo>
                  <a:lnTo>
                    <a:pt x="11752" y="0"/>
                  </a:lnTo>
                  <a:lnTo>
                    <a:pt x="11762" y="0"/>
                  </a:lnTo>
                  <a:lnTo>
                    <a:pt x="11773" y="0"/>
                  </a:lnTo>
                  <a:lnTo>
                    <a:pt x="11784" y="5"/>
                  </a:lnTo>
                  <a:lnTo>
                    <a:pt x="11794" y="0"/>
                  </a:lnTo>
                  <a:lnTo>
                    <a:pt x="11805" y="2"/>
                  </a:lnTo>
                  <a:lnTo>
                    <a:pt x="11816" y="1"/>
                  </a:lnTo>
                  <a:lnTo>
                    <a:pt x="11826" y="20"/>
                  </a:lnTo>
                  <a:lnTo>
                    <a:pt x="11837" y="2"/>
                  </a:lnTo>
                  <a:lnTo>
                    <a:pt x="11848" y="0"/>
                  </a:lnTo>
                  <a:lnTo>
                    <a:pt x="11859" y="0"/>
                  </a:lnTo>
                  <a:lnTo>
                    <a:pt x="11869" y="20"/>
                  </a:lnTo>
                  <a:lnTo>
                    <a:pt x="11880" y="6"/>
                  </a:lnTo>
                  <a:lnTo>
                    <a:pt x="11891" y="5"/>
                  </a:lnTo>
                  <a:lnTo>
                    <a:pt x="11901" y="4"/>
                  </a:lnTo>
                  <a:lnTo>
                    <a:pt x="11912" y="3"/>
                  </a:lnTo>
                  <a:lnTo>
                    <a:pt x="11923" y="3"/>
                  </a:lnTo>
                  <a:lnTo>
                    <a:pt x="11934" y="10"/>
                  </a:lnTo>
                  <a:lnTo>
                    <a:pt x="11944" y="0"/>
                  </a:lnTo>
                  <a:lnTo>
                    <a:pt x="11955" y="20"/>
                  </a:lnTo>
                  <a:lnTo>
                    <a:pt x="11966" y="7"/>
                  </a:lnTo>
                  <a:lnTo>
                    <a:pt x="11976" y="27"/>
                  </a:lnTo>
                  <a:lnTo>
                    <a:pt x="11987" y="35"/>
                  </a:lnTo>
                  <a:lnTo>
                    <a:pt x="11998" y="76"/>
                  </a:lnTo>
                  <a:lnTo>
                    <a:pt x="12009" y="47"/>
                  </a:lnTo>
                  <a:lnTo>
                    <a:pt x="12019" y="89"/>
                  </a:lnTo>
                  <a:lnTo>
                    <a:pt x="12030" y="72"/>
                  </a:lnTo>
                  <a:lnTo>
                    <a:pt x="12041" y="173"/>
                  </a:lnTo>
                  <a:lnTo>
                    <a:pt x="12051" y="169"/>
                  </a:lnTo>
                  <a:lnTo>
                    <a:pt x="12062" y="201"/>
                  </a:lnTo>
                  <a:lnTo>
                    <a:pt x="12073" y="175"/>
                  </a:lnTo>
                  <a:lnTo>
                    <a:pt x="12083" y="240"/>
                  </a:lnTo>
                  <a:lnTo>
                    <a:pt x="12094" y="259"/>
                  </a:lnTo>
                  <a:lnTo>
                    <a:pt x="12105" y="199"/>
                  </a:lnTo>
                  <a:lnTo>
                    <a:pt x="12116" y="334"/>
                  </a:lnTo>
                  <a:lnTo>
                    <a:pt x="12126" y="291"/>
                  </a:lnTo>
                  <a:lnTo>
                    <a:pt x="12137" y="376"/>
                  </a:lnTo>
                  <a:lnTo>
                    <a:pt x="12148" y="387"/>
                  </a:lnTo>
                  <a:lnTo>
                    <a:pt x="12158" y="320"/>
                  </a:lnTo>
                  <a:lnTo>
                    <a:pt x="12169" y="386"/>
                  </a:lnTo>
                  <a:lnTo>
                    <a:pt x="12180" y="558"/>
                  </a:lnTo>
                  <a:lnTo>
                    <a:pt x="12191" y="469"/>
                  </a:lnTo>
                  <a:lnTo>
                    <a:pt x="12201" y="398"/>
                  </a:lnTo>
                  <a:lnTo>
                    <a:pt x="12212" y="431"/>
                  </a:lnTo>
                  <a:lnTo>
                    <a:pt x="12223" y="363"/>
                  </a:lnTo>
                  <a:lnTo>
                    <a:pt x="12233" y="384"/>
                  </a:lnTo>
                  <a:lnTo>
                    <a:pt x="12244" y="361"/>
                  </a:lnTo>
                  <a:lnTo>
                    <a:pt x="12255" y="293"/>
                  </a:lnTo>
                  <a:lnTo>
                    <a:pt x="12266" y="276"/>
                  </a:lnTo>
                  <a:lnTo>
                    <a:pt x="12276" y="257"/>
                  </a:lnTo>
                  <a:lnTo>
                    <a:pt x="12287" y="232"/>
                  </a:lnTo>
                  <a:lnTo>
                    <a:pt x="12298" y="165"/>
                  </a:lnTo>
                  <a:lnTo>
                    <a:pt x="12308" y="169"/>
                  </a:lnTo>
                  <a:lnTo>
                    <a:pt x="12319" y="221"/>
                  </a:lnTo>
                  <a:lnTo>
                    <a:pt x="12330" y="94"/>
                  </a:lnTo>
                  <a:lnTo>
                    <a:pt x="12340" y="100"/>
                  </a:lnTo>
                  <a:lnTo>
                    <a:pt x="12351" y="51"/>
                  </a:lnTo>
                  <a:lnTo>
                    <a:pt x="12362" y="80"/>
                  </a:lnTo>
                  <a:lnTo>
                    <a:pt x="12373" y="98"/>
                  </a:lnTo>
                  <a:lnTo>
                    <a:pt x="12383" y="67"/>
                  </a:lnTo>
                  <a:lnTo>
                    <a:pt x="12394" y="32"/>
                  </a:lnTo>
                  <a:lnTo>
                    <a:pt x="12405" y="34"/>
                  </a:lnTo>
                  <a:lnTo>
                    <a:pt x="12415" y="59"/>
                  </a:lnTo>
                  <a:lnTo>
                    <a:pt x="12426" y="20"/>
                  </a:lnTo>
                  <a:lnTo>
                    <a:pt x="12437" y="17"/>
                  </a:lnTo>
                  <a:lnTo>
                    <a:pt x="12448" y="9"/>
                  </a:lnTo>
                  <a:lnTo>
                    <a:pt x="12458" y="19"/>
                  </a:lnTo>
                  <a:lnTo>
                    <a:pt x="12469" y="24"/>
                  </a:lnTo>
                  <a:lnTo>
                    <a:pt x="12480" y="4"/>
                  </a:lnTo>
                  <a:lnTo>
                    <a:pt x="12490" y="23"/>
                  </a:lnTo>
                  <a:lnTo>
                    <a:pt x="12501" y="14"/>
                  </a:lnTo>
                  <a:lnTo>
                    <a:pt x="12512" y="15"/>
                  </a:lnTo>
                  <a:lnTo>
                    <a:pt x="12522" y="25"/>
                  </a:lnTo>
                  <a:lnTo>
                    <a:pt x="12533" y="19"/>
                  </a:lnTo>
                  <a:lnTo>
                    <a:pt x="12544" y="0"/>
                  </a:lnTo>
                  <a:lnTo>
                    <a:pt x="12555" y="3"/>
                  </a:lnTo>
                  <a:lnTo>
                    <a:pt x="12565" y="5"/>
                  </a:lnTo>
                  <a:lnTo>
                    <a:pt x="12576" y="5"/>
                  </a:lnTo>
                  <a:lnTo>
                    <a:pt x="12587" y="35"/>
                  </a:lnTo>
                  <a:lnTo>
                    <a:pt x="12597" y="23"/>
                  </a:lnTo>
                  <a:lnTo>
                    <a:pt x="12608" y="10"/>
                  </a:lnTo>
                  <a:lnTo>
                    <a:pt x="12619" y="15"/>
                  </a:lnTo>
                  <a:lnTo>
                    <a:pt x="12630" y="4"/>
                  </a:lnTo>
                  <a:lnTo>
                    <a:pt x="12640" y="12"/>
                  </a:lnTo>
                  <a:lnTo>
                    <a:pt x="12651" y="25"/>
                  </a:lnTo>
                  <a:lnTo>
                    <a:pt x="12662" y="15"/>
                  </a:lnTo>
                  <a:lnTo>
                    <a:pt x="12672" y="2"/>
                  </a:lnTo>
                  <a:lnTo>
                    <a:pt x="12683" y="4"/>
                  </a:lnTo>
                  <a:lnTo>
                    <a:pt x="12694" y="7"/>
                  </a:lnTo>
                  <a:lnTo>
                    <a:pt x="12705" y="3"/>
                  </a:lnTo>
                  <a:lnTo>
                    <a:pt x="12715" y="0"/>
                  </a:lnTo>
                  <a:lnTo>
                    <a:pt x="12726" y="3"/>
                  </a:lnTo>
                  <a:lnTo>
                    <a:pt x="12737" y="0"/>
                  </a:lnTo>
                  <a:lnTo>
                    <a:pt x="12747" y="7"/>
                  </a:lnTo>
                  <a:lnTo>
                    <a:pt x="12758" y="0"/>
                  </a:lnTo>
                  <a:lnTo>
                    <a:pt x="12769" y="0"/>
                  </a:lnTo>
                  <a:lnTo>
                    <a:pt x="12780" y="11"/>
                  </a:lnTo>
                  <a:lnTo>
                    <a:pt x="12790" y="13"/>
                  </a:lnTo>
                  <a:lnTo>
                    <a:pt x="12801" y="1"/>
                  </a:lnTo>
                  <a:lnTo>
                    <a:pt x="12812" y="0"/>
                  </a:lnTo>
                  <a:lnTo>
                    <a:pt x="12822" y="0"/>
                  </a:lnTo>
                  <a:lnTo>
                    <a:pt x="12833" y="0"/>
                  </a:lnTo>
                  <a:lnTo>
                    <a:pt x="12844" y="0"/>
                  </a:lnTo>
                  <a:lnTo>
                    <a:pt x="12854" y="3"/>
                  </a:lnTo>
                  <a:lnTo>
                    <a:pt x="12865" y="1"/>
                  </a:lnTo>
                  <a:lnTo>
                    <a:pt x="12876" y="0"/>
                  </a:lnTo>
                  <a:lnTo>
                    <a:pt x="12887" y="10"/>
                  </a:lnTo>
                  <a:lnTo>
                    <a:pt x="12897" y="0"/>
                  </a:lnTo>
                  <a:lnTo>
                    <a:pt x="12908" y="0"/>
                  </a:lnTo>
                  <a:lnTo>
                    <a:pt x="12919" y="0"/>
                  </a:lnTo>
                  <a:lnTo>
                    <a:pt x="12929" y="3"/>
                  </a:lnTo>
                  <a:lnTo>
                    <a:pt x="12940" y="0"/>
                  </a:lnTo>
                  <a:lnTo>
                    <a:pt x="12951" y="0"/>
                  </a:lnTo>
                  <a:lnTo>
                    <a:pt x="12962" y="0"/>
                  </a:lnTo>
                  <a:lnTo>
                    <a:pt x="12972" y="0"/>
                  </a:lnTo>
                  <a:lnTo>
                    <a:pt x="12983" y="1"/>
                  </a:lnTo>
                  <a:lnTo>
                    <a:pt x="12994" y="0"/>
                  </a:lnTo>
                  <a:lnTo>
                    <a:pt x="13004" y="0"/>
                  </a:lnTo>
                  <a:lnTo>
                    <a:pt x="13015" y="18"/>
                  </a:lnTo>
                  <a:lnTo>
                    <a:pt x="13026" y="3"/>
                  </a:lnTo>
                  <a:lnTo>
                    <a:pt x="13036" y="0"/>
                  </a:lnTo>
                  <a:lnTo>
                    <a:pt x="13045" y="6"/>
                  </a:lnTo>
                  <a:lnTo>
                    <a:pt x="13053" y="2"/>
                  </a:lnTo>
                  <a:lnTo>
                    <a:pt x="13061" y="8"/>
                  </a:lnTo>
                  <a:lnTo>
                    <a:pt x="13063" y="3"/>
                  </a:lnTo>
                  <a:lnTo>
                    <a:pt x="13066" y="0"/>
                  </a:lnTo>
                  <a:lnTo>
                    <a:pt x="13069" y="6"/>
                  </a:lnTo>
                  <a:lnTo>
                    <a:pt x="13072" y="10"/>
                  </a:lnTo>
                  <a:lnTo>
                    <a:pt x="13075" y="0"/>
                  </a:lnTo>
                  <a:lnTo>
                    <a:pt x="13077" y="0"/>
                  </a:lnTo>
                  <a:lnTo>
                    <a:pt x="13080" y="0"/>
                  </a:lnTo>
                  <a:lnTo>
                    <a:pt x="13083" y="0"/>
                  </a:lnTo>
                  <a:lnTo>
                    <a:pt x="13087" y="0"/>
                  </a:lnTo>
                  <a:lnTo>
                    <a:pt x="13091" y="0"/>
                  </a:lnTo>
                  <a:lnTo>
                    <a:pt x="13094" y="0"/>
                  </a:lnTo>
                  <a:lnTo>
                    <a:pt x="13098" y="0"/>
                  </a:lnTo>
                  <a:lnTo>
                    <a:pt x="13102" y="0"/>
                  </a:lnTo>
                  <a:lnTo>
                    <a:pt x="13106"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151"/>
            <p:cNvSpPr>
              <a:spLocks/>
            </p:cNvSpPr>
            <p:nvPr/>
          </p:nvSpPr>
          <p:spPr bwMode="auto">
            <a:xfrm flipV="1">
              <a:off x="306388" y="200654"/>
              <a:ext cx="14100175" cy="6291263"/>
            </a:xfrm>
            <a:custGeom>
              <a:avLst/>
              <a:gdLst/>
              <a:ahLst/>
              <a:cxnLst>
                <a:cxn ang="0">
                  <a:pos x="5902" y="0"/>
                </a:cxn>
                <a:cxn ang="0">
                  <a:pos x="5949" y="0"/>
                </a:cxn>
                <a:cxn ang="0">
                  <a:pos x="6012" y="0"/>
                </a:cxn>
                <a:cxn ang="0">
                  <a:pos x="6091" y="68"/>
                </a:cxn>
                <a:cxn ang="0">
                  <a:pos x="6170" y="23"/>
                </a:cxn>
                <a:cxn ang="0">
                  <a:pos x="6238" y="18"/>
                </a:cxn>
                <a:cxn ang="0">
                  <a:pos x="6303" y="47"/>
                </a:cxn>
                <a:cxn ang="0">
                  <a:pos x="6367" y="2"/>
                </a:cxn>
                <a:cxn ang="0">
                  <a:pos x="6426" y="165"/>
                </a:cxn>
                <a:cxn ang="0">
                  <a:pos x="6469" y="605"/>
                </a:cxn>
                <a:cxn ang="0">
                  <a:pos x="6511" y="959"/>
                </a:cxn>
                <a:cxn ang="0">
                  <a:pos x="6554" y="420"/>
                </a:cxn>
                <a:cxn ang="0">
                  <a:pos x="6597" y="139"/>
                </a:cxn>
                <a:cxn ang="0">
                  <a:pos x="6637" y="93"/>
                </a:cxn>
                <a:cxn ang="0">
                  <a:pos x="6670" y="205"/>
                </a:cxn>
                <a:cxn ang="0">
                  <a:pos x="6702" y="253"/>
                </a:cxn>
                <a:cxn ang="0">
                  <a:pos x="6733" y="313"/>
                </a:cxn>
                <a:cxn ang="0">
                  <a:pos x="6765" y="133"/>
                </a:cxn>
                <a:cxn ang="0">
                  <a:pos x="6797" y="77"/>
                </a:cxn>
                <a:cxn ang="0">
                  <a:pos x="6829" y="28"/>
                </a:cxn>
                <a:cxn ang="0">
                  <a:pos x="6860" y="40"/>
                </a:cxn>
                <a:cxn ang="0">
                  <a:pos x="6892" y="17"/>
                </a:cxn>
                <a:cxn ang="0">
                  <a:pos x="6924" y="35"/>
                </a:cxn>
                <a:cxn ang="0">
                  <a:pos x="6956" y="11"/>
                </a:cxn>
                <a:cxn ang="0">
                  <a:pos x="6987" y="86"/>
                </a:cxn>
                <a:cxn ang="0">
                  <a:pos x="7019" y="494"/>
                </a:cxn>
                <a:cxn ang="0">
                  <a:pos x="7051" y="2933"/>
                </a:cxn>
                <a:cxn ang="0">
                  <a:pos x="7083" y="10529"/>
                </a:cxn>
                <a:cxn ang="0">
                  <a:pos x="7114" y="21373"/>
                </a:cxn>
                <a:cxn ang="0">
                  <a:pos x="7146" y="25570"/>
                </a:cxn>
                <a:cxn ang="0">
                  <a:pos x="7178" y="19614"/>
                </a:cxn>
                <a:cxn ang="0">
                  <a:pos x="7209" y="11032"/>
                </a:cxn>
                <a:cxn ang="0">
                  <a:pos x="7241" y="5529"/>
                </a:cxn>
                <a:cxn ang="0">
                  <a:pos x="7273" y="2213"/>
                </a:cxn>
                <a:cxn ang="0">
                  <a:pos x="7305" y="1014"/>
                </a:cxn>
                <a:cxn ang="0">
                  <a:pos x="7336" y="331"/>
                </a:cxn>
                <a:cxn ang="0">
                  <a:pos x="7368" y="293"/>
                </a:cxn>
                <a:cxn ang="0">
                  <a:pos x="7400" y="146"/>
                </a:cxn>
                <a:cxn ang="0">
                  <a:pos x="7432" y="149"/>
                </a:cxn>
                <a:cxn ang="0">
                  <a:pos x="7488" y="107"/>
                </a:cxn>
                <a:cxn ang="0">
                  <a:pos x="7552" y="70"/>
                </a:cxn>
                <a:cxn ang="0">
                  <a:pos x="7615" y="24"/>
                </a:cxn>
                <a:cxn ang="0">
                  <a:pos x="7679" y="32"/>
                </a:cxn>
                <a:cxn ang="0">
                  <a:pos x="7743" y="31"/>
                </a:cxn>
                <a:cxn ang="0">
                  <a:pos x="7807" y="15"/>
                </a:cxn>
                <a:cxn ang="0">
                  <a:pos x="7871" y="22"/>
                </a:cxn>
                <a:cxn ang="0">
                  <a:pos x="7935" y="0"/>
                </a:cxn>
                <a:cxn ang="0">
                  <a:pos x="7999" y="7"/>
                </a:cxn>
                <a:cxn ang="0">
                  <a:pos x="8059" y="17"/>
                </a:cxn>
                <a:cxn ang="0">
                  <a:pos x="8096" y="0"/>
                </a:cxn>
                <a:cxn ang="0">
                  <a:pos x="8128" y="0"/>
                </a:cxn>
                <a:cxn ang="0">
                  <a:pos x="8161" y="0"/>
                </a:cxn>
              </a:cxnLst>
              <a:rect l="0" t="0" r="r" b="b"/>
              <a:pathLst>
                <a:path w="44214" h="25855">
                  <a:moveTo>
                    <a:pt x="0" y="0"/>
                  </a:moveTo>
                  <a:lnTo>
                    <a:pt x="0" y="0"/>
                  </a:lnTo>
                  <a:lnTo>
                    <a:pt x="5890" y="0"/>
                  </a:lnTo>
                  <a:lnTo>
                    <a:pt x="5902" y="0"/>
                  </a:lnTo>
                  <a:lnTo>
                    <a:pt x="5914" y="0"/>
                  </a:lnTo>
                  <a:lnTo>
                    <a:pt x="5926" y="0"/>
                  </a:lnTo>
                  <a:lnTo>
                    <a:pt x="5937" y="0"/>
                  </a:lnTo>
                  <a:lnTo>
                    <a:pt x="5949" y="0"/>
                  </a:lnTo>
                  <a:lnTo>
                    <a:pt x="5963" y="0"/>
                  </a:lnTo>
                  <a:lnTo>
                    <a:pt x="5977" y="0"/>
                  </a:lnTo>
                  <a:lnTo>
                    <a:pt x="5995" y="0"/>
                  </a:lnTo>
                  <a:lnTo>
                    <a:pt x="6012" y="0"/>
                  </a:lnTo>
                  <a:lnTo>
                    <a:pt x="6032" y="7"/>
                  </a:lnTo>
                  <a:lnTo>
                    <a:pt x="6052" y="40"/>
                  </a:lnTo>
                  <a:lnTo>
                    <a:pt x="6072" y="19"/>
                  </a:lnTo>
                  <a:lnTo>
                    <a:pt x="6091" y="68"/>
                  </a:lnTo>
                  <a:lnTo>
                    <a:pt x="6111" y="56"/>
                  </a:lnTo>
                  <a:lnTo>
                    <a:pt x="6131" y="24"/>
                  </a:lnTo>
                  <a:lnTo>
                    <a:pt x="6150" y="15"/>
                  </a:lnTo>
                  <a:lnTo>
                    <a:pt x="6170" y="23"/>
                  </a:lnTo>
                  <a:lnTo>
                    <a:pt x="6190" y="24"/>
                  </a:lnTo>
                  <a:lnTo>
                    <a:pt x="6206" y="14"/>
                  </a:lnTo>
                  <a:lnTo>
                    <a:pt x="6222" y="44"/>
                  </a:lnTo>
                  <a:lnTo>
                    <a:pt x="6238" y="18"/>
                  </a:lnTo>
                  <a:lnTo>
                    <a:pt x="6254" y="47"/>
                  </a:lnTo>
                  <a:lnTo>
                    <a:pt x="6270" y="10"/>
                  </a:lnTo>
                  <a:lnTo>
                    <a:pt x="6286" y="21"/>
                  </a:lnTo>
                  <a:lnTo>
                    <a:pt x="6303" y="47"/>
                  </a:lnTo>
                  <a:lnTo>
                    <a:pt x="6319" y="12"/>
                  </a:lnTo>
                  <a:lnTo>
                    <a:pt x="6335" y="46"/>
                  </a:lnTo>
                  <a:lnTo>
                    <a:pt x="6351" y="46"/>
                  </a:lnTo>
                  <a:lnTo>
                    <a:pt x="6367" y="2"/>
                  </a:lnTo>
                  <a:lnTo>
                    <a:pt x="6383" y="18"/>
                  </a:lnTo>
                  <a:lnTo>
                    <a:pt x="6399" y="75"/>
                  </a:lnTo>
                  <a:lnTo>
                    <a:pt x="6413" y="160"/>
                  </a:lnTo>
                  <a:lnTo>
                    <a:pt x="6426" y="165"/>
                  </a:lnTo>
                  <a:lnTo>
                    <a:pt x="6437" y="290"/>
                  </a:lnTo>
                  <a:lnTo>
                    <a:pt x="6447" y="342"/>
                  </a:lnTo>
                  <a:lnTo>
                    <a:pt x="6458" y="622"/>
                  </a:lnTo>
                  <a:lnTo>
                    <a:pt x="6469" y="605"/>
                  </a:lnTo>
                  <a:lnTo>
                    <a:pt x="6479" y="729"/>
                  </a:lnTo>
                  <a:lnTo>
                    <a:pt x="6490" y="892"/>
                  </a:lnTo>
                  <a:lnTo>
                    <a:pt x="6501" y="754"/>
                  </a:lnTo>
                  <a:lnTo>
                    <a:pt x="6511" y="959"/>
                  </a:lnTo>
                  <a:lnTo>
                    <a:pt x="6522" y="594"/>
                  </a:lnTo>
                  <a:lnTo>
                    <a:pt x="6533" y="657"/>
                  </a:lnTo>
                  <a:lnTo>
                    <a:pt x="6543" y="470"/>
                  </a:lnTo>
                  <a:lnTo>
                    <a:pt x="6554" y="420"/>
                  </a:lnTo>
                  <a:lnTo>
                    <a:pt x="6565" y="317"/>
                  </a:lnTo>
                  <a:lnTo>
                    <a:pt x="6575" y="258"/>
                  </a:lnTo>
                  <a:lnTo>
                    <a:pt x="6586" y="193"/>
                  </a:lnTo>
                  <a:lnTo>
                    <a:pt x="6597" y="139"/>
                  </a:lnTo>
                  <a:lnTo>
                    <a:pt x="6607" y="113"/>
                  </a:lnTo>
                  <a:lnTo>
                    <a:pt x="6618" y="137"/>
                  </a:lnTo>
                  <a:lnTo>
                    <a:pt x="6627" y="47"/>
                  </a:lnTo>
                  <a:lnTo>
                    <a:pt x="6637" y="93"/>
                  </a:lnTo>
                  <a:lnTo>
                    <a:pt x="6646" y="109"/>
                  </a:lnTo>
                  <a:lnTo>
                    <a:pt x="6654" y="114"/>
                  </a:lnTo>
                  <a:lnTo>
                    <a:pt x="6662" y="101"/>
                  </a:lnTo>
                  <a:lnTo>
                    <a:pt x="6670" y="205"/>
                  </a:lnTo>
                  <a:lnTo>
                    <a:pt x="6678" y="186"/>
                  </a:lnTo>
                  <a:lnTo>
                    <a:pt x="6686" y="224"/>
                  </a:lnTo>
                  <a:lnTo>
                    <a:pt x="6694" y="191"/>
                  </a:lnTo>
                  <a:lnTo>
                    <a:pt x="6702" y="253"/>
                  </a:lnTo>
                  <a:lnTo>
                    <a:pt x="6709" y="202"/>
                  </a:lnTo>
                  <a:lnTo>
                    <a:pt x="6717" y="142"/>
                  </a:lnTo>
                  <a:lnTo>
                    <a:pt x="6725" y="303"/>
                  </a:lnTo>
                  <a:lnTo>
                    <a:pt x="6733" y="313"/>
                  </a:lnTo>
                  <a:lnTo>
                    <a:pt x="6741" y="299"/>
                  </a:lnTo>
                  <a:lnTo>
                    <a:pt x="6749" y="172"/>
                  </a:lnTo>
                  <a:lnTo>
                    <a:pt x="6757" y="196"/>
                  </a:lnTo>
                  <a:lnTo>
                    <a:pt x="6765" y="133"/>
                  </a:lnTo>
                  <a:lnTo>
                    <a:pt x="6773" y="120"/>
                  </a:lnTo>
                  <a:lnTo>
                    <a:pt x="6781" y="142"/>
                  </a:lnTo>
                  <a:lnTo>
                    <a:pt x="6789" y="139"/>
                  </a:lnTo>
                  <a:lnTo>
                    <a:pt x="6797" y="77"/>
                  </a:lnTo>
                  <a:lnTo>
                    <a:pt x="6805" y="75"/>
                  </a:lnTo>
                  <a:lnTo>
                    <a:pt x="6813" y="63"/>
                  </a:lnTo>
                  <a:lnTo>
                    <a:pt x="6821" y="86"/>
                  </a:lnTo>
                  <a:lnTo>
                    <a:pt x="6829" y="28"/>
                  </a:lnTo>
                  <a:lnTo>
                    <a:pt x="6836" y="12"/>
                  </a:lnTo>
                  <a:lnTo>
                    <a:pt x="6844" y="57"/>
                  </a:lnTo>
                  <a:lnTo>
                    <a:pt x="6852" y="31"/>
                  </a:lnTo>
                  <a:lnTo>
                    <a:pt x="6860" y="40"/>
                  </a:lnTo>
                  <a:lnTo>
                    <a:pt x="6868" y="14"/>
                  </a:lnTo>
                  <a:lnTo>
                    <a:pt x="6876" y="63"/>
                  </a:lnTo>
                  <a:lnTo>
                    <a:pt x="6884" y="30"/>
                  </a:lnTo>
                  <a:lnTo>
                    <a:pt x="6892" y="17"/>
                  </a:lnTo>
                  <a:lnTo>
                    <a:pt x="6900" y="26"/>
                  </a:lnTo>
                  <a:lnTo>
                    <a:pt x="6908" y="0"/>
                  </a:lnTo>
                  <a:lnTo>
                    <a:pt x="6916" y="35"/>
                  </a:lnTo>
                  <a:lnTo>
                    <a:pt x="6924" y="35"/>
                  </a:lnTo>
                  <a:lnTo>
                    <a:pt x="6932" y="30"/>
                  </a:lnTo>
                  <a:lnTo>
                    <a:pt x="6940" y="66"/>
                  </a:lnTo>
                  <a:lnTo>
                    <a:pt x="6948" y="43"/>
                  </a:lnTo>
                  <a:lnTo>
                    <a:pt x="6956" y="11"/>
                  </a:lnTo>
                  <a:lnTo>
                    <a:pt x="6963" y="71"/>
                  </a:lnTo>
                  <a:lnTo>
                    <a:pt x="6971" y="14"/>
                  </a:lnTo>
                  <a:lnTo>
                    <a:pt x="6979" y="88"/>
                  </a:lnTo>
                  <a:lnTo>
                    <a:pt x="6987" y="86"/>
                  </a:lnTo>
                  <a:lnTo>
                    <a:pt x="6995" y="193"/>
                  </a:lnTo>
                  <a:lnTo>
                    <a:pt x="7003" y="328"/>
                  </a:lnTo>
                  <a:lnTo>
                    <a:pt x="7011" y="319"/>
                  </a:lnTo>
                  <a:lnTo>
                    <a:pt x="7019" y="494"/>
                  </a:lnTo>
                  <a:lnTo>
                    <a:pt x="7027" y="817"/>
                  </a:lnTo>
                  <a:lnTo>
                    <a:pt x="7035" y="1431"/>
                  </a:lnTo>
                  <a:lnTo>
                    <a:pt x="7043" y="2227"/>
                  </a:lnTo>
                  <a:lnTo>
                    <a:pt x="7051" y="2933"/>
                  </a:lnTo>
                  <a:lnTo>
                    <a:pt x="7059" y="4285"/>
                  </a:lnTo>
                  <a:lnTo>
                    <a:pt x="7067" y="6008"/>
                  </a:lnTo>
                  <a:lnTo>
                    <a:pt x="7075" y="6781"/>
                  </a:lnTo>
                  <a:lnTo>
                    <a:pt x="7083" y="10529"/>
                  </a:lnTo>
                  <a:lnTo>
                    <a:pt x="7090" y="12210"/>
                  </a:lnTo>
                  <a:lnTo>
                    <a:pt x="7098" y="16145"/>
                  </a:lnTo>
                  <a:lnTo>
                    <a:pt x="7106" y="19044"/>
                  </a:lnTo>
                  <a:lnTo>
                    <a:pt x="7114" y="21373"/>
                  </a:lnTo>
                  <a:lnTo>
                    <a:pt x="7122" y="22750"/>
                  </a:lnTo>
                  <a:lnTo>
                    <a:pt x="7130" y="22956"/>
                  </a:lnTo>
                  <a:lnTo>
                    <a:pt x="7138" y="25369"/>
                  </a:lnTo>
                  <a:lnTo>
                    <a:pt x="7146" y="25570"/>
                  </a:lnTo>
                  <a:lnTo>
                    <a:pt x="7154" y="25855"/>
                  </a:lnTo>
                  <a:lnTo>
                    <a:pt x="7162" y="23846"/>
                  </a:lnTo>
                  <a:lnTo>
                    <a:pt x="7170" y="21763"/>
                  </a:lnTo>
                  <a:lnTo>
                    <a:pt x="7178" y="19614"/>
                  </a:lnTo>
                  <a:lnTo>
                    <a:pt x="7186" y="16021"/>
                  </a:lnTo>
                  <a:lnTo>
                    <a:pt x="7194" y="15536"/>
                  </a:lnTo>
                  <a:lnTo>
                    <a:pt x="7202" y="14554"/>
                  </a:lnTo>
                  <a:lnTo>
                    <a:pt x="7209" y="11032"/>
                  </a:lnTo>
                  <a:lnTo>
                    <a:pt x="7217" y="10548"/>
                  </a:lnTo>
                  <a:lnTo>
                    <a:pt x="7225" y="7678"/>
                  </a:lnTo>
                  <a:lnTo>
                    <a:pt x="7233" y="7594"/>
                  </a:lnTo>
                  <a:lnTo>
                    <a:pt x="7241" y="5529"/>
                  </a:lnTo>
                  <a:lnTo>
                    <a:pt x="7249" y="4625"/>
                  </a:lnTo>
                  <a:lnTo>
                    <a:pt x="7257" y="3451"/>
                  </a:lnTo>
                  <a:lnTo>
                    <a:pt x="7265" y="2741"/>
                  </a:lnTo>
                  <a:lnTo>
                    <a:pt x="7273" y="2213"/>
                  </a:lnTo>
                  <a:lnTo>
                    <a:pt x="7281" y="1479"/>
                  </a:lnTo>
                  <a:lnTo>
                    <a:pt x="7289" y="1254"/>
                  </a:lnTo>
                  <a:lnTo>
                    <a:pt x="7297" y="982"/>
                  </a:lnTo>
                  <a:lnTo>
                    <a:pt x="7305" y="1014"/>
                  </a:lnTo>
                  <a:lnTo>
                    <a:pt x="7313" y="715"/>
                  </a:lnTo>
                  <a:lnTo>
                    <a:pt x="7321" y="558"/>
                  </a:lnTo>
                  <a:lnTo>
                    <a:pt x="7329" y="465"/>
                  </a:lnTo>
                  <a:lnTo>
                    <a:pt x="7336" y="331"/>
                  </a:lnTo>
                  <a:lnTo>
                    <a:pt x="7344" y="334"/>
                  </a:lnTo>
                  <a:lnTo>
                    <a:pt x="7352" y="271"/>
                  </a:lnTo>
                  <a:lnTo>
                    <a:pt x="7360" y="248"/>
                  </a:lnTo>
                  <a:lnTo>
                    <a:pt x="7368" y="293"/>
                  </a:lnTo>
                  <a:lnTo>
                    <a:pt x="7376" y="230"/>
                  </a:lnTo>
                  <a:lnTo>
                    <a:pt x="7384" y="193"/>
                  </a:lnTo>
                  <a:lnTo>
                    <a:pt x="7392" y="149"/>
                  </a:lnTo>
                  <a:lnTo>
                    <a:pt x="7400" y="146"/>
                  </a:lnTo>
                  <a:lnTo>
                    <a:pt x="7408" y="127"/>
                  </a:lnTo>
                  <a:lnTo>
                    <a:pt x="7416" y="65"/>
                  </a:lnTo>
                  <a:lnTo>
                    <a:pt x="7424" y="111"/>
                  </a:lnTo>
                  <a:lnTo>
                    <a:pt x="7432" y="149"/>
                  </a:lnTo>
                  <a:lnTo>
                    <a:pt x="7440" y="127"/>
                  </a:lnTo>
                  <a:lnTo>
                    <a:pt x="7456" y="105"/>
                  </a:lnTo>
                  <a:lnTo>
                    <a:pt x="7472" y="74"/>
                  </a:lnTo>
                  <a:lnTo>
                    <a:pt x="7488" y="107"/>
                  </a:lnTo>
                  <a:lnTo>
                    <a:pt x="7504" y="45"/>
                  </a:lnTo>
                  <a:lnTo>
                    <a:pt x="7520" y="73"/>
                  </a:lnTo>
                  <a:lnTo>
                    <a:pt x="7536" y="74"/>
                  </a:lnTo>
                  <a:lnTo>
                    <a:pt x="7552" y="70"/>
                  </a:lnTo>
                  <a:lnTo>
                    <a:pt x="7568" y="66"/>
                  </a:lnTo>
                  <a:lnTo>
                    <a:pt x="7584" y="67"/>
                  </a:lnTo>
                  <a:lnTo>
                    <a:pt x="7599" y="57"/>
                  </a:lnTo>
                  <a:lnTo>
                    <a:pt x="7615" y="24"/>
                  </a:lnTo>
                  <a:lnTo>
                    <a:pt x="7631" y="19"/>
                  </a:lnTo>
                  <a:lnTo>
                    <a:pt x="7647" y="38"/>
                  </a:lnTo>
                  <a:lnTo>
                    <a:pt x="7663" y="103"/>
                  </a:lnTo>
                  <a:lnTo>
                    <a:pt x="7679" y="32"/>
                  </a:lnTo>
                  <a:lnTo>
                    <a:pt x="7695" y="0"/>
                  </a:lnTo>
                  <a:lnTo>
                    <a:pt x="7711" y="36"/>
                  </a:lnTo>
                  <a:lnTo>
                    <a:pt x="7727" y="5"/>
                  </a:lnTo>
                  <a:lnTo>
                    <a:pt x="7743" y="31"/>
                  </a:lnTo>
                  <a:lnTo>
                    <a:pt x="7759" y="11"/>
                  </a:lnTo>
                  <a:lnTo>
                    <a:pt x="7775" y="38"/>
                  </a:lnTo>
                  <a:lnTo>
                    <a:pt x="7791" y="24"/>
                  </a:lnTo>
                  <a:lnTo>
                    <a:pt x="7807" y="15"/>
                  </a:lnTo>
                  <a:lnTo>
                    <a:pt x="7823" y="33"/>
                  </a:lnTo>
                  <a:lnTo>
                    <a:pt x="7839" y="30"/>
                  </a:lnTo>
                  <a:lnTo>
                    <a:pt x="7855" y="19"/>
                  </a:lnTo>
                  <a:lnTo>
                    <a:pt x="7871" y="22"/>
                  </a:lnTo>
                  <a:lnTo>
                    <a:pt x="7887" y="5"/>
                  </a:lnTo>
                  <a:lnTo>
                    <a:pt x="7903" y="16"/>
                  </a:lnTo>
                  <a:lnTo>
                    <a:pt x="7919" y="12"/>
                  </a:lnTo>
                  <a:lnTo>
                    <a:pt x="7935" y="0"/>
                  </a:lnTo>
                  <a:lnTo>
                    <a:pt x="7951" y="16"/>
                  </a:lnTo>
                  <a:lnTo>
                    <a:pt x="7967" y="7"/>
                  </a:lnTo>
                  <a:lnTo>
                    <a:pt x="7983" y="5"/>
                  </a:lnTo>
                  <a:lnTo>
                    <a:pt x="7999" y="7"/>
                  </a:lnTo>
                  <a:lnTo>
                    <a:pt x="8015" y="18"/>
                  </a:lnTo>
                  <a:lnTo>
                    <a:pt x="8031" y="0"/>
                  </a:lnTo>
                  <a:lnTo>
                    <a:pt x="8045" y="26"/>
                  </a:lnTo>
                  <a:lnTo>
                    <a:pt x="8059" y="17"/>
                  </a:lnTo>
                  <a:lnTo>
                    <a:pt x="8069" y="35"/>
                  </a:lnTo>
                  <a:lnTo>
                    <a:pt x="8079" y="33"/>
                  </a:lnTo>
                  <a:lnTo>
                    <a:pt x="8087" y="0"/>
                  </a:lnTo>
                  <a:lnTo>
                    <a:pt x="8096" y="0"/>
                  </a:lnTo>
                  <a:lnTo>
                    <a:pt x="8104" y="0"/>
                  </a:lnTo>
                  <a:lnTo>
                    <a:pt x="8112" y="0"/>
                  </a:lnTo>
                  <a:lnTo>
                    <a:pt x="8120" y="0"/>
                  </a:lnTo>
                  <a:lnTo>
                    <a:pt x="8128" y="0"/>
                  </a:lnTo>
                  <a:lnTo>
                    <a:pt x="8136" y="0"/>
                  </a:lnTo>
                  <a:lnTo>
                    <a:pt x="8145" y="0"/>
                  </a:lnTo>
                  <a:lnTo>
                    <a:pt x="8153" y="0"/>
                  </a:lnTo>
                  <a:lnTo>
                    <a:pt x="8161"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Line 14"/>
            <p:cNvSpPr>
              <a:spLocks noChangeShapeType="1"/>
            </p:cNvSpPr>
            <p:nvPr/>
          </p:nvSpPr>
          <p:spPr bwMode="auto">
            <a:xfrm>
              <a:off x="744538"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Line 15"/>
            <p:cNvSpPr>
              <a:spLocks noChangeShapeType="1"/>
            </p:cNvSpPr>
            <p:nvPr/>
          </p:nvSpPr>
          <p:spPr bwMode="auto">
            <a:xfrm>
              <a:off x="1185863"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Line 16"/>
            <p:cNvSpPr>
              <a:spLocks noChangeShapeType="1"/>
            </p:cNvSpPr>
            <p:nvPr/>
          </p:nvSpPr>
          <p:spPr bwMode="auto">
            <a:xfrm>
              <a:off x="1627188"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Line 17"/>
            <p:cNvSpPr>
              <a:spLocks noChangeShapeType="1"/>
            </p:cNvSpPr>
            <p:nvPr/>
          </p:nvSpPr>
          <p:spPr bwMode="auto">
            <a:xfrm>
              <a:off x="206692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Line 18"/>
            <p:cNvSpPr>
              <a:spLocks noChangeShapeType="1"/>
            </p:cNvSpPr>
            <p:nvPr/>
          </p:nvSpPr>
          <p:spPr bwMode="auto">
            <a:xfrm>
              <a:off x="2508250"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Line 19"/>
            <p:cNvSpPr>
              <a:spLocks noChangeShapeType="1"/>
            </p:cNvSpPr>
            <p:nvPr/>
          </p:nvSpPr>
          <p:spPr bwMode="auto">
            <a:xfrm>
              <a:off x="294957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Line 20"/>
            <p:cNvSpPr>
              <a:spLocks noChangeShapeType="1"/>
            </p:cNvSpPr>
            <p:nvPr/>
          </p:nvSpPr>
          <p:spPr bwMode="auto">
            <a:xfrm>
              <a:off x="3389313"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Line 21"/>
            <p:cNvSpPr>
              <a:spLocks noChangeShapeType="1"/>
            </p:cNvSpPr>
            <p:nvPr/>
          </p:nvSpPr>
          <p:spPr bwMode="auto">
            <a:xfrm>
              <a:off x="3830638"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Line 22"/>
            <p:cNvSpPr>
              <a:spLocks noChangeShapeType="1"/>
            </p:cNvSpPr>
            <p:nvPr/>
          </p:nvSpPr>
          <p:spPr bwMode="auto">
            <a:xfrm>
              <a:off x="427037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Line 23"/>
            <p:cNvSpPr>
              <a:spLocks noChangeShapeType="1"/>
            </p:cNvSpPr>
            <p:nvPr/>
          </p:nvSpPr>
          <p:spPr bwMode="auto">
            <a:xfrm>
              <a:off x="4711700"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Line 24"/>
            <p:cNvSpPr>
              <a:spLocks noChangeShapeType="1"/>
            </p:cNvSpPr>
            <p:nvPr/>
          </p:nvSpPr>
          <p:spPr bwMode="auto">
            <a:xfrm>
              <a:off x="515302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Line 25"/>
            <p:cNvSpPr>
              <a:spLocks noChangeShapeType="1"/>
            </p:cNvSpPr>
            <p:nvPr/>
          </p:nvSpPr>
          <p:spPr bwMode="auto">
            <a:xfrm>
              <a:off x="5592763"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Line 26"/>
            <p:cNvSpPr>
              <a:spLocks noChangeShapeType="1"/>
            </p:cNvSpPr>
            <p:nvPr/>
          </p:nvSpPr>
          <p:spPr bwMode="auto">
            <a:xfrm>
              <a:off x="6034088"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Line 27"/>
            <p:cNvSpPr>
              <a:spLocks noChangeShapeType="1"/>
            </p:cNvSpPr>
            <p:nvPr/>
          </p:nvSpPr>
          <p:spPr bwMode="auto">
            <a:xfrm>
              <a:off x="647382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Line 28"/>
            <p:cNvSpPr>
              <a:spLocks noChangeShapeType="1"/>
            </p:cNvSpPr>
            <p:nvPr/>
          </p:nvSpPr>
          <p:spPr bwMode="auto">
            <a:xfrm>
              <a:off x="6915150"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Line 29"/>
            <p:cNvSpPr>
              <a:spLocks noChangeShapeType="1"/>
            </p:cNvSpPr>
            <p:nvPr/>
          </p:nvSpPr>
          <p:spPr bwMode="auto">
            <a:xfrm>
              <a:off x="735647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Line 30"/>
            <p:cNvSpPr>
              <a:spLocks noChangeShapeType="1"/>
            </p:cNvSpPr>
            <p:nvPr/>
          </p:nvSpPr>
          <p:spPr bwMode="auto">
            <a:xfrm>
              <a:off x="7796213"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Line 31"/>
            <p:cNvSpPr>
              <a:spLocks noChangeShapeType="1"/>
            </p:cNvSpPr>
            <p:nvPr/>
          </p:nvSpPr>
          <p:spPr bwMode="auto">
            <a:xfrm>
              <a:off x="8237538"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Line 32"/>
            <p:cNvSpPr>
              <a:spLocks noChangeShapeType="1"/>
            </p:cNvSpPr>
            <p:nvPr/>
          </p:nvSpPr>
          <p:spPr bwMode="auto">
            <a:xfrm>
              <a:off x="8677275"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Line 33"/>
            <p:cNvSpPr>
              <a:spLocks noChangeShapeType="1"/>
            </p:cNvSpPr>
            <p:nvPr/>
          </p:nvSpPr>
          <p:spPr bwMode="auto">
            <a:xfrm>
              <a:off x="9118600" y="6481762"/>
              <a:ext cx="1588" cy="22225"/>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Line 34"/>
            <p:cNvSpPr>
              <a:spLocks noChangeShapeType="1"/>
            </p:cNvSpPr>
            <p:nvPr/>
          </p:nvSpPr>
          <p:spPr bwMode="auto">
            <a:xfrm>
              <a:off x="1185863"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Line 35"/>
            <p:cNvSpPr>
              <a:spLocks noChangeShapeType="1"/>
            </p:cNvSpPr>
            <p:nvPr/>
          </p:nvSpPr>
          <p:spPr bwMode="auto">
            <a:xfrm>
              <a:off x="2066925"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Line 36"/>
            <p:cNvSpPr>
              <a:spLocks noChangeShapeType="1"/>
            </p:cNvSpPr>
            <p:nvPr/>
          </p:nvSpPr>
          <p:spPr bwMode="auto">
            <a:xfrm>
              <a:off x="2949575"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Line 37"/>
            <p:cNvSpPr>
              <a:spLocks noChangeShapeType="1"/>
            </p:cNvSpPr>
            <p:nvPr/>
          </p:nvSpPr>
          <p:spPr bwMode="auto">
            <a:xfrm>
              <a:off x="3830638"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Line 38"/>
            <p:cNvSpPr>
              <a:spLocks noChangeShapeType="1"/>
            </p:cNvSpPr>
            <p:nvPr/>
          </p:nvSpPr>
          <p:spPr bwMode="auto">
            <a:xfrm>
              <a:off x="4711700"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Line 39"/>
            <p:cNvSpPr>
              <a:spLocks noChangeShapeType="1"/>
            </p:cNvSpPr>
            <p:nvPr/>
          </p:nvSpPr>
          <p:spPr bwMode="auto">
            <a:xfrm>
              <a:off x="5592763"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Line 40"/>
            <p:cNvSpPr>
              <a:spLocks noChangeShapeType="1"/>
            </p:cNvSpPr>
            <p:nvPr/>
          </p:nvSpPr>
          <p:spPr bwMode="auto">
            <a:xfrm>
              <a:off x="6473825"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Line 41"/>
            <p:cNvSpPr>
              <a:spLocks noChangeShapeType="1"/>
            </p:cNvSpPr>
            <p:nvPr/>
          </p:nvSpPr>
          <p:spPr bwMode="auto">
            <a:xfrm>
              <a:off x="7356475"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Line 42"/>
            <p:cNvSpPr>
              <a:spLocks noChangeShapeType="1"/>
            </p:cNvSpPr>
            <p:nvPr/>
          </p:nvSpPr>
          <p:spPr bwMode="auto">
            <a:xfrm>
              <a:off x="8237538"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Line 43"/>
            <p:cNvSpPr>
              <a:spLocks noChangeShapeType="1"/>
            </p:cNvSpPr>
            <p:nvPr/>
          </p:nvSpPr>
          <p:spPr bwMode="auto">
            <a:xfrm>
              <a:off x="9118600" y="6481762"/>
              <a:ext cx="1588" cy="428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Line 60"/>
            <p:cNvSpPr>
              <a:spLocks noChangeShapeType="1"/>
            </p:cNvSpPr>
            <p:nvPr/>
          </p:nvSpPr>
          <p:spPr bwMode="auto">
            <a:xfrm flipV="1">
              <a:off x="306388" y="190500"/>
              <a:ext cx="1588" cy="6291263"/>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Line 61"/>
            <p:cNvSpPr>
              <a:spLocks noChangeShapeType="1"/>
            </p:cNvSpPr>
            <p:nvPr/>
          </p:nvSpPr>
          <p:spPr bwMode="auto">
            <a:xfrm flipH="1">
              <a:off x="288925" y="64817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Line 62"/>
            <p:cNvSpPr>
              <a:spLocks noChangeShapeType="1"/>
            </p:cNvSpPr>
            <p:nvPr/>
          </p:nvSpPr>
          <p:spPr bwMode="auto">
            <a:xfrm flipH="1">
              <a:off x="288925" y="63706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Line 63"/>
            <p:cNvSpPr>
              <a:spLocks noChangeShapeType="1"/>
            </p:cNvSpPr>
            <p:nvPr/>
          </p:nvSpPr>
          <p:spPr bwMode="auto">
            <a:xfrm flipH="1">
              <a:off x="288925" y="62595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Line 64"/>
            <p:cNvSpPr>
              <a:spLocks noChangeShapeType="1"/>
            </p:cNvSpPr>
            <p:nvPr/>
          </p:nvSpPr>
          <p:spPr bwMode="auto">
            <a:xfrm flipH="1">
              <a:off x="288925" y="61483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Line 65"/>
            <p:cNvSpPr>
              <a:spLocks noChangeShapeType="1"/>
            </p:cNvSpPr>
            <p:nvPr/>
          </p:nvSpPr>
          <p:spPr bwMode="auto">
            <a:xfrm flipH="1">
              <a:off x="288925" y="60372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Line 66"/>
            <p:cNvSpPr>
              <a:spLocks noChangeShapeType="1"/>
            </p:cNvSpPr>
            <p:nvPr/>
          </p:nvSpPr>
          <p:spPr bwMode="auto">
            <a:xfrm flipH="1">
              <a:off x="288925" y="59261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Line 67"/>
            <p:cNvSpPr>
              <a:spLocks noChangeShapeType="1"/>
            </p:cNvSpPr>
            <p:nvPr/>
          </p:nvSpPr>
          <p:spPr bwMode="auto">
            <a:xfrm flipH="1">
              <a:off x="288925" y="58166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Line 68"/>
            <p:cNvSpPr>
              <a:spLocks noChangeShapeType="1"/>
            </p:cNvSpPr>
            <p:nvPr/>
          </p:nvSpPr>
          <p:spPr bwMode="auto">
            <a:xfrm flipH="1">
              <a:off x="288925" y="57054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Line 69"/>
            <p:cNvSpPr>
              <a:spLocks noChangeShapeType="1"/>
            </p:cNvSpPr>
            <p:nvPr/>
          </p:nvSpPr>
          <p:spPr bwMode="auto">
            <a:xfrm flipH="1">
              <a:off x="288925" y="55943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Line 70"/>
            <p:cNvSpPr>
              <a:spLocks noChangeShapeType="1"/>
            </p:cNvSpPr>
            <p:nvPr/>
          </p:nvSpPr>
          <p:spPr bwMode="auto">
            <a:xfrm flipH="1">
              <a:off x="288925" y="54832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Line 71"/>
            <p:cNvSpPr>
              <a:spLocks noChangeShapeType="1"/>
            </p:cNvSpPr>
            <p:nvPr/>
          </p:nvSpPr>
          <p:spPr bwMode="auto">
            <a:xfrm flipH="1">
              <a:off x="288925" y="53721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Line 72"/>
            <p:cNvSpPr>
              <a:spLocks noChangeShapeType="1"/>
            </p:cNvSpPr>
            <p:nvPr/>
          </p:nvSpPr>
          <p:spPr bwMode="auto">
            <a:xfrm flipH="1">
              <a:off x="288925" y="52609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Line 73"/>
            <p:cNvSpPr>
              <a:spLocks noChangeShapeType="1"/>
            </p:cNvSpPr>
            <p:nvPr/>
          </p:nvSpPr>
          <p:spPr bwMode="auto">
            <a:xfrm flipH="1">
              <a:off x="288925" y="51498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Line 74"/>
            <p:cNvSpPr>
              <a:spLocks noChangeShapeType="1"/>
            </p:cNvSpPr>
            <p:nvPr/>
          </p:nvSpPr>
          <p:spPr bwMode="auto">
            <a:xfrm flipH="1">
              <a:off x="288925" y="50403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Line 75"/>
            <p:cNvSpPr>
              <a:spLocks noChangeShapeType="1"/>
            </p:cNvSpPr>
            <p:nvPr/>
          </p:nvSpPr>
          <p:spPr bwMode="auto">
            <a:xfrm flipH="1">
              <a:off x="288925" y="49291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Line 76"/>
            <p:cNvSpPr>
              <a:spLocks noChangeShapeType="1"/>
            </p:cNvSpPr>
            <p:nvPr/>
          </p:nvSpPr>
          <p:spPr bwMode="auto">
            <a:xfrm flipH="1">
              <a:off x="288925" y="48180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Line 77"/>
            <p:cNvSpPr>
              <a:spLocks noChangeShapeType="1"/>
            </p:cNvSpPr>
            <p:nvPr/>
          </p:nvSpPr>
          <p:spPr bwMode="auto">
            <a:xfrm flipH="1">
              <a:off x="288925" y="47069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Line 78"/>
            <p:cNvSpPr>
              <a:spLocks noChangeShapeType="1"/>
            </p:cNvSpPr>
            <p:nvPr/>
          </p:nvSpPr>
          <p:spPr bwMode="auto">
            <a:xfrm flipH="1">
              <a:off x="288925" y="45958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Line 79"/>
            <p:cNvSpPr>
              <a:spLocks noChangeShapeType="1"/>
            </p:cNvSpPr>
            <p:nvPr/>
          </p:nvSpPr>
          <p:spPr bwMode="auto">
            <a:xfrm flipH="1">
              <a:off x="288925" y="44846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Line 80"/>
            <p:cNvSpPr>
              <a:spLocks noChangeShapeType="1"/>
            </p:cNvSpPr>
            <p:nvPr/>
          </p:nvSpPr>
          <p:spPr bwMode="auto">
            <a:xfrm flipH="1">
              <a:off x="288925" y="43751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Line 81"/>
            <p:cNvSpPr>
              <a:spLocks noChangeShapeType="1"/>
            </p:cNvSpPr>
            <p:nvPr/>
          </p:nvSpPr>
          <p:spPr bwMode="auto">
            <a:xfrm flipH="1">
              <a:off x="288925" y="42640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Line 82"/>
            <p:cNvSpPr>
              <a:spLocks noChangeShapeType="1"/>
            </p:cNvSpPr>
            <p:nvPr/>
          </p:nvSpPr>
          <p:spPr bwMode="auto">
            <a:xfrm flipH="1">
              <a:off x="288925" y="41529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Line 83"/>
            <p:cNvSpPr>
              <a:spLocks noChangeShapeType="1"/>
            </p:cNvSpPr>
            <p:nvPr/>
          </p:nvSpPr>
          <p:spPr bwMode="auto">
            <a:xfrm flipH="1">
              <a:off x="288925" y="40417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Line 84"/>
            <p:cNvSpPr>
              <a:spLocks noChangeShapeType="1"/>
            </p:cNvSpPr>
            <p:nvPr/>
          </p:nvSpPr>
          <p:spPr bwMode="auto">
            <a:xfrm flipH="1">
              <a:off x="288925" y="39306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Line 85"/>
            <p:cNvSpPr>
              <a:spLocks noChangeShapeType="1"/>
            </p:cNvSpPr>
            <p:nvPr/>
          </p:nvSpPr>
          <p:spPr bwMode="auto">
            <a:xfrm flipH="1">
              <a:off x="288925" y="38195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Line 86"/>
            <p:cNvSpPr>
              <a:spLocks noChangeShapeType="1"/>
            </p:cNvSpPr>
            <p:nvPr/>
          </p:nvSpPr>
          <p:spPr bwMode="auto">
            <a:xfrm flipH="1">
              <a:off x="288925" y="37084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Line 87"/>
            <p:cNvSpPr>
              <a:spLocks noChangeShapeType="1"/>
            </p:cNvSpPr>
            <p:nvPr/>
          </p:nvSpPr>
          <p:spPr bwMode="auto">
            <a:xfrm flipH="1">
              <a:off x="288925" y="35988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8" name="Line 88"/>
            <p:cNvSpPr>
              <a:spLocks noChangeShapeType="1"/>
            </p:cNvSpPr>
            <p:nvPr/>
          </p:nvSpPr>
          <p:spPr bwMode="auto">
            <a:xfrm flipH="1">
              <a:off x="288925" y="34877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Line 89"/>
            <p:cNvSpPr>
              <a:spLocks noChangeShapeType="1"/>
            </p:cNvSpPr>
            <p:nvPr/>
          </p:nvSpPr>
          <p:spPr bwMode="auto">
            <a:xfrm flipH="1">
              <a:off x="288925" y="33766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Line 90"/>
            <p:cNvSpPr>
              <a:spLocks noChangeShapeType="1"/>
            </p:cNvSpPr>
            <p:nvPr/>
          </p:nvSpPr>
          <p:spPr bwMode="auto">
            <a:xfrm flipH="1">
              <a:off x="288925" y="32654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Line 91"/>
            <p:cNvSpPr>
              <a:spLocks noChangeShapeType="1"/>
            </p:cNvSpPr>
            <p:nvPr/>
          </p:nvSpPr>
          <p:spPr bwMode="auto">
            <a:xfrm flipH="1">
              <a:off x="288925" y="31543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2" name="Line 92"/>
            <p:cNvSpPr>
              <a:spLocks noChangeShapeType="1"/>
            </p:cNvSpPr>
            <p:nvPr/>
          </p:nvSpPr>
          <p:spPr bwMode="auto">
            <a:xfrm flipH="1">
              <a:off x="288925" y="30432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Line 93"/>
            <p:cNvSpPr>
              <a:spLocks noChangeShapeType="1"/>
            </p:cNvSpPr>
            <p:nvPr/>
          </p:nvSpPr>
          <p:spPr bwMode="auto">
            <a:xfrm flipH="1">
              <a:off x="288925" y="29321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Line 94"/>
            <p:cNvSpPr>
              <a:spLocks noChangeShapeType="1"/>
            </p:cNvSpPr>
            <p:nvPr/>
          </p:nvSpPr>
          <p:spPr bwMode="auto">
            <a:xfrm flipH="1">
              <a:off x="288925" y="28225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Line 95"/>
            <p:cNvSpPr>
              <a:spLocks noChangeShapeType="1"/>
            </p:cNvSpPr>
            <p:nvPr/>
          </p:nvSpPr>
          <p:spPr bwMode="auto">
            <a:xfrm flipH="1">
              <a:off x="288925" y="27114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6" name="Line 96"/>
            <p:cNvSpPr>
              <a:spLocks noChangeShapeType="1"/>
            </p:cNvSpPr>
            <p:nvPr/>
          </p:nvSpPr>
          <p:spPr bwMode="auto">
            <a:xfrm flipH="1">
              <a:off x="288925" y="26003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Line 97"/>
            <p:cNvSpPr>
              <a:spLocks noChangeShapeType="1"/>
            </p:cNvSpPr>
            <p:nvPr/>
          </p:nvSpPr>
          <p:spPr bwMode="auto">
            <a:xfrm flipH="1">
              <a:off x="288925" y="24892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Line 98"/>
            <p:cNvSpPr>
              <a:spLocks noChangeShapeType="1"/>
            </p:cNvSpPr>
            <p:nvPr/>
          </p:nvSpPr>
          <p:spPr bwMode="auto">
            <a:xfrm flipH="1">
              <a:off x="288925" y="23780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Line 99"/>
            <p:cNvSpPr>
              <a:spLocks noChangeShapeType="1"/>
            </p:cNvSpPr>
            <p:nvPr/>
          </p:nvSpPr>
          <p:spPr bwMode="auto">
            <a:xfrm flipH="1">
              <a:off x="288925" y="22669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0" name="Line 100"/>
            <p:cNvSpPr>
              <a:spLocks noChangeShapeType="1"/>
            </p:cNvSpPr>
            <p:nvPr/>
          </p:nvSpPr>
          <p:spPr bwMode="auto">
            <a:xfrm flipH="1">
              <a:off x="288925" y="21558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Line 101"/>
            <p:cNvSpPr>
              <a:spLocks noChangeShapeType="1"/>
            </p:cNvSpPr>
            <p:nvPr/>
          </p:nvSpPr>
          <p:spPr bwMode="auto">
            <a:xfrm flipH="1">
              <a:off x="288925" y="20462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Line 102"/>
            <p:cNvSpPr>
              <a:spLocks noChangeShapeType="1"/>
            </p:cNvSpPr>
            <p:nvPr/>
          </p:nvSpPr>
          <p:spPr bwMode="auto">
            <a:xfrm flipH="1">
              <a:off x="288925" y="19351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Line 103"/>
            <p:cNvSpPr>
              <a:spLocks noChangeShapeType="1"/>
            </p:cNvSpPr>
            <p:nvPr/>
          </p:nvSpPr>
          <p:spPr bwMode="auto">
            <a:xfrm flipH="1">
              <a:off x="288925" y="18240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Line 104"/>
            <p:cNvSpPr>
              <a:spLocks noChangeShapeType="1"/>
            </p:cNvSpPr>
            <p:nvPr/>
          </p:nvSpPr>
          <p:spPr bwMode="auto">
            <a:xfrm flipH="1">
              <a:off x="288925" y="17129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5" name="Line 105"/>
            <p:cNvSpPr>
              <a:spLocks noChangeShapeType="1"/>
            </p:cNvSpPr>
            <p:nvPr/>
          </p:nvSpPr>
          <p:spPr bwMode="auto">
            <a:xfrm flipH="1">
              <a:off x="288925" y="16017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6" name="Line 106"/>
            <p:cNvSpPr>
              <a:spLocks noChangeShapeType="1"/>
            </p:cNvSpPr>
            <p:nvPr/>
          </p:nvSpPr>
          <p:spPr bwMode="auto">
            <a:xfrm flipH="1">
              <a:off x="288925" y="14906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Line 107"/>
            <p:cNvSpPr>
              <a:spLocks noChangeShapeType="1"/>
            </p:cNvSpPr>
            <p:nvPr/>
          </p:nvSpPr>
          <p:spPr bwMode="auto">
            <a:xfrm flipH="1">
              <a:off x="288925" y="13795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Line 108"/>
            <p:cNvSpPr>
              <a:spLocks noChangeShapeType="1"/>
            </p:cNvSpPr>
            <p:nvPr/>
          </p:nvSpPr>
          <p:spPr bwMode="auto">
            <a:xfrm flipH="1">
              <a:off x="288925" y="12700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Line 109"/>
            <p:cNvSpPr>
              <a:spLocks noChangeShapeType="1"/>
            </p:cNvSpPr>
            <p:nvPr/>
          </p:nvSpPr>
          <p:spPr bwMode="auto">
            <a:xfrm flipH="1">
              <a:off x="288925" y="11588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0" name="Line 110"/>
            <p:cNvSpPr>
              <a:spLocks noChangeShapeType="1"/>
            </p:cNvSpPr>
            <p:nvPr/>
          </p:nvSpPr>
          <p:spPr bwMode="auto">
            <a:xfrm flipH="1">
              <a:off x="288925" y="104775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Line 111"/>
            <p:cNvSpPr>
              <a:spLocks noChangeShapeType="1"/>
            </p:cNvSpPr>
            <p:nvPr/>
          </p:nvSpPr>
          <p:spPr bwMode="auto">
            <a:xfrm flipH="1">
              <a:off x="288925" y="93662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2" name="Line 112"/>
            <p:cNvSpPr>
              <a:spLocks noChangeShapeType="1"/>
            </p:cNvSpPr>
            <p:nvPr/>
          </p:nvSpPr>
          <p:spPr bwMode="auto">
            <a:xfrm flipH="1">
              <a:off x="288925" y="825500"/>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3" name="Line 113"/>
            <p:cNvSpPr>
              <a:spLocks noChangeShapeType="1"/>
            </p:cNvSpPr>
            <p:nvPr/>
          </p:nvSpPr>
          <p:spPr bwMode="auto">
            <a:xfrm flipH="1">
              <a:off x="288925" y="714375"/>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4" name="Line 114"/>
            <p:cNvSpPr>
              <a:spLocks noChangeShapeType="1"/>
            </p:cNvSpPr>
            <p:nvPr/>
          </p:nvSpPr>
          <p:spPr bwMode="auto">
            <a:xfrm flipH="1">
              <a:off x="288925" y="60483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5" name="Line 115"/>
            <p:cNvSpPr>
              <a:spLocks noChangeShapeType="1"/>
            </p:cNvSpPr>
            <p:nvPr/>
          </p:nvSpPr>
          <p:spPr bwMode="auto">
            <a:xfrm flipH="1">
              <a:off x="288925" y="49371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6" name="Line 116"/>
            <p:cNvSpPr>
              <a:spLocks noChangeShapeType="1"/>
            </p:cNvSpPr>
            <p:nvPr/>
          </p:nvSpPr>
          <p:spPr bwMode="auto">
            <a:xfrm flipH="1">
              <a:off x="288925" y="382587"/>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7" name="Line 117"/>
            <p:cNvSpPr>
              <a:spLocks noChangeShapeType="1"/>
            </p:cNvSpPr>
            <p:nvPr/>
          </p:nvSpPr>
          <p:spPr bwMode="auto">
            <a:xfrm flipH="1">
              <a:off x="288925" y="271462"/>
              <a:ext cx="17463"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8" name="Line 118"/>
            <p:cNvSpPr>
              <a:spLocks noChangeShapeType="1"/>
            </p:cNvSpPr>
            <p:nvPr/>
          </p:nvSpPr>
          <p:spPr bwMode="auto">
            <a:xfrm flipH="1">
              <a:off x="271463" y="6481762"/>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9" name="Line 119"/>
            <p:cNvSpPr>
              <a:spLocks noChangeShapeType="1"/>
            </p:cNvSpPr>
            <p:nvPr/>
          </p:nvSpPr>
          <p:spPr bwMode="auto">
            <a:xfrm flipH="1">
              <a:off x="271463" y="5926137"/>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0" name="Line 120"/>
            <p:cNvSpPr>
              <a:spLocks noChangeShapeType="1"/>
            </p:cNvSpPr>
            <p:nvPr/>
          </p:nvSpPr>
          <p:spPr bwMode="auto">
            <a:xfrm flipH="1">
              <a:off x="271463" y="5372100"/>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1" name="Line 121"/>
            <p:cNvSpPr>
              <a:spLocks noChangeShapeType="1"/>
            </p:cNvSpPr>
            <p:nvPr/>
          </p:nvSpPr>
          <p:spPr bwMode="auto">
            <a:xfrm flipH="1">
              <a:off x="271463" y="4818062"/>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2" name="Line 122"/>
            <p:cNvSpPr>
              <a:spLocks noChangeShapeType="1"/>
            </p:cNvSpPr>
            <p:nvPr/>
          </p:nvSpPr>
          <p:spPr bwMode="auto">
            <a:xfrm flipH="1">
              <a:off x="271463" y="4264025"/>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3" name="Line 123"/>
            <p:cNvSpPr>
              <a:spLocks noChangeShapeType="1"/>
            </p:cNvSpPr>
            <p:nvPr/>
          </p:nvSpPr>
          <p:spPr bwMode="auto">
            <a:xfrm flipH="1">
              <a:off x="271463" y="3708400"/>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4" name="Line 124"/>
            <p:cNvSpPr>
              <a:spLocks noChangeShapeType="1"/>
            </p:cNvSpPr>
            <p:nvPr/>
          </p:nvSpPr>
          <p:spPr bwMode="auto">
            <a:xfrm flipH="1">
              <a:off x="271463" y="3154362"/>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5" name="Line 125"/>
            <p:cNvSpPr>
              <a:spLocks noChangeShapeType="1"/>
            </p:cNvSpPr>
            <p:nvPr/>
          </p:nvSpPr>
          <p:spPr bwMode="auto">
            <a:xfrm flipH="1">
              <a:off x="271463" y="2600325"/>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 name="Line 126"/>
            <p:cNvSpPr>
              <a:spLocks noChangeShapeType="1"/>
            </p:cNvSpPr>
            <p:nvPr/>
          </p:nvSpPr>
          <p:spPr bwMode="auto">
            <a:xfrm flipH="1">
              <a:off x="271463" y="2046287"/>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Line 127"/>
            <p:cNvSpPr>
              <a:spLocks noChangeShapeType="1"/>
            </p:cNvSpPr>
            <p:nvPr/>
          </p:nvSpPr>
          <p:spPr bwMode="auto">
            <a:xfrm flipH="1">
              <a:off x="271463" y="1490662"/>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8" name="Line 128"/>
            <p:cNvSpPr>
              <a:spLocks noChangeShapeType="1"/>
            </p:cNvSpPr>
            <p:nvPr/>
          </p:nvSpPr>
          <p:spPr bwMode="auto">
            <a:xfrm flipH="1">
              <a:off x="271463" y="936625"/>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9" name="Line 129"/>
            <p:cNvSpPr>
              <a:spLocks noChangeShapeType="1"/>
            </p:cNvSpPr>
            <p:nvPr/>
          </p:nvSpPr>
          <p:spPr bwMode="auto">
            <a:xfrm flipH="1">
              <a:off x="271463" y="382587"/>
              <a:ext cx="34925"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7" name="Freeform 152"/>
            <p:cNvSpPr>
              <a:spLocks/>
            </p:cNvSpPr>
            <p:nvPr/>
          </p:nvSpPr>
          <p:spPr bwMode="auto">
            <a:xfrm flipV="1">
              <a:off x="306388" y="1907217"/>
              <a:ext cx="14100175" cy="4584700"/>
            </a:xfrm>
            <a:custGeom>
              <a:avLst/>
              <a:gdLst/>
              <a:ahLst/>
              <a:cxnLst>
                <a:cxn ang="0">
                  <a:pos x="4297" y="0"/>
                </a:cxn>
                <a:cxn ang="0">
                  <a:pos x="4311" y="0"/>
                </a:cxn>
                <a:cxn ang="0">
                  <a:pos x="4337" y="0"/>
                </a:cxn>
                <a:cxn ang="0">
                  <a:pos x="4374" y="23"/>
                </a:cxn>
                <a:cxn ang="0">
                  <a:pos x="4410" y="17"/>
                </a:cxn>
                <a:cxn ang="0">
                  <a:pos x="4447" y="12"/>
                </a:cxn>
                <a:cxn ang="0">
                  <a:pos x="4484" y="0"/>
                </a:cxn>
                <a:cxn ang="0">
                  <a:pos x="4520" y="32"/>
                </a:cxn>
                <a:cxn ang="0">
                  <a:pos x="4560" y="0"/>
                </a:cxn>
                <a:cxn ang="0">
                  <a:pos x="4607" y="19"/>
                </a:cxn>
                <a:cxn ang="0">
                  <a:pos x="4655" y="23"/>
                </a:cxn>
                <a:cxn ang="0">
                  <a:pos x="4702" y="10"/>
                </a:cxn>
                <a:cxn ang="0">
                  <a:pos x="4750" y="7"/>
                </a:cxn>
                <a:cxn ang="0">
                  <a:pos x="4797" y="0"/>
                </a:cxn>
                <a:cxn ang="0">
                  <a:pos x="4845" y="0"/>
                </a:cxn>
                <a:cxn ang="0">
                  <a:pos x="4892" y="8"/>
                </a:cxn>
                <a:cxn ang="0">
                  <a:pos x="4940" y="32"/>
                </a:cxn>
                <a:cxn ang="0">
                  <a:pos x="4987" y="7"/>
                </a:cxn>
                <a:cxn ang="0">
                  <a:pos x="5035" y="23"/>
                </a:cxn>
                <a:cxn ang="0">
                  <a:pos x="5082" y="14"/>
                </a:cxn>
                <a:cxn ang="0">
                  <a:pos x="5130" y="25"/>
                </a:cxn>
                <a:cxn ang="0">
                  <a:pos x="5177" y="0"/>
                </a:cxn>
                <a:cxn ang="0">
                  <a:pos x="5225" y="10"/>
                </a:cxn>
                <a:cxn ang="0">
                  <a:pos x="5272" y="37"/>
                </a:cxn>
                <a:cxn ang="0">
                  <a:pos x="5320" y="46"/>
                </a:cxn>
                <a:cxn ang="0">
                  <a:pos x="5367" y="84"/>
                </a:cxn>
                <a:cxn ang="0">
                  <a:pos x="5415" y="69"/>
                </a:cxn>
                <a:cxn ang="0">
                  <a:pos x="5462" y="91"/>
                </a:cxn>
                <a:cxn ang="0">
                  <a:pos x="5510" y="600"/>
                </a:cxn>
                <a:cxn ang="0">
                  <a:pos x="5557" y="13405"/>
                </a:cxn>
                <a:cxn ang="0">
                  <a:pos x="5605" y="17926"/>
                </a:cxn>
                <a:cxn ang="0">
                  <a:pos x="5652" y="5908"/>
                </a:cxn>
                <a:cxn ang="0">
                  <a:pos x="5700" y="949"/>
                </a:cxn>
                <a:cxn ang="0">
                  <a:pos x="5747" y="305"/>
                </a:cxn>
                <a:cxn ang="0">
                  <a:pos x="5795" y="368"/>
                </a:cxn>
                <a:cxn ang="0">
                  <a:pos x="5842" y="409"/>
                </a:cxn>
                <a:cxn ang="0">
                  <a:pos x="5890" y="205"/>
                </a:cxn>
                <a:cxn ang="0">
                  <a:pos x="5937" y="101"/>
                </a:cxn>
                <a:cxn ang="0">
                  <a:pos x="5995" y="16"/>
                </a:cxn>
                <a:cxn ang="0">
                  <a:pos x="6072" y="8"/>
                </a:cxn>
                <a:cxn ang="0">
                  <a:pos x="6150" y="19"/>
                </a:cxn>
                <a:cxn ang="0">
                  <a:pos x="6222" y="33"/>
                </a:cxn>
                <a:cxn ang="0">
                  <a:pos x="6286" y="16"/>
                </a:cxn>
                <a:cxn ang="0">
                  <a:pos x="6351" y="39"/>
                </a:cxn>
                <a:cxn ang="0">
                  <a:pos x="6413" y="32"/>
                </a:cxn>
                <a:cxn ang="0">
                  <a:pos x="6458" y="0"/>
                </a:cxn>
                <a:cxn ang="0">
                  <a:pos x="6501" y="0"/>
                </a:cxn>
                <a:cxn ang="0">
                  <a:pos x="44214" y="0"/>
                </a:cxn>
              </a:cxnLst>
              <a:rect l="0" t="0" r="r" b="b"/>
              <a:pathLst>
                <a:path w="44214" h="18841">
                  <a:moveTo>
                    <a:pt x="0" y="0"/>
                  </a:moveTo>
                  <a:lnTo>
                    <a:pt x="0" y="0"/>
                  </a:lnTo>
                  <a:lnTo>
                    <a:pt x="4293" y="0"/>
                  </a:lnTo>
                  <a:lnTo>
                    <a:pt x="4297" y="0"/>
                  </a:lnTo>
                  <a:lnTo>
                    <a:pt x="4300" y="0"/>
                  </a:lnTo>
                  <a:lnTo>
                    <a:pt x="4304" y="0"/>
                  </a:lnTo>
                  <a:lnTo>
                    <a:pt x="4308" y="0"/>
                  </a:lnTo>
                  <a:lnTo>
                    <a:pt x="4311" y="0"/>
                  </a:lnTo>
                  <a:lnTo>
                    <a:pt x="4318" y="0"/>
                  </a:lnTo>
                  <a:lnTo>
                    <a:pt x="4324" y="0"/>
                  </a:lnTo>
                  <a:lnTo>
                    <a:pt x="4331" y="0"/>
                  </a:lnTo>
                  <a:lnTo>
                    <a:pt x="4337" y="0"/>
                  </a:lnTo>
                  <a:lnTo>
                    <a:pt x="4346" y="25"/>
                  </a:lnTo>
                  <a:lnTo>
                    <a:pt x="4355" y="0"/>
                  </a:lnTo>
                  <a:lnTo>
                    <a:pt x="4365" y="17"/>
                  </a:lnTo>
                  <a:lnTo>
                    <a:pt x="4374" y="23"/>
                  </a:lnTo>
                  <a:lnTo>
                    <a:pt x="4383" y="12"/>
                  </a:lnTo>
                  <a:lnTo>
                    <a:pt x="4392" y="7"/>
                  </a:lnTo>
                  <a:lnTo>
                    <a:pt x="4401" y="42"/>
                  </a:lnTo>
                  <a:lnTo>
                    <a:pt x="4410" y="17"/>
                  </a:lnTo>
                  <a:lnTo>
                    <a:pt x="4419" y="0"/>
                  </a:lnTo>
                  <a:lnTo>
                    <a:pt x="4429" y="3"/>
                  </a:lnTo>
                  <a:lnTo>
                    <a:pt x="4438" y="21"/>
                  </a:lnTo>
                  <a:lnTo>
                    <a:pt x="4447" y="12"/>
                  </a:lnTo>
                  <a:lnTo>
                    <a:pt x="4456" y="41"/>
                  </a:lnTo>
                  <a:lnTo>
                    <a:pt x="4465" y="0"/>
                  </a:lnTo>
                  <a:lnTo>
                    <a:pt x="4474" y="23"/>
                  </a:lnTo>
                  <a:lnTo>
                    <a:pt x="4484" y="0"/>
                  </a:lnTo>
                  <a:lnTo>
                    <a:pt x="4493" y="0"/>
                  </a:lnTo>
                  <a:lnTo>
                    <a:pt x="4502" y="17"/>
                  </a:lnTo>
                  <a:lnTo>
                    <a:pt x="4511" y="19"/>
                  </a:lnTo>
                  <a:lnTo>
                    <a:pt x="4520" y="32"/>
                  </a:lnTo>
                  <a:lnTo>
                    <a:pt x="4529" y="0"/>
                  </a:lnTo>
                  <a:lnTo>
                    <a:pt x="4539" y="23"/>
                  </a:lnTo>
                  <a:lnTo>
                    <a:pt x="4549" y="39"/>
                  </a:lnTo>
                  <a:lnTo>
                    <a:pt x="4560" y="0"/>
                  </a:lnTo>
                  <a:lnTo>
                    <a:pt x="4572" y="10"/>
                  </a:lnTo>
                  <a:lnTo>
                    <a:pt x="4583" y="0"/>
                  </a:lnTo>
                  <a:lnTo>
                    <a:pt x="4595" y="7"/>
                  </a:lnTo>
                  <a:lnTo>
                    <a:pt x="4607" y="19"/>
                  </a:lnTo>
                  <a:lnTo>
                    <a:pt x="4619" y="23"/>
                  </a:lnTo>
                  <a:lnTo>
                    <a:pt x="4631" y="0"/>
                  </a:lnTo>
                  <a:lnTo>
                    <a:pt x="4643" y="0"/>
                  </a:lnTo>
                  <a:lnTo>
                    <a:pt x="4655" y="23"/>
                  </a:lnTo>
                  <a:lnTo>
                    <a:pt x="4666" y="10"/>
                  </a:lnTo>
                  <a:lnTo>
                    <a:pt x="4678" y="1"/>
                  </a:lnTo>
                  <a:lnTo>
                    <a:pt x="4690" y="0"/>
                  </a:lnTo>
                  <a:lnTo>
                    <a:pt x="4702" y="10"/>
                  </a:lnTo>
                  <a:lnTo>
                    <a:pt x="4714" y="23"/>
                  </a:lnTo>
                  <a:lnTo>
                    <a:pt x="4726" y="21"/>
                  </a:lnTo>
                  <a:lnTo>
                    <a:pt x="4738" y="0"/>
                  </a:lnTo>
                  <a:lnTo>
                    <a:pt x="4750" y="7"/>
                  </a:lnTo>
                  <a:lnTo>
                    <a:pt x="4762" y="0"/>
                  </a:lnTo>
                  <a:lnTo>
                    <a:pt x="4773" y="21"/>
                  </a:lnTo>
                  <a:lnTo>
                    <a:pt x="4785" y="0"/>
                  </a:lnTo>
                  <a:lnTo>
                    <a:pt x="4797" y="0"/>
                  </a:lnTo>
                  <a:lnTo>
                    <a:pt x="4809" y="7"/>
                  </a:lnTo>
                  <a:lnTo>
                    <a:pt x="4821" y="1"/>
                  </a:lnTo>
                  <a:lnTo>
                    <a:pt x="4833" y="0"/>
                  </a:lnTo>
                  <a:lnTo>
                    <a:pt x="4845" y="0"/>
                  </a:lnTo>
                  <a:lnTo>
                    <a:pt x="4856" y="0"/>
                  </a:lnTo>
                  <a:lnTo>
                    <a:pt x="4868" y="23"/>
                  </a:lnTo>
                  <a:lnTo>
                    <a:pt x="4880" y="21"/>
                  </a:lnTo>
                  <a:lnTo>
                    <a:pt x="4892" y="8"/>
                  </a:lnTo>
                  <a:lnTo>
                    <a:pt x="4904" y="16"/>
                  </a:lnTo>
                  <a:lnTo>
                    <a:pt x="4916" y="0"/>
                  </a:lnTo>
                  <a:lnTo>
                    <a:pt x="4928" y="1"/>
                  </a:lnTo>
                  <a:lnTo>
                    <a:pt x="4940" y="32"/>
                  </a:lnTo>
                  <a:lnTo>
                    <a:pt x="4952" y="10"/>
                  </a:lnTo>
                  <a:lnTo>
                    <a:pt x="4963" y="8"/>
                  </a:lnTo>
                  <a:lnTo>
                    <a:pt x="4975" y="0"/>
                  </a:lnTo>
                  <a:lnTo>
                    <a:pt x="4987" y="7"/>
                  </a:lnTo>
                  <a:lnTo>
                    <a:pt x="4999" y="0"/>
                  </a:lnTo>
                  <a:lnTo>
                    <a:pt x="5011" y="19"/>
                  </a:lnTo>
                  <a:lnTo>
                    <a:pt x="5023" y="14"/>
                  </a:lnTo>
                  <a:lnTo>
                    <a:pt x="5035" y="23"/>
                  </a:lnTo>
                  <a:lnTo>
                    <a:pt x="5047" y="0"/>
                  </a:lnTo>
                  <a:lnTo>
                    <a:pt x="5058" y="1"/>
                  </a:lnTo>
                  <a:lnTo>
                    <a:pt x="5070" y="0"/>
                  </a:lnTo>
                  <a:lnTo>
                    <a:pt x="5082" y="14"/>
                  </a:lnTo>
                  <a:lnTo>
                    <a:pt x="5094" y="10"/>
                  </a:lnTo>
                  <a:lnTo>
                    <a:pt x="5106" y="0"/>
                  </a:lnTo>
                  <a:lnTo>
                    <a:pt x="5118" y="16"/>
                  </a:lnTo>
                  <a:lnTo>
                    <a:pt x="5130" y="25"/>
                  </a:lnTo>
                  <a:lnTo>
                    <a:pt x="5142" y="35"/>
                  </a:lnTo>
                  <a:lnTo>
                    <a:pt x="5153" y="5"/>
                  </a:lnTo>
                  <a:lnTo>
                    <a:pt x="5165" y="14"/>
                  </a:lnTo>
                  <a:lnTo>
                    <a:pt x="5177" y="0"/>
                  </a:lnTo>
                  <a:lnTo>
                    <a:pt x="5189" y="7"/>
                  </a:lnTo>
                  <a:lnTo>
                    <a:pt x="5201" y="30"/>
                  </a:lnTo>
                  <a:lnTo>
                    <a:pt x="5213" y="42"/>
                  </a:lnTo>
                  <a:lnTo>
                    <a:pt x="5225" y="10"/>
                  </a:lnTo>
                  <a:lnTo>
                    <a:pt x="5237" y="10"/>
                  </a:lnTo>
                  <a:lnTo>
                    <a:pt x="5248" y="12"/>
                  </a:lnTo>
                  <a:lnTo>
                    <a:pt x="5260" y="69"/>
                  </a:lnTo>
                  <a:lnTo>
                    <a:pt x="5272" y="37"/>
                  </a:lnTo>
                  <a:lnTo>
                    <a:pt x="5284" y="64"/>
                  </a:lnTo>
                  <a:lnTo>
                    <a:pt x="5296" y="91"/>
                  </a:lnTo>
                  <a:lnTo>
                    <a:pt x="5308" y="32"/>
                  </a:lnTo>
                  <a:lnTo>
                    <a:pt x="5320" y="46"/>
                  </a:lnTo>
                  <a:lnTo>
                    <a:pt x="5332" y="14"/>
                  </a:lnTo>
                  <a:lnTo>
                    <a:pt x="5343" y="75"/>
                  </a:lnTo>
                  <a:lnTo>
                    <a:pt x="5355" y="66"/>
                  </a:lnTo>
                  <a:lnTo>
                    <a:pt x="5367" y="84"/>
                  </a:lnTo>
                  <a:lnTo>
                    <a:pt x="5379" y="105"/>
                  </a:lnTo>
                  <a:lnTo>
                    <a:pt x="5391" y="32"/>
                  </a:lnTo>
                  <a:lnTo>
                    <a:pt x="5403" y="93"/>
                  </a:lnTo>
                  <a:lnTo>
                    <a:pt x="5415" y="69"/>
                  </a:lnTo>
                  <a:lnTo>
                    <a:pt x="5427" y="116"/>
                  </a:lnTo>
                  <a:lnTo>
                    <a:pt x="5438" y="134"/>
                  </a:lnTo>
                  <a:lnTo>
                    <a:pt x="5450" y="146"/>
                  </a:lnTo>
                  <a:lnTo>
                    <a:pt x="5462" y="91"/>
                  </a:lnTo>
                  <a:lnTo>
                    <a:pt x="5474" y="17"/>
                  </a:lnTo>
                  <a:lnTo>
                    <a:pt x="5486" y="85"/>
                  </a:lnTo>
                  <a:lnTo>
                    <a:pt x="5498" y="346"/>
                  </a:lnTo>
                  <a:lnTo>
                    <a:pt x="5510" y="600"/>
                  </a:lnTo>
                  <a:lnTo>
                    <a:pt x="5522" y="1994"/>
                  </a:lnTo>
                  <a:lnTo>
                    <a:pt x="5534" y="4749"/>
                  </a:lnTo>
                  <a:lnTo>
                    <a:pt x="5546" y="8194"/>
                  </a:lnTo>
                  <a:lnTo>
                    <a:pt x="5557" y="13405"/>
                  </a:lnTo>
                  <a:lnTo>
                    <a:pt x="5569" y="17178"/>
                  </a:lnTo>
                  <a:lnTo>
                    <a:pt x="5581" y="18049"/>
                  </a:lnTo>
                  <a:lnTo>
                    <a:pt x="5593" y="18841"/>
                  </a:lnTo>
                  <a:lnTo>
                    <a:pt x="5605" y="17926"/>
                  </a:lnTo>
                  <a:lnTo>
                    <a:pt x="5617" y="17609"/>
                  </a:lnTo>
                  <a:lnTo>
                    <a:pt x="5629" y="11951"/>
                  </a:lnTo>
                  <a:lnTo>
                    <a:pt x="5641" y="10379"/>
                  </a:lnTo>
                  <a:lnTo>
                    <a:pt x="5652" y="5908"/>
                  </a:lnTo>
                  <a:lnTo>
                    <a:pt x="5664" y="4699"/>
                  </a:lnTo>
                  <a:lnTo>
                    <a:pt x="5676" y="3195"/>
                  </a:lnTo>
                  <a:lnTo>
                    <a:pt x="5688" y="1956"/>
                  </a:lnTo>
                  <a:lnTo>
                    <a:pt x="5700" y="949"/>
                  </a:lnTo>
                  <a:lnTo>
                    <a:pt x="5712" y="842"/>
                  </a:lnTo>
                  <a:lnTo>
                    <a:pt x="5724" y="563"/>
                  </a:lnTo>
                  <a:lnTo>
                    <a:pt x="5736" y="230"/>
                  </a:lnTo>
                  <a:lnTo>
                    <a:pt x="5747" y="305"/>
                  </a:lnTo>
                  <a:lnTo>
                    <a:pt x="5759" y="241"/>
                  </a:lnTo>
                  <a:lnTo>
                    <a:pt x="5771" y="266"/>
                  </a:lnTo>
                  <a:lnTo>
                    <a:pt x="5783" y="434"/>
                  </a:lnTo>
                  <a:lnTo>
                    <a:pt x="5795" y="368"/>
                  </a:lnTo>
                  <a:lnTo>
                    <a:pt x="5807" y="602"/>
                  </a:lnTo>
                  <a:lnTo>
                    <a:pt x="5819" y="659"/>
                  </a:lnTo>
                  <a:lnTo>
                    <a:pt x="5831" y="559"/>
                  </a:lnTo>
                  <a:lnTo>
                    <a:pt x="5842" y="409"/>
                  </a:lnTo>
                  <a:lnTo>
                    <a:pt x="5854" y="357"/>
                  </a:lnTo>
                  <a:lnTo>
                    <a:pt x="5866" y="479"/>
                  </a:lnTo>
                  <a:lnTo>
                    <a:pt x="5878" y="123"/>
                  </a:lnTo>
                  <a:lnTo>
                    <a:pt x="5890" y="205"/>
                  </a:lnTo>
                  <a:lnTo>
                    <a:pt x="5902" y="150"/>
                  </a:lnTo>
                  <a:lnTo>
                    <a:pt x="5914" y="73"/>
                  </a:lnTo>
                  <a:lnTo>
                    <a:pt x="5926" y="87"/>
                  </a:lnTo>
                  <a:lnTo>
                    <a:pt x="5937" y="101"/>
                  </a:lnTo>
                  <a:lnTo>
                    <a:pt x="5949" y="48"/>
                  </a:lnTo>
                  <a:lnTo>
                    <a:pt x="5963" y="14"/>
                  </a:lnTo>
                  <a:lnTo>
                    <a:pt x="5977" y="46"/>
                  </a:lnTo>
                  <a:lnTo>
                    <a:pt x="5995" y="16"/>
                  </a:lnTo>
                  <a:lnTo>
                    <a:pt x="6012" y="26"/>
                  </a:lnTo>
                  <a:lnTo>
                    <a:pt x="6032" y="55"/>
                  </a:lnTo>
                  <a:lnTo>
                    <a:pt x="6052" y="37"/>
                  </a:lnTo>
                  <a:lnTo>
                    <a:pt x="6072" y="8"/>
                  </a:lnTo>
                  <a:lnTo>
                    <a:pt x="6091" y="50"/>
                  </a:lnTo>
                  <a:lnTo>
                    <a:pt x="6111" y="0"/>
                  </a:lnTo>
                  <a:lnTo>
                    <a:pt x="6131" y="32"/>
                  </a:lnTo>
                  <a:lnTo>
                    <a:pt x="6150" y="19"/>
                  </a:lnTo>
                  <a:lnTo>
                    <a:pt x="6170" y="23"/>
                  </a:lnTo>
                  <a:lnTo>
                    <a:pt x="6190" y="19"/>
                  </a:lnTo>
                  <a:lnTo>
                    <a:pt x="6206" y="51"/>
                  </a:lnTo>
                  <a:lnTo>
                    <a:pt x="6222" y="33"/>
                  </a:lnTo>
                  <a:lnTo>
                    <a:pt x="6238" y="21"/>
                  </a:lnTo>
                  <a:lnTo>
                    <a:pt x="6254" y="23"/>
                  </a:lnTo>
                  <a:lnTo>
                    <a:pt x="6270" y="17"/>
                  </a:lnTo>
                  <a:lnTo>
                    <a:pt x="6286" y="16"/>
                  </a:lnTo>
                  <a:lnTo>
                    <a:pt x="6303" y="17"/>
                  </a:lnTo>
                  <a:lnTo>
                    <a:pt x="6319" y="16"/>
                  </a:lnTo>
                  <a:lnTo>
                    <a:pt x="6335" y="3"/>
                  </a:lnTo>
                  <a:lnTo>
                    <a:pt x="6351" y="39"/>
                  </a:lnTo>
                  <a:lnTo>
                    <a:pt x="6367" y="10"/>
                  </a:lnTo>
                  <a:lnTo>
                    <a:pt x="6383" y="0"/>
                  </a:lnTo>
                  <a:lnTo>
                    <a:pt x="6399" y="21"/>
                  </a:lnTo>
                  <a:lnTo>
                    <a:pt x="6413" y="32"/>
                  </a:lnTo>
                  <a:lnTo>
                    <a:pt x="6426" y="33"/>
                  </a:lnTo>
                  <a:lnTo>
                    <a:pt x="6437" y="0"/>
                  </a:lnTo>
                  <a:lnTo>
                    <a:pt x="6447" y="0"/>
                  </a:lnTo>
                  <a:lnTo>
                    <a:pt x="6458" y="0"/>
                  </a:lnTo>
                  <a:lnTo>
                    <a:pt x="6469" y="0"/>
                  </a:lnTo>
                  <a:lnTo>
                    <a:pt x="6479" y="0"/>
                  </a:lnTo>
                  <a:lnTo>
                    <a:pt x="6490" y="0"/>
                  </a:lnTo>
                  <a:lnTo>
                    <a:pt x="6501" y="0"/>
                  </a:lnTo>
                  <a:lnTo>
                    <a:pt x="6511" y="0"/>
                  </a:lnTo>
                  <a:lnTo>
                    <a:pt x="6522" y="0"/>
                  </a:lnTo>
                  <a:lnTo>
                    <a:pt x="6533" y="0"/>
                  </a:lnTo>
                  <a:lnTo>
                    <a:pt x="44214" y="0"/>
                  </a:lnTo>
                </a:path>
              </a:pathLst>
            </a:custGeom>
            <a:noFill/>
            <a:ln w="28575">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 name="Line 13"/>
            <p:cNvSpPr>
              <a:spLocks noChangeShapeType="1"/>
            </p:cNvSpPr>
            <p:nvPr/>
          </p:nvSpPr>
          <p:spPr bwMode="auto">
            <a:xfrm>
              <a:off x="306388" y="6481762"/>
              <a:ext cx="8832850" cy="1588"/>
            </a:xfrm>
            <a:prstGeom prst="line">
              <a:avLst/>
            </a:prstGeom>
            <a:noFill/>
            <a:ln w="0">
              <a:solidFill>
                <a:schemeClr val="accent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9" name="Title 2"/>
          <p:cNvSpPr txBox="1">
            <a:spLocks/>
          </p:cNvSpPr>
          <p:nvPr/>
        </p:nvSpPr>
        <p:spPr>
          <a:xfrm>
            <a:off x="-1340211" y="2648305"/>
            <a:ext cx="11824422" cy="665947"/>
          </a:xfrm>
          <a:prstGeom prst="rect">
            <a:avLst/>
          </a:prstGeom>
        </p:spPr>
        <p:txBody>
          <a:bodyPr/>
          <a:lstStyle>
            <a:lvl1pPr algn="l" rtl="0" eaLnBrk="1" latinLnBrk="0" hangingPunct="1">
              <a:spcBef>
                <a:spcPct val="0"/>
              </a:spcBef>
              <a:buNone/>
              <a:defRPr kumimoji="0" sz="4000" kern="1200">
                <a:solidFill>
                  <a:schemeClr val="tx2"/>
                </a:solidFill>
                <a:latin typeface="Times New Roman" pitchFamily="18" charset="0"/>
                <a:ea typeface="+mj-ea"/>
                <a:cs typeface="Times New Roman" pitchFamily="18" charset="0"/>
              </a:defRPr>
            </a:lvl1pPr>
          </a:lstStyle>
          <a:p>
            <a:endParaRPr lang="en-US" dirty="0">
              <a:latin typeface="Arial" panose="020B0604020202020204" pitchFamily="34" charset="0"/>
              <a:cs typeface="Arial" panose="020B0604020202020204" pitchFamily="34" charset="0"/>
            </a:endParaRPr>
          </a:p>
        </p:txBody>
      </p:sp>
      <p:sp>
        <p:nvSpPr>
          <p:cNvPr id="152" name="TextBox 151"/>
          <p:cNvSpPr txBox="1"/>
          <p:nvPr/>
        </p:nvSpPr>
        <p:spPr>
          <a:xfrm>
            <a:off x="7002390" y="4269848"/>
            <a:ext cx="1185191" cy="646331"/>
          </a:xfrm>
          <a:prstGeom prst="rect">
            <a:avLst/>
          </a:prstGeom>
          <a:noFill/>
        </p:spPr>
        <p:txBody>
          <a:bodyPr wrap="square" rtlCol="0">
            <a:spAutoFit/>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THC</a:t>
            </a:r>
          </a:p>
          <a:p>
            <a:pPr algn="ctr"/>
            <a:r>
              <a:rPr lang="en-US" b="1" dirty="0">
                <a:solidFill>
                  <a:schemeClr val="accent6">
                    <a:lumMod val="75000"/>
                  </a:schemeClr>
                </a:solidFill>
                <a:latin typeface="Arial" panose="020B0604020202020204" pitchFamily="34" charset="0"/>
                <a:cs typeface="Arial" panose="020B0604020202020204" pitchFamily="34" charset="0"/>
              </a:rPr>
              <a:t>78.0 µg/L</a:t>
            </a:r>
          </a:p>
        </p:txBody>
      </p:sp>
      <p:sp>
        <p:nvSpPr>
          <p:cNvPr id="153" name="TextBox 152"/>
          <p:cNvSpPr txBox="1"/>
          <p:nvPr/>
        </p:nvSpPr>
        <p:spPr>
          <a:xfrm>
            <a:off x="6279240" y="4881101"/>
            <a:ext cx="1083907" cy="646331"/>
          </a:xfrm>
          <a:prstGeom prst="rect">
            <a:avLst/>
          </a:prstGeom>
          <a:noFill/>
        </p:spPr>
        <p:txBody>
          <a:bodyPr wrap="square" rtlCol="0">
            <a:spAutoFit/>
          </a:bodyPr>
          <a:lstStyle/>
          <a:p>
            <a:pPr algn="ctr"/>
            <a:r>
              <a:rPr lang="en-US" b="1" dirty="0">
                <a:solidFill>
                  <a:schemeClr val="accent2">
                    <a:lumMod val="50000"/>
                  </a:schemeClr>
                </a:solidFill>
                <a:latin typeface="Arial" panose="020B0604020202020204" pitchFamily="34" charset="0"/>
                <a:cs typeface="Arial" panose="020B0604020202020204" pitchFamily="34" charset="0"/>
              </a:rPr>
              <a:t>CBN</a:t>
            </a:r>
          </a:p>
          <a:p>
            <a:pPr algn="ctr"/>
            <a:r>
              <a:rPr lang="en-US" b="1" dirty="0">
                <a:solidFill>
                  <a:schemeClr val="accent2">
                    <a:lumMod val="50000"/>
                  </a:schemeClr>
                </a:solidFill>
                <a:latin typeface="Arial" panose="020B0604020202020204" pitchFamily="34" charset="0"/>
                <a:cs typeface="Arial" panose="020B0604020202020204" pitchFamily="34" charset="0"/>
              </a:rPr>
              <a:t>6.4 µg/L</a:t>
            </a:r>
          </a:p>
        </p:txBody>
      </p:sp>
      <p:sp>
        <p:nvSpPr>
          <p:cNvPr id="154" name="TextBox 153"/>
          <p:cNvSpPr txBox="1"/>
          <p:nvPr/>
        </p:nvSpPr>
        <p:spPr>
          <a:xfrm>
            <a:off x="4419128" y="5278616"/>
            <a:ext cx="1058905" cy="646331"/>
          </a:xfrm>
          <a:prstGeom prst="rect">
            <a:avLst/>
          </a:prstGeom>
          <a:noFill/>
        </p:spPr>
        <p:txBody>
          <a:bodyPr wrap="square" rtlCol="0">
            <a:spAutoFit/>
          </a:bodyPr>
          <a:lstStyle/>
          <a:p>
            <a:pPr algn="ctr"/>
            <a:r>
              <a:rPr lang="en-US" b="1" dirty="0">
                <a:solidFill>
                  <a:srgbClr val="00B050"/>
                </a:solidFill>
                <a:latin typeface="Arial" panose="020B0604020202020204" pitchFamily="34" charset="0"/>
                <a:cs typeface="Arial" panose="020B0604020202020204" pitchFamily="34" charset="0"/>
              </a:rPr>
              <a:t>CBD</a:t>
            </a:r>
          </a:p>
          <a:p>
            <a:pPr algn="ctr"/>
            <a:r>
              <a:rPr lang="en-US" b="1" dirty="0">
                <a:solidFill>
                  <a:srgbClr val="00B050"/>
                </a:solidFill>
                <a:latin typeface="Arial" panose="020B0604020202020204" pitchFamily="34" charset="0"/>
                <a:cs typeface="Arial" panose="020B0604020202020204" pitchFamily="34" charset="0"/>
              </a:rPr>
              <a:t>2.0 µg/L</a:t>
            </a:r>
          </a:p>
        </p:txBody>
      </p:sp>
      <p:sp>
        <p:nvSpPr>
          <p:cNvPr id="155" name="TextBox 154"/>
          <p:cNvSpPr txBox="1"/>
          <p:nvPr/>
        </p:nvSpPr>
        <p:spPr>
          <a:xfrm>
            <a:off x="5344291" y="5120726"/>
            <a:ext cx="1095522" cy="646331"/>
          </a:xfrm>
          <a:prstGeom prst="rect">
            <a:avLst/>
          </a:prstGeom>
          <a:noFill/>
          <a:ln>
            <a:noFill/>
          </a:ln>
        </p:spPr>
        <p:txBody>
          <a:bodyPr wrap="square" rtlCol="0">
            <a:spAutoFit/>
          </a:bodyPr>
          <a:lstStyle/>
          <a:p>
            <a:pPr algn="ctr"/>
            <a:r>
              <a:rPr lang="en-US" b="1" dirty="0">
                <a:solidFill>
                  <a:schemeClr val="accent1"/>
                </a:solidFill>
                <a:latin typeface="Arial" panose="020B0604020202020204" pitchFamily="34" charset="0"/>
                <a:cs typeface="Arial" panose="020B0604020202020204" pitchFamily="34" charset="0"/>
              </a:rPr>
              <a:t>CBG</a:t>
            </a:r>
            <a:br>
              <a:rPr lang="en-US" b="1" dirty="0">
                <a:solidFill>
                  <a:schemeClr val="accent1"/>
                </a:solidFill>
                <a:latin typeface="Arial" panose="020B0604020202020204" pitchFamily="34" charset="0"/>
                <a:cs typeface="Arial" panose="020B0604020202020204" pitchFamily="34" charset="0"/>
              </a:rPr>
            </a:br>
            <a:r>
              <a:rPr lang="en-US" b="1" dirty="0">
                <a:solidFill>
                  <a:schemeClr val="accent1"/>
                </a:solidFill>
                <a:latin typeface="Arial" panose="020B0604020202020204" pitchFamily="34" charset="0"/>
                <a:cs typeface="Arial" panose="020B0604020202020204" pitchFamily="34" charset="0"/>
              </a:rPr>
              <a:t>2.3 µg/L</a:t>
            </a:r>
          </a:p>
        </p:txBody>
      </p:sp>
      <p:sp>
        <p:nvSpPr>
          <p:cNvPr id="156" name="TextBox 155"/>
          <p:cNvSpPr txBox="1"/>
          <p:nvPr/>
        </p:nvSpPr>
        <p:spPr>
          <a:xfrm>
            <a:off x="2841240" y="4668532"/>
            <a:ext cx="1482473" cy="646331"/>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11-OH-THC</a:t>
            </a:r>
            <a:br>
              <a:rPr lang="en-US" b="1" dirty="0">
                <a:solidFill>
                  <a:schemeClr val="accent2"/>
                </a:solidFill>
                <a:latin typeface="Arial" panose="020B0604020202020204" pitchFamily="34" charset="0"/>
                <a:cs typeface="Arial" panose="020B0604020202020204" pitchFamily="34" charset="0"/>
              </a:rPr>
            </a:br>
            <a:r>
              <a:rPr lang="en-US" b="1" dirty="0">
                <a:solidFill>
                  <a:schemeClr val="accent2"/>
                </a:solidFill>
                <a:latin typeface="Arial" panose="020B0604020202020204" pitchFamily="34" charset="0"/>
                <a:cs typeface="Arial" panose="020B0604020202020204" pitchFamily="34" charset="0"/>
              </a:rPr>
              <a:t>4.6 µg/L</a:t>
            </a:r>
          </a:p>
        </p:txBody>
      </p:sp>
      <p:cxnSp>
        <p:nvCxnSpPr>
          <p:cNvPr id="157" name="Straight Connector 156"/>
          <p:cNvCxnSpPr>
            <a:stCxn id="156" idx="2"/>
          </p:cNvCxnSpPr>
          <p:nvPr/>
        </p:nvCxnSpPr>
        <p:spPr>
          <a:xfrm>
            <a:off x="3582477" y="5314863"/>
            <a:ext cx="469427" cy="922968"/>
          </a:xfrm>
          <a:prstGeom prst="line">
            <a:avLst/>
          </a:prstGeom>
          <a:ln w="254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5888287" y="5696986"/>
            <a:ext cx="119647" cy="623263"/>
          </a:xfrm>
          <a:prstGeom prst="line">
            <a:avLst/>
          </a:prstGeom>
          <a:ln w="254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306816" y="5865438"/>
            <a:ext cx="171217" cy="539482"/>
          </a:xfrm>
          <a:prstGeom prst="line">
            <a:avLst/>
          </a:prstGeom>
          <a:ln w="25400">
            <a:solidFill>
              <a:srgbClr val="35CB3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11025904" y="4855251"/>
            <a:ext cx="3632437" cy="63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4" name="Straight Connector 293"/>
          <p:cNvCxnSpPr/>
          <p:nvPr/>
        </p:nvCxnSpPr>
        <p:spPr>
          <a:xfrm flipH="1">
            <a:off x="7546490" y="5723666"/>
            <a:ext cx="20557" cy="338870"/>
          </a:xfrm>
          <a:prstGeom prst="line">
            <a:avLst/>
          </a:prstGeom>
          <a:ln w="254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464672" y="3952122"/>
            <a:ext cx="1780264" cy="1291254"/>
          </a:xfrm>
          <a:prstGeom prst="rect">
            <a:avLst/>
          </a:prstGeom>
          <a:noFill/>
        </p:spPr>
        <p:txBody>
          <a:bodyPr wrap="square" rtlCol="0">
            <a:spAutoFit/>
          </a:bodyPr>
          <a:lstStyle/>
          <a:p>
            <a:pPr algn="ctr"/>
            <a:r>
              <a:rPr lang="en-US" b="1" dirty="0">
                <a:solidFill>
                  <a:schemeClr val="accent2"/>
                </a:solidFill>
                <a:latin typeface="Arial" panose="020B0604020202020204" pitchFamily="34" charset="0"/>
                <a:cs typeface="Arial" panose="020B0604020202020204" pitchFamily="34" charset="0"/>
              </a:rPr>
              <a:t>THCCOOH-gluc, </a:t>
            </a:r>
          </a:p>
          <a:p>
            <a:pPr algn="ctr"/>
            <a:r>
              <a:rPr lang="en-US" b="1" dirty="0">
                <a:solidFill>
                  <a:schemeClr val="accent2"/>
                </a:solidFill>
                <a:latin typeface="Arial" panose="020B0604020202020204" pitchFamily="34" charset="0"/>
                <a:cs typeface="Arial" panose="020B0604020202020204" pitchFamily="34" charset="0"/>
              </a:rPr>
              <a:t>221 µg/L</a:t>
            </a:r>
          </a:p>
          <a:p>
            <a:r>
              <a:rPr lang="en-US" sz="2800" b="1" dirty="0">
                <a:solidFill>
                  <a:schemeClr val="accent6">
                    <a:lumMod val="75000"/>
                  </a:schemeClr>
                </a:solidFill>
                <a:latin typeface="Arial" panose="020B0604020202020204" pitchFamily="34" charset="0"/>
                <a:cs typeface="Arial" panose="020B0604020202020204" pitchFamily="34" charset="0"/>
              </a:rPr>
              <a:t> </a:t>
            </a:r>
          </a:p>
        </p:txBody>
      </p:sp>
      <p:sp>
        <p:nvSpPr>
          <p:cNvPr id="132" name="TextBox 131"/>
          <p:cNvSpPr txBox="1"/>
          <p:nvPr/>
        </p:nvSpPr>
        <p:spPr>
          <a:xfrm>
            <a:off x="618670" y="5396919"/>
            <a:ext cx="1780264"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THCV-</a:t>
            </a:r>
          </a:p>
          <a:p>
            <a:pPr algn="ctr"/>
            <a:r>
              <a:rPr lang="en-US" b="1" dirty="0">
                <a:latin typeface="Arial" panose="020B0604020202020204" pitchFamily="34" charset="0"/>
                <a:cs typeface="Arial" panose="020B0604020202020204" pitchFamily="34" charset="0"/>
              </a:rPr>
              <a:t>COOH, </a:t>
            </a:r>
          </a:p>
          <a:p>
            <a:pPr algn="ctr"/>
            <a:r>
              <a:rPr lang="en-US" b="1" dirty="0">
                <a:latin typeface="Arial" panose="020B0604020202020204" pitchFamily="34" charset="0"/>
                <a:cs typeface="Arial" panose="020B0604020202020204" pitchFamily="34" charset="0"/>
              </a:rPr>
              <a:t>1.2 µg/L</a:t>
            </a:r>
          </a:p>
        </p:txBody>
      </p:sp>
      <p:sp>
        <p:nvSpPr>
          <p:cNvPr id="133" name="TextBox 132"/>
          <p:cNvSpPr txBox="1"/>
          <p:nvPr/>
        </p:nvSpPr>
        <p:spPr>
          <a:xfrm>
            <a:off x="2583396" y="3293603"/>
            <a:ext cx="2467588" cy="369332"/>
          </a:xfrm>
          <a:prstGeom prst="rect">
            <a:avLst/>
          </a:prstGeom>
          <a:noFill/>
        </p:spPr>
        <p:txBody>
          <a:bodyPr wrap="square" rtlCol="0">
            <a:spAutoFit/>
          </a:bodyPr>
          <a:lstStyle/>
          <a:p>
            <a:r>
              <a:rPr lang="en-US" b="1" dirty="0">
                <a:solidFill>
                  <a:schemeClr val="accent1">
                    <a:lumMod val="75000"/>
                  </a:schemeClr>
                </a:solidFill>
                <a:latin typeface="Arial" panose="020B0604020202020204" pitchFamily="34" charset="0"/>
                <a:cs typeface="Arial" panose="020B0604020202020204" pitchFamily="34" charset="0"/>
              </a:rPr>
              <a:t>THCCOOH, 89.8 µg/L</a:t>
            </a:r>
          </a:p>
        </p:txBody>
      </p:sp>
      <p:sp>
        <p:nvSpPr>
          <p:cNvPr id="24579" name="Content Placeholder 2"/>
          <p:cNvSpPr>
            <a:spLocks noGrp="1"/>
          </p:cNvSpPr>
          <p:nvPr>
            <p:ph idx="1"/>
          </p:nvPr>
        </p:nvSpPr>
        <p:spPr>
          <a:xfrm>
            <a:off x="0" y="1206873"/>
            <a:ext cx="9144000" cy="5651127"/>
          </a:xfrm>
        </p:spPr>
        <p:txBody>
          <a:bodyPr/>
          <a:lstStyle/>
          <a:p>
            <a:pPr>
              <a:tabLst>
                <a:tab pos="447675" algn="l"/>
              </a:tabLst>
            </a:pPr>
            <a:r>
              <a:rPr lang="en-US" dirty="0"/>
              <a:t>Identifying recent cannabis intake in blood</a:t>
            </a:r>
          </a:p>
          <a:p>
            <a:r>
              <a:rPr lang="en-US" dirty="0"/>
              <a:t>Chronic frequent cannabis smoker 6 min into </a:t>
            </a:r>
            <a:br>
              <a:rPr lang="en-US" dirty="0"/>
            </a:br>
            <a:r>
              <a:rPr lang="en-US" dirty="0"/>
              <a:t>10 min vaporization ~50 mg THC</a:t>
            </a:r>
          </a:p>
        </p:txBody>
      </p:sp>
    </p:spTree>
    <p:extLst>
      <p:ext uri="{BB962C8B-B14F-4D97-AF65-F5344CB8AC3E}">
        <p14:creationId xmlns:p14="http://schemas.microsoft.com/office/powerpoint/2010/main" val="1694064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576" y="981191"/>
            <a:ext cx="1738012" cy="98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Object 7"/>
          <p:cNvGraphicFramePr>
            <a:graphicFrameLocks noChangeAspect="1"/>
          </p:cNvGraphicFramePr>
          <p:nvPr>
            <p:extLst/>
          </p:nvPr>
        </p:nvGraphicFramePr>
        <p:xfrm>
          <a:off x="297154" y="285760"/>
          <a:ext cx="8312141" cy="6905704"/>
        </p:xfrm>
        <a:graphic>
          <a:graphicData uri="http://schemas.openxmlformats.org/presentationml/2006/ole">
            <mc:AlternateContent xmlns:mc="http://schemas.openxmlformats.org/markup-compatibility/2006">
              <mc:Choice xmlns:v="urn:schemas-microsoft-com:vml" Requires="v">
                <p:oleObj spid="_x0000_s9667" name="Prism 6" r:id="rId4" imgW="7767767" imgH="7170307" progId="Prism6.Document">
                  <p:embed/>
                </p:oleObj>
              </mc:Choice>
              <mc:Fallback>
                <p:oleObj name="Prism 6" r:id="rId4" imgW="7767767" imgH="7170307" progId="Prism6.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54" y="285760"/>
                        <a:ext cx="8312141" cy="6905704"/>
                      </a:xfrm>
                      <a:prstGeom prst="rect">
                        <a:avLst/>
                      </a:prstGeom>
                      <a:noFill/>
                      <a:ln>
                        <a:noFill/>
                      </a:ln>
                    </p:spPr>
                  </p:pic>
                </p:oleObj>
              </mc:Fallback>
            </mc:AlternateContent>
          </a:graphicData>
        </a:graphic>
      </p:graphicFrame>
      <p:sp>
        <p:nvSpPr>
          <p:cNvPr id="4" name="Rectangle 3"/>
          <p:cNvSpPr/>
          <p:nvPr/>
        </p:nvSpPr>
        <p:spPr bwMode="auto">
          <a:xfrm>
            <a:off x="533400" y="3194476"/>
            <a:ext cx="400050" cy="100965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TextBox 4"/>
          <p:cNvSpPr txBox="1"/>
          <p:nvPr/>
        </p:nvSpPr>
        <p:spPr>
          <a:xfrm>
            <a:off x="297154" y="3059752"/>
            <a:ext cx="891591" cy="523220"/>
          </a:xfrm>
          <a:prstGeom prst="rect">
            <a:avLst/>
          </a:prstGeom>
          <a:solidFill>
            <a:schemeClr val="bg2"/>
          </a:solidFill>
        </p:spPr>
        <p:txBody>
          <a:bodyPr wrap="none" rtlCol="0">
            <a:spAutoFit/>
          </a:bodyPr>
          <a:lstStyle/>
          <a:p>
            <a:r>
              <a:rPr lang="en-US" sz="2800" dirty="0">
                <a:solidFill>
                  <a:schemeClr val="tx2"/>
                </a:solidFill>
                <a:latin typeface="+mn-lt"/>
                <a:ea typeface="Times New Roman" charset="0"/>
                <a:cs typeface="Times New Roman" charset="0"/>
              </a:rPr>
              <a:t>µg/L</a:t>
            </a:r>
          </a:p>
        </p:txBody>
      </p:sp>
      <p:sp>
        <p:nvSpPr>
          <p:cNvPr id="7" name="TextBox 6"/>
          <p:cNvSpPr txBox="1"/>
          <p:nvPr/>
        </p:nvSpPr>
        <p:spPr>
          <a:xfrm>
            <a:off x="7218120" y="738631"/>
            <a:ext cx="853695" cy="369332"/>
          </a:xfrm>
          <a:prstGeom prst="rect">
            <a:avLst/>
          </a:prstGeom>
          <a:noFill/>
        </p:spPr>
        <p:txBody>
          <a:bodyPr wrap="none" rtlCol="0">
            <a:spAutoFit/>
          </a:bodyPr>
          <a:lstStyle/>
          <a:p>
            <a:r>
              <a:rPr lang="en-US" dirty="0">
                <a:solidFill>
                  <a:schemeClr val="tx2"/>
                </a:solidFill>
              </a:rPr>
              <a:t>N = 11</a:t>
            </a:r>
          </a:p>
        </p:txBody>
      </p:sp>
      <p:sp>
        <p:nvSpPr>
          <p:cNvPr id="9" name="Rectangle 8"/>
          <p:cNvSpPr/>
          <p:nvPr/>
        </p:nvSpPr>
        <p:spPr bwMode="auto">
          <a:xfrm>
            <a:off x="8539806" y="738631"/>
            <a:ext cx="387798" cy="150760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01951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9144000" cy="5334000"/>
          </a:xfrm>
        </p:spPr>
        <p:txBody>
          <a:bodyPr>
            <a:normAutofit lnSpcReduction="10000"/>
          </a:bodyPr>
          <a:lstStyle/>
          <a:p>
            <a:r>
              <a:rPr lang="en-US" dirty="0"/>
              <a:t>Analytes not useful recent use markers due to long detection time: THCVCOOH</a:t>
            </a:r>
          </a:p>
          <a:p>
            <a:r>
              <a:rPr lang="en-US" dirty="0"/>
              <a:t>Analytes maybe useful recent use markers but low detectability: THCV, THC-glucuronide</a:t>
            </a:r>
          </a:p>
          <a:p>
            <a:r>
              <a:rPr lang="en-US" dirty="0"/>
              <a:t>Analytes with high detectability &amp; short windows of detection: CBG, CBN</a:t>
            </a:r>
          </a:p>
          <a:p>
            <a:pPr lvl="1"/>
            <a:r>
              <a:rPr lang="en-US" dirty="0"/>
              <a:t>May not be seen after oral dosing</a:t>
            </a:r>
          </a:p>
          <a:p>
            <a:pPr lvl="1"/>
            <a:r>
              <a:rPr lang="en-US" dirty="0"/>
              <a:t>Minor cannabinoids inclusionary, but not exclusionary markers of intake</a:t>
            </a:r>
          </a:p>
          <a:p>
            <a:pPr lvl="1"/>
            <a:r>
              <a:rPr lang="en-US" dirty="0"/>
              <a:t>With new CBD rich cannabis strains, CBD can’t be used as a marker of recent use until evaluated</a:t>
            </a:r>
          </a:p>
          <a:p>
            <a:pPr lvl="1"/>
            <a:endParaRPr lang="en-US" dirty="0"/>
          </a:p>
          <a:p>
            <a:pPr lvl="1"/>
            <a:endParaRPr lang="en-US" dirty="0"/>
          </a:p>
          <a:p>
            <a:endParaRPr lang="en-US" dirty="0"/>
          </a:p>
        </p:txBody>
      </p:sp>
      <p:sp>
        <p:nvSpPr>
          <p:cNvPr id="3" name="Title 2"/>
          <p:cNvSpPr>
            <a:spLocks noGrp="1"/>
          </p:cNvSpPr>
          <p:nvPr>
            <p:ph type="title"/>
          </p:nvPr>
        </p:nvSpPr>
        <p:spPr>
          <a:xfrm>
            <a:off x="1352550" y="133350"/>
            <a:ext cx="7791450" cy="1527175"/>
          </a:xfrm>
        </p:spPr>
        <p:txBody>
          <a:bodyPr/>
          <a:lstStyle/>
          <a:p>
            <a:r>
              <a:rPr lang="en-US" dirty="0">
                <a:effectLst/>
              </a:rPr>
              <a:t>Recent Blood Cannabis Intake Markers</a:t>
            </a:r>
          </a:p>
        </p:txBody>
      </p:sp>
    </p:spTree>
    <p:extLst>
      <p:ext uri="{BB962C8B-B14F-4D97-AF65-F5344CB8AC3E}">
        <p14:creationId xmlns:p14="http://schemas.microsoft.com/office/powerpoint/2010/main" val="285897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9144000" cy="5334000"/>
          </a:xfrm>
          <a:solidFill>
            <a:schemeClr val="bg1"/>
          </a:solidFill>
        </p:spPr>
        <p:txBody>
          <a:bodyPr>
            <a:normAutofit/>
          </a:bodyPr>
          <a:lstStyle/>
          <a:p>
            <a:r>
              <a:rPr lang="en-US" dirty="0"/>
              <a:t>Blood collection is invasive</a:t>
            </a:r>
          </a:p>
          <a:p>
            <a:r>
              <a:rPr lang="en-US" dirty="0"/>
              <a:t>Blood cannabinoid analysis is expensive </a:t>
            </a:r>
          </a:p>
          <a:p>
            <a:r>
              <a:rPr lang="en-US" dirty="0"/>
              <a:t>Immediate results are not available</a:t>
            </a:r>
          </a:p>
          <a:p>
            <a:r>
              <a:rPr lang="en-US" dirty="0"/>
              <a:t>Concentration of THCCOOH may indicate chronic frequent cannabis intake</a:t>
            </a:r>
          </a:p>
          <a:p>
            <a:r>
              <a:rPr lang="en-US" dirty="0"/>
              <a:t>Markers of recent cannabis intake are available</a:t>
            </a:r>
          </a:p>
          <a:p>
            <a:pPr lvl="1"/>
            <a:endParaRPr lang="en-US" dirty="0"/>
          </a:p>
          <a:p>
            <a:pPr lvl="1"/>
            <a:endParaRPr lang="en-US" dirty="0"/>
          </a:p>
          <a:p>
            <a:endParaRPr lang="en-US" dirty="0"/>
          </a:p>
        </p:txBody>
      </p:sp>
      <p:sp>
        <p:nvSpPr>
          <p:cNvPr id="3" name="Title 2"/>
          <p:cNvSpPr>
            <a:spLocks noGrp="1"/>
          </p:cNvSpPr>
          <p:nvPr>
            <p:ph type="title"/>
          </p:nvPr>
        </p:nvSpPr>
        <p:spPr>
          <a:xfrm>
            <a:off x="1352550" y="133350"/>
            <a:ext cx="7791450" cy="1527175"/>
          </a:xfrm>
        </p:spPr>
        <p:txBody>
          <a:bodyPr/>
          <a:lstStyle/>
          <a:p>
            <a:r>
              <a:rPr lang="en-US" dirty="0">
                <a:effectLst/>
              </a:rPr>
              <a:t>Blood Cannabis Intake Markers</a:t>
            </a:r>
          </a:p>
        </p:txBody>
      </p:sp>
    </p:spTree>
    <p:extLst>
      <p:ext uri="{BB962C8B-B14F-4D97-AF65-F5344CB8AC3E}">
        <p14:creationId xmlns:p14="http://schemas.microsoft.com/office/powerpoint/2010/main" val="118808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ctrTitle" sz="quarter"/>
          </p:nvPr>
        </p:nvSpPr>
        <p:spPr>
          <a:xfrm>
            <a:off x="0" y="731197"/>
            <a:ext cx="9144000" cy="1143000"/>
          </a:xfrm>
        </p:spPr>
        <p:txBody>
          <a:bodyPr>
            <a:noAutofit/>
          </a:bodyPr>
          <a:lstStyle/>
          <a:p>
            <a:pPr algn="ctr"/>
            <a:r>
              <a:rPr lang="uz-Cyrl-UZ">
                <a:solidFill>
                  <a:schemeClr val="accent2"/>
                </a:solidFill>
                <a:ea typeface="ＭＳ Ｐゴシック"/>
                <a:cs typeface="ＭＳ Ｐゴシック"/>
              </a:rPr>
              <a:t>Urinary THCCOOH Excretion in Chronic </a:t>
            </a:r>
            <a:r>
              <a:rPr lang="en-US" dirty="0">
                <a:solidFill>
                  <a:schemeClr val="accent2"/>
                </a:solidFill>
                <a:ea typeface="ＭＳ Ｐゴシック"/>
                <a:cs typeface="ＭＳ Ｐゴシック"/>
              </a:rPr>
              <a:t>Frequent </a:t>
            </a:r>
            <a:r>
              <a:rPr lang="uz-Cyrl-UZ">
                <a:solidFill>
                  <a:schemeClr val="accent2"/>
                </a:solidFill>
                <a:ea typeface="ＭＳ Ｐゴシック"/>
                <a:cs typeface="ＭＳ Ｐゴシック"/>
              </a:rPr>
              <a:t>Cannabis Smokers</a:t>
            </a:r>
            <a:endParaRPr lang="en-US" dirty="0">
              <a:solidFill>
                <a:schemeClr val="accent2"/>
              </a:solidFill>
              <a:ea typeface="ＭＳ Ｐゴシック"/>
              <a:cs typeface="ＭＳ Ｐゴシック"/>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688" b="70212"/>
          <a:stretch/>
        </p:blipFill>
        <p:spPr>
          <a:xfrm>
            <a:off x="-425485" y="2263294"/>
            <a:ext cx="10148008" cy="3845667"/>
          </a:xfrm>
          <a:prstGeom prst="rect">
            <a:avLst/>
          </a:prstGeom>
        </p:spPr>
      </p:pic>
    </p:spTree>
    <p:extLst>
      <p:ext uri="{BB962C8B-B14F-4D97-AF65-F5344CB8AC3E}">
        <p14:creationId xmlns:p14="http://schemas.microsoft.com/office/powerpoint/2010/main" val="51538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0" y="0"/>
            <a:ext cx="9144000" cy="5914012"/>
          </a:xfrm>
          <a:solidFill>
            <a:schemeClr val="bg1"/>
          </a:solidFill>
        </p:spPr>
        <p:txBody>
          <a:bodyPr>
            <a:noAutofit/>
          </a:bodyPr>
          <a:lstStyle/>
          <a:p>
            <a:pPr algn="ctr" eaLnBrk="1" hangingPunct="1"/>
            <a:br>
              <a:rPr lang="en-US" dirty="0">
                <a:ea typeface="ＭＳ Ｐゴシック"/>
                <a:cs typeface="ＭＳ Ｐゴシック"/>
              </a:rPr>
            </a:br>
            <a:br>
              <a:rPr lang="en-US" dirty="0">
                <a:ea typeface="ＭＳ Ｐゴシック"/>
                <a:cs typeface="ＭＳ Ｐゴシック"/>
              </a:rPr>
            </a:br>
            <a:r>
              <a:rPr lang="en-US" dirty="0">
                <a:ea typeface="ＭＳ Ｐゴシック"/>
                <a:cs typeface="ＭＳ Ｐゴシック"/>
              </a:rPr>
              <a:t>In the Context of Cannabis Treatment Drug Testing, Which Currently Available Biological Matrix Can Best Identify New Cannabis Use Accurately, Rapidly, Non-invasively, &amp; at an Affordable Price in Cannabis Dependent Individuals</a:t>
            </a:r>
          </a:p>
        </p:txBody>
      </p:sp>
    </p:spTree>
    <p:extLst>
      <p:ext uri="{BB962C8B-B14F-4D97-AF65-F5344CB8AC3E}">
        <p14:creationId xmlns:p14="http://schemas.microsoft.com/office/powerpoint/2010/main" val="3562199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0" y="12700"/>
            <a:ext cx="9144000" cy="1447800"/>
          </a:xfrm>
          <a:solidFill>
            <a:schemeClr val="bg2"/>
          </a:solidFill>
        </p:spPr>
        <p:txBody>
          <a:bodyPr>
            <a:normAutofit/>
          </a:bodyPr>
          <a:lstStyle/>
          <a:p>
            <a:pPr algn="ctr"/>
            <a:r>
              <a:rPr lang="en-US" sz="3600" dirty="0"/>
              <a:t>Urinary THCCOOH Excretion </a:t>
            </a:r>
            <a:br>
              <a:rPr lang="en-US" sz="3600" dirty="0"/>
            </a:br>
            <a:r>
              <a:rPr lang="en-US" sz="3600" dirty="0"/>
              <a:t>in Chronic Daily Cannabis Smokers</a:t>
            </a:r>
          </a:p>
        </p:txBody>
      </p:sp>
      <p:sp>
        <p:nvSpPr>
          <p:cNvPr id="91139" name="Rectangle 3"/>
          <p:cNvSpPr>
            <a:spLocks noGrp="1" noChangeArrowheads="1"/>
          </p:cNvSpPr>
          <p:nvPr>
            <p:ph type="body" idx="1"/>
          </p:nvPr>
        </p:nvSpPr>
        <p:spPr>
          <a:xfrm>
            <a:off x="-76200" y="2197100"/>
            <a:ext cx="9410700" cy="4660901"/>
          </a:xfrm>
        </p:spPr>
        <p:txBody>
          <a:bodyPr/>
          <a:lstStyle/>
          <a:p>
            <a:pPr eaLnBrk="1" hangingPunct="1">
              <a:lnSpc>
                <a:spcPct val="110000"/>
              </a:lnSpc>
              <a:spcAft>
                <a:spcPts val="1200"/>
              </a:spcAft>
            </a:pPr>
            <a:endParaRPr lang="en-US" dirty="0">
              <a:effectLst>
                <a:outerShdw blurRad="38100" dist="38100" dir="2700000" algn="tl">
                  <a:srgbClr val="808080"/>
                </a:outerShdw>
              </a:effectLst>
              <a:latin typeface="Arial" pitchFamily="-106" charset="0"/>
            </a:endParaRPr>
          </a:p>
          <a:p>
            <a:pPr eaLnBrk="1" hangingPunct="1">
              <a:lnSpc>
                <a:spcPct val="110000"/>
              </a:lnSpc>
              <a:spcAft>
                <a:spcPts val="1200"/>
              </a:spcAft>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p:txBody>
      </p:sp>
      <p:graphicFrame>
        <p:nvGraphicFramePr>
          <p:cNvPr id="4" name="Table 3"/>
          <p:cNvGraphicFramePr>
            <a:graphicFrameLocks noGrp="1"/>
          </p:cNvGraphicFramePr>
          <p:nvPr>
            <p:extLst/>
          </p:nvPr>
        </p:nvGraphicFramePr>
        <p:xfrm>
          <a:off x="0" y="1460499"/>
          <a:ext cx="9144002" cy="5621348"/>
        </p:xfrm>
        <a:graphic>
          <a:graphicData uri="http://schemas.openxmlformats.org/drawingml/2006/table">
            <a:tbl>
              <a:tblPr firstRow="1" bandRow="1">
                <a:tableStyleId>{69012ECD-51FC-41F1-AA8D-1B2483CD663E}</a:tableStyleId>
              </a:tblPr>
              <a:tblGrid>
                <a:gridCol w="6223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536700">
                  <a:extLst>
                    <a:ext uri="{9D8B030D-6E8A-4147-A177-3AD203B41FA5}">
                      <a16:colId xmlns:a16="http://schemas.microsoft.com/office/drawing/2014/main" val="20003"/>
                    </a:ext>
                  </a:extLst>
                </a:gridCol>
                <a:gridCol w="1701800">
                  <a:extLst>
                    <a:ext uri="{9D8B030D-6E8A-4147-A177-3AD203B41FA5}">
                      <a16:colId xmlns:a16="http://schemas.microsoft.com/office/drawing/2014/main" val="20004"/>
                    </a:ext>
                  </a:extLst>
                </a:gridCol>
                <a:gridCol w="1625600">
                  <a:extLst>
                    <a:ext uri="{9D8B030D-6E8A-4147-A177-3AD203B41FA5}">
                      <a16:colId xmlns:a16="http://schemas.microsoft.com/office/drawing/2014/main" val="20005"/>
                    </a:ext>
                  </a:extLst>
                </a:gridCol>
                <a:gridCol w="1587502">
                  <a:extLst>
                    <a:ext uri="{9D8B030D-6E8A-4147-A177-3AD203B41FA5}">
                      <a16:colId xmlns:a16="http://schemas.microsoft.com/office/drawing/2014/main" val="20006"/>
                    </a:ext>
                  </a:extLst>
                </a:gridCol>
              </a:tblGrid>
              <a:tr h="1818314">
                <a:tc>
                  <a:txBody>
                    <a:bodyPr/>
                    <a:lstStyle/>
                    <a:p>
                      <a:pPr algn="ctr"/>
                      <a:endParaRPr lang="en-US" sz="2400" b="0" dirty="0">
                        <a:latin typeface="+mj-lt"/>
                      </a:endParaRPr>
                    </a:p>
                  </a:txBody>
                  <a:tcPr/>
                </a:tc>
                <a:tc>
                  <a:txBody>
                    <a:bodyPr/>
                    <a:lstStyle/>
                    <a:p>
                      <a:pPr algn="ctr"/>
                      <a:r>
                        <a:rPr lang="en-US" sz="3200" b="0" dirty="0">
                          <a:solidFill>
                            <a:srgbClr val="FFFFFF"/>
                          </a:solidFill>
                        </a:rPr>
                        <a:t>N</a:t>
                      </a:r>
                      <a:endParaRPr lang="en-US" sz="3200" b="0" dirty="0">
                        <a:solidFill>
                          <a:srgbClr val="FFFFFF"/>
                        </a:solidFill>
                        <a:latin typeface="+mn-lt"/>
                      </a:endParaRPr>
                    </a:p>
                  </a:txBody>
                  <a:tcPr/>
                </a:tc>
                <a:tc>
                  <a:txBody>
                    <a:bodyPr/>
                    <a:lstStyle/>
                    <a:p>
                      <a:pPr algn="ctr"/>
                      <a:r>
                        <a:rPr lang="en-US" sz="3200" b="0" dirty="0">
                          <a:solidFill>
                            <a:srgbClr val="FFFFFF"/>
                          </a:solidFill>
                        </a:rPr>
                        <a:t>Age</a:t>
                      </a:r>
                    </a:p>
                    <a:p>
                      <a:pPr algn="ctr"/>
                      <a:r>
                        <a:rPr lang="en-US" sz="3200" b="0" dirty="0">
                          <a:solidFill>
                            <a:srgbClr val="FFFFFF"/>
                          </a:solidFill>
                        </a:rPr>
                        <a:t>Mean</a:t>
                      </a:r>
                      <a:br>
                        <a:rPr lang="en-US" sz="3200" b="0" dirty="0">
                          <a:solidFill>
                            <a:srgbClr val="FFFFFF"/>
                          </a:solidFill>
                        </a:rPr>
                      </a:br>
                      <a:r>
                        <a:rPr lang="en-US" sz="3200" b="0" dirty="0">
                          <a:solidFill>
                            <a:srgbClr val="FFFFFF"/>
                          </a:solidFill>
                        </a:rPr>
                        <a:t>SD</a:t>
                      </a:r>
                      <a:endParaRPr lang="en-US" sz="3200" b="0" dirty="0">
                        <a:solidFill>
                          <a:srgbClr val="FFFFFF"/>
                        </a:solidFill>
                        <a:latin typeface="+mn-lt"/>
                      </a:endParaRPr>
                    </a:p>
                  </a:txBody>
                  <a:tcPr/>
                </a:tc>
                <a:tc>
                  <a:txBody>
                    <a:bodyPr/>
                    <a:lstStyle/>
                    <a:p>
                      <a:pPr algn="ctr"/>
                      <a:r>
                        <a:rPr lang="en-US" sz="3200" b="0" dirty="0">
                          <a:solidFill>
                            <a:srgbClr val="FFFFFF"/>
                          </a:solidFill>
                        </a:rPr>
                        <a:t>BMI</a:t>
                      </a:r>
                    </a:p>
                    <a:p>
                      <a:pPr algn="ctr"/>
                      <a:r>
                        <a:rPr lang="en-US" sz="3200" b="0" dirty="0">
                          <a:solidFill>
                            <a:srgbClr val="FFFFFF"/>
                          </a:solidFill>
                        </a:rPr>
                        <a:t>Mean</a:t>
                      </a:r>
                      <a:br>
                        <a:rPr lang="en-US" sz="3200" b="0" dirty="0">
                          <a:solidFill>
                            <a:srgbClr val="FFFFFF"/>
                          </a:solidFill>
                        </a:rPr>
                      </a:br>
                      <a:r>
                        <a:rPr lang="en-US" sz="3200" b="0" dirty="0">
                          <a:solidFill>
                            <a:srgbClr val="FFFFFF"/>
                          </a:solidFill>
                        </a:rPr>
                        <a:t>SD</a:t>
                      </a:r>
                      <a:endParaRPr lang="en-US" sz="3200" b="0" dirty="0">
                        <a:solidFill>
                          <a:srgbClr val="FFFFFF"/>
                        </a:solidFill>
                        <a:latin typeface="+mn-lt"/>
                      </a:endParaRPr>
                    </a:p>
                  </a:txBody>
                  <a:tcPr/>
                </a:tc>
                <a:tc>
                  <a:txBody>
                    <a:bodyPr/>
                    <a:lstStyle/>
                    <a:p>
                      <a:pPr algn="ctr"/>
                      <a:r>
                        <a:rPr lang="en-US" sz="3200" b="0" dirty="0">
                          <a:solidFill>
                            <a:srgbClr val="FFFFFF"/>
                          </a:solidFill>
                        </a:rPr>
                        <a:t>Jts/Day</a:t>
                      </a:r>
                    </a:p>
                    <a:p>
                      <a:pPr algn="ctr"/>
                      <a:r>
                        <a:rPr lang="en-US" sz="3200" b="0" dirty="0">
                          <a:solidFill>
                            <a:srgbClr val="FFFFFF"/>
                          </a:solidFill>
                        </a:rPr>
                        <a:t>Median</a:t>
                      </a:r>
                      <a:endParaRPr lang="en-US" sz="3200" b="0" dirty="0">
                        <a:solidFill>
                          <a:srgbClr val="FFFFFF"/>
                        </a:solidFill>
                        <a:latin typeface="+mn-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b="0" dirty="0">
                          <a:solidFill>
                            <a:srgbClr val="FFFFFF"/>
                          </a:solidFill>
                        </a:rPr>
                        <a:t>1</a:t>
                      </a:r>
                      <a:r>
                        <a:rPr lang="en-US" sz="3200" b="0" baseline="30000" dirty="0">
                          <a:solidFill>
                            <a:srgbClr val="FFFFFF"/>
                          </a:solidFill>
                        </a:rPr>
                        <a:t>st</a:t>
                      </a:r>
                      <a:r>
                        <a:rPr lang="en-US" sz="3200" b="0" baseline="0" dirty="0">
                          <a:solidFill>
                            <a:srgbClr val="FFFFFF"/>
                          </a:solidFill>
                        </a:rPr>
                        <a:t> </a:t>
                      </a:r>
                      <a:r>
                        <a:rPr lang="en-US" sz="3200" b="0" dirty="0">
                          <a:solidFill>
                            <a:srgbClr val="FFFFFF"/>
                          </a:solidFill>
                        </a:rPr>
                        <a:t>Use </a:t>
                      </a:r>
                      <a:r>
                        <a:rPr lang="en-US" sz="3200" b="0" kern="1200" dirty="0">
                          <a:solidFill>
                            <a:srgbClr val="FFFFFF"/>
                          </a:solidFill>
                        </a:rPr>
                        <a:t>Mean</a:t>
                      </a:r>
                      <a:br>
                        <a:rPr lang="en-US" sz="3200" b="0" kern="1200" dirty="0">
                          <a:solidFill>
                            <a:srgbClr val="FFFFFF"/>
                          </a:solidFill>
                        </a:rPr>
                      </a:br>
                      <a:r>
                        <a:rPr lang="en-US" sz="3200" b="0" kern="1200" dirty="0">
                          <a:solidFill>
                            <a:srgbClr val="FFFFFF"/>
                          </a:solidFill>
                        </a:rPr>
                        <a:t>SD</a:t>
                      </a:r>
                    </a:p>
                    <a:p>
                      <a:pPr algn="ctr"/>
                      <a:endParaRPr lang="en-US" sz="3200" b="0" dirty="0">
                        <a:solidFill>
                          <a:srgbClr val="FFFFFF"/>
                        </a:solidFill>
                        <a:latin typeface="+mn-lt"/>
                      </a:endParaRPr>
                    </a:p>
                  </a:txBody>
                  <a:tcPr/>
                </a:tc>
                <a:tc>
                  <a:txBody>
                    <a:bodyPr/>
                    <a:lstStyle/>
                    <a:p>
                      <a:pPr algn="ctr"/>
                      <a:r>
                        <a:rPr lang="en-US" sz="3200" b="0" dirty="0">
                          <a:solidFill>
                            <a:srgbClr val="FFFFFF"/>
                          </a:solidFill>
                        </a:rPr>
                        <a:t>Yrs</a:t>
                      </a:r>
                      <a:br>
                        <a:rPr lang="en-US" sz="3200" b="0" dirty="0">
                          <a:solidFill>
                            <a:srgbClr val="FFFFFF"/>
                          </a:solidFill>
                        </a:rPr>
                      </a:br>
                      <a:r>
                        <a:rPr lang="en-US" sz="3200" b="0" dirty="0">
                          <a:solidFill>
                            <a:srgbClr val="FFFFFF"/>
                          </a:solidFill>
                        </a:rPr>
                        <a:t>Used</a:t>
                      </a:r>
                    </a:p>
                    <a:p>
                      <a:pPr algn="ctr"/>
                      <a:r>
                        <a:rPr lang="en-US" sz="3200" b="0" kern="1200" dirty="0">
                          <a:solidFill>
                            <a:srgbClr val="FFFFFF"/>
                          </a:solidFill>
                        </a:rPr>
                        <a:t>Mean</a:t>
                      </a:r>
                      <a:br>
                        <a:rPr lang="en-US" sz="3200" b="0" kern="1200" dirty="0">
                          <a:solidFill>
                            <a:srgbClr val="FFFFFF"/>
                          </a:solidFill>
                        </a:rPr>
                      </a:br>
                      <a:r>
                        <a:rPr lang="en-US" sz="3200" b="0" kern="1200" dirty="0">
                          <a:solidFill>
                            <a:srgbClr val="FFFFFF"/>
                          </a:solidFill>
                        </a:rPr>
                        <a:t>SD</a:t>
                      </a:r>
                      <a:endParaRPr lang="en-US" sz="3200" b="0" dirty="0">
                        <a:solidFill>
                          <a:srgbClr val="FFFFFF"/>
                        </a:solidFill>
                        <a:latin typeface="+mn-lt"/>
                      </a:endParaRPr>
                    </a:p>
                  </a:txBody>
                  <a:tcPr/>
                </a:tc>
                <a:extLst>
                  <a:ext uri="{0D108BD9-81ED-4DB2-BD59-A6C34878D82A}">
                    <a16:rowId xmlns:a16="http://schemas.microsoft.com/office/drawing/2014/main" val="10000"/>
                  </a:ext>
                </a:extLst>
              </a:tr>
              <a:tr h="1789594">
                <a:tc>
                  <a:txBody>
                    <a:bodyPr/>
                    <a:lstStyle/>
                    <a:p>
                      <a:pPr algn="ctr"/>
                      <a:r>
                        <a:rPr lang="en-US" sz="3200" dirty="0"/>
                        <a:t>M</a:t>
                      </a:r>
                      <a:endParaRPr lang="en-US" sz="3200" b="0" dirty="0">
                        <a:solidFill>
                          <a:schemeClr val="tx1"/>
                        </a:solidFill>
                        <a:latin typeface="+mj-lt"/>
                      </a:endParaRPr>
                    </a:p>
                  </a:txBody>
                  <a:tcPr/>
                </a:tc>
                <a:tc>
                  <a:txBody>
                    <a:bodyPr/>
                    <a:lstStyle/>
                    <a:p>
                      <a:pPr algn="ctr"/>
                      <a:r>
                        <a:rPr lang="en-US" sz="3200" dirty="0"/>
                        <a:t>12</a:t>
                      </a:r>
                      <a:endParaRPr lang="en-US" sz="3200" b="0" dirty="0">
                        <a:solidFill>
                          <a:schemeClr val="tx1"/>
                        </a:solidFill>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a:effectLst/>
                        </a:rPr>
                        <a:t>25.1 ± 3.6</a:t>
                      </a:r>
                      <a:endParaRPr lang="en-US" sz="3200" b="0" dirty="0">
                        <a:solidFill>
                          <a:schemeClr val="tx1"/>
                        </a:solidFill>
                        <a:effectLst/>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a:t>25.3 ± 3.8</a:t>
                      </a:r>
                    </a:p>
                    <a:p>
                      <a:pPr algn="ctr"/>
                      <a:endParaRPr lang="en-US" sz="3200" b="0" dirty="0">
                        <a:solidFill>
                          <a:schemeClr val="tx1"/>
                        </a:solidFill>
                        <a:latin typeface="+mj-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u="none" strike="noStrike" cap="none" normalizeH="0" baseline="0" dirty="0">
                          <a:ln>
                            <a:noFill/>
                          </a:ln>
                          <a:effectLst/>
                        </a:rPr>
                        <a:t>6.0</a:t>
                      </a:r>
                      <a:br>
                        <a:rPr kumimoji="0" lang="en-US" sz="3200" u="none" strike="noStrike" cap="none" normalizeH="0" baseline="0" dirty="0">
                          <a:ln>
                            <a:noFill/>
                          </a:ln>
                          <a:effectLst/>
                        </a:rPr>
                      </a:br>
                      <a:r>
                        <a:rPr kumimoji="0" lang="en-US" sz="3200" u="none" strike="noStrike" cap="none" normalizeH="0" baseline="0" dirty="0">
                          <a:ln>
                            <a:noFill/>
                          </a:ln>
                          <a:effectLst/>
                        </a:rPr>
                        <a:t>3 - 60</a:t>
                      </a:r>
                    </a:p>
                    <a:p>
                      <a:pPr algn="ctr"/>
                      <a:endParaRPr lang="en-US" sz="3200" b="0" dirty="0">
                        <a:solidFill>
                          <a:schemeClr val="tx1"/>
                        </a:solidFill>
                        <a:latin typeface="+mj-lt"/>
                      </a:endParaRPr>
                    </a:p>
                  </a:txBody>
                  <a:tcPr/>
                </a:tc>
                <a:tc>
                  <a:txBody>
                    <a:bodyPr/>
                    <a:lstStyle/>
                    <a:p>
                      <a:pPr algn="ctr"/>
                      <a:r>
                        <a:rPr lang="en-US" sz="3200" dirty="0"/>
                        <a:t>16.3 ± 3.3</a:t>
                      </a:r>
                      <a:endParaRPr lang="en-US" sz="3200" b="0" dirty="0">
                        <a:solidFill>
                          <a:schemeClr val="tx1"/>
                        </a:solidFill>
                        <a:latin typeface="+mj-lt"/>
                      </a:endParaRPr>
                    </a:p>
                  </a:txBody>
                  <a:tcPr/>
                </a:tc>
                <a:tc>
                  <a:txBody>
                    <a:bodyPr/>
                    <a:lstStyle/>
                    <a:p>
                      <a:pPr algn="ctr"/>
                      <a:r>
                        <a:rPr lang="en-US" sz="3200" dirty="0"/>
                        <a:t>8.6 ± 3.9</a:t>
                      </a:r>
                      <a:endParaRPr lang="en-US" sz="3200" b="0" dirty="0">
                        <a:solidFill>
                          <a:schemeClr val="tx1"/>
                        </a:solidFill>
                        <a:latin typeface="+mj-lt"/>
                      </a:endParaRPr>
                    </a:p>
                  </a:txBody>
                  <a:tcPr/>
                </a:tc>
                <a:extLst>
                  <a:ext uri="{0D108BD9-81ED-4DB2-BD59-A6C34878D82A}">
                    <a16:rowId xmlns:a16="http://schemas.microsoft.com/office/drawing/2014/main" val="10001"/>
                  </a:ext>
                </a:extLst>
              </a:tr>
              <a:tr h="1789594">
                <a:tc>
                  <a:txBody>
                    <a:bodyPr/>
                    <a:lstStyle/>
                    <a:p>
                      <a:pPr algn="ctr"/>
                      <a:r>
                        <a:rPr lang="en-US" sz="3200" dirty="0"/>
                        <a:t>F</a:t>
                      </a:r>
                      <a:endParaRPr lang="en-US" sz="3200" b="0" dirty="0">
                        <a:solidFill>
                          <a:schemeClr val="tx1"/>
                        </a:solidFill>
                        <a:latin typeface="+mj-lt"/>
                      </a:endParaRPr>
                    </a:p>
                  </a:txBody>
                  <a:tcPr/>
                </a:tc>
                <a:tc>
                  <a:txBody>
                    <a:bodyPr/>
                    <a:lstStyle/>
                    <a:p>
                      <a:pPr algn="ctr"/>
                      <a:r>
                        <a:rPr lang="en-US" sz="3200" dirty="0"/>
                        <a:t>10</a:t>
                      </a:r>
                      <a:endParaRPr lang="en-US" sz="3200" b="0" dirty="0">
                        <a:solidFill>
                          <a:schemeClr val="tx1"/>
                        </a:solidFill>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a:effectLst/>
                        </a:rPr>
                        <a:t>25.3 ± 3.8</a:t>
                      </a:r>
                      <a:endParaRPr lang="en-US" sz="3200" b="0" dirty="0">
                        <a:solidFill>
                          <a:schemeClr val="tx1"/>
                        </a:solidFill>
                        <a:effectLst/>
                        <a:latin typeface="+mj-lt"/>
                      </a:endParaRPr>
                    </a:p>
                  </a:txBody>
                  <a:tcPr/>
                </a:tc>
                <a:tc>
                  <a:txBody>
                    <a:bodyPr/>
                    <a:lstStyle/>
                    <a:p>
                      <a:pPr algn="ctr"/>
                      <a:r>
                        <a:rPr lang="en-US" sz="3200" dirty="0"/>
                        <a:t>29.5 ± 6.8</a:t>
                      </a:r>
                      <a:endParaRPr lang="en-US" sz="3200" b="0" dirty="0">
                        <a:solidFill>
                          <a:schemeClr val="tx1"/>
                        </a:solidFill>
                        <a:latin typeface="+mj-lt"/>
                      </a:endParaRPr>
                    </a:p>
                  </a:txBody>
                  <a:tcPr/>
                </a:tc>
                <a:tc>
                  <a:txBody>
                    <a:bodyPr/>
                    <a:lstStyle/>
                    <a:p>
                      <a:pPr algn="ctr"/>
                      <a:r>
                        <a:rPr lang="en-US" sz="3200" dirty="0"/>
                        <a:t>7.5</a:t>
                      </a:r>
                      <a:br>
                        <a:rPr lang="en-US" sz="3200" dirty="0"/>
                      </a:br>
                      <a:r>
                        <a:rPr lang="en-US" sz="3200" dirty="0"/>
                        <a:t>1 - 30</a:t>
                      </a:r>
                      <a:endParaRPr lang="en-US" sz="3200" b="0" dirty="0">
                        <a:solidFill>
                          <a:schemeClr val="tx1"/>
                        </a:solidFill>
                        <a:latin typeface="+mj-lt"/>
                      </a:endParaRPr>
                    </a:p>
                  </a:txBody>
                  <a:tcPr/>
                </a:tc>
                <a:tc>
                  <a:txBody>
                    <a:bodyPr/>
                    <a:lstStyle/>
                    <a:p>
                      <a:pPr algn="ctr"/>
                      <a:r>
                        <a:rPr lang="en-US" sz="3200" dirty="0"/>
                        <a:t>16.4 ± 3.4</a:t>
                      </a:r>
                      <a:endParaRPr lang="en-US" sz="3200" b="0" dirty="0">
                        <a:solidFill>
                          <a:schemeClr val="tx1"/>
                        </a:solidFill>
                        <a:latin typeface="+mj-lt"/>
                      </a:endParaRPr>
                    </a:p>
                  </a:txBody>
                  <a:tcPr/>
                </a:tc>
                <a:tc>
                  <a:txBody>
                    <a:bodyPr/>
                    <a:lstStyle/>
                    <a:p>
                      <a:pPr algn="ctr"/>
                      <a:r>
                        <a:rPr lang="en-US" sz="3200" dirty="0"/>
                        <a:t>9.4 ± 5.2</a:t>
                      </a:r>
                      <a:endParaRPr lang="en-US" sz="3200" b="0" dirty="0">
                        <a:solidFill>
                          <a:schemeClr val="tx1"/>
                        </a:solidFill>
                        <a:latin typeface="+mj-l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8482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0" y="158670"/>
            <a:ext cx="9143999" cy="1378030"/>
          </a:xfrm>
          <a:solidFill>
            <a:schemeClr val="bg2"/>
          </a:solidFill>
        </p:spPr>
        <p:txBody>
          <a:bodyPr>
            <a:noAutofit/>
          </a:bodyPr>
          <a:lstStyle/>
          <a:p>
            <a:pPr algn="ctr"/>
            <a:br>
              <a:rPr lang="en-US" sz="3600" dirty="0"/>
            </a:br>
            <a:r>
              <a:rPr lang="en-US" sz="3600" dirty="0"/>
              <a:t>Urinary THCCOOH Excretion </a:t>
            </a:r>
            <a:br>
              <a:rPr lang="en-US" sz="3600" dirty="0"/>
            </a:br>
            <a:r>
              <a:rPr lang="en-US" sz="3600" dirty="0"/>
              <a:t>in Chronic Daily Cannabis Smokers</a:t>
            </a:r>
            <a:br>
              <a:rPr lang="en-US" sz="3600" dirty="0"/>
            </a:br>
            <a:br>
              <a:rPr lang="en-US" sz="3600" dirty="0"/>
            </a:br>
            <a:endParaRPr lang="en-US" sz="3600" dirty="0"/>
          </a:p>
        </p:txBody>
      </p:sp>
      <p:sp>
        <p:nvSpPr>
          <p:cNvPr id="91139" name="Rectangle 3"/>
          <p:cNvSpPr>
            <a:spLocks noGrp="1" noChangeArrowheads="1"/>
          </p:cNvSpPr>
          <p:nvPr>
            <p:ph idx="1"/>
          </p:nvPr>
        </p:nvSpPr>
        <p:spPr/>
        <p:txBody>
          <a:bodyPr/>
          <a:lstStyle/>
          <a:p>
            <a:pPr eaLnBrk="1" hangingPunct="1">
              <a:lnSpc>
                <a:spcPct val="110000"/>
              </a:lnSpc>
              <a:spcAft>
                <a:spcPts val="1200"/>
              </a:spcAft>
            </a:pPr>
            <a:endParaRPr lang="en-US" dirty="0">
              <a:effectLst>
                <a:outerShdw blurRad="38100" dist="38100" dir="2700000" algn="tl">
                  <a:srgbClr val="808080"/>
                </a:outerShdw>
              </a:effectLst>
              <a:latin typeface="Arial" pitchFamily="-106" charset="0"/>
            </a:endParaRPr>
          </a:p>
          <a:p>
            <a:pPr eaLnBrk="1" hangingPunct="1">
              <a:lnSpc>
                <a:spcPct val="110000"/>
              </a:lnSpc>
              <a:spcAft>
                <a:spcPts val="1200"/>
              </a:spcAft>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a:p>
            <a:pPr eaLnBrk="1" hangingPunct="1">
              <a:lnSpc>
                <a:spcPct val="110000"/>
              </a:lnSpc>
            </a:pPr>
            <a:endParaRPr lang="en-US" dirty="0">
              <a:ea typeface="ＭＳ Ｐゴシック"/>
              <a:cs typeface="ＭＳ Ｐゴシック"/>
            </a:endParaRPr>
          </a:p>
        </p:txBody>
      </p:sp>
      <p:graphicFrame>
        <p:nvGraphicFramePr>
          <p:cNvPr id="4" name="Table 3"/>
          <p:cNvGraphicFramePr>
            <a:graphicFrameLocks noGrp="1"/>
          </p:cNvGraphicFramePr>
          <p:nvPr>
            <p:extLst>
              <p:ext uri="{D42A27DB-BD31-4B8C-83A1-F6EECF244321}">
                <p14:modId xmlns:p14="http://schemas.microsoft.com/office/powerpoint/2010/main" val="1063474134"/>
              </p:ext>
            </p:extLst>
          </p:nvPr>
        </p:nvGraphicFramePr>
        <p:xfrm>
          <a:off x="-3" y="1428557"/>
          <a:ext cx="9144002" cy="5448898"/>
        </p:xfrm>
        <a:graphic>
          <a:graphicData uri="http://schemas.openxmlformats.org/drawingml/2006/table">
            <a:tbl>
              <a:tblPr firstRow="1" bandRow="1">
                <a:tableStyleId>{69012ECD-51FC-41F1-AA8D-1B2483CD663E}</a:tableStyleId>
              </a:tblPr>
              <a:tblGrid>
                <a:gridCol w="5334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1113817">
                  <a:extLst>
                    <a:ext uri="{9D8B030D-6E8A-4147-A177-3AD203B41FA5}">
                      <a16:colId xmlns:a16="http://schemas.microsoft.com/office/drawing/2014/main" val="20002"/>
                    </a:ext>
                  </a:extLst>
                </a:gridCol>
                <a:gridCol w="2188183">
                  <a:extLst>
                    <a:ext uri="{9D8B030D-6E8A-4147-A177-3AD203B41FA5}">
                      <a16:colId xmlns:a16="http://schemas.microsoft.com/office/drawing/2014/main" val="20003"/>
                    </a:ext>
                  </a:extLst>
                </a:gridCol>
                <a:gridCol w="1839068">
                  <a:extLst>
                    <a:ext uri="{9D8B030D-6E8A-4147-A177-3AD203B41FA5}">
                      <a16:colId xmlns:a16="http://schemas.microsoft.com/office/drawing/2014/main" val="20004"/>
                    </a:ext>
                  </a:extLst>
                </a:gridCol>
                <a:gridCol w="1297832">
                  <a:extLst>
                    <a:ext uri="{9D8B030D-6E8A-4147-A177-3AD203B41FA5}">
                      <a16:colId xmlns:a16="http://schemas.microsoft.com/office/drawing/2014/main" val="20005"/>
                    </a:ext>
                  </a:extLst>
                </a:gridCol>
                <a:gridCol w="1562102">
                  <a:extLst>
                    <a:ext uri="{9D8B030D-6E8A-4147-A177-3AD203B41FA5}">
                      <a16:colId xmlns:a16="http://schemas.microsoft.com/office/drawing/2014/main" val="20006"/>
                    </a:ext>
                  </a:extLst>
                </a:gridCol>
              </a:tblGrid>
              <a:tr h="1792643">
                <a:tc>
                  <a:txBody>
                    <a:bodyPr/>
                    <a:lstStyle/>
                    <a:p>
                      <a:pPr algn="ctr"/>
                      <a:endParaRPr lang="en-US" sz="3000" b="0" dirty="0">
                        <a:latin typeface="+mj-lt"/>
                      </a:endParaRPr>
                    </a:p>
                  </a:txBody>
                  <a:tcPr/>
                </a:tc>
                <a:tc>
                  <a:txBody>
                    <a:bodyPr/>
                    <a:lstStyle/>
                    <a:p>
                      <a:pPr algn="ctr"/>
                      <a:r>
                        <a:rPr lang="en-US" sz="3000" b="0" dirty="0">
                          <a:solidFill>
                            <a:srgbClr val="FFFFFF"/>
                          </a:solidFill>
                        </a:rPr>
                        <a:t>N</a:t>
                      </a:r>
                      <a:endParaRPr lang="en-US" sz="3000" b="0" dirty="0">
                        <a:solidFill>
                          <a:srgbClr val="FFFFFF"/>
                        </a:solidFill>
                        <a:latin typeface="+mj-lt"/>
                      </a:endParaRPr>
                    </a:p>
                  </a:txBody>
                  <a:tcPr/>
                </a:tc>
                <a:tc>
                  <a:txBody>
                    <a:bodyPr/>
                    <a:lstStyle/>
                    <a:p>
                      <a:pPr algn="ctr"/>
                      <a:r>
                        <a:rPr lang="en-US" sz="3000" b="0" dirty="0">
                          <a:solidFill>
                            <a:srgbClr val="FFFFFF"/>
                          </a:solidFill>
                        </a:rPr>
                        <a:t>Days on Unit</a:t>
                      </a:r>
                      <a:br>
                        <a:rPr lang="en-US" sz="3000" b="0" dirty="0">
                          <a:solidFill>
                            <a:srgbClr val="FFFFFF"/>
                          </a:solidFill>
                        </a:rPr>
                      </a:br>
                      <a:endParaRPr lang="en-US" sz="3000" b="0" dirty="0">
                        <a:solidFill>
                          <a:srgbClr val="FFFFFF"/>
                        </a:solidFill>
                        <a:latin typeface="+mj-lt"/>
                      </a:endParaRPr>
                    </a:p>
                  </a:txBody>
                  <a:tcPr/>
                </a:tc>
                <a:tc>
                  <a:txBody>
                    <a:bodyPr/>
                    <a:lstStyle/>
                    <a:p>
                      <a:pPr algn="ctr"/>
                      <a:r>
                        <a:rPr lang="en-US" sz="3000" b="0" dirty="0">
                          <a:solidFill>
                            <a:srgbClr val="FFFFFF"/>
                          </a:solidFill>
                        </a:rPr>
                        <a:t>Median</a:t>
                      </a:r>
                      <a:br>
                        <a:rPr lang="en-US" sz="3000" b="0" dirty="0">
                          <a:solidFill>
                            <a:srgbClr val="FFFFFF"/>
                          </a:solidFill>
                        </a:rPr>
                      </a:br>
                      <a:r>
                        <a:rPr lang="en-US" sz="3000" b="0" dirty="0">
                          <a:solidFill>
                            <a:srgbClr val="FFFFFF"/>
                          </a:solidFill>
                        </a:rPr>
                        <a:t>THCCOOH µg/g</a:t>
                      </a:r>
                      <a:br>
                        <a:rPr lang="en-US" sz="3000" b="0" dirty="0">
                          <a:solidFill>
                            <a:srgbClr val="FFFFFF"/>
                          </a:solidFill>
                        </a:rPr>
                      </a:br>
                      <a:endParaRPr lang="en-US" sz="3000" b="0" dirty="0">
                        <a:solidFill>
                          <a:srgbClr val="FFFFFF"/>
                        </a:solidFill>
                        <a:latin typeface="+mj-lt"/>
                      </a:endParaRPr>
                    </a:p>
                  </a:txBody>
                  <a:tcPr/>
                </a:tc>
                <a:tc>
                  <a:txBody>
                    <a:bodyPr/>
                    <a:lstStyle/>
                    <a:p>
                      <a:pPr algn="ctr"/>
                      <a:r>
                        <a:rPr lang="en-US" sz="3000" b="0" dirty="0">
                          <a:solidFill>
                            <a:srgbClr val="FFFFFF"/>
                          </a:solidFill>
                        </a:rPr>
                        <a:t>Ist Neg</a:t>
                      </a:r>
                      <a:br>
                        <a:rPr lang="en-US" sz="3000" b="0" dirty="0">
                          <a:solidFill>
                            <a:srgbClr val="FFFFFF"/>
                          </a:solidFill>
                        </a:rPr>
                      </a:br>
                      <a:r>
                        <a:rPr lang="en-US" sz="3000" b="0" dirty="0">
                          <a:solidFill>
                            <a:srgbClr val="FFFFFF"/>
                          </a:solidFill>
                        </a:rPr>
                        <a:t>Days</a:t>
                      </a:r>
                      <a:br>
                        <a:rPr lang="en-US" sz="3000" b="0" dirty="0">
                          <a:solidFill>
                            <a:srgbClr val="FFFFFF"/>
                          </a:solidFill>
                        </a:rPr>
                      </a:br>
                      <a:endParaRPr lang="en-US" sz="3000" b="0" dirty="0">
                        <a:solidFill>
                          <a:srgbClr val="FFFFFF"/>
                        </a:solidFill>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000" b="0" dirty="0">
                          <a:solidFill>
                            <a:srgbClr val="FFFFFF"/>
                          </a:solidFill>
                        </a:rPr>
                        <a:t>Last Pos</a:t>
                      </a:r>
                    </a:p>
                    <a:p>
                      <a:pPr marL="0" marR="0" indent="0" algn="ctr" defTabSz="457200" rtl="0" eaLnBrk="1" fontAlgn="auto" latinLnBrk="0" hangingPunct="1">
                        <a:lnSpc>
                          <a:spcPct val="100000"/>
                        </a:lnSpc>
                        <a:spcBef>
                          <a:spcPts val="0"/>
                        </a:spcBef>
                        <a:spcAft>
                          <a:spcPts val="0"/>
                        </a:spcAft>
                        <a:buClrTx/>
                        <a:buSzTx/>
                        <a:buFontTx/>
                        <a:buNone/>
                        <a:tabLst/>
                        <a:defRPr/>
                      </a:pPr>
                      <a:r>
                        <a:rPr lang="en-US" sz="3000" b="0" kern="1200" dirty="0">
                          <a:solidFill>
                            <a:srgbClr val="FFFFFF"/>
                          </a:solidFill>
                        </a:rPr>
                        <a:t>Days</a:t>
                      </a:r>
                      <a:endParaRPr lang="en-US" sz="3000" b="0" kern="1200" dirty="0">
                        <a:solidFill>
                          <a:srgbClr val="FFFFFF"/>
                        </a:solidFill>
                        <a:latin typeface="+mn-lt"/>
                        <a:ea typeface="+mn-ea"/>
                        <a:cs typeface="+mn-cs"/>
                      </a:endParaRPr>
                    </a:p>
                  </a:txBody>
                  <a:tcPr/>
                </a:tc>
                <a:tc>
                  <a:txBody>
                    <a:bodyPr/>
                    <a:lstStyle/>
                    <a:p>
                      <a:pPr algn="ctr"/>
                      <a:r>
                        <a:rPr lang="en-US" sz="3000" b="0" dirty="0">
                          <a:solidFill>
                            <a:srgbClr val="FFFFFF"/>
                          </a:solidFill>
                        </a:rPr>
                        <a:t>Last Pos</a:t>
                      </a:r>
                      <a:br>
                        <a:rPr lang="en-US" sz="3000" b="0" dirty="0">
                          <a:solidFill>
                            <a:srgbClr val="FFFFFF"/>
                          </a:solidFill>
                        </a:rPr>
                      </a:br>
                      <a:r>
                        <a:rPr lang="en-US" sz="3000" b="0" baseline="0" dirty="0">
                          <a:solidFill>
                            <a:srgbClr val="FFFFFF"/>
                          </a:solidFill>
                        </a:rPr>
                        <a:t>µg/g</a:t>
                      </a:r>
                      <a:endParaRPr lang="en-US" sz="3000" b="0" dirty="0">
                        <a:solidFill>
                          <a:srgbClr val="FFFFFF"/>
                        </a:solidFill>
                        <a:latin typeface="+mj-lt"/>
                      </a:endParaRPr>
                    </a:p>
                  </a:txBody>
                  <a:tcPr/>
                </a:tc>
                <a:extLst>
                  <a:ext uri="{0D108BD9-81ED-4DB2-BD59-A6C34878D82A}">
                    <a16:rowId xmlns:a16="http://schemas.microsoft.com/office/drawing/2014/main" val="10000"/>
                  </a:ext>
                </a:extLst>
              </a:tr>
              <a:tr h="1764329">
                <a:tc>
                  <a:txBody>
                    <a:bodyPr/>
                    <a:lstStyle/>
                    <a:p>
                      <a:pPr algn="ctr"/>
                      <a:r>
                        <a:rPr lang="en-US" sz="3000" dirty="0"/>
                        <a:t>M</a:t>
                      </a:r>
                      <a:endParaRPr lang="en-US" sz="3000" b="0" dirty="0">
                        <a:solidFill>
                          <a:schemeClr val="tx1"/>
                        </a:solidFill>
                        <a:latin typeface="+mj-lt"/>
                      </a:endParaRPr>
                    </a:p>
                  </a:txBody>
                  <a:tcPr/>
                </a:tc>
                <a:tc>
                  <a:txBody>
                    <a:bodyPr/>
                    <a:lstStyle/>
                    <a:p>
                      <a:pPr algn="ctr"/>
                      <a:r>
                        <a:rPr lang="en-US" sz="3000" dirty="0"/>
                        <a:t>12</a:t>
                      </a:r>
                      <a:endParaRPr lang="en-US" sz="3000" b="0" dirty="0">
                        <a:solidFill>
                          <a:schemeClr val="tx1"/>
                        </a:solidFill>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000" dirty="0">
                          <a:effectLst/>
                        </a:rPr>
                        <a:t>26.3 ± 3.9</a:t>
                      </a:r>
                      <a:endParaRPr lang="en-US" sz="3000" b="0" dirty="0">
                        <a:solidFill>
                          <a:schemeClr val="tx1"/>
                        </a:solidFill>
                        <a:effectLst/>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000" dirty="0"/>
                        <a:t>283</a:t>
                      </a:r>
                    </a:p>
                    <a:p>
                      <a:pPr marL="0" marR="0" indent="0" algn="ctr" defTabSz="457200" rtl="0" eaLnBrk="1" fontAlgn="auto" latinLnBrk="0" hangingPunct="1">
                        <a:lnSpc>
                          <a:spcPct val="100000"/>
                        </a:lnSpc>
                        <a:spcBef>
                          <a:spcPts val="0"/>
                        </a:spcBef>
                        <a:spcAft>
                          <a:spcPts val="0"/>
                        </a:spcAft>
                        <a:buClrTx/>
                        <a:buSzTx/>
                        <a:buFontTx/>
                        <a:buNone/>
                        <a:tabLst/>
                        <a:defRPr/>
                      </a:pPr>
                      <a:r>
                        <a:rPr lang="en-US" sz="3000" dirty="0"/>
                        <a:t>31 - 563</a:t>
                      </a:r>
                    </a:p>
                    <a:p>
                      <a:pPr algn="ctr"/>
                      <a:endParaRPr lang="en-US" sz="3000" b="0" dirty="0">
                        <a:solidFill>
                          <a:schemeClr val="tx1"/>
                        </a:solidFill>
                        <a:latin typeface="+mj-lt"/>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u="none" strike="noStrike" cap="none" normalizeH="0" baseline="0" dirty="0">
                          <a:ln>
                            <a:noFill/>
                          </a:ln>
                          <a:effectLst/>
                        </a:rPr>
                        <a:t>10.3</a:t>
                      </a:r>
                      <a:br>
                        <a:rPr kumimoji="0" lang="en-US" sz="3000" u="none" strike="noStrike" cap="none" normalizeH="0" baseline="0" dirty="0">
                          <a:ln>
                            <a:noFill/>
                          </a:ln>
                          <a:effectLst/>
                        </a:rPr>
                      </a:br>
                      <a:r>
                        <a:rPr kumimoji="0" lang="en-US" sz="3000" u="none" strike="noStrike" cap="none" normalizeH="0" baseline="0" dirty="0">
                          <a:ln>
                            <a:noFill/>
                          </a:ln>
                          <a:effectLst/>
                        </a:rPr>
                        <a:t>3.9 -17.2</a:t>
                      </a:r>
                    </a:p>
                    <a:p>
                      <a:pPr algn="ctr"/>
                      <a:endParaRPr lang="en-US" sz="3000" b="0" dirty="0">
                        <a:solidFill>
                          <a:schemeClr val="tx1"/>
                        </a:solidFill>
                        <a:latin typeface="+mj-lt"/>
                      </a:endParaRPr>
                    </a:p>
                  </a:txBody>
                  <a:tcPr/>
                </a:tc>
                <a:tc>
                  <a:txBody>
                    <a:bodyPr/>
                    <a:lstStyle/>
                    <a:p>
                      <a:pPr algn="ctr"/>
                      <a:r>
                        <a:rPr lang="en-US" sz="3000" dirty="0"/>
                        <a:t>20.5 ± 6.3</a:t>
                      </a:r>
                      <a:endParaRPr lang="en-US" sz="3000" b="0" dirty="0">
                        <a:solidFill>
                          <a:schemeClr val="tx1"/>
                        </a:solidFill>
                        <a:latin typeface="+mj-lt"/>
                      </a:endParaRPr>
                    </a:p>
                  </a:txBody>
                  <a:tcPr/>
                </a:tc>
                <a:tc>
                  <a:txBody>
                    <a:bodyPr/>
                    <a:lstStyle/>
                    <a:p>
                      <a:pPr algn="ctr"/>
                      <a:r>
                        <a:rPr lang="en-US" sz="3000" dirty="0"/>
                        <a:t>6.5</a:t>
                      </a:r>
                      <a:br>
                        <a:rPr lang="en-US" sz="3000" dirty="0"/>
                      </a:br>
                      <a:r>
                        <a:rPr lang="en-US" sz="3000" dirty="0"/>
                        <a:t>3 - 26</a:t>
                      </a:r>
                      <a:endParaRPr lang="en-US" sz="3000" b="0" dirty="0">
                        <a:solidFill>
                          <a:schemeClr val="tx1"/>
                        </a:solidFill>
                        <a:latin typeface="+mj-lt"/>
                      </a:endParaRPr>
                    </a:p>
                  </a:txBody>
                  <a:tcPr/>
                </a:tc>
                <a:extLst>
                  <a:ext uri="{0D108BD9-81ED-4DB2-BD59-A6C34878D82A}">
                    <a16:rowId xmlns:a16="http://schemas.microsoft.com/office/drawing/2014/main" val="10001"/>
                  </a:ext>
                </a:extLst>
              </a:tr>
              <a:tr h="1764329">
                <a:tc>
                  <a:txBody>
                    <a:bodyPr/>
                    <a:lstStyle/>
                    <a:p>
                      <a:pPr algn="ctr"/>
                      <a:r>
                        <a:rPr lang="en-US" sz="3000" dirty="0"/>
                        <a:t>F</a:t>
                      </a:r>
                      <a:endParaRPr lang="en-US" sz="3000" b="0" dirty="0">
                        <a:solidFill>
                          <a:schemeClr val="tx1"/>
                        </a:solidFill>
                        <a:latin typeface="+mj-lt"/>
                      </a:endParaRPr>
                    </a:p>
                  </a:txBody>
                  <a:tcPr/>
                </a:tc>
                <a:tc>
                  <a:txBody>
                    <a:bodyPr/>
                    <a:lstStyle/>
                    <a:p>
                      <a:pPr algn="ctr"/>
                      <a:r>
                        <a:rPr lang="en-US" sz="3000" dirty="0"/>
                        <a:t>10</a:t>
                      </a:r>
                      <a:endParaRPr lang="en-US" sz="3000" b="0" dirty="0">
                        <a:solidFill>
                          <a:schemeClr val="tx1"/>
                        </a:solidFill>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000" dirty="0">
                          <a:effectLst/>
                        </a:rPr>
                        <a:t>27.6 ± 3.3</a:t>
                      </a:r>
                      <a:endParaRPr lang="en-US" sz="3000" b="0" dirty="0">
                        <a:solidFill>
                          <a:schemeClr val="tx1"/>
                        </a:solidFill>
                        <a:effectLst/>
                        <a:latin typeface="+mj-lt"/>
                      </a:endParaRPr>
                    </a:p>
                  </a:txBody>
                  <a:tcPr/>
                </a:tc>
                <a:tc>
                  <a:txBody>
                    <a:bodyPr/>
                    <a:lstStyle/>
                    <a:p>
                      <a:pPr algn="ctr"/>
                      <a:r>
                        <a:rPr lang="en-US" sz="3000" dirty="0"/>
                        <a:t>171</a:t>
                      </a:r>
                      <a:br>
                        <a:rPr lang="en-US" sz="3000" dirty="0"/>
                      </a:br>
                      <a:r>
                        <a:rPr lang="en-US" sz="3000" dirty="0"/>
                        <a:t>56 -793</a:t>
                      </a:r>
                      <a:endParaRPr lang="en-US" sz="3000" b="0" dirty="0">
                        <a:solidFill>
                          <a:schemeClr val="tx1"/>
                        </a:solidFill>
                        <a:latin typeface="+mj-lt"/>
                      </a:endParaRPr>
                    </a:p>
                  </a:txBody>
                  <a:tcPr/>
                </a:tc>
                <a:tc>
                  <a:txBody>
                    <a:bodyPr/>
                    <a:lstStyle/>
                    <a:p>
                      <a:pPr algn="ctr"/>
                      <a:r>
                        <a:rPr lang="en-US" sz="3000" dirty="0"/>
                        <a:t>9.1 </a:t>
                      </a:r>
                      <a:br>
                        <a:rPr lang="en-US" sz="3000" dirty="0"/>
                      </a:br>
                      <a:r>
                        <a:rPr lang="en-US" sz="3000" dirty="0"/>
                        <a:t>2.2 – 23.1</a:t>
                      </a:r>
                      <a:endParaRPr lang="en-US" sz="3000" b="0" dirty="0">
                        <a:solidFill>
                          <a:schemeClr val="tx1"/>
                        </a:solidFill>
                        <a:latin typeface="+mj-lt"/>
                      </a:endParaRPr>
                    </a:p>
                  </a:txBody>
                  <a:tcPr/>
                </a:tc>
                <a:tc>
                  <a:txBody>
                    <a:bodyPr/>
                    <a:lstStyle/>
                    <a:p>
                      <a:pPr algn="ctr"/>
                      <a:r>
                        <a:rPr lang="en-US" sz="3000" dirty="0"/>
                        <a:t>26.3 ± 3.3</a:t>
                      </a:r>
                      <a:endParaRPr lang="en-US" sz="3000" b="0" dirty="0">
                        <a:solidFill>
                          <a:schemeClr val="tx1"/>
                        </a:solidFill>
                        <a:latin typeface="+mj-lt"/>
                      </a:endParaRPr>
                    </a:p>
                  </a:txBody>
                  <a:tcPr/>
                </a:tc>
                <a:tc>
                  <a:txBody>
                    <a:bodyPr/>
                    <a:lstStyle/>
                    <a:p>
                      <a:pPr algn="ctr"/>
                      <a:r>
                        <a:rPr lang="en-US" sz="3000" dirty="0"/>
                        <a:t>10.5</a:t>
                      </a:r>
                      <a:br>
                        <a:rPr lang="en-US" sz="3000" dirty="0"/>
                      </a:br>
                      <a:r>
                        <a:rPr lang="en-US" sz="3000" dirty="0"/>
                        <a:t>5 - 49</a:t>
                      </a:r>
                      <a:br>
                        <a:rPr lang="en-US" sz="3000" dirty="0"/>
                      </a:br>
                      <a:endParaRPr lang="en-US" sz="3000" b="0" dirty="0">
                        <a:solidFill>
                          <a:schemeClr val="tx1"/>
                        </a:solidFill>
                        <a:latin typeface="+mj-l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40836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a:xfrm>
            <a:off x="-38100" y="345234"/>
            <a:ext cx="9144000" cy="1143000"/>
          </a:xfrm>
          <a:solidFill>
            <a:schemeClr val="bg2"/>
          </a:solidFill>
        </p:spPr>
        <p:txBody>
          <a:bodyPr/>
          <a:lstStyle/>
          <a:p>
            <a:pPr algn="ctr" eaLnBrk="1" hangingPunct="1"/>
            <a:r>
              <a:rPr lang="en-US" dirty="0"/>
              <a:t>Urinary Cannabinoid Excretion </a:t>
            </a:r>
            <a:br>
              <a:rPr lang="en-US" dirty="0"/>
            </a:br>
            <a:r>
              <a:rPr lang="en-US" dirty="0"/>
              <a:t>in Chronic Cannabis Smokers</a:t>
            </a:r>
            <a:br>
              <a:rPr lang="en-US" dirty="0"/>
            </a:br>
            <a:endParaRPr lang="en-US" dirty="0"/>
          </a:p>
        </p:txBody>
      </p:sp>
      <p:sp>
        <p:nvSpPr>
          <p:cNvPr id="167939" name="Rectangle 3"/>
          <p:cNvSpPr>
            <a:spLocks noGrp="1" noChangeArrowheads="1"/>
          </p:cNvSpPr>
          <p:nvPr>
            <p:ph type="body" idx="1"/>
          </p:nvPr>
        </p:nvSpPr>
        <p:spPr>
          <a:xfrm>
            <a:off x="-38100" y="1371603"/>
            <a:ext cx="9220200" cy="5486397"/>
          </a:xfrm>
          <a:solidFill>
            <a:schemeClr val="bg2"/>
          </a:solidFill>
        </p:spPr>
        <p:txBody>
          <a:bodyPr/>
          <a:lstStyle/>
          <a:p>
            <a:pPr eaLnBrk="1" hangingPunct="1"/>
            <a:r>
              <a:rPr lang="en-US" dirty="0"/>
              <a:t>50% highest THCCOOH occurred in 1st urine</a:t>
            </a:r>
          </a:p>
          <a:p>
            <a:pPr eaLnBrk="1" hangingPunct="1"/>
            <a:r>
              <a:rPr lang="en-US" dirty="0"/>
              <a:t>50% Cmax up to 30 h after admission</a:t>
            </a:r>
          </a:p>
          <a:p>
            <a:pPr eaLnBrk="1" hangingPunct="1"/>
            <a:r>
              <a:rPr lang="en-US" dirty="0"/>
              <a:t>No significant BMI difference males &amp; females</a:t>
            </a:r>
          </a:p>
          <a:p>
            <a:pPr eaLnBrk="1" hangingPunct="1"/>
            <a:r>
              <a:rPr lang="en-US" dirty="0"/>
              <a:t>Mean ± SD (range) time to last positive urine:</a:t>
            </a:r>
          </a:p>
          <a:p>
            <a:pPr lvl="1" eaLnBrk="1" hangingPunct="1"/>
            <a:r>
              <a:rPr lang="en-US" dirty="0"/>
              <a:t>Males 20.5 ± 6.3 days (12.1 – 30)</a:t>
            </a:r>
          </a:p>
          <a:p>
            <a:pPr lvl="1" eaLnBrk="1" hangingPunct="1"/>
            <a:r>
              <a:rPr lang="en-US" dirty="0"/>
              <a:t>Females</a:t>
            </a:r>
            <a:r>
              <a:rPr lang="en-US" dirty="0">
                <a:solidFill>
                  <a:srgbClr val="000000"/>
                </a:solidFill>
              </a:rPr>
              <a:t> </a:t>
            </a:r>
            <a:r>
              <a:rPr lang="en-US" dirty="0"/>
              <a:t>26.3 ± 79.6 days (20.8 – 30)</a:t>
            </a:r>
          </a:p>
          <a:p>
            <a:pPr eaLnBrk="1" hangingPunct="1"/>
            <a:r>
              <a:rPr lang="en-US" dirty="0"/>
              <a:t>Significantly longer urinary cannabinoid excretion rate in chronic frequent female cannabis smokers than male chronic cannabis smokers</a:t>
            </a:r>
          </a:p>
        </p:txBody>
      </p:sp>
    </p:spTree>
    <p:extLst>
      <p:ext uri="{BB962C8B-B14F-4D97-AF65-F5344CB8AC3E}">
        <p14:creationId xmlns:p14="http://schemas.microsoft.com/office/powerpoint/2010/main" val="2036015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93"/>
          <p:cNvSpPr>
            <a:spLocks noChangeArrowheads="1"/>
          </p:cNvSpPr>
          <p:nvPr/>
        </p:nvSpPr>
        <p:spPr bwMode="auto">
          <a:xfrm>
            <a:off x="0" y="130515"/>
            <a:ext cx="9144000" cy="1661993"/>
          </a:xfrm>
          <a:prstGeom prst="rect">
            <a:avLst/>
          </a:prstGeom>
          <a:solidFill>
            <a:schemeClr val="bg2"/>
          </a:solidFill>
          <a:ln w="9525">
            <a:noFill/>
            <a:miter lim="800000"/>
            <a:headEnd/>
            <a:tailEnd/>
          </a:ln>
        </p:spPr>
        <p:txBody>
          <a:bodyPr wrap="square" lIns="0" tIns="0" rIns="0" bIns="0">
            <a:spAutoFit/>
          </a:bodyPr>
          <a:lstStyle/>
          <a:p>
            <a:pPr algn="ctr" eaLnBrk="0" hangingPunct="0"/>
            <a:r>
              <a:rPr lang="en-US" sz="3600" dirty="0">
                <a:solidFill>
                  <a:schemeClr val="accent2"/>
                </a:solidFill>
                <a:latin typeface="Arial" pitchFamily="34" charset="0"/>
              </a:rPr>
              <a:t>Mean Detection Rates </a:t>
            </a:r>
            <a:br>
              <a:rPr lang="en-US" sz="3600" dirty="0">
                <a:solidFill>
                  <a:schemeClr val="accent2"/>
                </a:solidFill>
                <a:latin typeface="Arial" pitchFamily="34" charset="0"/>
              </a:rPr>
            </a:br>
            <a:r>
              <a:rPr lang="en-US" sz="3600" dirty="0">
                <a:solidFill>
                  <a:schemeClr val="accent2"/>
                </a:solidFill>
                <a:latin typeface="Arial" pitchFamily="34" charset="0"/>
              </a:rPr>
              <a:t>After 1st Negative THCCOOH in Urine</a:t>
            </a:r>
            <a:br>
              <a:rPr lang="en-US" sz="3600" dirty="0">
                <a:solidFill>
                  <a:schemeClr val="accent2"/>
                </a:solidFill>
                <a:latin typeface="Arial" pitchFamily="34" charset="0"/>
              </a:rPr>
            </a:br>
            <a:r>
              <a:rPr lang="en-US" sz="3600" b="1" dirty="0">
                <a:solidFill>
                  <a:schemeClr val="accent2"/>
                </a:solidFill>
                <a:latin typeface="Arial" pitchFamily="34" charset="0"/>
              </a:rPr>
              <a:t> </a:t>
            </a:r>
          </a:p>
        </p:txBody>
      </p:sp>
      <p:grpSp>
        <p:nvGrpSpPr>
          <p:cNvPr id="6" name="Group 5"/>
          <p:cNvGrpSpPr/>
          <p:nvPr/>
        </p:nvGrpSpPr>
        <p:grpSpPr>
          <a:xfrm>
            <a:off x="16851" y="1358900"/>
            <a:ext cx="9108935" cy="5262444"/>
            <a:chOff x="11965" y="1752600"/>
            <a:chExt cx="7749323" cy="4870997"/>
          </a:xfrm>
        </p:grpSpPr>
        <p:sp>
          <p:nvSpPr>
            <p:cNvPr id="107522" name="Line 121"/>
            <p:cNvSpPr>
              <a:spLocks noChangeShapeType="1"/>
            </p:cNvSpPr>
            <p:nvPr/>
          </p:nvSpPr>
          <p:spPr bwMode="auto">
            <a:xfrm>
              <a:off x="587375" y="5918200"/>
              <a:ext cx="6977063" cy="3175"/>
            </a:xfrm>
            <a:prstGeom prst="line">
              <a:avLst/>
            </a:prstGeom>
            <a:noFill/>
            <a:ln w="15875">
              <a:solidFill>
                <a:srgbClr val="000000"/>
              </a:solidFill>
              <a:round/>
              <a:headEnd/>
              <a:tailEnd/>
            </a:ln>
          </p:spPr>
          <p:txBody>
            <a:bodyPr/>
            <a:lstStyle/>
            <a:p>
              <a:endParaRPr lang="en-US" dirty="0"/>
            </a:p>
          </p:txBody>
        </p:sp>
        <p:sp>
          <p:nvSpPr>
            <p:cNvPr id="107524" name="Line 2"/>
            <p:cNvSpPr>
              <a:spLocks noChangeShapeType="1"/>
            </p:cNvSpPr>
            <p:nvPr/>
          </p:nvSpPr>
          <p:spPr bwMode="auto">
            <a:xfrm>
              <a:off x="587375" y="1843088"/>
              <a:ext cx="3175" cy="4040187"/>
            </a:xfrm>
            <a:prstGeom prst="line">
              <a:avLst/>
            </a:prstGeom>
            <a:noFill/>
            <a:ln w="15875">
              <a:solidFill>
                <a:schemeClr val="tx1"/>
              </a:solidFill>
              <a:round/>
              <a:headEnd/>
              <a:tailEnd/>
            </a:ln>
          </p:spPr>
          <p:txBody>
            <a:bodyPr/>
            <a:lstStyle/>
            <a:p>
              <a:endParaRPr lang="en-US" dirty="0"/>
            </a:p>
          </p:txBody>
        </p:sp>
        <p:sp>
          <p:nvSpPr>
            <p:cNvPr id="107525" name="Line 3"/>
            <p:cNvSpPr>
              <a:spLocks noChangeShapeType="1"/>
            </p:cNvSpPr>
            <p:nvPr/>
          </p:nvSpPr>
          <p:spPr bwMode="auto">
            <a:xfrm>
              <a:off x="547688" y="5883275"/>
              <a:ext cx="39687" cy="1588"/>
            </a:xfrm>
            <a:prstGeom prst="line">
              <a:avLst/>
            </a:prstGeom>
            <a:noFill/>
            <a:ln w="15875">
              <a:solidFill>
                <a:srgbClr val="FFFFFF"/>
              </a:solidFill>
              <a:round/>
              <a:headEnd/>
              <a:tailEnd/>
            </a:ln>
          </p:spPr>
          <p:txBody>
            <a:bodyPr/>
            <a:lstStyle/>
            <a:p>
              <a:endParaRPr lang="en-US" dirty="0"/>
            </a:p>
          </p:txBody>
        </p:sp>
        <p:sp>
          <p:nvSpPr>
            <p:cNvPr id="107526" name="Line 4"/>
            <p:cNvSpPr>
              <a:spLocks noChangeShapeType="1"/>
            </p:cNvSpPr>
            <p:nvPr/>
          </p:nvSpPr>
          <p:spPr bwMode="auto">
            <a:xfrm>
              <a:off x="547688" y="5080000"/>
              <a:ext cx="39687" cy="1588"/>
            </a:xfrm>
            <a:prstGeom prst="line">
              <a:avLst/>
            </a:prstGeom>
            <a:noFill/>
            <a:ln w="15875">
              <a:solidFill>
                <a:srgbClr val="FFFFFF"/>
              </a:solidFill>
              <a:round/>
              <a:headEnd/>
              <a:tailEnd/>
            </a:ln>
          </p:spPr>
          <p:txBody>
            <a:bodyPr/>
            <a:lstStyle/>
            <a:p>
              <a:endParaRPr lang="en-US" dirty="0"/>
            </a:p>
          </p:txBody>
        </p:sp>
        <p:sp>
          <p:nvSpPr>
            <p:cNvPr id="107527" name="Line 5"/>
            <p:cNvSpPr>
              <a:spLocks noChangeShapeType="1"/>
            </p:cNvSpPr>
            <p:nvPr/>
          </p:nvSpPr>
          <p:spPr bwMode="auto">
            <a:xfrm>
              <a:off x="547688" y="4267200"/>
              <a:ext cx="39687" cy="1588"/>
            </a:xfrm>
            <a:prstGeom prst="line">
              <a:avLst/>
            </a:prstGeom>
            <a:noFill/>
            <a:ln w="15875">
              <a:solidFill>
                <a:srgbClr val="FFFFFF"/>
              </a:solidFill>
              <a:round/>
              <a:headEnd/>
              <a:tailEnd/>
            </a:ln>
          </p:spPr>
          <p:txBody>
            <a:bodyPr/>
            <a:lstStyle/>
            <a:p>
              <a:endParaRPr lang="en-US" dirty="0"/>
            </a:p>
          </p:txBody>
        </p:sp>
        <p:sp>
          <p:nvSpPr>
            <p:cNvPr id="107528" name="Line 6"/>
            <p:cNvSpPr>
              <a:spLocks noChangeShapeType="1"/>
            </p:cNvSpPr>
            <p:nvPr/>
          </p:nvSpPr>
          <p:spPr bwMode="auto">
            <a:xfrm>
              <a:off x="547688" y="3462338"/>
              <a:ext cx="39687" cy="3175"/>
            </a:xfrm>
            <a:prstGeom prst="line">
              <a:avLst/>
            </a:prstGeom>
            <a:noFill/>
            <a:ln w="15875">
              <a:solidFill>
                <a:srgbClr val="FFFFFF"/>
              </a:solidFill>
              <a:round/>
              <a:headEnd/>
              <a:tailEnd/>
            </a:ln>
          </p:spPr>
          <p:txBody>
            <a:bodyPr/>
            <a:lstStyle/>
            <a:p>
              <a:endParaRPr lang="en-US" dirty="0"/>
            </a:p>
          </p:txBody>
        </p:sp>
        <p:sp>
          <p:nvSpPr>
            <p:cNvPr id="107529" name="Line 7"/>
            <p:cNvSpPr>
              <a:spLocks noChangeShapeType="1"/>
            </p:cNvSpPr>
            <p:nvPr/>
          </p:nvSpPr>
          <p:spPr bwMode="auto">
            <a:xfrm>
              <a:off x="547688" y="2647950"/>
              <a:ext cx="39687" cy="1588"/>
            </a:xfrm>
            <a:prstGeom prst="line">
              <a:avLst/>
            </a:prstGeom>
            <a:noFill/>
            <a:ln w="15875">
              <a:solidFill>
                <a:srgbClr val="FFFFFF"/>
              </a:solidFill>
              <a:round/>
              <a:headEnd/>
              <a:tailEnd/>
            </a:ln>
          </p:spPr>
          <p:txBody>
            <a:bodyPr/>
            <a:lstStyle/>
            <a:p>
              <a:endParaRPr lang="en-US" dirty="0"/>
            </a:p>
          </p:txBody>
        </p:sp>
        <p:sp>
          <p:nvSpPr>
            <p:cNvPr id="107530" name="Line 8"/>
            <p:cNvSpPr>
              <a:spLocks noChangeShapeType="1"/>
            </p:cNvSpPr>
            <p:nvPr/>
          </p:nvSpPr>
          <p:spPr bwMode="auto">
            <a:xfrm>
              <a:off x="547688" y="1843088"/>
              <a:ext cx="39687" cy="3175"/>
            </a:xfrm>
            <a:prstGeom prst="line">
              <a:avLst/>
            </a:prstGeom>
            <a:noFill/>
            <a:ln w="15875">
              <a:solidFill>
                <a:srgbClr val="FFFFFF"/>
              </a:solidFill>
              <a:round/>
              <a:headEnd/>
              <a:tailEnd/>
            </a:ln>
          </p:spPr>
          <p:txBody>
            <a:bodyPr/>
            <a:lstStyle/>
            <a:p>
              <a:endParaRPr lang="en-US" dirty="0"/>
            </a:p>
          </p:txBody>
        </p:sp>
        <p:sp>
          <p:nvSpPr>
            <p:cNvPr id="107531" name="Line 9"/>
            <p:cNvSpPr>
              <a:spLocks noChangeShapeType="1"/>
            </p:cNvSpPr>
            <p:nvPr/>
          </p:nvSpPr>
          <p:spPr bwMode="auto">
            <a:xfrm flipV="1">
              <a:off x="587375" y="5883275"/>
              <a:ext cx="3175" cy="50800"/>
            </a:xfrm>
            <a:prstGeom prst="line">
              <a:avLst/>
            </a:prstGeom>
            <a:noFill/>
            <a:ln w="15875">
              <a:solidFill>
                <a:srgbClr val="FFFFFF"/>
              </a:solidFill>
              <a:round/>
              <a:headEnd/>
              <a:tailEnd/>
            </a:ln>
          </p:spPr>
          <p:txBody>
            <a:bodyPr/>
            <a:lstStyle/>
            <a:p>
              <a:endParaRPr lang="en-US" dirty="0"/>
            </a:p>
          </p:txBody>
        </p:sp>
        <p:sp>
          <p:nvSpPr>
            <p:cNvPr id="107532" name="Line 10"/>
            <p:cNvSpPr>
              <a:spLocks noChangeShapeType="1"/>
            </p:cNvSpPr>
            <p:nvPr/>
          </p:nvSpPr>
          <p:spPr bwMode="auto">
            <a:xfrm flipV="1">
              <a:off x="1752600" y="5883275"/>
              <a:ext cx="1588" cy="50800"/>
            </a:xfrm>
            <a:prstGeom prst="line">
              <a:avLst/>
            </a:prstGeom>
            <a:noFill/>
            <a:ln w="15875">
              <a:solidFill>
                <a:srgbClr val="FFFFFF"/>
              </a:solidFill>
              <a:round/>
              <a:headEnd/>
              <a:tailEnd/>
            </a:ln>
          </p:spPr>
          <p:txBody>
            <a:bodyPr/>
            <a:lstStyle/>
            <a:p>
              <a:endParaRPr lang="en-US" dirty="0"/>
            </a:p>
          </p:txBody>
        </p:sp>
        <p:sp>
          <p:nvSpPr>
            <p:cNvPr id="107533" name="Line 11"/>
            <p:cNvSpPr>
              <a:spLocks noChangeShapeType="1"/>
            </p:cNvSpPr>
            <p:nvPr/>
          </p:nvSpPr>
          <p:spPr bwMode="auto">
            <a:xfrm flipV="1">
              <a:off x="2914650" y="5883275"/>
              <a:ext cx="3175" cy="50800"/>
            </a:xfrm>
            <a:prstGeom prst="line">
              <a:avLst/>
            </a:prstGeom>
            <a:noFill/>
            <a:ln w="15875">
              <a:solidFill>
                <a:srgbClr val="FFFFFF"/>
              </a:solidFill>
              <a:round/>
              <a:headEnd/>
              <a:tailEnd/>
            </a:ln>
          </p:spPr>
          <p:txBody>
            <a:bodyPr/>
            <a:lstStyle/>
            <a:p>
              <a:endParaRPr lang="en-US" dirty="0"/>
            </a:p>
          </p:txBody>
        </p:sp>
        <p:sp>
          <p:nvSpPr>
            <p:cNvPr id="107534" name="Line 12"/>
            <p:cNvSpPr>
              <a:spLocks noChangeShapeType="1"/>
            </p:cNvSpPr>
            <p:nvPr/>
          </p:nvSpPr>
          <p:spPr bwMode="auto">
            <a:xfrm flipV="1">
              <a:off x="4070350" y="5883275"/>
              <a:ext cx="1588" cy="50800"/>
            </a:xfrm>
            <a:prstGeom prst="line">
              <a:avLst/>
            </a:prstGeom>
            <a:noFill/>
            <a:ln w="15875">
              <a:solidFill>
                <a:srgbClr val="FFFFFF"/>
              </a:solidFill>
              <a:round/>
              <a:headEnd/>
              <a:tailEnd/>
            </a:ln>
          </p:spPr>
          <p:txBody>
            <a:bodyPr/>
            <a:lstStyle/>
            <a:p>
              <a:endParaRPr lang="en-US" dirty="0"/>
            </a:p>
          </p:txBody>
        </p:sp>
        <p:sp>
          <p:nvSpPr>
            <p:cNvPr id="107535" name="Line 13"/>
            <p:cNvSpPr>
              <a:spLocks noChangeShapeType="1"/>
            </p:cNvSpPr>
            <p:nvPr/>
          </p:nvSpPr>
          <p:spPr bwMode="auto">
            <a:xfrm flipV="1">
              <a:off x="5237163" y="5883275"/>
              <a:ext cx="1587" cy="50800"/>
            </a:xfrm>
            <a:prstGeom prst="line">
              <a:avLst/>
            </a:prstGeom>
            <a:noFill/>
            <a:ln w="15875">
              <a:solidFill>
                <a:srgbClr val="FFFFFF"/>
              </a:solidFill>
              <a:round/>
              <a:headEnd/>
              <a:tailEnd/>
            </a:ln>
          </p:spPr>
          <p:txBody>
            <a:bodyPr/>
            <a:lstStyle/>
            <a:p>
              <a:endParaRPr lang="en-US" dirty="0"/>
            </a:p>
          </p:txBody>
        </p:sp>
        <p:sp>
          <p:nvSpPr>
            <p:cNvPr id="107536" name="Line 14"/>
            <p:cNvSpPr>
              <a:spLocks noChangeShapeType="1"/>
            </p:cNvSpPr>
            <p:nvPr/>
          </p:nvSpPr>
          <p:spPr bwMode="auto">
            <a:xfrm flipV="1">
              <a:off x="6399213" y="5883275"/>
              <a:ext cx="3175" cy="50800"/>
            </a:xfrm>
            <a:prstGeom prst="line">
              <a:avLst/>
            </a:prstGeom>
            <a:noFill/>
            <a:ln w="15875">
              <a:solidFill>
                <a:srgbClr val="FFFFFF"/>
              </a:solidFill>
              <a:round/>
              <a:headEnd/>
              <a:tailEnd/>
            </a:ln>
          </p:spPr>
          <p:txBody>
            <a:bodyPr/>
            <a:lstStyle/>
            <a:p>
              <a:endParaRPr lang="en-US" dirty="0"/>
            </a:p>
          </p:txBody>
        </p:sp>
        <p:sp>
          <p:nvSpPr>
            <p:cNvPr id="107537" name="Line 15"/>
            <p:cNvSpPr>
              <a:spLocks noChangeShapeType="1"/>
            </p:cNvSpPr>
            <p:nvPr/>
          </p:nvSpPr>
          <p:spPr bwMode="auto">
            <a:xfrm flipV="1">
              <a:off x="7564438" y="5883275"/>
              <a:ext cx="1587" cy="50800"/>
            </a:xfrm>
            <a:prstGeom prst="line">
              <a:avLst/>
            </a:prstGeom>
            <a:noFill/>
            <a:ln w="15875">
              <a:solidFill>
                <a:srgbClr val="FFFFFF"/>
              </a:solidFill>
              <a:round/>
              <a:headEnd/>
              <a:tailEnd/>
            </a:ln>
          </p:spPr>
          <p:txBody>
            <a:bodyPr/>
            <a:lstStyle/>
            <a:p>
              <a:endParaRPr lang="en-US" dirty="0"/>
            </a:p>
          </p:txBody>
        </p:sp>
        <p:sp>
          <p:nvSpPr>
            <p:cNvPr id="107538" name="Freeform 16"/>
            <p:cNvSpPr>
              <a:spLocks/>
            </p:cNvSpPr>
            <p:nvPr/>
          </p:nvSpPr>
          <p:spPr bwMode="auto">
            <a:xfrm>
              <a:off x="822325" y="1843088"/>
              <a:ext cx="6272213" cy="1598612"/>
            </a:xfrm>
            <a:custGeom>
              <a:avLst/>
              <a:gdLst>
                <a:gd name="T0" fmla="*/ 0 w 749"/>
                <a:gd name="T1" fmla="*/ 2147483647 h 157"/>
                <a:gd name="T2" fmla="*/ 2147483647 w 749"/>
                <a:gd name="T3" fmla="*/ 2147483647 h 157"/>
                <a:gd name="T4" fmla="*/ 2147483647 w 749"/>
                <a:gd name="T5" fmla="*/ 2147483647 h 157"/>
                <a:gd name="T6" fmla="*/ 2147483647 w 749"/>
                <a:gd name="T7" fmla="*/ 2147483647 h 157"/>
                <a:gd name="T8" fmla="*/ 2147483647 w 749"/>
                <a:gd name="T9" fmla="*/ 2147483647 h 157"/>
                <a:gd name="T10" fmla="*/ 2147483647 w 749"/>
                <a:gd name="T11" fmla="*/ 2147483647 h 157"/>
                <a:gd name="T12" fmla="*/ 2147483647 w 749"/>
                <a:gd name="T13" fmla="*/ 2147483647 h 157"/>
                <a:gd name="T14" fmla="*/ 2147483647 w 749"/>
                <a:gd name="T15" fmla="*/ 2147483647 h 157"/>
                <a:gd name="T16" fmla="*/ 2147483647 w 749"/>
                <a:gd name="T17" fmla="*/ 2147483647 h 157"/>
                <a:gd name="T18" fmla="*/ 2147483647 w 749"/>
                <a:gd name="T19" fmla="*/ 2147483647 h 157"/>
                <a:gd name="T20" fmla="*/ 2147483647 w 749"/>
                <a:gd name="T21" fmla="*/ 2147483647 h 157"/>
                <a:gd name="T22" fmla="*/ 2147483647 w 749"/>
                <a:gd name="T23" fmla="*/ 2147483647 h 157"/>
                <a:gd name="T24" fmla="*/ 2147483647 w 749"/>
                <a:gd name="T25" fmla="*/ 2147483647 h 157"/>
                <a:gd name="T26" fmla="*/ 2147483647 w 749"/>
                <a:gd name="T27" fmla="*/ 2147483647 h 157"/>
                <a:gd name="T28" fmla="*/ 2147483647 w 749"/>
                <a:gd name="T29" fmla="*/ 2147483647 h 157"/>
                <a:gd name="T30" fmla="*/ 2147483647 w 749"/>
                <a:gd name="T31" fmla="*/ 2147483647 h 157"/>
                <a:gd name="T32" fmla="*/ 2147483647 w 749"/>
                <a:gd name="T33" fmla="*/ 2147483647 h 157"/>
                <a:gd name="T34" fmla="*/ 2147483647 w 749"/>
                <a:gd name="T35" fmla="*/ 2147483647 h 157"/>
                <a:gd name="T36" fmla="*/ 2147483647 w 749"/>
                <a:gd name="T37" fmla="*/ 2147483647 h 157"/>
                <a:gd name="T38" fmla="*/ 2147483647 w 749"/>
                <a:gd name="T39" fmla="*/ 2147483647 h 157"/>
                <a:gd name="T40" fmla="*/ 2147483647 w 749"/>
                <a:gd name="T41" fmla="*/ 2147483647 h 157"/>
                <a:gd name="T42" fmla="*/ 2147483647 w 749"/>
                <a:gd name="T43" fmla="*/ 2147483647 h 157"/>
                <a:gd name="T44" fmla="*/ 2147483647 w 749"/>
                <a:gd name="T45" fmla="*/ 2147483647 h 157"/>
                <a:gd name="T46" fmla="*/ 2147483647 w 749"/>
                <a:gd name="T47" fmla="*/ 2147483647 h 157"/>
                <a:gd name="T48" fmla="*/ 2147483647 w 749"/>
                <a:gd name="T49" fmla="*/ 0 h 157"/>
                <a:gd name="T50" fmla="*/ 2147483647 w 749"/>
                <a:gd name="T51" fmla="*/ 2147483647 h 157"/>
                <a:gd name="T52" fmla="*/ 2147483647 w 749"/>
                <a:gd name="T53" fmla="*/ 2147483647 h 157"/>
                <a:gd name="T54" fmla="*/ 2147483647 w 749"/>
                <a:gd name="T55" fmla="*/ 2147483647 h 1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9"/>
                <a:gd name="T85" fmla="*/ 0 h 157"/>
                <a:gd name="T86" fmla="*/ 749 w 749"/>
                <a:gd name="T87" fmla="*/ 157 h 15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9" h="157">
                  <a:moveTo>
                    <a:pt x="0" y="80"/>
                  </a:moveTo>
                  <a:lnTo>
                    <a:pt x="28" y="69"/>
                  </a:lnTo>
                  <a:lnTo>
                    <a:pt x="55" y="92"/>
                  </a:lnTo>
                  <a:lnTo>
                    <a:pt x="83" y="125"/>
                  </a:lnTo>
                  <a:lnTo>
                    <a:pt x="111" y="112"/>
                  </a:lnTo>
                  <a:lnTo>
                    <a:pt x="139" y="157"/>
                  </a:lnTo>
                  <a:lnTo>
                    <a:pt x="166" y="127"/>
                  </a:lnTo>
                  <a:lnTo>
                    <a:pt x="194" y="110"/>
                  </a:lnTo>
                  <a:lnTo>
                    <a:pt x="222" y="103"/>
                  </a:lnTo>
                  <a:lnTo>
                    <a:pt x="250" y="120"/>
                  </a:lnTo>
                  <a:lnTo>
                    <a:pt x="277" y="135"/>
                  </a:lnTo>
                  <a:lnTo>
                    <a:pt x="305" y="151"/>
                  </a:lnTo>
                  <a:lnTo>
                    <a:pt x="333" y="141"/>
                  </a:lnTo>
                  <a:lnTo>
                    <a:pt x="361" y="113"/>
                  </a:lnTo>
                  <a:lnTo>
                    <a:pt x="389" y="101"/>
                  </a:lnTo>
                  <a:lnTo>
                    <a:pt x="416" y="50"/>
                  </a:lnTo>
                  <a:lnTo>
                    <a:pt x="444" y="87"/>
                  </a:lnTo>
                  <a:lnTo>
                    <a:pt x="472" y="95"/>
                  </a:lnTo>
                  <a:lnTo>
                    <a:pt x="500" y="102"/>
                  </a:lnTo>
                  <a:lnTo>
                    <a:pt x="527" y="107"/>
                  </a:lnTo>
                  <a:lnTo>
                    <a:pt x="555" y="130"/>
                  </a:lnTo>
                  <a:lnTo>
                    <a:pt x="583" y="124"/>
                  </a:lnTo>
                  <a:lnTo>
                    <a:pt x="611" y="147"/>
                  </a:lnTo>
                  <a:lnTo>
                    <a:pt x="638" y="78"/>
                  </a:lnTo>
                  <a:lnTo>
                    <a:pt x="666" y="0"/>
                  </a:lnTo>
                  <a:lnTo>
                    <a:pt x="694" y="147"/>
                  </a:lnTo>
                  <a:lnTo>
                    <a:pt x="722" y="132"/>
                  </a:lnTo>
                  <a:lnTo>
                    <a:pt x="749" y="66"/>
                  </a:lnTo>
                </a:path>
              </a:pathLst>
            </a:custGeom>
            <a:noFill/>
            <a:ln w="28575" cmpd="sng">
              <a:solidFill>
                <a:schemeClr val="accent1"/>
              </a:solidFill>
              <a:round/>
              <a:headEnd/>
              <a:tailEnd/>
            </a:ln>
          </p:spPr>
          <p:txBody>
            <a:bodyPr/>
            <a:lstStyle/>
            <a:p>
              <a:endParaRPr lang="en-US" dirty="0"/>
            </a:p>
          </p:txBody>
        </p:sp>
        <p:sp>
          <p:nvSpPr>
            <p:cNvPr id="107539" name="Freeform 17"/>
            <p:cNvSpPr>
              <a:spLocks/>
            </p:cNvSpPr>
            <p:nvPr/>
          </p:nvSpPr>
          <p:spPr bwMode="auto">
            <a:xfrm>
              <a:off x="822325" y="2922588"/>
              <a:ext cx="5343525" cy="2960687"/>
            </a:xfrm>
            <a:custGeom>
              <a:avLst/>
              <a:gdLst>
                <a:gd name="T0" fmla="*/ 0 w 638"/>
                <a:gd name="T1" fmla="*/ 0 h 291"/>
                <a:gd name="T2" fmla="*/ 2147483647 w 638"/>
                <a:gd name="T3" fmla="*/ 2147483647 h 291"/>
                <a:gd name="T4" fmla="*/ 2147483647 w 638"/>
                <a:gd name="T5" fmla="*/ 2147483647 h 291"/>
                <a:gd name="T6" fmla="*/ 2147483647 w 638"/>
                <a:gd name="T7" fmla="*/ 2147483647 h 291"/>
                <a:gd name="T8" fmla="*/ 2147483647 w 638"/>
                <a:gd name="T9" fmla="*/ 2147483647 h 291"/>
                <a:gd name="T10" fmla="*/ 2147483647 w 638"/>
                <a:gd name="T11" fmla="*/ 2147483647 h 291"/>
                <a:gd name="T12" fmla="*/ 2147483647 w 638"/>
                <a:gd name="T13" fmla="*/ 2147483647 h 291"/>
                <a:gd name="T14" fmla="*/ 2147483647 w 638"/>
                <a:gd name="T15" fmla="*/ 2147483647 h 291"/>
                <a:gd name="T16" fmla="*/ 2147483647 w 638"/>
                <a:gd name="T17" fmla="*/ 2147483647 h 291"/>
                <a:gd name="T18" fmla="*/ 2147483647 w 638"/>
                <a:gd name="T19" fmla="*/ 2147483647 h 291"/>
                <a:gd name="T20" fmla="*/ 2147483647 w 638"/>
                <a:gd name="T21" fmla="*/ 2147483647 h 291"/>
                <a:gd name="T22" fmla="*/ 2147483647 w 638"/>
                <a:gd name="T23" fmla="*/ 2147483647 h 291"/>
                <a:gd name="T24" fmla="*/ 2147483647 w 638"/>
                <a:gd name="T25" fmla="*/ 2147483647 h 291"/>
                <a:gd name="T26" fmla="*/ 2147483647 w 638"/>
                <a:gd name="T27" fmla="*/ 2147483647 h 291"/>
                <a:gd name="T28" fmla="*/ 2147483647 w 638"/>
                <a:gd name="T29" fmla="*/ 2147483647 h 291"/>
                <a:gd name="T30" fmla="*/ 2147483647 w 638"/>
                <a:gd name="T31" fmla="*/ 2147483647 h 291"/>
                <a:gd name="T32" fmla="*/ 2147483647 w 638"/>
                <a:gd name="T33" fmla="*/ 2147483647 h 291"/>
                <a:gd name="T34" fmla="*/ 2147483647 w 638"/>
                <a:gd name="T35" fmla="*/ 2147483647 h 291"/>
                <a:gd name="T36" fmla="*/ 2147483647 w 638"/>
                <a:gd name="T37" fmla="*/ 2147483647 h 291"/>
                <a:gd name="T38" fmla="*/ 2147483647 w 638"/>
                <a:gd name="T39" fmla="*/ 2147483647 h 291"/>
                <a:gd name="T40" fmla="*/ 2147483647 w 638"/>
                <a:gd name="T41" fmla="*/ 2147483647 h 291"/>
                <a:gd name="T42" fmla="*/ 2147483647 w 638"/>
                <a:gd name="T43" fmla="*/ 2147483647 h 291"/>
                <a:gd name="T44" fmla="*/ 2147483647 w 638"/>
                <a:gd name="T45" fmla="*/ 2147483647 h 291"/>
                <a:gd name="T46" fmla="*/ 2147483647 w 638"/>
                <a:gd name="T47" fmla="*/ 2147483647 h 2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8"/>
                <a:gd name="T73" fmla="*/ 0 h 291"/>
                <a:gd name="T74" fmla="*/ 638 w 638"/>
                <a:gd name="T75" fmla="*/ 291 h 2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8" h="291">
                  <a:moveTo>
                    <a:pt x="0" y="0"/>
                  </a:moveTo>
                  <a:lnTo>
                    <a:pt x="28" y="10"/>
                  </a:lnTo>
                  <a:lnTo>
                    <a:pt x="55" y="48"/>
                  </a:lnTo>
                  <a:lnTo>
                    <a:pt x="83" y="84"/>
                  </a:lnTo>
                  <a:lnTo>
                    <a:pt x="111" y="80"/>
                  </a:lnTo>
                  <a:lnTo>
                    <a:pt x="139" y="111"/>
                  </a:lnTo>
                  <a:lnTo>
                    <a:pt x="166" y="124"/>
                  </a:lnTo>
                  <a:lnTo>
                    <a:pt x="194" y="94"/>
                  </a:lnTo>
                  <a:lnTo>
                    <a:pt x="222" y="151"/>
                  </a:lnTo>
                  <a:lnTo>
                    <a:pt x="250" y="207"/>
                  </a:lnTo>
                  <a:lnTo>
                    <a:pt x="277" y="101"/>
                  </a:lnTo>
                  <a:lnTo>
                    <a:pt x="305" y="145"/>
                  </a:lnTo>
                  <a:lnTo>
                    <a:pt x="333" y="79"/>
                  </a:lnTo>
                  <a:lnTo>
                    <a:pt x="361" y="148"/>
                  </a:lnTo>
                  <a:lnTo>
                    <a:pt x="389" y="43"/>
                  </a:lnTo>
                  <a:lnTo>
                    <a:pt x="416" y="117"/>
                  </a:lnTo>
                  <a:lnTo>
                    <a:pt x="444" y="271"/>
                  </a:lnTo>
                  <a:lnTo>
                    <a:pt x="472" y="291"/>
                  </a:lnTo>
                  <a:lnTo>
                    <a:pt x="500" y="225"/>
                  </a:lnTo>
                  <a:lnTo>
                    <a:pt x="527" y="159"/>
                  </a:lnTo>
                  <a:lnTo>
                    <a:pt x="555" y="291"/>
                  </a:lnTo>
                  <a:lnTo>
                    <a:pt x="583" y="212"/>
                  </a:lnTo>
                  <a:lnTo>
                    <a:pt x="611" y="212"/>
                  </a:lnTo>
                  <a:lnTo>
                    <a:pt x="638" y="225"/>
                  </a:lnTo>
                </a:path>
              </a:pathLst>
            </a:custGeom>
            <a:noFill/>
            <a:ln w="25400">
              <a:solidFill>
                <a:srgbClr val="000090"/>
              </a:solidFill>
              <a:round/>
              <a:headEnd/>
              <a:tailEnd/>
            </a:ln>
          </p:spPr>
          <p:txBody>
            <a:bodyPr/>
            <a:lstStyle/>
            <a:p>
              <a:endParaRPr lang="en-US" dirty="0"/>
            </a:p>
          </p:txBody>
        </p:sp>
        <p:sp>
          <p:nvSpPr>
            <p:cNvPr id="107540" name="Freeform 18"/>
            <p:cNvSpPr>
              <a:spLocks/>
            </p:cNvSpPr>
            <p:nvPr/>
          </p:nvSpPr>
          <p:spPr bwMode="auto">
            <a:xfrm>
              <a:off x="822325" y="3543300"/>
              <a:ext cx="4881563" cy="2339975"/>
            </a:xfrm>
            <a:custGeom>
              <a:avLst/>
              <a:gdLst>
                <a:gd name="T0" fmla="*/ 0 w 583"/>
                <a:gd name="T1" fmla="*/ 2147483647 h 230"/>
                <a:gd name="T2" fmla="*/ 2147483647 w 583"/>
                <a:gd name="T3" fmla="*/ 2147483647 h 230"/>
                <a:gd name="T4" fmla="*/ 2147483647 w 583"/>
                <a:gd name="T5" fmla="*/ 2147483647 h 230"/>
                <a:gd name="T6" fmla="*/ 2147483647 w 583"/>
                <a:gd name="T7" fmla="*/ 0 h 230"/>
                <a:gd name="T8" fmla="*/ 2147483647 w 583"/>
                <a:gd name="T9" fmla="*/ 2147483647 h 230"/>
                <a:gd name="T10" fmla="*/ 2147483647 w 583"/>
                <a:gd name="T11" fmla="*/ 2147483647 h 230"/>
                <a:gd name="T12" fmla="*/ 2147483647 w 583"/>
                <a:gd name="T13" fmla="*/ 2147483647 h 230"/>
                <a:gd name="T14" fmla="*/ 2147483647 w 583"/>
                <a:gd name="T15" fmla="*/ 2147483647 h 230"/>
                <a:gd name="T16" fmla="*/ 2147483647 w 583"/>
                <a:gd name="T17" fmla="*/ 2147483647 h 230"/>
                <a:gd name="T18" fmla="*/ 2147483647 w 583"/>
                <a:gd name="T19" fmla="*/ 2147483647 h 230"/>
                <a:gd name="T20" fmla="*/ 2147483647 w 583"/>
                <a:gd name="T21" fmla="*/ 2147483647 h 230"/>
                <a:gd name="T22" fmla="*/ 2147483647 w 583"/>
                <a:gd name="T23" fmla="*/ 2147483647 h 230"/>
                <a:gd name="T24" fmla="*/ 2147483647 w 583"/>
                <a:gd name="T25" fmla="*/ 2147483647 h 230"/>
                <a:gd name="T26" fmla="*/ 2147483647 w 583"/>
                <a:gd name="T27" fmla="*/ 2147483647 h 230"/>
                <a:gd name="T28" fmla="*/ 2147483647 w 583"/>
                <a:gd name="T29" fmla="*/ 2147483647 h 230"/>
                <a:gd name="T30" fmla="*/ 2147483647 w 583"/>
                <a:gd name="T31" fmla="*/ 2147483647 h 230"/>
                <a:gd name="T32" fmla="*/ 2147483647 w 583"/>
                <a:gd name="T33" fmla="*/ 2147483647 h 230"/>
                <a:gd name="T34" fmla="*/ 2147483647 w 583"/>
                <a:gd name="T35" fmla="*/ 2147483647 h 230"/>
                <a:gd name="T36" fmla="*/ 2147483647 w 583"/>
                <a:gd name="T37" fmla="*/ 2147483647 h 230"/>
                <a:gd name="T38" fmla="*/ 2147483647 w 583"/>
                <a:gd name="T39" fmla="*/ 2147483647 h 230"/>
                <a:gd name="T40" fmla="*/ 2147483647 w 583"/>
                <a:gd name="T41" fmla="*/ 2147483647 h 230"/>
                <a:gd name="T42" fmla="*/ 2147483647 w 583"/>
                <a:gd name="T43" fmla="*/ 2147483647 h 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3"/>
                <a:gd name="T67" fmla="*/ 0 h 230"/>
                <a:gd name="T68" fmla="*/ 583 w 583"/>
                <a:gd name="T69" fmla="*/ 230 h 2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3" h="230">
                  <a:moveTo>
                    <a:pt x="0" y="1"/>
                  </a:moveTo>
                  <a:lnTo>
                    <a:pt x="28" y="82"/>
                  </a:lnTo>
                  <a:lnTo>
                    <a:pt x="55" y="60"/>
                  </a:lnTo>
                  <a:lnTo>
                    <a:pt x="83" y="0"/>
                  </a:lnTo>
                  <a:lnTo>
                    <a:pt x="111" y="46"/>
                  </a:lnTo>
                  <a:lnTo>
                    <a:pt x="139" y="131"/>
                  </a:lnTo>
                  <a:lnTo>
                    <a:pt x="166" y="190"/>
                  </a:lnTo>
                  <a:lnTo>
                    <a:pt x="194" y="230"/>
                  </a:lnTo>
                  <a:lnTo>
                    <a:pt x="222" y="230"/>
                  </a:lnTo>
                  <a:lnTo>
                    <a:pt x="250" y="230"/>
                  </a:lnTo>
                  <a:lnTo>
                    <a:pt x="277" y="230"/>
                  </a:lnTo>
                  <a:lnTo>
                    <a:pt x="305" y="230"/>
                  </a:lnTo>
                  <a:lnTo>
                    <a:pt x="333" y="230"/>
                  </a:lnTo>
                  <a:lnTo>
                    <a:pt x="361" y="230"/>
                  </a:lnTo>
                  <a:lnTo>
                    <a:pt x="389" y="230"/>
                  </a:lnTo>
                  <a:lnTo>
                    <a:pt x="416" y="230"/>
                  </a:lnTo>
                  <a:lnTo>
                    <a:pt x="444" y="230"/>
                  </a:lnTo>
                  <a:lnTo>
                    <a:pt x="472" y="230"/>
                  </a:lnTo>
                  <a:lnTo>
                    <a:pt x="500" y="230"/>
                  </a:lnTo>
                  <a:lnTo>
                    <a:pt x="527" y="230"/>
                  </a:lnTo>
                  <a:lnTo>
                    <a:pt x="555" y="230"/>
                  </a:lnTo>
                  <a:lnTo>
                    <a:pt x="583" y="230"/>
                  </a:lnTo>
                </a:path>
              </a:pathLst>
            </a:custGeom>
            <a:noFill/>
            <a:ln w="19050">
              <a:solidFill>
                <a:srgbClr val="3366FF"/>
              </a:solidFill>
              <a:round/>
              <a:headEnd/>
              <a:tailEnd/>
            </a:ln>
          </p:spPr>
          <p:txBody>
            <a:bodyPr/>
            <a:lstStyle/>
            <a:p>
              <a:endParaRPr lang="en-US" dirty="0"/>
            </a:p>
          </p:txBody>
        </p:sp>
        <p:sp>
          <p:nvSpPr>
            <p:cNvPr id="107541" name="Freeform 19"/>
            <p:cNvSpPr>
              <a:spLocks/>
            </p:cNvSpPr>
            <p:nvPr/>
          </p:nvSpPr>
          <p:spPr bwMode="auto">
            <a:xfrm>
              <a:off x="757238" y="2576513"/>
              <a:ext cx="131762" cy="163512"/>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2" name="Freeform 20"/>
            <p:cNvSpPr>
              <a:spLocks/>
            </p:cNvSpPr>
            <p:nvPr/>
          </p:nvSpPr>
          <p:spPr bwMode="auto">
            <a:xfrm>
              <a:off x="990600" y="2465388"/>
              <a:ext cx="134938"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3" name="Freeform 21"/>
            <p:cNvSpPr>
              <a:spLocks/>
            </p:cNvSpPr>
            <p:nvPr/>
          </p:nvSpPr>
          <p:spPr bwMode="auto">
            <a:xfrm>
              <a:off x="1217613" y="2697163"/>
              <a:ext cx="131762" cy="163512"/>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9"/>
                  </a:lnTo>
                  <a:lnTo>
                    <a:pt x="38" y="77"/>
                  </a:lnTo>
                  <a:lnTo>
                    <a:pt x="0" y="39"/>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4" name="Freeform 22"/>
            <p:cNvSpPr>
              <a:spLocks/>
            </p:cNvSpPr>
            <p:nvPr/>
          </p:nvSpPr>
          <p:spPr bwMode="auto">
            <a:xfrm>
              <a:off x="1450975" y="3035300"/>
              <a:ext cx="134938"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5" name="Freeform 23"/>
            <p:cNvSpPr>
              <a:spLocks/>
            </p:cNvSpPr>
            <p:nvPr/>
          </p:nvSpPr>
          <p:spPr bwMode="auto">
            <a:xfrm>
              <a:off x="1682750" y="2901950"/>
              <a:ext cx="134938" cy="163513"/>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6" name="Freeform 24"/>
            <p:cNvSpPr>
              <a:spLocks/>
            </p:cNvSpPr>
            <p:nvPr/>
          </p:nvSpPr>
          <p:spPr bwMode="auto">
            <a:xfrm>
              <a:off x="1919288" y="3360738"/>
              <a:ext cx="134937" cy="161925"/>
            </a:xfrm>
            <a:custGeom>
              <a:avLst/>
              <a:gdLst>
                <a:gd name="T0" fmla="*/ 2147483647 w 77"/>
                <a:gd name="T1" fmla="*/ 0 h 76"/>
                <a:gd name="T2" fmla="*/ 2147483647 w 77"/>
                <a:gd name="T3" fmla="*/ 2147483647 h 76"/>
                <a:gd name="T4" fmla="*/ 2147483647 w 77"/>
                <a:gd name="T5" fmla="*/ 2147483647 h 76"/>
                <a:gd name="T6" fmla="*/ 0 w 77"/>
                <a:gd name="T7" fmla="*/ 2147483647 h 76"/>
                <a:gd name="T8" fmla="*/ 2147483647 w 77"/>
                <a:gd name="T9" fmla="*/ 0 h 76"/>
                <a:gd name="T10" fmla="*/ 0 60000 65536"/>
                <a:gd name="T11" fmla="*/ 0 60000 65536"/>
                <a:gd name="T12" fmla="*/ 0 60000 65536"/>
                <a:gd name="T13" fmla="*/ 0 60000 65536"/>
                <a:gd name="T14" fmla="*/ 0 60000 65536"/>
                <a:gd name="T15" fmla="*/ 0 w 77"/>
                <a:gd name="T16" fmla="*/ 0 h 76"/>
                <a:gd name="T17" fmla="*/ 77 w 77"/>
                <a:gd name="T18" fmla="*/ 76 h 76"/>
              </a:gdLst>
              <a:ahLst/>
              <a:cxnLst>
                <a:cxn ang="T10">
                  <a:pos x="T0" y="T1"/>
                </a:cxn>
                <a:cxn ang="T11">
                  <a:pos x="T2" y="T3"/>
                </a:cxn>
                <a:cxn ang="T12">
                  <a:pos x="T4" y="T5"/>
                </a:cxn>
                <a:cxn ang="T13">
                  <a:pos x="T6" y="T7"/>
                </a:cxn>
                <a:cxn ang="T14">
                  <a:pos x="T8" y="T9"/>
                </a:cxn>
              </a:cxnLst>
              <a:rect l="T15" t="T16" r="T17" b="T18"/>
              <a:pathLst>
                <a:path w="77" h="76">
                  <a:moveTo>
                    <a:pt x="38" y="0"/>
                  </a:moveTo>
                  <a:lnTo>
                    <a:pt x="77" y="38"/>
                  </a:lnTo>
                  <a:lnTo>
                    <a:pt x="38" y="76"/>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7" name="Freeform 25"/>
            <p:cNvSpPr>
              <a:spLocks/>
            </p:cNvSpPr>
            <p:nvPr/>
          </p:nvSpPr>
          <p:spPr bwMode="auto">
            <a:xfrm>
              <a:off x="2144713" y="3054350"/>
              <a:ext cx="134937" cy="163513"/>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8" name="Freeform 26"/>
            <p:cNvSpPr>
              <a:spLocks/>
            </p:cNvSpPr>
            <p:nvPr/>
          </p:nvSpPr>
          <p:spPr bwMode="auto">
            <a:xfrm>
              <a:off x="2379663" y="2881313"/>
              <a:ext cx="134937"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49" name="Freeform 27"/>
            <p:cNvSpPr>
              <a:spLocks/>
            </p:cNvSpPr>
            <p:nvPr/>
          </p:nvSpPr>
          <p:spPr bwMode="auto">
            <a:xfrm>
              <a:off x="2614613" y="2809875"/>
              <a:ext cx="133350"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0" name="Freeform 28"/>
            <p:cNvSpPr>
              <a:spLocks/>
            </p:cNvSpPr>
            <p:nvPr/>
          </p:nvSpPr>
          <p:spPr bwMode="auto">
            <a:xfrm>
              <a:off x="2849563" y="2982913"/>
              <a:ext cx="133350" cy="163512"/>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1" name="Freeform 29"/>
            <p:cNvSpPr>
              <a:spLocks/>
            </p:cNvSpPr>
            <p:nvPr/>
          </p:nvSpPr>
          <p:spPr bwMode="auto">
            <a:xfrm>
              <a:off x="3074988" y="3135313"/>
              <a:ext cx="133350"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8"/>
                  </a:lnTo>
                  <a:lnTo>
                    <a:pt x="39" y="77"/>
                  </a:lnTo>
                  <a:lnTo>
                    <a:pt x="0" y="38"/>
                  </a:lnTo>
                  <a:lnTo>
                    <a:pt x="39"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2" name="Freeform 30"/>
            <p:cNvSpPr>
              <a:spLocks/>
            </p:cNvSpPr>
            <p:nvPr/>
          </p:nvSpPr>
          <p:spPr bwMode="auto">
            <a:xfrm>
              <a:off x="3309938" y="3298825"/>
              <a:ext cx="133350" cy="163513"/>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3" name="Freeform 31"/>
            <p:cNvSpPr>
              <a:spLocks/>
            </p:cNvSpPr>
            <p:nvPr/>
          </p:nvSpPr>
          <p:spPr bwMode="auto">
            <a:xfrm>
              <a:off x="3544888" y="3197225"/>
              <a:ext cx="133350" cy="163513"/>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4" name="Freeform 32"/>
            <p:cNvSpPr>
              <a:spLocks/>
            </p:cNvSpPr>
            <p:nvPr/>
          </p:nvSpPr>
          <p:spPr bwMode="auto">
            <a:xfrm>
              <a:off x="3778250" y="2911475"/>
              <a:ext cx="134938" cy="163513"/>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endParaRPr lang="en-US" dirty="0"/>
            </a:p>
          </p:txBody>
        </p:sp>
        <p:sp>
          <p:nvSpPr>
            <p:cNvPr id="107555" name="Freeform 33"/>
            <p:cNvSpPr>
              <a:spLocks/>
            </p:cNvSpPr>
            <p:nvPr/>
          </p:nvSpPr>
          <p:spPr bwMode="auto">
            <a:xfrm>
              <a:off x="4013200" y="2790825"/>
              <a:ext cx="133350" cy="160338"/>
            </a:xfrm>
            <a:custGeom>
              <a:avLst/>
              <a:gdLst>
                <a:gd name="T0" fmla="*/ 2147483647 w 77"/>
                <a:gd name="T1" fmla="*/ 0 h 76"/>
                <a:gd name="T2" fmla="*/ 2147483647 w 77"/>
                <a:gd name="T3" fmla="*/ 2147483647 h 76"/>
                <a:gd name="T4" fmla="*/ 2147483647 w 77"/>
                <a:gd name="T5" fmla="*/ 2147483647 h 76"/>
                <a:gd name="T6" fmla="*/ 0 w 77"/>
                <a:gd name="T7" fmla="*/ 2147483647 h 76"/>
                <a:gd name="T8" fmla="*/ 2147483647 w 77"/>
                <a:gd name="T9" fmla="*/ 0 h 76"/>
                <a:gd name="T10" fmla="*/ 0 60000 65536"/>
                <a:gd name="T11" fmla="*/ 0 60000 65536"/>
                <a:gd name="T12" fmla="*/ 0 60000 65536"/>
                <a:gd name="T13" fmla="*/ 0 60000 65536"/>
                <a:gd name="T14" fmla="*/ 0 60000 65536"/>
                <a:gd name="T15" fmla="*/ 0 w 77"/>
                <a:gd name="T16" fmla="*/ 0 h 76"/>
                <a:gd name="T17" fmla="*/ 77 w 77"/>
                <a:gd name="T18" fmla="*/ 76 h 76"/>
              </a:gdLst>
              <a:ahLst/>
              <a:cxnLst>
                <a:cxn ang="T10">
                  <a:pos x="T0" y="T1"/>
                </a:cxn>
                <a:cxn ang="T11">
                  <a:pos x="T2" y="T3"/>
                </a:cxn>
                <a:cxn ang="T12">
                  <a:pos x="T4" y="T5"/>
                </a:cxn>
                <a:cxn ang="T13">
                  <a:pos x="T6" y="T7"/>
                </a:cxn>
                <a:cxn ang="T14">
                  <a:pos x="T8" y="T9"/>
                </a:cxn>
              </a:cxnLst>
              <a:rect l="T15" t="T16" r="T17" b="T18"/>
              <a:pathLst>
                <a:path w="77" h="76">
                  <a:moveTo>
                    <a:pt x="38" y="0"/>
                  </a:moveTo>
                  <a:lnTo>
                    <a:pt x="77" y="38"/>
                  </a:lnTo>
                  <a:lnTo>
                    <a:pt x="38" y="76"/>
                  </a:lnTo>
                  <a:lnTo>
                    <a:pt x="0" y="38"/>
                  </a:lnTo>
                  <a:lnTo>
                    <a:pt x="38" y="0"/>
                  </a:lnTo>
                  <a:close/>
                </a:path>
              </a:pathLst>
            </a:custGeom>
            <a:solidFill>
              <a:schemeClr val="accent1"/>
            </a:solidFill>
            <a:ln w="38100" cmpd="sng">
              <a:solidFill>
                <a:schemeClr val="accent1"/>
              </a:solidFill>
              <a:round/>
              <a:headEnd/>
              <a:tailEnd/>
            </a:ln>
          </p:spPr>
          <p:txBody>
            <a:bodyPr/>
            <a:lstStyle/>
            <a:p>
              <a:endParaRPr lang="en-US" dirty="0"/>
            </a:p>
          </p:txBody>
        </p:sp>
        <p:sp>
          <p:nvSpPr>
            <p:cNvPr id="181282" name="Freeform 34"/>
            <p:cNvSpPr>
              <a:spLocks/>
            </p:cNvSpPr>
            <p:nvPr/>
          </p:nvSpPr>
          <p:spPr bwMode="auto">
            <a:xfrm>
              <a:off x="4238625" y="2271713"/>
              <a:ext cx="134938"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8"/>
                  </a:lnTo>
                  <a:lnTo>
                    <a:pt x="39" y="77"/>
                  </a:lnTo>
                  <a:lnTo>
                    <a:pt x="0" y="38"/>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3" name="Freeform 35"/>
            <p:cNvSpPr>
              <a:spLocks/>
            </p:cNvSpPr>
            <p:nvPr/>
          </p:nvSpPr>
          <p:spPr bwMode="auto">
            <a:xfrm>
              <a:off x="4473575" y="2647950"/>
              <a:ext cx="133350"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9"/>
                  </a:lnTo>
                  <a:lnTo>
                    <a:pt x="38" y="77"/>
                  </a:lnTo>
                  <a:lnTo>
                    <a:pt x="0" y="39"/>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4" name="Freeform 36"/>
            <p:cNvSpPr>
              <a:spLocks/>
            </p:cNvSpPr>
            <p:nvPr/>
          </p:nvSpPr>
          <p:spPr bwMode="auto">
            <a:xfrm>
              <a:off x="4706938" y="2728913"/>
              <a:ext cx="134937"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8"/>
                  </a:lnTo>
                  <a:lnTo>
                    <a:pt x="39" y="77"/>
                  </a:lnTo>
                  <a:lnTo>
                    <a:pt x="0" y="38"/>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5" name="Freeform 37"/>
            <p:cNvSpPr>
              <a:spLocks/>
            </p:cNvSpPr>
            <p:nvPr/>
          </p:nvSpPr>
          <p:spPr bwMode="auto">
            <a:xfrm>
              <a:off x="4943475" y="2798763"/>
              <a:ext cx="131763" cy="163512"/>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9"/>
                  </a:lnTo>
                  <a:lnTo>
                    <a:pt x="38" y="77"/>
                  </a:lnTo>
                  <a:lnTo>
                    <a:pt x="0" y="39"/>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6" name="Freeform 38"/>
            <p:cNvSpPr>
              <a:spLocks/>
            </p:cNvSpPr>
            <p:nvPr/>
          </p:nvSpPr>
          <p:spPr bwMode="auto">
            <a:xfrm>
              <a:off x="5167313" y="2849563"/>
              <a:ext cx="134937"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7" name="Freeform 39"/>
            <p:cNvSpPr>
              <a:spLocks/>
            </p:cNvSpPr>
            <p:nvPr/>
          </p:nvSpPr>
          <p:spPr bwMode="auto">
            <a:xfrm>
              <a:off x="5403850" y="3086100"/>
              <a:ext cx="131763" cy="163513"/>
            </a:xfrm>
            <a:custGeom>
              <a:avLst/>
              <a:gdLst>
                <a:gd name="T0" fmla="*/ 2147483647 w 76"/>
                <a:gd name="T1" fmla="*/ 0 h 77"/>
                <a:gd name="T2" fmla="*/ 2147483647 w 76"/>
                <a:gd name="T3" fmla="*/ 2147483647 h 77"/>
                <a:gd name="T4" fmla="*/ 2147483647 w 76"/>
                <a:gd name="T5" fmla="*/ 2147483647 h 77"/>
                <a:gd name="T6" fmla="*/ 0 w 76"/>
                <a:gd name="T7" fmla="*/ 2147483647 h 77"/>
                <a:gd name="T8" fmla="*/ 2147483647 w 76"/>
                <a:gd name="T9" fmla="*/ 0 h 77"/>
                <a:gd name="T10" fmla="*/ 0 60000 65536"/>
                <a:gd name="T11" fmla="*/ 0 60000 65536"/>
                <a:gd name="T12" fmla="*/ 0 60000 65536"/>
                <a:gd name="T13" fmla="*/ 0 60000 65536"/>
                <a:gd name="T14" fmla="*/ 0 60000 65536"/>
                <a:gd name="T15" fmla="*/ 0 w 76"/>
                <a:gd name="T16" fmla="*/ 0 h 77"/>
                <a:gd name="T17" fmla="*/ 76 w 76"/>
                <a:gd name="T18" fmla="*/ 77 h 77"/>
              </a:gdLst>
              <a:ahLst/>
              <a:cxnLst>
                <a:cxn ang="T10">
                  <a:pos x="T0" y="T1"/>
                </a:cxn>
                <a:cxn ang="T11">
                  <a:pos x="T2" y="T3"/>
                </a:cxn>
                <a:cxn ang="T12">
                  <a:pos x="T4" y="T5"/>
                </a:cxn>
                <a:cxn ang="T13">
                  <a:pos x="T6" y="T7"/>
                </a:cxn>
                <a:cxn ang="T14">
                  <a:pos x="T8" y="T9"/>
                </a:cxn>
              </a:cxnLst>
              <a:rect l="T15" t="T16" r="T17" b="T18"/>
              <a:pathLst>
                <a:path w="76" h="77">
                  <a:moveTo>
                    <a:pt x="38" y="0"/>
                  </a:moveTo>
                  <a:lnTo>
                    <a:pt x="76"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8" name="Freeform 40"/>
            <p:cNvSpPr>
              <a:spLocks/>
            </p:cNvSpPr>
            <p:nvPr/>
          </p:nvSpPr>
          <p:spPr bwMode="auto">
            <a:xfrm>
              <a:off x="5637213" y="3024188"/>
              <a:ext cx="134937"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8"/>
                  </a:lnTo>
                  <a:lnTo>
                    <a:pt x="38" y="77"/>
                  </a:lnTo>
                  <a:lnTo>
                    <a:pt x="0" y="38"/>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89" name="Freeform 41"/>
            <p:cNvSpPr>
              <a:spLocks/>
            </p:cNvSpPr>
            <p:nvPr/>
          </p:nvSpPr>
          <p:spPr bwMode="auto">
            <a:xfrm>
              <a:off x="5872163" y="3257550"/>
              <a:ext cx="133350"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90" name="Freeform 42"/>
            <p:cNvSpPr>
              <a:spLocks/>
            </p:cNvSpPr>
            <p:nvPr/>
          </p:nvSpPr>
          <p:spPr bwMode="auto">
            <a:xfrm>
              <a:off x="6099175" y="2555875"/>
              <a:ext cx="133350"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9"/>
                  </a:lnTo>
                  <a:lnTo>
                    <a:pt x="38" y="77"/>
                  </a:lnTo>
                  <a:lnTo>
                    <a:pt x="0" y="39"/>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91" name="Freeform 43"/>
            <p:cNvSpPr>
              <a:spLocks/>
            </p:cNvSpPr>
            <p:nvPr/>
          </p:nvSpPr>
          <p:spPr bwMode="auto">
            <a:xfrm>
              <a:off x="6332538" y="1763713"/>
              <a:ext cx="134937"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8"/>
                  </a:lnTo>
                  <a:lnTo>
                    <a:pt x="39" y="77"/>
                  </a:lnTo>
                  <a:lnTo>
                    <a:pt x="0" y="38"/>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92" name="Freeform 44"/>
            <p:cNvSpPr>
              <a:spLocks/>
            </p:cNvSpPr>
            <p:nvPr/>
          </p:nvSpPr>
          <p:spPr bwMode="auto">
            <a:xfrm>
              <a:off x="6569075" y="3257550"/>
              <a:ext cx="133350" cy="161925"/>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8" y="0"/>
                  </a:moveTo>
                  <a:lnTo>
                    <a:pt x="77" y="39"/>
                  </a:lnTo>
                  <a:lnTo>
                    <a:pt x="38" y="77"/>
                  </a:lnTo>
                  <a:lnTo>
                    <a:pt x="0" y="39"/>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93" name="Freeform 45"/>
            <p:cNvSpPr>
              <a:spLocks/>
            </p:cNvSpPr>
            <p:nvPr/>
          </p:nvSpPr>
          <p:spPr bwMode="auto">
            <a:xfrm>
              <a:off x="6800850" y="3103563"/>
              <a:ext cx="134938" cy="163512"/>
            </a:xfrm>
            <a:custGeom>
              <a:avLst/>
              <a:gdLst>
                <a:gd name="T0" fmla="*/ 2147483647 w 77"/>
                <a:gd name="T1" fmla="*/ 0 h 77"/>
                <a:gd name="T2" fmla="*/ 2147483647 w 77"/>
                <a:gd name="T3" fmla="*/ 2147483647 h 77"/>
                <a:gd name="T4" fmla="*/ 2147483647 w 77"/>
                <a:gd name="T5" fmla="*/ 2147483647 h 77"/>
                <a:gd name="T6" fmla="*/ 0 w 77"/>
                <a:gd name="T7" fmla="*/ 2147483647 h 77"/>
                <a:gd name="T8" fmla="*/ 2147483647 w 77"/>
                <a:gd name="T9" fmla="*/ 0 h 77"/>
                <a:gd name="T10" fmla="*/ 0 60000 65536"/>
                <a:gd name="T11" fmla="*/ 0 60000 65536"/>
                <a:gd name="T12" fmla="*/ 0 60000 65536"/>
                <a:gd name="T13" fmla="*/ 0 60000 65536"/>
                <a:gd name="T14" fmla="*/ 0 60000 65536"/>
                <a:gd name="T15" fmla="*/ 0 w 77"/>
                <a:gd name="T16" fmla="*/ 0 h 77"/>
                <a:gd name="T17" fmla="*/ 77 w 77"/>
                <a:gd name="T18" fmla="*/ 77 h 77"/>
              </a:gdLst>
              <a:ahLst/>
              <a:cxnLst>
                <a:cxn ang="T10">
                  <a:pos x="T0" y="T1"/>
                </a:cxn>
                <a:cxn ang="T11">
                  <a:pos x="T2" y="T3"/>
                </a:cxn>
                <a:cxn ang="T12">
                  <a:pos x="T4" y="T5"/>
                </a:cxn>
                <a:cxn ang="T13">
                  <a:pos x="T6" y="T7"/>
                </a:cxn>
                <a:cxn ang="T14">
                  <a:pos x="T8" y="T9"/>
                </a:cxn>
              </a:cxnLst>
              <a:rect l="T15" t="T16" r="T17" b="T18"/>
              <a:pathLst>
                <a:path w="77" h="77">
                  <a:moveTo>
                    <a:pt x="39" y="0"/>
                  </a:moveTo>
                  <a:lnTo>
                    <a:pt x="77" y="39"/>
                  </a:lnTo>
                  <a:lnTo>
                    <a:pt x="39" y="77"/>
                  </a:lnTo>
                  <a:lnTo>
                    <a:pt x="0" y="39"/>
                  </a:lnTo>
                  <a:lnTo>
                    <a:pt x="39"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294" name="Freeform 46"/>
            <p:cNvSpPr>
              <a:spLocks/>
            </p:cNvSpPr>
            <p:nvPr/>
          </p:nvSpPr>
          <p:spPr bwMode="auto">
            <a:xfrm>
              <a:off x="7029450" y="2433638"/>
              <a:ext cx="133350" cy="161925"/>
            </a:xfrm>
            <a:custGeom>
              <a:avLst/>
              <a:gdLst>
                <a:gd name="T0" fmla="*/ 2147483647 w 77"/>
                <a:gd name="T1" fmla="*/ 0 h 76"/>
                <a:gd name="T2" fmla="*/ 2147483647 w 77"/>
                <a:gd name="T3" fmla="*/ 2147483647 h 76"/>
                <a:gd name="T4" fmla="*/ 2147483647 w 77"/>
                <a:gd name="T5" fmla="*/ 2147483647 h 76"/>
                <a:gd name="T6" fmla="*/ 0 w 77"/>
                <a:gd name="T7" fmla="*/ 2147483647 h 76"/>
                <a:gd name="T8" fmla="*/ 2147483647 w 77"/>
                <a:gd name="T9" fmla="*/ 0 h 76"/>
                <a:gd name="T10" fmla="*/ 0 60000 65536"/>
                <a:gd name="T11" fmla="*/ 0 60000 65536"/>
                <a:gd name="T12" fmla="*/ 0 60000 65536"/>
                <a:gd name="T13" fmla="*/ 0 60000 65536"/>
                <a:gd name="T14" fmla="*/ 0 60000 65536"/>
                <a:gd name="T15" fmla="*/ 0 w 77"/>
                <a:gd name="T16" fmla="*/ 0 h 76"/>
                <a:gd name="T17" fmla="*/ 77 w 77"/>
                <a:gd name="T18" fmla="*/ 76 h 76"/>
              </a:gdLst>
              <a:ahLst/>
              <a:cxnLst>
                <a:cxn ang="T10">
                  <a:pos x="T0" y="T1"/>
                </a:cxn>
                <a:cxn ang="T11">
                  <a:pos x="T2" y="T3"/>
                </a:cxn>
                <a:cxn ang="T12">
                  <a:pos x="T4" y="T5"/>
                </a:cxn>
                <a:cxn ang="T13">
                  <a:pos x="T6" y="T7"/>
                </a:cxn>
                <a:cxn ang="T14">
                  <a:pos x="T8" y="T9"/>
                </a:cxn>
              </a:cxnLst>
              <a:rect l="T15" t="T16" r="T17" b="T18"/>
              <a:pathLst>
                <a:path w="77" h="76">
                  <a:moveTo>
                    <a:pt x="38" y="0"/>
                  </a:moveTo>
                  <a:lnTo>
                    <a:pt x="77" y="38"/>
                  </a:lnTo>
                  <a:lnTo>
                    <a:pt x="38" y="76"/>
                  </a:lnTo>
                  <a:lnTo>
                    <a:pt x="0" y="38"/>
                  </a:lnTo>
                  <a:lnTo>
                    <a:pt x="38" y="0"/>
                  </a:lnTo>
                  <a:close/>
                </a:path>
              </a:pathLst>
            </a:custGeom>
            <a:solidFill>
              <a:schemeClr val="accent1"/>
            </a:solidFill>
            <a:ln w="38100" cmpd="sng">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07569" name="Rectangle 47"/>
            <p:cNvSpPr>
              <a:spLocks noChangeArrowheads="1"/>
            </p:cNvSpPr>
            <p:nvPr/>
          </p:nvSpPr>
          <p:spPr bwMode="auto">
            <a:xfrm>
              <a:off x="709613" y="2843213"/>
              <a:ext cx="125412" cy="150812"/>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0" name="Rectangle 48"/>
            <p:cNvSpPr>
              <a:spLocks noChangeArrowheads="1"/>
            </p:cNvSpPr>
            <p:nvPr/>
          </p:nvSpPr>
          <p:spPr bwMode="auto">
            <a:xfrm>
              <a:off x="942975" y="2943225"/>
              <a:ext cx="125413" cy="153988"/>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1" name="Rectangle 49"/>
            <p:cNvSpPr>
              <a:spLocks noChangeArrowheads="1"/>
            </p:cNvSpPr>
            <p:nvPr/>
          </p:nvSpPr>
          <p:spPr bwMode="auto">
            <a:xfrm>
              <a:off x="1169988" y="3328988"/>
              <a:ext cx="125412"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2" name="Rectangle 50"/>
            <p:cNvSpPr>
              <a:spLocks noChangeArrowheads="1"/>
            </p:cNvSpPr>
            <p:nvPr/>
          </p:nvSpPr>
          <p:spPr bwMode="auto">
            <a:xfrm>
              <a:off x="1403350" y="3695700"/>
              <a:ext cx="125413"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3" name="Rectangle 51"/>
            <p:cNvSpPr>
              <a:spLocks noChangeArrowheads="1"/>
            </p:cNvSpPr>
            <p:nvPr/>
          </p:nvSpPr>
          <p:spPr bwMode="auto">
            <a:xfrm>
              <a:off x="1636713" y="3656013"/>
              <a:ext cx="125412"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4" name="Rectangle 52"/>
            <p:cNvSpPr>
              <a:spLocks noChangeArrowheads="1"/>
            </p:cNvSpPr>
            <p:nvPr/>
          </p:nvSpPr>
          <p:spPr bwMode="auto">
            <a:xfrm>
              <a:off x="1873250" y="3971925"/>
              <a:ext cx="125413"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5" name="Rectangle 53"/>
            <p:cNvSpPr>
              <a:spLocks noChangeArrowheads="1"/>
            </p:cNvSpPr>
            <p:nvPr/>
          </p:nvSpPr>
          <p:spPr bwMode="auto">
            <a:xfrm>
              <a:off x="2098675" y="4103688"/>
              <a:ext cx="123825"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6" name="Rectangle 54"/>
            <p:cNvSpPr>
              <a:spLocks noChangeArrowheads="1"/>
            </p:cNvSpPr>
            <p:nvPr/>
          </p:nvSpPr>
          <p:spPr bwMode="auto">
            <a:xfrm>
              <a:off x="2333625" y="3797300"/>
              <a:ext cx="125413" cy="153988"/>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7" name="Rectangle 55"/>
            <p:cNvSpPr>
              <a:spLocks noChangeArrowheads="1"/>
            </p:cNvSpPr>
            <p:nvPr/>
          </p:nvSpPr>
          <p:spPr bwMode="auto">
            <a:xfrm>
              <a:off x="2568575" y="4378325"/>
              <a:ext cx="123825"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8" name="Rectangle 56"/>
            <p:cNvSpPr>
              <a:spLocks noChangeArrowheads="1"/>
            </p:cNvSpPr>
            <p:nvPr/>
          </p:nvSpPr>
          <p:spPr bwMode="auto">
            <a:xfrm>
              <a:off x="2801938" y="4946650"/>
              <a:ext cx="127000" cy="150813"/>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79" name="Rectangle 57"/>
            <p:cNvSpPr>
              <a:spLocks noChangeArrowheads="1"/>
            </p:cNvSpPr>
            <p:nvPr/>
          </p:nvSpPr>
          <p:spPr bwMode="auto">
            <a:xfrm>
              <a:off x="3028950" y="3868738"/>
              <a:ext cx="123825"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0" name="Rectangle 58"/>
            <p:cNvSpPr>
              <a:spLocks noChangeArrowheads="1"/>
            </p:cNvSpPr>
            <p:nvPr/>
          </p:nvSpPr>
          <p:spPr bwMode="auto">
            <a:xfrm>
              <a:off x="3262313" y="4316413"/>
              <a:ext cx="127000"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1" name="Rectangle 59"/>
            <p:cNvSpPr>
              <a:spLocks noChangeArrowheads="1"/>
            </p:cNvSpPr>
            <p:nvPr/>
          </p:nvSpPr>
          <p:spPr bwMode="auto">
            <a:xfrm>
              <a:off x="3497263" y="3644900"/>
              <a:ext cx="125412"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2" name="Rectangle 60"/>
            <p:cNvSpPr>
              <a:spLocks noChangeArrowheads="1"/>
            </p:cNvSpPr>
            <p:nvPr/>
          </p:nvSpPr>
          <p:spPr bwMode="auto">
            <a:xfrm>
              <a:off x="3730625" y="4346575"/>
              <a:ext cx="127000"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3" name="Rectangle 61"/>
            <p:cNvSpPr>
              <a:spLocks noChangeArrowheads="1"/>
            </p:cNvSpPr>
            <p:nvPr/>
          </p:nvSpPr>
          <p:spPr bwMode="auto">
            <a:xfrm>
              <a:off x="4013200" y="3278188"/>
              <a:ext cx="125413"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4" name="Rectangle 62"/>
            <p:cNvSpPr>
              <a:spLocks noChangeArrowheads="1"/>
            </p:cNvSpPr>
            <p:nvPr/>
          </p:nvSpPr>
          <p:spPr bwMode="auto">
            <a:xfrm>
              <a:off x="4238625" y="4030663"/>
              <a:ext cx="125413"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5" name="Rectangle 63"/>
            <p:cNvSpPr>
              <a:spLocks noChangeArrowheads="1"/>
            </p:cNvSpPr>
            <p:nvPr/>
          </p:nvSpPr>
          <p:spPr bwMode="auto">
            <a:xfrm>
              <a:off x="4473575" y="5599113"/>
              <a:ext cx="127000"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6" name="Rectangle 64"/>
            <p:cNvSpPr>
              <a:spLocks noChangeArrowheads="1"/>
            </p:cNvSpPr>
            <p:nvPr/>
          </p:nvSpPr>
          <p:spPr bwMode="auto">
            <a:xfrm>
              <a:off x="4706938" y="5802313"/>
              <a:ext cx="127000"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7" name="Rectangle 65"/>
            <p:cNvSpPr>
              <a:spLocks noChangeArrowheads="1"/>
            </p:cNvSpPr>
            <p:nvPr/>
          </p:nvSpPr>
          <p:spPr bwMode="auto">
            <a:xfrm>
              <a:off x="4943475" y="5130800"/>
              <a:ext cx="125413"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8" name="Rectangle 66"/>
            <p:cNvSpPr>
              <a:spLocks noChangeArrowheads="1"/>
            </p:cNvSpPr>
            <p:nvPr/>
          </p:nvSpPr>
          <p:spPr bwMode="auto">
            <a:xfrm>
              <a:off x="5167313" y="4459288"/>
              <a:ext cx="127000"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89" name="Rectangle 67"/>
            <p:cNvSpPr>
              <a:spLocks noChangeArrowheads="1"/>
            </p:cNvSpPr>
            <p:nvPr/>
          </p:nvSpPr>
          <p:spPr bwMode="auto">
            <a:xfrm>
              <a:off x="5403850" y="5802313"/>
              <a:ext cx="127000" cy="152400"/>
            </a:xfrm>
            <a:prstGeom prst="rect">
              <a:avLst/>
            </a:prstGeom>
            <a:solidFill>
              <a:srgbClr val="0000FF"/>
            </a:solidFill>
            <a:ln w="7938">
              <a:solidFill>
                <a:srgbClr val="0000FF"/>
              </a:solidFill>
              <a:miter lim="800000"/>
              <a:headEnd/>
              <a:tailEnd/>
            </a:ln>
          </p:spPr>
          <p:txBody>
            <a:bodyPr/>
            <a:lstStyle/>
            <a:p>
              <a:pPr eaLnBrk="0" hangingPunct="0"/>
              <a:endParaRPr lang="en-US" dirty="0"/>
            </a:p>
          </p:txBody>
        </p:sp>
        <p:sp>
          <p:nvSpPr>
            <p:cNvPr id="107590" name="Rectangle 68"/>
            <p:cNvSpPr>
              <a:spLocks noChangeArrowheads="1"/>
            </p:cNvSpPr>
            <p:nvPr/>
          </p:nvSpPr>
          <p:spPr bwMode="auto">
            <a:xfrm>
              <a:off x="5637213" y="4997450"/>
              <a:ext cx="125412"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91" name="Rectangle 69"/>
            <p:cNvSpPr>
              <a:spLocks noChangeArrowheads="1"/>
            </p:cNvSpPr>
            <p:nvPr/>
          </p:nvSpPr>
          <p:spPr bwMode="auto">
            <a:xfrm>
              <a:off x="5872163" y="4997450"/>
              <a:ext cx="125412"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92" name="Rectangle 70"/>
            <p:cNvSpPr>
              <a:spLocks noChangeArrowheads="1"/>
            </p:cNvSpPr>
            <p:nvPr/>
          </p:nvSpPr>
          <p:spPr bwMode="auto">
            <a:xfrm>
              <a:off x="6099175" y="5130800"/>
              <a:ext cx="123825" cy="152400"/>
            </a:xfrm>
            <a:prstGeom prst="rect">
              <a:avLst/>
            </a:prstGeom>
            <a:solidFill>
              <a:srgbClr val="000090"/>
            </a:solidFill>
            <a:ln w="7938">
              <a:solidFill>
                <a:srgbClr val="000090"/>
              </a:solidFill>
              <a:miter lim="800000"/>
              <a:headEnd/>
              <a:tailEnd/>
            </a:ln>
          </p:spPr>
          <p:txBody>
            <a:bodyPr/>
            <a:lstStyle/>
            <a:p>
              <a:pPr eaLnBrk="0" hangingPunct="0"/>
              <a:endParaRPr lang="en-US" dirty="0"/>
            </a:p>
          </p:txBody>
        </p:sp>
        <p:sp>
          <p:nvSpPr>
            <p:cNvPr id="107593" name="Freeform 71"/>
            <p:cNvSpPr>
              <a:spLocks/>
            </p:cNvSpPr>
            <p:nvPr/>
          </p:nvSpPr>
          <p:spPr bwMode="auto">
            <a:xfrm>
              <a:off x="757238" y="3471863"/>
              <a:ext cx="131762" cy="163512"/>
            </a:xfrm>
            <a:custGeom>
              <a:avLst/>
              <a:gdLst>
                <a:gd name="T0" fmla="*/ 2147483647 w 76"/>
                <a:gd name="T1" fmla="*/ 0 h 77"/>
                <a:gd name="T2" fmla="*/ 2147483647 w 76"/>
                <a:gd name="T3" fmla="*/ 2147483647 h 77"/>
                <a:gd name="T4" fmla="*/ 0 w 76"/>
                <a:gd name="T5" fmla="*/ 2147483647 h 77"/>
                <a:gd name="T6" fmla="*/ 2147483647 w 76"/>
                <a:gd name="T7" fmla="*/ 0 h 77"/>
                <a:gd name="T8" fmla="*/ 0 60000 65536"/>
                <a:gd name="T9" fmla="*/ 0 60000 65536"/>
                <a:gd name="T10" fmla="*/ 0 60000 65536"/>
                <a:gd name="T11" fmla="*/ 0 60000 65536"/>
                <a:gd name="T12" fmla="*/ 0 w 76"/>
                <a:gd name="T13" fmla="*/ 0 h 77"/>
                <a:gd name="T14" fmla="*/ 76 w 76"/>
                <a:gd name="T15" fmla="*/ 77 h 77"/>
              </a:gdLst>
              <a:ahLst/>
              <a:cxnLst>
                <a:cxn ang="T8">
                  <a:pos x="T0" y="T1"/>
                </a:cxn>
                <a:cxn ang="T9">
                  <a:pos x="T2" y="T3"/>
                </a:cxn>
                <a:cxn ang="T10">
                  <a:pos x="T4" y="T5"/>
                </a:cxn>
                <a:cxn ang="T11">
                  <a:pos x="T6" y="T7"/>
                </a:cxn>
              </a:cxnLst>
              <a:rect l="T12" t="T13" r="T14" b="T15"/>
              <a:pathLst>
                <a:path w="76" h="77">
                  <a:moveTo>
                    <a:pt x="38" y="0"/>
                  </a:moveTo>
                  <a:lnTo>
                    <a:pt x="76" y="77"/>
                  </a:lnTo>
                  <a:lnTo>
                    <a:pt x="0" y="77"/>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594" name="Freeform 72"/>
            <p:cNvSpPr>
              <a:spLocks/>
            </p:cNvSpPr>
            <p:nvPr/>
          </p:nvSpPr>
          <p:spPr bwMode="auto">
            <a:xfrm>
              <a:off x="990600" y="4295775"/>
              <a:ext cx="134938" cy="163513"/>
            </a:xfrm>
            <a:custGeom>
              <a:avLst/>
              <a:gdLst>
                <a:gd name="T0" fmla="*/ 2147483647 w 77"/>
                <a:gd name="T1" fmla="*/ 0 h 77"/>
                <a:gd name="T2" fmla="*/ 2147483647 w 77"/>
                <a:gd name="T3" fmla="*/ 2147483647 h 77"/>
                <a:gd name="T4" fmla="*/ 0 w 77"/>
                <a:gd name="T5" fmla="*/ 2147483647 h 77"/>
                <a:gd name="T6" fmla="*/ 2147483647 w 77"/>
                <a:gd name="T7" fmla="*/ 0 h 77"/>
                <a:gd name="T8" fmla="*/ 0 60000 65536"/>
                <a:gd name="T9" fmla="*/ 0 60000 65536"/>
                <a:gd name="T10" fmla="*/ 0 60000 65536"/>
                <a:gd name="T11" fmla="*/ 0 60000 65536"/>
                <a:gd name="T12" fmla="*/ 0 w 77"/>
                <a:gd name="T13" fmla="*/ 0 h 77"/>
                <a:gd name="T14" fmla="*/ 77 w 77"/>
                <a:gd name="T15" fmla="*/ 77 h 77"/>
              </a:gdLst>
              <a:ahLst/>
              <a:cxnLst>
                <a:cxn ang="T8">
                  <a:pos x="T0" y="T1"/>
                </a:cxn>
                <a:cxn ang="T9">
                  <a:pos x="T2" y="T3"/>
                </a:cxn>
                <a:cxn ang="T10">
                  <a:pos x="T4" y="T5"/>
                </a:cxn>
                <a:cxn ang="T11">
                  <a:pos x="T6" y="T7"/>
                </a:cxn>
              </a:cxnLst>
              <a:rect l="T12" t="T13" r="T14" b="T15"/>
              <a:pathLst>
                <a:path w="77" h="77">
                  <a:moveTo>
                    <a:pt x="38" y="0"/>
                  </a:moveTo>
                  <a:lnTo>
                    <a:pt x="77" y="77"/>
                  </a:lnTo>
                  <a:lnTo>
                    <a:pt x="0" y="77"/>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595" name="Freeform 73"/>
            <p:cNvSpPr>
              <a:spLocks/>
            </p:cNvSpPr>
            <p:nvPr/>
          </p:nvSpPr>
          <p:spPr bwMode="auto">
            <a:xfrm>
              <a:off x="1217613" y="4073525"/>
              <a:ext cx="131762" cy="161925"/>
            </a:xfrm>
            <a:custGeom>
              <a:avLst/>
              <a:gdLst>
                <a:gd name="T0" fmla="*/ 2147483647 w 76"/>
                <a:gd name="T1" fmla="*/ 0 h 76"/>
                <a:gd name="T2" fmla="*/ 2147483647 w 76"/>
                <a:gd name="T3" fmla="*/ 2147483647 h 76"/>
                <a:gd name="T4" fmla="*/ 0 w 76"/>
                <a:gd name="T5" fmla="*/ 2147483647 h 76"/>
                <a:gd name="T6" fmla="*/ 2147483647 w 76"/>
                <a:gd name="T7" fmla="*/ 0 h 76"/>
                <a:gd name="T8" fmla="*/ 0 60000 65536"/>
                <a:gd name="T9" fmla="*/ 0 60000 65536"/>
                <a:gd name="T10" fmla="*/ 0 60000 65536"/>
                <a:gd name="T11" fmla="*/ 0 60000 65536"/>
                <a:gd name="T12" fmla="*/ 0 w 76"/>
                <a:gd name="T13" fmla="*/ 0 h 76"/>
                <a:gd name="T14" fmla="*/ 76 w 76"/>
                <a:gd name="T15" fmla="*/ 76 h 76"/>
              </a:gdLst>
              <a:ahLst/>
              <a:cxnLst>
                <a:cxn ang="T8">
                  <a:pos x="T0" y="T1"/>
                </a:cxn>
                <a:cxn ang="T9">
                  <a:pos x="T2" y="T3"/>
                </a:cxn>
                <a:cxn ang="T10">
                  <a:pos x="T4" y="T5"/>
                </a:cxn>
                <a:cxn ang="T11">
                  <a:pos x="T6" y="T7"/>
                </a:cxn>
              </a:cxnLst>
              <a:rect l="T12" t="T13" r="T14" b="T15"/>
              <a:pathLst>
                <a:path w="76" h="76">
                  <a:moveTo>
                    <a:pt x="38" y="0"/>
                  </a:moveTo>
                  <a:lnTo>
                    <a:pt x="76"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596" name="Freeform 74"/>
            <p:cNvSpPr>
              <a:spLocks/>
            </p:cNvSpPr>
            <p:nvPr/>
          </p:nvSpPr>
          <p:spPr bwMode="auto">
            <a:xfrm>
              <a:off x="1450975" y="3462338"/>
              <a:ext cx="134938" cy="161925"/>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597" name="Freeform 75"/>
            <p:cNvSpPr>
              <a:spLocks/>
            </p:cNvSpPr>
            <p:nvPr/>
          </p:nvSpPr>
          <p:spPr bwMode="auto">
            <a:xfrm>
              <a:off x="1682750" y="3929063"/>
              <a:ext cx="134938" cy="163512"/>
            </a:xfrm>
            <a:custGeom>
              <a:avLst/>
              <a:gdLst>
                <a:gd name="T0" fmla="*/ 2147483647 w 77"/>
                <a:gd name="T1" fmla="*/ 0 h 77"/>
                <a:gd name="T2" fmla="*/ 2147483647 w 77"/>
                <a:gd name="T3" fmla="*/ 2147483647 h 77"/>
                <a:gd name="T4" fmla="*/ 0 w 77"/>
                <a:gd name="T5" fmla="*/ 2147483647 h 77"/>
                <a:gd name="T6" fmla="*/ 2147483647 w 77"/>
                <a:gd name="T7" fmla="*/ 0 h 77"/>
                <a:gd name="T8" fmla="*/ 0 60000 65536"/>
                <a:gd name="T9" fmla="*/ 0 60000 65536"/>
                <a:gd name="T10" fmla="*/ 0 60000 65536"/>
                <a:gd name="T11" fmla="*/ 0 60000 65536"/>
                <a:gd name="T12" fmla="*/ 0 w 77"/>
                <a:gd name="T13" fmla="*/ 0 h 77"/>
                <a:gd name="T14" fmla="*/ 77 w 77"/>
                <a:gd name="T15" fmla="*/ 77 h 77"/>
              </a:gdLst>
              <a:ahLst/>
              <a:cxnLst>
                <a:cxn ang="T8">
                  <a:pos x="T0" y="T1"/>
                </a:cxn>
                <a:cxn ang="T9">
                  <a:pos x="T2" y="T3"/>
                </a:cxn>
                <a:cxn ang="T10">
                  <a:pos x="T4" y="T5"/>
                </a:cxn>
                <a:cxn ang="T11">
                  <a:pos x="T6" y="T7"/>
                </a:cxn>
              </a:cxnLst>
              <a:rect l="T12" t="T13" r="T14" b="T15"/>
              <a:pathLst>
                <a:path w="77" h="77">
                  <a:moveTo>
                    <a:pt x="39" y="0"/>
                  </a:moveTo>
                  <a:lnTo>
                    <a:pt x="77" y="77"/>
                  </a:lnTo>
                  <a:lnTo>
                    <a:pt x="0" y="77"/>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598" name="Freeform 76"/>
            <p:cNvSpPr>
              <a:spLocks/>
            </p:cNvSpPr>
            <p:nvPr/>
          </p:nvSpPr>
          <p:spPr bwMode="auto">
            <a:xfrm>
              <a:off x="1919288" y="4794250"/>
              <a:ext cx="134937" cy="163513"/>
            </a:xfrm>
            <a:custGeom>
              <a:avLst/>
              <a:gdLst>
                <a:gd name="T0" fmla="*/ 2147483647 w 77"/>
                <a:gd name="T1" fmla="*/ 0 h 77"/>
                <a:gd name="T2" fmla="*/ 2147483647 w 77"/>
                <a:gd name="T3" fmla="*/ 2147483647 h 77"/>
                <a:gd name="T4" fmla="*/ 0 w 77"/>
                <a:gd name="T5" fmla="*/ 2147483647 h 77"/>
                <a:gd name="T6" fmla="*/ 2147483647 w 77"/>
                <a:gd name="T7" fmla="*/ 0 h 77"/>
                <a:gd name="T8" fmla="*/ 0 60000 65536"/>
                <a:gd name="T9" fmla="*/ 0 60000 65536"/>
                <a:gd name="T10" fmla="*/ 0 60000 65536"/>
                <a:gd name="T11" fmla="*/ 0 60000 65536"/>
                <a:gd name="T12" fmla="*/ 0 w 77"/>
                <a:gd name="T13" fmla="*/ 0 h 77"/>
                <a:gd name="T14" fmla="*/ 77 w 77"/>
                <a:gd name="T15" fmla="*/ 77 h 77"/>
              </a:gdLst>
              <a:ahLst/>
              <a:cxnLst>
                <a:cxn ang="T8">
                  <a:pos x="T0" y="T1"/>
                </a:cxn>
                <a:cxn ang="T9">
                  <a:pos x="T2" y="T3"/>
                </a:cxn>
                <a:cxn ang="T10">
                  <a:pos x="T4" y="T5"/>
                </a:cxn>
                <a:cxn ang="T11">
                  <a:pos x="T6" y="T7"/>
                </a:cxn>
              </a:cxnLst>
              <a:rect l="T12" t="T13" r="T14" b="T15"/>
              <a:pathLst>
                <a:path w="77" h="77">
                  <a:moveTo>
                    <a:pt x="38" y="0"/>
                  </a:moveTo>
                  <a:lnTo>
                    <a:pt x="77" y="77"/>
                  </a:lnTo>
                  <a:lnTo>
                    <a:pt x="0" y="77"/>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599" name="Freeform 77"/>
            <p:cNvSpPr>
              <a:spLocks/>
            </p:cNvSpPr>
            <p:nvPr/>
          </p:nvSpPr>
          <p:spPr bwMode="auto">
            <a:xfrm>
              <a:off x="2144713" y="5395913"/>
              <a:ext cx="134937"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00" name="Freeform 78"/>
            <p:cNvSpPr>
              <a:spLocks/>
            </p:cNvSpPr>
            <p:nvPr/>
          </p:nvSpPr>
          <p:spPr bwMode="auto">
            <a:xfrm>
              <a:off x="2379663" y="5802313"/>
              <a:ext cx="134937"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01" name="Freeform 79"/>
            <p:cNvSpPr>
              <a:spLocks/>
            </p:cNvSpPr>
            <p:nvPr/>
          </p:nvSpPr>
          <p:spPr bwMode="auto">
            <a:xfrm>
              <a:off x="2614613" y="5802313"/>
              <a:ext cx="133350"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02" name="Freeform 80"/>
            <p:cNvSpPr>
              <a:spLocks/>
            </p:cNvSpPr>
            <p:nvPr/>
          </p:nvSpPr>
          <p:spPr bwMode="auto">
            <a:xfrm>
              <a:off x="2849563" y="5802313"/>
              <a:ext cx="133350" cy="160337"/>
            </a:xfrm>
            <a:custGeom>
              <a:avLst/>
              <a:gdLst>
                <a:gd name="T0" fmla="*/ 2147483647 w 76"/>
                <a:gd name="T1" fmla="*/ 0 h 76"/>
                <a:gd name="T2" fmla="*/ 2147483647 w 76"/>
                <a:gd name="T3" fmla="*/ 2147483647 h 76"/>
                <a:gd name="T4" fmla="*/ 0 w 76"/>
                <a:gd name="T5" fmla="*/ 2147483647 h 76"/>
                <a:gd name="T6" fmla="*/ 2147483647 w 76"/>
                <a:gd name="T7" fmla="*/ 0 h 76"/>
                <a:gd name="T8" fmla="*/ 0 60000 65536"/>
                <a:gd name="T9" fmla="*/ 0 60000 65536"/>
                <a:gd name="T10" fmla="*/ 0 60000 65536"/>
                <a:gd name="T11" fmla="*/ 0 60000 65536"/>
                <a:gd name="T12" fmla="*/ 0 w 76"/>
                <a:gd name="T13" fmla="*/ 0 h 76"/>
                <a:gd name="T14" fmla="*/ 76 w 76"/>
                <a:gd name="T15" fmla="*/ 76 h 76"/>
              </a:gdLst>
              <a:ahLst/>
              <a:cxnLst>
                <a:cxn ang="T8">
                  <a:pos x="T0" y="T1"/>
                </a:cxn>
                <a:cxn ang="T9">
                  <a:pos x="T2" y="T3"/>
                </a:cxn>
                <a:cxn ang="T10">
                  <a:pos x="T4" y="T5"/>
                </a:cxn>
                <a:cxn ang="T11">
                  <a:pos x="T6" y="T7"/>
                </a:cxn>
              </a:cxnLst>
              <a:rect l="T12" t="T13" r="T14" b="T15"/>
              <a:pathLst>
                <a:path w="76" h="76">
                  <a:moveTo>
                    <a:pt x="38" y="0"/>
                  </a:moveTo>
                  <a:lnTo>
                    <a:pt x="76"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03" name="Freeform 81"/>
            <p:cNvSpPr>
              <a:spLocks/>
            </p:cNvSpPr>
            <p:nvPr/>
          </p:nvSpPr>
          <p:spPr bwMode="auto">
            <a:xfrm>
              <a:off x="3074988" y="5802313"/>
              <a:ext cx="133350"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04" name="Freeform 82"/>
            <p:cNvSpPr>
              <a:spLocks/>
            </p:cNvSpPr>
            <p:nvPr/>
          </p:nvSpPr>
          <p:spPr bwMode="auto">
            <a:xfrm>
              <a:off x="3309938" y="5802313"/>
              <a:ext cx="133350" cy="160337"/>
            </a:xfrm>
            <a:custGeom>
              <a:avLst/>
              <a:gdLst>
                <a:gd name="T0" fmla="*/ 2147483647 w 76"/>
                <a:gd name="T1" fmla="*/ 0 h 76"/>
                <a:gd name="T2" fmla="*/ 2147483647 w 76"/>
                <a:gd name="T3" fmla="*/ 2147483647 h 76"/>
                <a:gd name="T4" fmla="*/ 0 w 76"/>
                <a:gd name="T5" fmla="*/ 2147483647 h 76"/>
                <a:gd name="T6" fmla="*/ 2147483647 w 76"/>
                <a:gd name="T7" fmla="*/ 0 h 76"/>
                <a:gd name="T8" fmla="*/ 0 60000 65536"/>
                <a:gd name="T9" fmla="*/ 0 60000 65536"/>
                <a:gd name="T10" fmla="*/ 0 60000 65536"/>
                <a:gd name="T11" fmla="*/ 0 60000 65536"/>
                <a:gd name="T12" fmla="*/ 0 w 76"/>
                <a:gd name="T13" fmla="*/ 0 h 76"/>
                <a:gd name="T14" fmla="*/ 76 w 76"/>
                <a:gd name="T15" fmla="*/ 76 h 76"/>
              </a:gdLst>
              <a:ahLst/>
              <a:cxnLst>
                <a:cxn ang="T8">
                  <a:pos x="T0" y="T1"/>
                </a:cxn>
                <a:cxn ang="T9">
                  <a:pos x="T2" y="T3"/>
                </a:cxn>
                <a:cxn ang="T10">
                  <a:pos x="T4" y="T5"/>
                </a:cxn>
                <a:cxn ang="T11">
                  <a:pos x="T6" y="T7"/>
                </a:cxn>
              </a:cxnLst>
              <a:rect l="T12" t="T13" r="T14" b="T15"/>
              <a:pathLst>
                <a:path w="76" h="76">
                  <a:moveTo>
                    <a:pt x="38" y="0"/>
                  </a:moveTo>
                  <a:lnTo>
                    <a:pt x="76"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05" name="Freeform 83"/>
            <p:cNvSpPr>
              <a:spLocks/>
            </p:cNvSpPr>
            <p:nvPr/>
          </p:nvSpPr>
          <p:spPr bwMode="auto">
            <a:xfrm>
              <a:off x="3544888" y="5802313"/>
              <a:ext cx="133350"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06" name="Freeform 84"/>
            <p:cNvSpPr>
              <a:spLocks/>
            </p:cNvSpPr>
            <p:nvPr/>
          </p:nvSpPr>
          <p:spPr bwMode="auto">
            <a:xfrm>
              <a:off x="3778250" y="5802313"/>
              <a:ext cx="134938"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07" name="Freeform 85"/>
            <p:cNvSpPr>
              <a:spLocks/>
            </p:cNvSpPr>
            <p:nvPr/>
          </p:nvSpPr>
          <p:spPr bwMode="auto">
            <a:xfrm>
              <a:off x="4013200" y="5802313"/>
              <a:ext cx="133350"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08" name="Freeform 86"/>
            <p:cNvSpPr>
              <a:spLocks/>
            </p:cNvSpPr>
            <p:nvPr/>
          </p:nvSpPr>
          <p:spPr bwMode="auto">
            <a:xfrm>
              <a:off x="4238625" y="5802313"/>
              <a:ext cx="134938"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09" name="Freeform 87"/>
            <p:cNvSpPr>
              <a:spLocks/>
            </p:cNvSpPr>
            <p:nvPr/>
          </p:nvSpPr>
          <p:spPr bwMode="auto">
            <a:xfrm>
              <a:off x="4473575" y="5802313"/>
              <a:ext cx="133350"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10" name="Freeform 88"/>
            <p:cNvSpPr>
              <a:spLocks/>
            </p:cNvSpPr>
            <p:nvPr/>
          </p:nvSpPr>
          <p:spPr bwMode="auto">
            <a:xfrm>
              <a:off x="4706938" y="5802313"/>
              <a:ext cx="134937"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11" name="Freeform 89"/>
            <p:cNvSpPr>
              <a:spLocks/>
            </p:cNvSpPr>
            <p:nvPr/>
          </p:nvSpPr>
          <p:spPr bwMode="auto">
            <a:xfrm>
              <a:off x="4943475" y="5802313"/>
              <a:ext cx="131763" cy="160337"/>
            </a:xfrm>
            <a:custGeom>
              <a:avLst/>
              <a:gdLst>
                <a:gd name="T0" fmla="*/ 2147483647 w 76"/>
                <a:gd name="T1" fmla="*/ 0 h 76"/>
                <a:gd name="T2" fmla="*/ 2147483647 w 76"/>
                <a:gd name="T3" fmla="*/ 2147483647 h 76"/>
                <a:gd name="T4" fmla="*/ 0 w 76"/>
                <a:gd name="T5" fmla="*/ 2147483647 h 76"/>
                <a:gd name="T6" fmla="*/ 2147483647 w 76"/>
                <a:gd name="T7" fmla="*/ 0 h 76"/>
                <a:gd name="T8" fmla="*/ 0 60000 65536"/>
                <a:gd name="T9" fmla="*/ 0 60000 65536"/>
                <a:gd name="T10" fmla="*/ 0 60000 65536"/>
                <a:gd name="T11" fmla="*/ 0 60000 65536"/>
                <a:gd name="T12" fmla="*/ 0 w 76"/>
                <a:gd name="T13" fmla="*/ 0 h 76"/>
                <a:gd name="T14" fmla="*/ 76 w 76"/>
                <a:gd name="T15" fmla="*/ 76 h 76"/>
              </a:gdLst>
              <a:ahLst/>
              <a:cxnLst>
                <a:cxn ang="T8">
                  <a:pos x="T0" y="T1"/>
                </a:cxn>
                <a:cxn ang="T9">
                  <a:pos x="T2" y="T3"/>
                </a:cxn>
                <a:cxn ang="T10">
                  <a:pos x="T4" y="T5"/>
                </a:cxn>
                <a:cxn ang="T11">
                  <a:pos x="T6" y="T7"/>
                </a:cxn>
              </a:cxnLst>
              <a:rect l="T12" t="T13" r="T14" b="T15"/>
              <a:pathLst>
                <a:path w="76" h="76">
                  <a:moveTo>
                    <a:pt x="38" y="0"/>
                  </a:moveTo>
                  <a:lnTo>
                    <a:pt x="76"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12" name="Freeform 90"/>
            <p:cNvSpPr>
              <a:spLocks/>
            </p:cNvSpPr>
            <p:nvPr/>
          </p:nvSpPr>
          <p:spPr bwMode="auto">
            <a:xfrm>
              <a:off x="5167313" y="5802313"/>
              <a:ext cx="134937"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9" y="0"/>
                  </a:moveTo>
                  <a:lnTo>
                    <a:pt x="77" y="76"/>
                  </a:lnTo>
                  <a:lnTo>
                    <a:pt x="0" y="76"/>
                  </a:lnTo>
                  <a:lnTo>
                    <a:pt x="39" y="0"/>
                  </a:lnTo>
                  <a:close/>
                </a:path>
              </a:pathLst>
            </a:custGeom>
            <a:solidFill>
              <a:srgbClr val="3366FF"/>
            </a:solidFill>
            <a:ln w="7938">
              <a:solidFill>
                <a:srgbClr val="3366FF"/>
              </a:solidFill>
              <a:round/>
              <a:headEnd/>
              <a:tailEnd/>
            </a:ln>
          </p:spPr>
          <p:txBody>
            <a:bodyPr/>
            <a:lstStyle/>
            <a:p>
              <a:endParaRPr lang="en-US" dirty="0"/>
            </a:p>
          </p:txBody>
        </p:sp>
        <p:sp>
          <p:nvSpPr>
            <p:cNvPr id="107613" name="Freeform 91"/>
            <p:cNvSpPr>
              <a:spLocks/>
            </p:cNvSpPr>
            <p:nvPr/>
          </p:nvSpPr>
          <p:spPr bwMode="auto">
            <a:xfrm>
              <a:off x="5403850" y="5802313"/>
              <a:ext cx="131763" cy="160337"/>
            </a:xfrm>
            <a:custGeom>
              <a:avLst/>
              <a:gdLst>
                <a:gd name="T0" fmla="*/ 2147483647 w 76"/>
                <a:gd name="T1" fmla="*/ 0 h 76"/>
                <a:gd name="T2" fmla="*/ 2147483647 w 76"/>
                <a:gd name="T3" fmla="*/ 2147483647 h 76"/>
                <a:gd name="T4" fmla="*/ 0 w 76"/>
                <a:gd name="T5" fmla="*/ 2147483647 h 76"/>
                <a:gd name="T6" fmla="*/ 2147483647 w 76"/>
                <a:gd name="T7" fmla="*/ 0 h 76"/>
                <a:gd name="T8" fmla="*/ 0 60000 65536"/>
                <a:gd name="T9" fmla="*/ 0 60000 65536"/>
                <a:gd name="T10" fmla="*/ 0 60000 65536"/>
                <a:gd name="T11" fmla="*/ 0 60000 65536"/>
                <a:gd name="T12" fmla="*/ 0 w 76"/>
                <a:gd name="T13" fmla="*/ 0 h 76"/>
                <a:gd name="T14" fmla="*/ 76 w 76"/>
                <a:gd name="T15" fmla="*/ 76 h 76"/>
              </a:gdLst>
              <a:ahLst/>
              <a:cxnLst>
                <a:cxn ang="T8">
                  <a:pos x="T0" y="T1"/>
                </a:cxn>
                <a:cxn ang="T9">
                  <a:pos x="T2" y="T3"/>
                </a:cxn>
                <a:cxn ang="T10">
                  <a:pos x="T4" y="T5"/>
                </a:cxn>
                <a:cxn ang="T11">
                  <a:pos x="T6" y="T7"/>
                </a:cxn>
              </a:cxnLst>
              <a:rect l="T12" t="T13" r="T14" b="T15"/>
              <a:pathLst>
                <a:path w="76" h="76">
                  <a:moveTo>
                    <a:pt x="38" y="0"/>
                  </a:moveTo>
                  <a:lnTo>
                    <a:pt x="76" y="76"/>
                  </a:lnTo>
                  <a:lnTo>
                    <a:pt x="0" y="76"/>
                  </a:lnTo>
                  <a:lnTo>
                    <a:pt x="38" y="0"/>
                  </a:lnTo>
                  <a:close/>
                </a:path>
              </a:pathLst>
            </a:custGeom>
            <a:solidFill>
              <a:srgbClr val="000090"/>
            </a:solidFill>
            <a:ln w="7938">
              <a:solidFill>
                <a:srgbClr val="000090"/>
              </a:solidFill>
              <a:round/>
              <a:headEnd/>
              <a:tailEnd/>
            </a:ln>
          </p:spPr>
          <p:txBody>
            <a:bodyPr/>
            <a:lstStyle/>
            <a:p>
              <a:endParaRPr lang="en-US" dirty="0"/>
            </a:p>
          </p:txBody>
        </p:sp>
        <p:sp>
          <p:nvSpPr>
            <p:cNvPr id="107614" name="Freeform 92"/>
            <p:cNvSpPr>
              <a:spLocks/>
            </p:cNvSpPr>
            <p:nvPr/>
          </p:nvSpPr>
          <p:spPr bwMode="auto">
            <a:xfrm>
              <a:off x="5637213" y="5802313"/>
              <a:ext cx="134937" cy="160337"/>
            </a:xfrm>
            <a:custGeom>
              <a:avLst/>
              <a:gdLst>
                <a:gd name="T0" fmla="*/ 2147483647 w 77"/>
                <a:gd name="T1" fmla="*/ 0 h 76"/>
                <a:gd name="T2" fmla="*/ 2147483647 w 77"/>
                <a:gd name="T3" fmla="*/ 2147483647 h 76"/>
                <a:gd name="T4" fmla="*/ 0 w 77"/>
                <a:gd name="T5" fmla="*/ 2147483647 h 76"/>
                <a:gd name="T6" fmla="*/ 2147483647 w 77"/>
                <a:gd name="T7" fmla="*/ 0 h 76"/>
                <a:gd name="T8" fmla="*/ 0 60000 65536"/>
                <a:gd name="T9" fmla="*/ 0 60000 65536"/>
                <a:gd name="T10" fmla="*/ 0 60000 65536"/>
                <a:gd name="T11" fmla="*/ 0 60000 65536"/>
                <a:gd name="T12" fmla="*/ 0 w 77"/>
                <a:gd name="T13" fmla="*/ 0 h 76"/>
                <a:gd name="T14" fmla="*/ 77 w 77"/>
                <a:gd name="T15" fmla="*/ 76 h 76"/>
              </a:gdLst>
              <a:ahLst/>
              <a:cxnLst>
                <a:cxn ang="T8">
                  <a:pos x="T0" y="T1"/>
                </a:cxn>
                <a:cxn ang="T9">
                  <a:pos x="T2" y="T3"/>
                </a:cxn>
                <a:cxn ang="T10">
                  <a:pos x="T4" y="T5"/>
                </a:cxn>
                <a:cxn ang="T11">
                  <a:pos x="T6" y="T7"/>
                </a:cxn>
              </a:cxnLst>
              <a:rect l="T12" t="T13" r="T14" b="T15"/>
              <a:pathLst>
                <a:path w="77" h="76">
                  <a:moveTo>
                    <a:pt x="38" y="0"/>
                  </a:moveTo>
                  <a:lnTo>
                    <a:pt x="77" y="76"/>
                  </a:lnTo>
                  <a:lnTo>
                    <a:pt x="0" y="76"/>
                  </a:lnTo>
                  <a:lnTo>
                    <a:pt x="38" y="0"/>
                  </a:lnTo>
                  <a:close/>
                </a:path>
              </a:pathLst>
            </a:custGeom>
            <a:solidFill>
              <a:srgbClr val="3366FF"/>
            </a:solidFill>
            <a:ln w="7938">
              <a:solidFill>
                <a:srgbClr val="3366FF"/>
              </a:solidFill>
              <a:round/>
              <a:headEnd/>
              <a:tailEnd/>
            </a:ln>
          </p:spPr>
          <p:txBody>
            <a:bodyPr/>
            <a:lstStyle/>
            <a:p>
              <a:endParaRPr lang="en-US" dirty="0"/>
            </a:p>
          </p:txBody>
        </p:sp>
        <p:sp>
          <p:nvSpPr>
            <p:cNvPr id="107615" name="Rectangle 94"/>
            <p:cNvSpPr>
              <a:spLocks noChangeArrowheads="1"/>
            </p:cNvSpPr>
            <p:nvPr/>
          </p:nvSpPr>
          <p:spPr bwMode="auto">
            <a:xfrm>
              <a:off x="414338" y="5791200"/>
              <a:ext cx="141287"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0</a:t>
              </a:r>
              <a:endParaRPr lang="en-US" sz="2000" dirty="0">
                <a:latin typeface="Garamond" pitchFamily="18" charset="0"/>
              </a:endParaRPr>
            </a:p>
          </p:txBody>
        </p:sp>
        <p:sp>
          <p:nvSpPr>
            <p:cNvPr id="107616" name="Rectangle 95"/>
            <p:cNvSpPr>
              <a:spLocks noChangeArrowheads="1"/>
            </p:cNvSpPr>
            <p:nvPr/>
          </p:nvSpPr>
          <p:spPr bwMode="auto">
            <a:xfrm>
              <a:off x="317500" y="4989513"/>
              <a:ext cx="284163"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20</a:t>
              </a:r>
              <a:endParaRPr lang="en-US" sz="2000" dirty="0">
                <a:latin typeface="Garamond" pitchFamily="18" charset="0"/>
              </a:endParaRPr>
            </a:p>
          </p:txBody>
        </p:sp>
        <p:sp>
          <p:nvSpPr>
            <p:cNvPr id="107617" name="Rectangle 96"/>
            <p:cNvSpPr>
              <a:spLocks noChangeArrowheads="1"/>
            </p:cNvSpPr>
            <p:nvPr/>
          </p:nvSpPr>
          <p:spPr bwMode="auto">
            <a:xfrm>
              <a:off x="317500" y="4175125"/>
              <a:ext cx="284163" cy="306388"/>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40</a:t>
              </a:r>
              <a:endParaRPr lang="en-US" sz="2000" dirty="0">
                <a:latin typeface="Garamond" pitchFamily="18" charset="0"/>
              </a:endParaRPr>
            </a:p>
          </p:txBody>
        </p:sp>
        <p:sp>
          <p:nvSpPr>
            <p:cNvPr id="107618" name="Rectangle 97"/>
            <p:cNvSpPr>
              <a:spLocks noChangeArrowheads="1"/>
            </p:cNvSpPr>
            <p:nvPr/>
          </p:nvSpPr>
          <p:spPr bwMode="auto">
            <a:xfrm>
              <a:off x="317500" y="3370263"/>
              <a:ext cx="284163"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60</a:t>
              </a:r>
              <a:endParaRPr lang="en-US" sz="2000" dirty="0">
                <a:latin typeface="Garamond" pitchFamily="18" charset="0"/>
              </a:endParaRPr>
            </a:p>
          </p:txBody>
        </p:sp>
        <p:sp>
          <p:nvSpPr>
            <p:cNvPr id="107619" name="Rectangle 98"/>
            <p:cNvSpPr>
              <a:spLocks noChangeArrowheads="1"/>
            </p:cNvSpPr>
            <p:nvPr/>
          </p:nvSpPr>
          <p:spPr bwMode="auto">
            <a:xfrm>
              <a:off x="317500" y="2555875"/>
              <a:ext cx="284163"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80</a:t>
              </a:r>
              <a:endParaRPr lang="en-US" sz="2000" dirty="0">
                <a:latin typeface="Garamond" pitchFamily="18" charset="0"/>
              </a:endParaRPr>
            </a:p>
          </p:txBody>
        </p:sp>
        <p:sp>
          <p:nvSpPr>
            <p:cNvPr id="107620" name="Rectangle 99"/>
            <p:cNvSpPr>
              <a:spLocks noChangeArrowheads="1"/>
            </p:cNvSpPr>
            <p:nvPr/>
          </p:nvSpPr>
          <p:spPr bwMode="auto">
            <a:xfrm>
              <a:off x="217488" y="1752600"/>
              <a:ext cx="427037"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100</a:t>
              </a:r>
              <a:endParaRPr lang="en-US" sz="2000" dirty="0">
                <a:latin typeface="Garamond" pitchFamily="18" charset="0"/>
              </a:endParaRPr>
            </a:p>
          </p:txBody>
        </p:sp>
        <p:sp>
          <p:nvSpPr>
            <p:cNvPr id="107621" name="Rectangle 100"/>
            <p:cNvSpPr>
              <a:spLocks noChangeArrowheads="1"/>
            </p:cNvSpPr>
            <p:nvPr/>
          </p:nvSpPr>
          <p:spPr bwMode="auto">
            <a:xfrm>
              <a:off x="565150" y="6045200"/>
              <a:ext cx="142875"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0</a:t>
              </a:r>
              <a:endParaRPr lang="en-US" sz="2000" dirty="0">
                <a:latin typeface="Garamond" pitchFamily="18" charset="0"/>
              </a:endParaRPr>
            </a:p>
          </p:txBody>
        </p:sp>
        <p:sp>
          <p:nvSpPr>
            <p:cNvPr id="107622" name="Rectangle 101"/>
            <p:cNvSpPr>
              <a:spLocks noChangeArrowheads="1"/>
            </p:cNvSpPr>
            <p:nvPr/>
          </p:nvSpPr>
          <p:spPr bwMode="auto">
            <a:xfrm>
              <a:off x="1728788" y="6045200"/>
              <a:ext cx="142875"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5</a:t>
              </a:r>
              <a:endParaRPr lang="en-US" sz="2000" dirty="0">
                <a:latin typeface="Garamond" pitchFamily="18" charset="0"/>
              </a:endParaRPr>
            </a:p>
          </p:txBody>
        </p:sp>
        <p:sp>
          <p:nvSpPr>
            <p:cNvPr id="107623" name="Rectangle 102"/>
            <p:cNvSpPr>
              <a:spLocks noChangeArrowheads="1"/>
            </p:cNvSpPr>
            <p:nvPr/>
          </p:nvSpPr>
          <p:spPr bwMode="auto">
            <a:xfrm>
              <a:off x="2828925" y="6045200"/>
              <a:ext cx="285750"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10</a:t>
              </a:r>
              <a:endParaRPr lang="en-US" sz="2000" dirty="0">
                <a:latin typeface="Garamond" pitchFamily="18" charset="0"/>
              </a:endParaRPr>
            </a:p>
          </p:txBody>
        </p:sp>
        <p:sp>
          <p:nvSpPr>
            <p:cNvPr id="107624" name="Rectangle 103"/>
            <p:cNvSpPr>
              <a:spLocks noChangeArrowheads="1"/>
            </p:cNvSpPr>
            <p:nvPr/>
          </p:nvSpPr>
          <p:spPr bwMode="auto">
            <a:xfrm>
              <a:off x="3984625" y="6045200"/>
              <a:ext cx="285750"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15</a:t>
              </a:r>
              <a:endParaRPr lang="en-US" sz="2000" dirty="0">
                <a:latin typeface="Garamond" pitchFamily="18" charset="0"/>
              </a:endParaRPr>
            </a:p>
          </p:txBody>
        </p:sp>
        <p:sp>
          <p:nvSpPr>
            <p:cNvPr id="107625" name="Rectangle 104"/>
            <p:cNvSpPr>
              <a:spLocks noChangeArrowheads="1"/>
            </p:cNvSpPr>
            <p:nvPr/>
          </p:nvSpPr>
          <p:spPr bwMode="auto">
            <a:xfrm>
              <a:off x="5146675" y="6045200"/>
              <a:ext cx="285750"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20</a:t>
              </a:r>
              <a:endParaRPr lang="en-US" sz="2000" dirty="0">
                <a:latin typeface="Garamond" pitchFamily="18" charset="0"/>
              </a:endParaRPr>
            </a:p>
          </p:txBody>
        </p:sp>
        <p:sp>
          <p:nvSpPr>
            <p:cNvPr id="107626" name="Rectangle 105"/>
            <p:cNvSpPr>
              <a:spLocks noChangeArrowheads="1"/>
            </p:cNvSpPr>
            <p:nvPr/>
          </p:nvSpPr>
          <p:spPr bwMode="auto">
            <a:xfrm>
              <a:off x="6313488" y="6045200"/>
              <a:ext cx="285750"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25</a:t>
              </a:r>
              <a:endParaRPr lang="en-US" sz="2000" dirty="0">
                <a:latin typeface="Garamond" pitchFamily="18" charset="0"/>
              </a:endParaRPr>
            </a:p>
          </p:txBody>
        </p:sp>
        <p:sp>
          <p:nvSpPr>
            <p:cNvPr id="107627" name="Rectangle 106"/>
            <p:cNvSpPr>
              <a:spLocks noChangeArrowheads="1"/>
            </p:cNvSpPr>
            <p:nvPr/>
          </p:nvSpPr>
          <p:spPr bwMode="auto">
            <a:xfrm>
              <a:off x="7475538" y="6045200"/>
              <a:ext cx="285750" cy="307975"/>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30</a:t>
              </a:r>
              <a:endParaRPr lang="en-US" sz="2000" dirty="0">
                <a:latin typeface="Garamond" pitchFamily="18" charset="0"/>
              </a:endParaRPr>
            </a:p>
          </p:txBody>
        </p:sp>
        <p:sp>
          <p:nvSpPr>
            <p:cNvPr id="107628" name="Rectangle 107"/>
            <p:cNvSpPr>
              <a:spLocks noChangeArrowheads="1"/>
            </p:cNvSpPr>
            <p:nvPr/>
          </p:nvSpPr>
          <p:spPr bwMode="auto">
            <a:xfrm>
              <a:off x="2145654" y="6281738"/>
              <a:ext cx="4581227" cy="341859"/>
            </a:xfrm>
            <a:prstGeom prst="rect">
              <a:avLst/>
            </a:prstGeom>
            <a:noFill/>
            <a:ln w="9525">
              <a:noFill/>
              <a:miter lim="800000"/>
              <a:headEnd/>
              <a:tailEnd/>
            </a:ln>
          </p:spPr>
          <p:txBody>
            <a:bodyPr wrap="none" lIns="0" tIns="0" rIns="0" bIns="0">
              <a:spAutoFit/>
            </a:bodyPr>
            <a:lstStyle/>
            <a:p>
              <a:pPr algn="ctr" eaLnBrk="0" hangingPunct="0"/>
              <a:r>
                <a:rPr lang="en-US" sz="2400" dirty="0">
                  <a:latin typeface="Arial" pitchFamily="34" charset="0"/>
                </a:rPr>
                <a:t>Days After 1st Negative 50 µg/L Screen</a:t>
              </a:r>
              <a:endParaRPr lang="en-US" sz="2400" dirty="0">
                <a:latin typeface="Garamond" pitchFamily="18" charset="0"/>
              </a:endParaRPr>
            </a:p>
          </p:txBody>
        </p:sp>
        <p:sp>
          <p:nvSpPr>
            <p:cNvPr id="107629" name="Rectangle 108"/>
            <p:cNvSpPr>
              <a:spLocks noChangeArrowheads="1"/>
            </p:cNvSpPr>
            <p:nvPr/>
          </p:nvSpPr>
          <p:spPr bwMode="auto">
            <a:xfrm rot="16200000">
              <a:off x="-1035006" y="3562410"/>
              <a:ext cx="2408148" cy="314205"/>
            </a:xfrm>
            <a:prstGeom prst="rect">
              <a:avLst/>
            </a:prstGeom>
            <a:noFill/>
            <a:ln w="9525">
              <a:noFill/>
              <a:miter lim="800000"/>
              <a:headEnd/>
              <a:tailEnd/>
            </a:ln>
          </p:spPr>
          <p:txBody>
            <a:bodyPr wrap="none" lIns="0" tIns="0" rIns="0" bIns="0">
              <a:spAutoFit/>
            </a:bodyPr>
            <a:lstStyle/>
            <a:p>
              <a:pPr algn="ctr" eaLnBrk="0" hangingPunct="0"/>
              <a:r>
                <a:rPr lang="en-US" sz="2400" dirty="0">
                  <a:latin typeface="Arial" pitchFamily="34" charset="0"/>
                </a:rPr>
                <a:t>Detection Rate (%)</a:t>
              </a:r>
              <a:endParaRPr lang="en-US" sz="2400" dirty="0">
                <a:latin typeface="Garamond" pitchFamily="18" charset="0"/>
              </a:endParaRPr>
            </a:p>
          </p:txBody>
        </p:sp>
        <p:grpSp>
          <p:nvGrpSpPr>
            <p:cNvPr id="2" name="Group 109"/>
            <p:cNvGrpSpPr>
              <a:grpSpLocks/>
            </p:cNvGrpSpPr>
            <p:nvPr/>
          </p:nvGrpSpPr>
          <p:grpSpPr bwMode="auto">
            <a:xfrm>
              <a:off x="5563457" y="3811559"/>
              <a:ext cx="319693" cy="142101"/>
              <a:chOff x="3666" y="1951"/>
              <a:chExt cx="183" cy="67"/>
            </a:xfrm>
            <a:solidFill>
              <a:srgbClr val="4C8171"/>
            </a:solidFill>
          </p:grpSpPr>
          <p:sp>
            <p:nvSpPr>
              <p:cNvPr id="181368" name="Line 110"/>
              <p:cNvSpPr>
                <a:spLocks noChangeShapeType="1"/>
              </p:cNvSpPr>
              <p:nvPr/>
            </p:nvSpPr>
            <p:spPr bwMode="auto">
              <a:xfrm>
                <a:off x="3666" y="1984"/>
                <a:ext cx="183" cy="1"/>
              </a:xfrm>
              <a:prstGeom prst="line">
                <a:avLst/>
              </a:prstGeom>
              <a:grpFill/>
              <a:ln w="15875">
                <a:solidFill>
                  <a:schemeClr val="accent1"/>
                </a:solidFill>
                <a:round/>
                <a:headEnd/>
                <a:tailEnd/>
              </a:ln>
            </p:spPr>
            <p:txBody>
              <a:bodyPr/>
              <a:lstStyle/>
              <a:p>
                <a:pPr eaLnBrk="0" hangingPunct="0">
                  <a:defRPr/>
                </a:pPr>
                <a:endParaRPr lang="en-US" dirty="0">
                  <a:latin typeface="Times New Roman" pitchFamily="-106" charset="0"/>
                </a:endParaRPr>
              </a:p>
            </p:txBody>
          </p:sp>
          <p:sp>
            <p:nvSpPr>
              <p:cNvPr id="181369" name="Freeform 111"/>
              <p:cNvSpPr>
                <a:spLocks/>
              </p:cNvSpPr>
              <p:nvPr/>
            </p:nvSpPr>
            <p:spPr bwMode="auto">
              <a:xfrm>
                <a:off x="3724" y="1951"/>
                <a:ext cx="67" cy="67"/>
              </a:xfrm>
              <a:custGeom>
                <a:avLst/>
                <a:gdLst>
                  <a:gd name="T0" fmla="*/ 34 w 67"/>
                  <a:gd name="T1" fmla="*/ 0 h 67"/>
                  <a:gd name="T2" fmla="*/ 67 w 67"/>
                  <a:gd name="T3" fmla="*/ 33 h 67"/>
                  <a:gd name="T4" fmla="*/ 34 w 67"/>
                  <a:gd name="T5" fmla="*/ 67 h 67"/>
                  <a:gd name="T6" fmla="*/ 0 w 67"/>
                  <a:gd name="T7" fmla="*/ 33 h 67"/>
                  <a:gd name="T8" fmla="*/ 34 w 67"/>
                  <a:gd name="T9" fmla="*/ 0 h 67"/>
                  <a:gd name="T10" fmla="*/ 0 60000 65536"/>
                  <a:gd name="T11" fmla="*/ 0 60000 65536"/>
                  <a:gd name="T12" fmla="*/ 0 60000 65536"/>
                  <a:gd name="T13" fmla="*/ 0 60000 65536"/>
                  <a:gd name="T14" fmla="*/ 0 60000 65536"/>
                  <a:gd name="T15" fmla="*/ 0 w 67"/>
                  <a:gd name="T16" fmla="*/ 0 h 67"/>
                  <a:gd name="T17" fmla="*/ 67 w 67"/>
                  <a:gd name="T18" fmla="*/ 67 h 67"/>
                </a:gdLst>
                <a:ahLst/>
                <a:cxnLst>
                  <a:cxn ang="T10">
                    <a:pos x="T0" y="T1"/>
                  </a:cxn>
                  <a:cxn ang="T11">
                    <a:pos x="T2" y="T3"/>
                  </a:cxn>
                  <a:cxn ang="T12">
                    <a:pos x="T4" y="T5"/>
                  </a:cxn>
                  <a:cxn ang="T13">
                    <a:pos x="T6" y="T7"/>
                  </a:cxn>
                  <a:cxn ang="T14">
                    <a:pos x="T8" y="T9"/>
                  </a:cxn>
                </a:cxnLst>
                <a:rect l="T15" t="T16" r="T17" b="T18"/>
                <a:pathLst>
                  <a:path w="67" h="67">
                    <a:moveTo>
                      <a:pt x="34" y="0"/>
                    </a:moveTo>
                    <a:lnTo>
                      <a:pt x="67" y="33"/>
                    </a:lnTo>
                    <a:lnTo>
                      <a:pt x="34" y="67"/>
                    </a:lnTo>
                    <a:lnTo>
                      <a:pt x="0" y="33"/>
                    </a:lnTo>
                    <a:lnTo>
                      <a:pt x="34" y="0"/>
                    </a:lnTo>
                    <a:close/>
                  </a:path>
                </a:pathLst>
              </a:custGeom>
              <a:solidFill>
                <a:schemeClr val="accent1"/>
              </a:solidFill>
              <a:ln w="7938">
                <a:solidFill>
                  <a:schemeClr val="accent1"/>
                </a:solidFill>
                <a:round/>
                <a:headEnd/>
                <a:tailEnd/>
              </a:ln>
            </p:spPr>
            <p:txBody>
              <a:bodyPr/>
              <a:lstStyle/>
              <a:p>
                <a:pPr eaLnBrk="0" hangingPunct="0">
                  <a:defRPr/>
                </a:pPr>
                <a:endParaRPr lang="en-US" dirty="0">
                  <a:latin typeface="Times New Roman" pitchFamily="-106" charset="0"/>
                </a:endParaRPr>
              </a:p>
            </p:txBody>
          </p:sp>
        </p:grpSp>
        <p:sp>
          <p:nvSpPr>
            <p:cNvPr id="107631" name="Rectangle 112"/>
            <p:cNvSpPr>
              <a:spLocks noChangeArrowheads="1"/>
            </p:cNvSpPr>
            <p:nvPr/>
          </p:nvSpPr>
          <p:spPr bwMode="auto">
            <a:xfrm>
              <a:off x="6073144" y="3741738"/>
              <a:ext cx="979163" cy="284883"/>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&gt;150 µg/g</a:t>
              </a:r>
              <a:endParaRPr lang="en-US" sz="2000" dirty="0">
                <a:latin typeface="Garamond" pitchFamily="18" charset="0"/>
              </a:endParaRPr>
            </a:p>
          </p:txBody>
        </p:sp>
        <p:grpSp>
          <p:nvGrpSpPr>
            <p:cNvPr id="3" name="Group 113"/>
            <p:cNvGrpSpPr>
              <a:grpSpLocks/>
            </p:cNvGrpSpPr>
            <p:nvPr/>
          </p:nvGrpSpPr>
          <p:grpSpPr bwMode="auto">
            <a:xfrm>
              <a:off x="5564188" y="4211638"/>
              <a:ext cx="319087" cy="131762"/>
              <a:chOff x="3666" y="2137"/>
              <a:chExt cx="183" cy="62"/>
            </a:xfrm>
            <a:solidFill>
              <a:srgbClr val="000090"/>
            </a:solidFill>
          </p:grpSpPr>
          <p:sp>
            <p:nvSpPr>
              <p:cNvPr id="75894" name="Line 114"/>
              <p:cNvSpPr>
                <a:spLocks noChangeShapeType="1"/>
              </p:cNvSpPr>
              <p:nvPr/>
            </p:nvSpPr>
            <p:spPr bwMode="auto">
              <a:xfrm>
                <a:off x="3666" y="2170"/>
                <a:ext cx="183" cy="1"/>
              </a:xfrm>
              <a:prstGeom prst="line">
                <a:avLst/>
              </a:prstGeom>
              <a:grpFill/>
              <a:ln w="15875">
                <a:solidFill>
                  <a:srgbClr val="000090"/>
                </a:solidFill>
                <a:round/>
                <a:headEnd/>
                <a:tailEnd/>
              </a:ln>
            </p:spPr>
            <p:txBody>
              <a:bodyPr/>
              <a:lstStyle/>
              <a:p>
                <a:pPr eaLnBrk="0" hangingPunct="0">
                  <a:defRPr/>
                </a:pPr>
                <a:endParaRPr lang="en-US" dirty="0">
                  <a:latin typeface="Times New Roman" pitchFamily="-106" charset="0"/>
                </a:endParaRPr>
              </a:p>
            </p:txBody>
          </p:sp>
          <p:sp>
            <p:nvSpPr>
              <p:cNvPr id="75895" name="Rectangle 115"/>
              <p:cNvSpPr>
                <a:spLocks noChangeArrowheads="1"/>
              </p:cNvSpPr>
              <p:nvPr/>
            </p:nvSpPr>
            <p:spPr bwMode="auto">
              <a:xfrm>
                <a:off x="3724" y="2137"/>
                <a:ext cx="62" cy="62"/>
              </a:xfrm>
              <a:prstGeom prst="rect">
                <a:avLst/>
              </a:prstGeom>
              <a:grpFill/>
              <a:ln w="7938">
                <a:solidFill>
                  <a:srgbClr val="000090"/>
                </a:solidFill>
                <a:miter lim="800000"/>
                <a:headEnd/>
                <a:tailEnd/>
              </a:ln>
            </p:spPr>
            <p:txBody>
              <a:bodyPr/>
              <a:lstStyle/>
              <a:p>
                <a:pPr eaLnBrk="0" hangingPunct="0">
                  <a:defRPr/>
                </a:pPr>
                <a:endParaRPr lang="en-US" dirty="0">
                  <a:latin typeface="Times New Roman" pitchFamily="-106" charset="0"/>
                </a:endParaRPr>
              </a:p>
            </p:txBody>
          </p:sp>
        </p:grpSp>
        <p:sp>
          <p:nvSpPr>
            <p:cNvPr id="107633" name="Rectangle 116"/>
            <p:cNvSpPr>
              <a:spLocks noChangeArrowheads="1"/>
            </p:cNvSpPr>
            <p:nvPr/>
          </p:nvSpPr>
          <p:spPr bwMode="auto">
            <a:xfrm>
              <a:off x="6090550" y="4105275"/>
              <a:ext cx="1336462" cy="284883"/>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51 – 150 µg/g</a:t>
              </a:r>
              <a:endParaRPr lang="en-US" sz="2000" dirty="0">
                <a:latin typeface="Garamond" pitchFamily="18" charset="0"/>
              </a:endParaRPr>
            </a:p>
          </p:txBody>
        </p:sp>
        <p:grpSp>
          <p:nvGrpSpPr>
            <p:cNvPr id="4" name="Group 117"/>
            <p:cNvGrpSpPr>
              <a:grpSpLocks/>
            </p:cNvGrpSpPr>
            <p:nvPr/>
          </p:nvGrpSpPr>
          <p:grpSpPr bwMode="auto">
            <a:xfrm>
              <a:off x="5564188" y="4508500"/>
              <a:ext cx="319087" cy="139700"/>
              <a:chOff x="3666" y="2280"/>
              <a:chExt cx="183" cy="67"/>
            </a:xfrm>
            <a:solidFill>
              <a:srgbClr val="3366FF"/>
            </a:solidFill>
          </p:grpSpPr>
          <p:sp>
            <p:nvSpPr>
              <p:cNvPr id="75892" name="Line 118"/>
              <p:cNvSpPr>
                <a:spLocks noChangeShapeType="1"/>
              </p:cNvSpPr>
              <p:nvPr/>
            </p:nvSpPr>
            <p:spPr bwMode="auto">
              <a:xfrm>
                <a:off x="3666" y="2313"/>
                <a:ext cx="183" cy="1"/>
              </a:xfrm>
              <a:prstGeom prst="line">
                <a:avLst/>
              </a:prstGeom>
              <a:grpFill/>
              <a:ln w="15875">
                <a:solidFill>
                  <a:srgbClr val="3366FF"/>
                </a:solidFill>
                <a:round/>
                <a:headEnd/>
                <a:tailEnd/>
              </a:ln>
            </p:spPr>
            <p:txBody>
              <a:bodyPr/>
              <a:lstStyle/>
              <a:p>
                <a:pPr eaLnBrk="0" hangingPunct="0">
                  <a:defRPr/>
                </a:pPr>
                <a:endParaRPr lang="en-US" dirty="0">
                  <a:latin typeface="Times New Roman" pitchFamily="-106" charset="0"/>
                </a:endParaRPr>
              </a:p>
            </p:txBody>
          </p:sp>
          <p:sp>
            <p:nvSpPr>
              <p:cNvPr id="75893" name="Freeform 119"/>
              <p:cNvSpPr>
                <a:spLocks/>
              </p:cNvSpPr>
              <p:nvPr/>
            </p:nvSpPr>
            <p:spPr bwMode="auto">
              <a:xfrm>
                <a:off x="3724" y="2280"/>
                <a:ext cx="67" cy="67"/>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grpFill/>
              <a:ln w="7938">
                <a:solidFill>
                  <a:srgbClr val="3366FF"/>
                </a:solidFill>
                <a:round/>
                <a:headEnd/>
                <a:tailEnd/>
              </a:ln>
            </p:spPr>
            <p:txBody>
              <a:bodyPr/>
              <a:lstStyle/>
              <a:p>
                <a:pPr eaLnBrk="0" hangingPunct="0">
                  <a:defRPr/>
                </a:pPr>
                <a:endParaRPr lang="en-US" dirty="0">
                  <a:latin typeface="Times New Roman" pitchFamily="-106" charset="0"/>
                </a:endParaRPr>
              </a:p>
            </p:txBody>
          </p:sp>
        </p:grpSp>
        <p:sp>
          <p:nvSpPr>
            <p:cNvPr id="107635" name="Rectangle 120"/>
            <p:cNvSpPr>
              <a:spLocks noChangeArrowheads="1"/>
            </p:cNvSpPr>
            <p:nvPr/>
          </p:nvSpPr>
          <p:spPr bwMode="auto">
            <a:xfrm>
              <a:off x="6023964" y="4395788"/>
              <a:ext cx="1153721" cy="284883"/>
            </a:xfrm>
            <a:prstGeom prst="rect">
              <a:avLst/>
            </a:prstGeom>
            <a:noFill/>
            <a:ln w="9525">
              <a:noFill/>
              <a:miter lim="800000"/>
              <a:headEnd/>
              <a:tailEnd/>
            </a:ln>
          </p:spPr>
          <p:txBody>
            <a:bodyPr wrap="none" lIns="0" tIns="0" rIns="0" bIns="0">
              <a:spAutoFit/>
            </a:bodyPr>
            <a:lstStyle/>
            <a:p>
              <a:pPr algn="ctr" eaLnBrk="0" hangingPunct="0"/>
              <a:r>
                <a:rPr lang="en-US" sz="2000" dirty="0">
                  <a:latin typeface="Arial" pitchFamily="34" charset="0"/>
                </a:rPr>
                <a:t> 0 – 50 µg/g</a:t>
              </a:r>
              <a:endParaRPr lang="en-US" sz="2000" dirty="0">
                <a:latin typeface="Garamond" pitchFamily="18" charset="0"/>
              </a:endParaRPr>
            </a:p>
          </p:txBody>
        </p:sp>
      </p:grpSp>
    </p:spTree>
    <p:extLst>
      <p:ext uri="{BB962C8B-B14F-4D97-AF65-F5344CB8AC3E}">
        <p14:creationId xmlns:p14="http://schemas.microsoft.com/office/powerpoint/2010/main" val="158059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688" b="69928"/>
          <a:stretch/>
        </p:blipFill>
        <p:spPr>
          <a:xfrm>
            <a:off x="-413491" y="2170063"/>
            <a:ext cx="10057311" cy="3754876"/>
          </a:xfrm>
          <a:prstGeom prst="rect">
            <a:avLst/>
          </a:prstGeom>
        </p:spPr>
      </p:pic>
      <p:sp>
        <p:nvSpPr>
          <p:cNvPr id="4" name="Rectangle 3"/>
          <p:cNvSpPr/>
          <p:nvPr/>
        </p:nvSpPr>
        <p:spPr>
          <a:xfrm>
            <a:off x="86331" y="634481"/>
            <a:ext cx="9057669" cy="1200329"/>
          </a:xfrm>
          <a:prstGeom prst="rect">
            <a:avLst/>
          </a:prstGeom>
        </p:spPr>
        <p:txBody>
          <a:bodyPr wrap="square">
            <a:spAutoFit/>
          </a:bodyPr>
          <a:lstStyle/>
          <a:p>
            <a:pPr algn="ctr"/>
            <a:r>
              <a:rPr lang="en-US" sz="3600" dirty="0">
                <a:solidFill>
                  <a:schemeClr val="accent2"/>
                </a:solidFill>
                <a:ea typeface="ＭＳ Ｐゴシック" pitchFamily="-65" charset="-128"/>
                <a:cs typeface="ＭＳ Ｐゴシック" pitchFamily="-65" charset="-128"/>
              </a:rPr>
              <a:t>Does Presence of THC &amp;/or 11-OH-THC </a:t>
            </a:r>
            <a:br>
              <a:rPr lang="en-US" sz="3600" dirty="0">
                <a:solidFill>
                  <a:schemeClr val="accent2"/>
                </a:solidFill>
                <a:ea typeface="ＭＳ Ｐゴシック" pitchFamily="-65" charset="-128"/>
                <a:cs typeface="ＭＳ Ｐゴシック" pitchFamily="-65" charset="-128"/>
              </a:rPr>
            </a:br>
            <a:r>
              <a:rPr lang="en-US" sz="3600" dirty="0">
                <a:solidFill>
                  <a:schemeClr val="accent2"/>
                </a:solidFill>
                <a:ea typeface="ＭＳ Ｐゴシック" pitchFamily="-65" charset="-128"/>
                <a:cs typeface="ＭＳ Ｐゴシック" pitchFamily="-65" charset="-128"/>
              </a:rPr>
              <a:t>in Urine Suggest Recent Cannabis Use?</a:t>
            </a:r>
            <a:endParaRPr lang="en-US" sz="3600" dirty="0">
              <a:solidFill>
                <a:schemeClr val="accent2"/>
              </a:solidFill>
            </a:endParaRPr>
          </a:p>
        </p:txBody>
      </p:sp>
    </p:spTree>
    <p:extLst>
      <p:ext uri="{BB962C8B-B14F-4D97-AF65-F5344CB8AC3E}">
        <p14:creationId xmlns:p14="http://schemas.microsoft.com/office/powerpoint/2010/main" val="20275721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5401" y="0"/>
            <a:ext cx="9067800" cy="1185331"/>
          </a:xfrm>
          <a:solidFill>
            <a:schemeClr val="bg2"/>
          </a:solidFill>
        </p:spPr>
        <p:txBody>
          <a:bodyPr/>
          <a:lstStyle/>
          <a:p>
            <a:pPr algn="ctr" eaLnBrk="1" hangingPunct="1"/>
            <a:br>
              <a:rPr lang="en-US" altLang="en-US" dirty="0"/>
            </a:br>
            <a:br>
              <a:rPr lang="en-US" altLang="en-US" dirty="0"/>
            </a:br>
            <a:r>
              <a:rPr lang="en-US" altLang="en-US" dirty="0"/>
              <a:t>Cannabis Urinary Biological Markers</a:t>
            </a:r>
            <a:br>
              <a:rPr lang="en-US" altLang="en-US" dirty="0"/>
            </a:br>
            <a:r>
              <a:rPr lang="en-US" altLang="en-US" dirty="0"/>
              <a:t> </a:t>
            </a:r>
            <a:br>
              <a:rPr lang="en-US" altLang="en-US" dirty="0"/>
            </a:br>
            <a:endParaRPr lang="en-US" altLang="en-US" dirty="0"/>
          </a:p>
        </p:txBody>
      </p:sp>
      <p:sp>
        <p:nvSpPr>
          <p:cNvPr id="124931" name="Rectangle 3"/>
          <p:cNvSpPr>
            <a:spLocks noGrp="1" noChangeArrowheads="1"/>
          </p:cNvSpPr>
          <p:nvPr>
            <p:ph type="body" idx="1"/>
          </p:nvPr>
        </p:nvSpPr>
        <p:spPr>
          <a:xfrm>
            <a:off x="76200" y="1185331"/>
            <a:ext cx="9067800" cy="5791200"/>
          </a:xfrm>
          <a:solidFill>
            <a:schemeClr val="bg2"/>
          </a:solidFill>
        </p:spPr>
        <p:txBody>
          <a:bodyPr/>
          <a:lstStyle/>
          <a:p>
            <a:pPr eaLnBrk="1" hangingPunct="1">
              <a:spcBef>
                <a:spcPts val="1500"/>
              </a:spcBef>
            </a:pPr>
            <a:r>
              <a:rPr lang="en-US" altLang="en-US" dirty="0"/>
              <a:t>E coli ß glucuronidase hydrolysis of urine enables measurement of THC, 11-OH-THC &amp; THCCOOH in urine</a:t>
            </a:r>
          </a:p>
          <a:p>
            <a:pPr eaLnBrk="1" hangingPunct="1">
              <a:spcBef>
                <a:spcPts val="1500"/>
              </a:spcBef>
            </a:pPr>
            <a:r>
              <a:rPr lang="en-US" altLang="en-US" dirty="0"/>
              <a:t>Kemp et al 1995, Manno et al 2001, &amp; Brenneisen et al 2009 suggested urinary THC &amp; 11-OH-THC predicted recent cannabis use</a:t>
            </a:r>
          </a:p>
        </p:txBody>
      </p:sp>
    </p:spTree>
    <p:extLst>
      <p:ext uri="{BB962C8B-B14F-4D97-AF65-F5344CB8AC3E}">
        <p14:creationId xmlns:p14="http://schemas.microsoft.com/office/powerpoint/2010/main" val="998141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1096375" y="1627491"/>
            <a:ext cx="8047625" cy="4141884"/>
          </a:xfrm>
          <a:prstGeom prst="rect">
            <a:avLst/>
          </a:prstGeom>
          <a:noFill/>
          <a:ln w="9525">
            <a:noFill/>
            <a:miter lim="800000"/>
            <a:headEnd/>
            <a:tailEnd/>
          </a:ln>
        </p:spPr>
        <p:txBody>
          <a:bodyPr>
            <a:prstTxWarp prst="textNoShape">
              <a:avLst/>
            </a:prstTxWarp>
          </a:bodyPr>
          <a:lstStyle/>
          <a:p>
            <a:endParaRPr lang="en-US" dirty="0"/>
          </a:p>
        </p:txBody>
      </p:sp>
      <p:sp>
        <p:nvSpPr>
          <p:cNvPr id="80899" name="Line 5"/>
          <p:cNvSpPr>
            <a:spLocks noChangeShapeType="1"/>
          </p:cNvSpPr>
          <p:nvPr/>
        </p:nvSpPr>
        <p:spPr bwMode="auto">
          <a:xfrm>
            <a:off x="1059734" y="5796328"/>
            <a:ext cx="69426" cy="1797"/>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0" name="Line 6"/>
          <p:cNvSpPr>
            <a:spLocks noChangeShapeType="1"/>
          </p:cNvSpPr>
          <p:nvPr/>
        </p:nvSpPr>
        <p:spPr bwMode="auto">
          <a:xfrm>
            <a:off x="1059734" y="4953577"/>
            <a:ext cx="69426" cy="1796"/>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1" name="Line 7"/>
          <p:cNvSpPr>
            <a:spLocks noChangeShapeType="1"/>
          </p:cNvSpPr>
          <p:nvPr/>
        </p:nvSpPr>
        <p:spPr bwMode="auto">
          <a:xfrm>
            <a:off x="1059734" y="4125200"/>
            <a:ext cx="69426" cy="1797"/>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2" name="Line 8"/>
          <p:cNvSpPr>
            <a:spLocks noChangeShapeType="1"/>
          </p:cNvSpPr>
          <p:nvPr/>
        </p:nvSpPr>
        <p:spPr bwMode="auto">
          <a:xfrm>
            <a:off x="1059734" y="3280651"/>
            <a:ext cx="69426" cy="1797"/>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3" name="Line 9"/>
          <p:cNvSpPr>
            <a:spLocks noChangeShapeType="1"/>
          </p:cNvSpPr>
          <p:nvPr/>
        </p:nvSpPr>
        <p:spPr bwMode="auto">
          <a:xfrm>
            <a:off x="1059734" y="2452275"/>
            <a:ext cx="69426" cy="1796"/>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4" name="Line 10"/>
          <p:cNvSpPr>
            <a:spLocks noChangeShapeType="1"/>
          </p:cNvSpPr>
          <p:nvPr/>
        </p:nvSpPr>
        <p:spPr bwMode="auto">
          <a:xfrm>
            <a:off x="1059734" y="1609522"/>
            <a:ext cx="69426" cy="1797"/>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5" name="Line 11"/>
          <p:cNvSpPr>
            <a:spLocks noChangeShapeType="1"/>
          </p:cNvSpPr>
          <p:nvPr/>
        </p:nvSpPr>
        <p:spPr bwMode="auto">
          <a:xfrm flipV="1">
            <a:off x="1144588" y="1609522"/>
            <a:ext cx="3857" cy="4186806"/>
          </a:xfrm>
          <a:prstGeom prst="line">
            <a:avLst/>
          </a:prstGeom>
          <a:noFill/>
          <a:ln w="12700">
            <a:solidFill>
              <a:schemeClr val="tx1"/>
            </a:solidFill>
            <a:round/>
            <a:headEnd/>
            <a:tailEnd/>
          </a:ln>
        </p:spPr>
        <p:txBody>
          <a:bodyPr>
            <a:prstTxWarp prst="textNoShape">
              <a:avLst/>
            </a:prstTxWarp>
          </a:bodyPr>
          <a:lstStyle/>
          <a:p>
            <a:endParaRPr lang="en-US" dirty="0"/>
          </a:p>
        </p:txBody>
      </p:sp>
      <p:sp>
        <p:nvSpPr>
          <p:cNvPr id="80906" name="Line 12"/>
          <p:cNvSpPr>
            <a:spLocks noChangeShapeType="1"/>
          </p:cNvSpPr>
          <p:nvPr/>
        </p:nvSpPr>
        <p:spPr bwMode="auto">
          <a:xfrm>
            <a:off x="1129160" y="5812501"/>
            <a:ext cx="1928"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7" name="Line 13"/>
          <p:cNvSpPr>
            <a:spLocks noChangeShapeType="1"/>
          </p:cNvSpPr>
          <p:nvPr/>
        </p:nvSpPr>
        <p:spPr bwMode="auto">
          <a:xfrm>
            <a:off x="2010483" y="5812501"/>
            <a:ext cx="3857"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8" name="Line 14"/>
          <p:cNvSpPr>
            <a:spLocks noChangeShapeType="1"/>
          </p:cNvSpPr>
          <p:nvPr/>
        </p:nvSpPr>
        <p:spPr bwMode="auto">
          <a:xfrm>
            <a:off x="2876380" y="5812501"/>
            <a:ext cx="1928"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09" name="Line 15"/>
          <p:cNvSpPr>
            <a:spLocks noChangeShapeType="1"/>
          </p:cNvSpPr>
          <p:nvPr/>
        </p:nvSpPr>
        <p:spPr bwMode="auto">
          <a:xfrm>
            <a:off x="3759632" y="5812501"/>
            <a:ext cx="1928"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0" name="Line 16"/>
          <p:cNvSpPr>
            <a:spLocks noChangeShapeType="1"/>
          </p:cNvSpPr>
          <p:nvPr/>
        </p:nvSpPr>
        <p:spPr bwMode="auto">
          <a:xfrm>
            <a:off x="4642884" y="5812501"/>
            <a:ext cx="1928"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1" name="Line 17"/>
          <p:cNvSpPr>
            <a:spLocks noChangeShapeType="1"/>
          </p:cNvSpPr>
          <p:nvPr/>
        </p:nvSpPr>
        <p:spPr bwMode="auto">
          <a:xfrm>
            <a:off x="5508780" y="5812501"/>
            <a:ext cx="1929"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2" name="Line 18"/>
          <p:cNvSpPr>
            <a:spLocks noChangeShapeType="1"/>
          </p:cNvSpPr>
          <p:nvPr/>
        </p:nvSpPr>
        <p:spPr bwMode="auto">
          <a:xfrm>
            <a:off x="6392032" y="5812501"/>
            <a:ext cx="1929"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3" name="Line 19"/>
          <p:cNvSpPr>
            <a:spLocks noChangeShapeType="1"/>
          </p:cNvSpPr>
          <p:nvPr/>
        </p:nvSpPr>
        <p:spPr bwMode="auto">
          <a:xfrm>
            <a:off x="7275284" y="5812501"/>
            <a:ext cx="1929"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4" name="Line 20"/>
          <p:cNvSpPr>
            <a:spLocks noChangeShapeType="1"/>
          </p:cNvSpPr>
          <p:nvPr/>
        </p:nvSpPr>
        <p:spPr bwMode="auto">
          <a:xfrm>
            <a:off x="8139252" y="5812501"/>
            <a:ext cx="3857"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5" name="Line 21"/>
          <p:cNvSpPr>
            <a:spLocks noChangeShapeType="1"/>
          </p:cNvSpPr>
          <p:nvPr/>
        </p:nvSpPr>
        <p:spPr bwMode="auto">
          <a:xfrm>
            <a:off x="9041789" y="5769375"/>
            <a:ext cx="1929" cy="61095"/>
          </a:xfrm>
          <a:prstGeom prst="line">
            <a:avLst/>
          </a:prstGeom>
          <a:noFill/>
          <a:ln w="12700">
            <a:solidFill>
              <a:srgbClr val="000000"/>
            </a:solidFill>
            <a:round/>
            <a:headEnd/>
            <a:tailEnd/>
          </a:ln>
        </p:spPr>
        <p:txBody>
          <a:bodyPr>
            <a:prstTxWarp prst="textNoShape">
              <a:avLst/>
            </a:prstTxWarp>
          </a:bodyPr>
          <a:lstStyle/>
          <a:p>
            <a:endParaRPr lang="en-US" dirty="0"/>
          </a:p>
        </p:txBody>
      </p:sp>
      <p:sp>
        <p:nvSpPr>
          <p:cNvPr id="80916" name="Line 22"/>
          <p:cNvSpPr>
            <a:spLocks noChangeShapeType="1"/>
          </p:cNvSpPr>
          <p:nvPr/>
        </p:nvSpPr>
        <p:spPr bwMode="auto">
          <a:xfrm>
            <a:off x="1096375" y="5797085"/>
            <a:ext cx="7895273" cy="1796"/>
          </a:xfrm>
          <a:prstGeom prst="line">
            <a:avLst/>
          </a:prstGeom>
          <a:noFill/>
          <a:ln w="12700">
            <a:solidFill>
              <a:schemeClr val="tx1"/>
            </a:solidFill>
            <a:round/>
            <a:headEnd/>
            <a:tailEnd/>
          </a:ln>
        </p:spPr>
        <p:txBody>
          <a:bodyPr>
            <a:prstTxWarp prst="textNoShape">
              <a:avLst/>
            </a:prstTxWarp>
          </a:bodyPr>
          <a:lstStyle/>
          <a:p>
            <a:endParaRPr lang="en-US" dirty="0"/>
          </a:p>
        </p:txBody>
      </p:sp>
      <p:sp>
        <p:nvSpPr>
          <p:cNvPr id="80917" name="Freeform 23"/>
          <p:cNvSpPr>
            <a:spLocks/>
          </p:cNvSpPr>
          <p:nvPr/>
        </p:nvSpPr>
        <p:spPr bwMode="auto">
          <a:xfrm>
            <a:off x="1198586" y="5309366"/>
            <a:ext cx="7673495" cy="506729"/>
          </a:xfrm>
          <a:custGeom>
            <a:avLst/>
            <a:gdLst>
              <a:gd name="T0" fmla="*/ 0 w 3616"/>
              <a:gd name="T1" fmla="*/ 2147483647 h 264"/>
              <a:gd name="T2" fmla="*/ 2147483647 w 3616"/>
              <a:gd name="T3" fmla="*/ 0 h 264"/>
              <a:gd name="T4" fmla="*/ 2147483647 w 3616"/>
              <a:gd name="T5" fmla="*/ 2147483647 h 264"/>
              <a:gd name="T6" fmla="*/ 2147483647 w 3616"/>
              <a:gd name="T7" fmla="*/ 2147483647 h 264"/>
              <a:gd name="T8" fmla="*/ 2147483647 w 3616"/>
              <a:gd name="T9" fmla="*/ 2147483647 h 264"/>
              <a:gd name="T10" fmla="*/ 2147483647 w 3616"/>
              <a:gd name="T11" fmla="*/ 2147483647 h 264"/>
              <a:gd name="T12" fmla="*/ 2147483647 w 3616"/>
              <a:gd name="T13" fmla="*/ 2147483647 h 264"/>
              <a:gd name="T14" fmla="*/ 2147483647 w 3616"/>
              <a:gd name="T15" fmla="*/ 2147483647 h 264"/>
              <a:gd name="T16" fmla="*/ 2147483647 w 3616"/>
              <a:gd name="T17" fmla="*/ 2147483647 h 264"/>
              <a:gd name="T18" fmla="*/ 2147483647 w 3616"/>
              <a:gd name="T19" fmla="*/ 2147483647 h 264"/>
              <a:gd name="T20" fmla="*/ 2147483647 w 3616"/>
              <a:gd name="T21" fmla="*/ 2147483647 h 264"/>
              <a:gd name="T22" fmla="*/ 2147483647 w 3616"/>
              <a:gd name="T23" fmla="*/ 2147483647 h 264"/>
              <a:gd name="T24" fmla="*/ 2147483647 w 3616"/>
              <a:gd name="T25" fmla="*/ 2147483647 h 264"/>
              <a:gd name="T26" fmla="*/ 2147483647 w 3616"/>
              <a:gd name="T27" fmla="*/ 2147483647 h 264"/>
              <a:gd name="T28" fmla="*/ 2147483647 w 3616"/>
              <a:gd name="T29" fmla="*/ 2147483647 h 264"/>
              <a:gd name="T30" fmla="*/ 2147483647 w 3616"/>
              <a:gd name="T31" fmla="*/ 2147483647 h 264"/>
              <a:gd name="T32" fmla="*/ 2147483647 w 3616"/>
              <a:gd name="T33" fmla="*/ 2147483647 h 264"/>
              <a:gd name="T34" fmla="*/ 2147483647 w 3616"/>
              <a:gd name="T35" fmla="*/ 2147483647 h 264"/>
              <a:gd name="T36" fmla="*/ 2147483647 w 3616"/>
              <a:gd name="T37" fmla="*/ 2147483647 h 264"/>
              <a:gd name="T38" fmla="*/ 2147483647 w 3616"/>
              <a:gd name="T39" fmla="*/ 2147483647 h 264"/>
              <a:gd name="T40" fmla="*/ 2147483647 w 3616"/>
              <a:gd name="T41" fmla="*/ 2147483647 h 264"/>
              <a:gd name="T42" fmla="*/ 2147483647 w 3616"/>
              <a:gd name="T43" fmla="*/ 2147483647 h 264"/>
              <a:gd name="T44" fmla="*/ 2147483647 w 3616"/>
              <a:gd name="T45" fmla="*/ 2147483647 h 264"/>
              <a:gd name="T46" fmla="*/ 2147483647 w 3616"/>
              <a:gd name="T47" fmla="*/ 2147483647 h 2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16"/>
              <a:gd name="T73" fmla="*/ 0 h 264"/>
              <a:gd name="T74" fmla="*/ 3616 w 3616"/>
              <a:gd name="T75" fmla="*/ 264 h 2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16" h="264">
                <a:moveTo>
                  <a:pt x="0" y="264"/>
                </a:moveTo>
                <a:lnTo>
                  <a:pt x="120" y="0"/>
                </a:lnTo>
                <a:lnTo>
                  <a:pt x="176" y="208"/>
                </a:lnTo>
                <a:lnTo>
                  <a:pt x="208" y="248"/>
                </a:lnTo>
                <a:lnTo>
                  <a:pt x="256" y="264"/>
                </a:lnTo>
                <a:lnTo>
                  <a:pt x="424" y="264"/>
                </a:lnTo>
                <a:lnTo>
                  <a:pt x="552" y="264"/>
                </a:lnTo>
                <a:lnTo>
                  <a:pt x="664" y="264"/>
                </a:lnTo>
                <a:lnTo>
                  <a:pt x="1064" y="264"/>
                </a:lnTo>
                <a:lnTo>
                  <a:pt x="1216" y="264"/>
                </a:lnTo>
                <a:lnTo>
                  <a:pt x="1264" y="264"/>
                </a:lnTo>
                <a:lnTo>
                  <a:pt x="1376" y="264"/>
                </a:lnTo>
                <a:lnTo>
                  <a:pt x="1608" y="264"/>
                </a:lnTo>
                <a:lnTo>
                  <a:pt x="1680" y="264"/>
                </a:lnTo>
                <a:lnTo>
                  <a:pt x="1744" y="264"/>
                </a:lnTo>
                <a:lnTo>
                  <a:pt x="1856" y="264"/>
                </a:lnTo>
                <a:lnTo>
                  <a:pt x="2104" y="264"/>
                </a:lnTo>
                <a:lnTo>
                  <a:pt x="2328" y="264"/>
                </a:lnTo>
                <a:lnTo>
                  <a:pt x="2504" y="264"/>
                </a:lnTo>
                <a:lnTo>
                  <a:pt x="2648" y="264"/>
                </a:lnTo>
                <a:lnTo>
                  <a:pt x="2984" y="264"/>
                </a:lnTo>
                <a:lnTo>
                  <a:pt x="3344" y="264"/>
                </a:lnTo>
                <a:lnTo>
                  <a:pt x="3464" y="264"/>
                </a:lnTo>
                <a:lnTo>
                  <a:pt x="3616" y="264"/>
                </a:lnTo>
              </a:path>
            </a:pathLst>
          </a:custGeom>
          <a:noFill/>
          <a:ln w="34925">
            <a:solidFill>
              <a:schemeClr val="tx1"/>
            </a:solidFill>
            <a:round/>
            <a:headEnd/>
            <a:tailEnd/>
          </a:ln>
        </p:spPr>
        <p:txBody>
          <a:bodyPr>
            <a:prstTxWarp prst="textNoShape">
              <a:avLst/>
            </a:prstTxWarp>
          </a:bodyPr>
          <a:lstStyle/>
          <a:p>
            <a:endParaRPr lang="en-US" dirty="0"/>
          </a:p>
        </p:txBody>
      </p:sp>
      <p:sp>
        <p:nvSpPr>
          <p:cNvPr id="80918" name="Oval 24"/>
          <p:cNvSpPr>
            <a:spLocks noChangeArrowheads="1"/>
          </p:cNvSpPr>
          <p:nvPr/>
        </p:nvSpPr>
        <p:spPr bwMode="auto">
          <a:xfrm>
            <a:off x="1111803"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19" name="Oval 25"/>
          <p:cNvSpPr>
            <a:spLocks noChangeArrowheads="1"/>
          </p:cNvSpPr>
          <p:nvPr/>
        </p:nvSpPr>
        <p:spPr bwMode="auto">
          <a:xfrm>
            <a:off x="1111803"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20" name="Oval 26"/>
          <p:cNvSpPr>
            <a:spLocks noChangeArrowheads="1"/>
          </p:cNvSpPr>
          <p:nvPr/>
        </p:nvSpPr>
        <p:spPr bwMode="auto">
          <a:xfrm>
            <a:off x="1366365" y="5244677"/>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21" name="Oval 27"/>
          <p:cNvSpPr>
            <a:spLocks noChangeArrowheads="1"/>
          </p:cNvSpPr>
          <p:nvPr/>
        </p:nvSpPr>
        <p:spPr bwMode="auto">
          <a:xfrm>
            <a:off x="1366365" y="5244677"/>
            <a:ext cx="117639" cy="107815"/>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22" name="Oval 28"/>
          <p:cNvSpPr>
            <a:spLocks noChangeArrowheads="1"/>
          </p:cNvSpPr>
          <p:nvPr/>
        </p:nvSpPr>
        <p:spPr bwMode="auto">
          <a:xfrm>
            <a:off x="1484004" y="5643591"/>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23" name="Oval 29"/>
          <p:cNvSpPr>
            <a:spLocks noChangeArrowheads="1"/>
          </p:cNvSpPr>
          <p:nvPr/>
        </p:nvSpPr>
        <p:spPr bwMode="auto">
          <a:xfrm>
            <a:off x="1484004" y="5643591"/>
            <a:ext cx="119567" cy="107815"/>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24" name="Oval 30"/>
          <p:cNvSpPr>
            <a:spLocks noChangeArrowheads="1"/>
          </p:cNvSpPr>
          <p:nvPr/>
        </p:nvSpPr>
        <p:spPr bwMode="auto">
          <a:xfrm>
            <a:off x="1553430" y="5719062"/>
            <a:ext cx="102210" cy="93439"/>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25" name="Oval 31"/>
          <p:cNvSpPr>
            <a:spLocks noChangeArrowheads="1"/>
          </p:cNvSpPr>
          <p:nvPr/>
        </p:nvSpPr>
        <p:spPr bwMode="auto">
          <a:xfrm>
            <a:off x="1553430" y="5719062"/>
            <a:ext cx="117638" cy="107815"/>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26" name="Oval 32"/>
          <p:cNvSpPr>
            <a:spLocks noChangeArrowheads="1"/>
          </p:cNvSpPr>
          <p:nvPr/>
        </p:nvSpPr>
        <p:spPr bwMode="auto">
          <a:xfrm>
            <a:off x="1655640" y="5751406"/>
            <a:ext cx="100282"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27" name="Oval 33"/>
          <p:cNvSpPr>
            <a:spLocks noChangeArrowheads="1"/>
          </p:cNvSpPr>
          <p:nvPr/>
        </p:nvSpPr>
        <p:spPr bwMode="auto">
          <a:xfrm>
            <a:off x="1655640"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28" name="Oval 34"/>
          <p:cNvSpPr>
            <a:spLocks noChangeArrowheads="1"/>
          </p:cNvSpPr>
          <p:nvPr/>
        </p:nvSpPr>
        <p:spPr bwMode="auto">
          <a:xfrm>
            <a:off x="2010483"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29" name="Oval 35"/>
          <p:cNvSpPr>
            <a:spLocks noChangeArrowheads="1"/>
          </p:cNvSpPr>
          <p:nvPr/>
        </p:nvSpPr>
        <p:spPr bwMode="auto">
          <a:xfrm>
            <a:off x="2010483"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30" name="Oval 36"/>
          <p:cNvSpPr>
            <a:spLocks noChangeArrowheads="1"/>
          </p:cNvSpPr>
          <p:nvPr/>
        </p:nvSpPr>
        <p:spPr bwMode="auto">
          <a:xfrm>
            <a:off x="2282402" y="5751406"/>
            <a:ext cx="102210" cy="91642"/>
          </a:xfrm>
          <a:prstGeom prst="ellipse">
            <a:avLst/>
          </a:prstGeom>
          <a:solidFill>
            <a:schemeClr val="accent2"/>
          </a:solidFill>
          <a:ln w="9525">
            <a:solidFill>
              <a:schemeClr val="accent2"/>
            </a:solidFill>
            <a:round/>
            <a:headEnd/>
            <a:tailEnd/>
          </a:ln>
        </p:spPr>
        <p:txBody>
          <a:bodyPr>
            <a:prstTxWarp prst="textNoShape">
              <a:avLst/>
            </a:prstTxWarp>
          </a:bodyPr>
          <a:lstStyle/>
          <a:p>
            <a:endParaRPr lang="en-US" dirty="0"/>
          </a:p>
        </p:txBody>
      </p:sp>
      <p:sp>
        <p:nvSpPr>
          <p:cNvPr id="80931" name="Oval 37"/>
          <p:cNvSpPr>
            <a:spLocks noChangeArrowheads="1"/>
          </p:cNvSpPr>
          <p:nvPr/>
        </p:nvSpPr>
        <p:spPr bwMode="auto">
          <a:xfrm>
            <a:off x="2282402"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32" name="Oval 38"/>
          <p:cNvSpPr>
            <a:spLocks noChangeArrowheads="1"/>
          </p:cNvSpPr>
          <p:nvPr/>
        </p:nvSpPr>
        <p:spPr bwMode="auto">
          <a:xfrm>
            <a:off x="2521536" y="5751406"/>
            <a:ext cx="100282"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33" name="Oval 39"/>
          <p:cNvSpPr>
            <a:spLocks noChangeArrowheads="1"/>
          </p:cNvSpPr>
          <p:nvPr/>
        </p:nvSpPr>
        <p:spPr bwMode="auto">
          <a:xfrm>
            <a:off x="2521536" y="5751406"/>
            <a:ext cx="117638"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34" name="Oval 40"/>
          <p:cNvSpPr>
            <a:spLocks noChangeArrowheads="1"/>
          </p:cNvSpPr>
          <p:nvPr/>
        </p:nvSpPr>
        <p:spPr bwMode="auto">
          <a:xfrm>
            <a:off x="3370075"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35" name="Oval 41"/>
          <p:cNvSpPr>
            <a:spLocks noChangeArrowheads="1"/>
          </p:cNvSpPr>
          <p:nvPr/>
        </p:nvSpPr>
        <p:spPr bwMode="auto">
          <a:xfrm>
            <a:off x="3370075" y="5751406"/>
            <a:ext cx="117638"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36" name="Oval 42"/>
          <p:cNvSpPr>
            <a:spLocks noChangeArrowheads="1"/>
          </p:cNvSpPr>
          <p:nvPr/>
        </p:nvSpPr>
        <p:spPr bwMode="auto">
          <a:xfrm>
            <a:off x="3692134"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37" name="Oval 43"/>
          <p:cNvSpPr>
            <a:spLocks noChangeArrowheads="1"/>
          </p:cNvSpPr>
          <p:nvPr/>
        </p:nvSpPr>
        <p:spPr bwMode="auto">
          <a:xfrm>
            <a:off x="3692134"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38" name="Oval 44"/>
          <p:cNvSpPr>
            <a:spLocks noChangeArrowheads="1"/>
          </p:cNvSpPr>
          <p:nvPr/>
        </p:nvSpPr>
        <p:spPr bwMode="auto">
          <a:xfrm>
            <a:off x="3794345" y="5751406"/>
            <a:ext cx="102210" cy="91642"/>
          </a:xfrm>
          <a:prstGeom prst="ellipse">
            <a:avLst/>
          </a:prstGeom>
          <a:solidFill>
            <a:schemeClr val="accent2"/>
          </a:solidFill>
          <a:ln w="9525">
            <a:solidFill>
              <a:schemeClr val="accent2"/>
            </a:solidFill>
            <a:round/>
            <a:headEnd/>
            <a:tailEnd/>
          </a:ln>
        </p:spPr>
        <p:txBody>
          <a:bodyPr>
            <a:prstTxWarp prst="textNoShape">
              <a:avLst/>
            </a:prstTxWarp>
          </a:bodyPr>
          <a:lstStyle/>
          <a:p>
            <a:endParaRPr lang="en-US" dirty="0"/>
          </a:p>
        </p:txBody>
      </p:sp>
      <p:sp>
        <p:nvSpPr>
          <p:cNvPr id="80939" name="Oval 45"/>
          <p:cNvSpPr>
            <a:spLocks noChangeArrowheads="1"/>
          </p:cNvSpPr>
          <p:nvPr/>
        </p:nvSpPr>
        <p:spPr bwMode="auto">
          <a:xfrm>
            <a:off x="3794345" y="5751406"/>
            <a:ext cx="117638"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40" name="Oval 46"/>
          <p:cNvSpPr>
            <a:spLocks noChangeArrowheads="1"/>
          </p:cNvSpPr>
          <p:nvPr/>
        </p:nvSpPr>
        <p:spPr bwMode="auto">
          <a:xfrm>
            <a:off x="4031550"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41" name="Oval 47"/>
          <p:cNvSpPr>
            <a:spLocks noChangeArrowheads="1"/>
          </p:cNvSpPr>
          <p:nvPr/>
        </p:nvSpPr>
        <p:spPr bwMode="auto">
          <a:xfrm>
            <a:off x="4031550"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42" name="Oval 48"/>
          <p:cNvSpPr>
            <a:spLocks noChangeArrowheads="1"/>
          </p:cNvSpPr>
          <p:nvPr/>
        </p:nvSpPr>
        <p:spPr bwMode="auto">
          <a:xfrm>
            <a:off x="4523318"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43" name="Oval 49"/>
          <p:cNvSpPr>
            <a:spLocks noChangeArrowheads="1"/>
          </p:cNvSpPr>
          <p:nvPr/>
        </p:nvSpPr>
        <p:spPr bwMode="auto">
          <a:xfrm>
            <a:off x="4523318"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44" name="Oval 50"/>
          <p:cNvSpPr>
            <a:spLocks noChangeArrowheads="1"/>
          </p:cNvSpPr>
          <p:nvPr/>
        </p:nvSpPr>
        <p:spPr bwMode="auto">
          <a:xfrm>
            <a:off x="4677597" y="5751406"/>
            <a:ext cx="100282"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45" name="Oval 51"/>
          <p:cNvSpPr>
            <a:spLocks noChangeArrowheads="1"/>
          </p:cNvSpPr>
          <p:nvPr/>
        </p:nvSpPr>
        <p:spPr bwMode="auto">
          <a:xfrm>
            <a:off x="4677597" y="5751406"/>
            <a:ext cx="117638"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46" name="Oval 52"/>
          <p:cNvSpPr>
            <a:spLocks noChangeArrowheads="1"/>
          </p:cNvSpPr>
          <p:nvPr/>
        </p:nvSpPr>
        <p:spPr bwMode="auto">
          <a:xfrm>
            <a:off x="4812592"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47" name="Oval 53"/>
          <p:cNvSpPr>
            <a:spLocks noChangeArrowheads="1"/>
          </p:cNvSpPr>
          <p:nvPr/>
        </p:nvSpPr>
        <p:spPr bwMode="auto">
          <a:xfrm>
            <a:off x="4812592"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48" name="Oval 54"/>
          <p:cNvSpPr>
            <a:spLocks noChangeArrowheads="1"/>
          </p:cNvSpPr>
          <p:nvPr/>
        </p:nvSpPr>
        <p:spPr bwMode="auto">
          <a:xfrm>
            <a:off x="5049797"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49" name="Oval 55"/>
          <p:cNvSpPr>
            <a:spLocks noChangeArrowheads="1"/>
          </p:cNvSpPr>
          <p:nvPr/>
        </p:nvSpPr>
        <p:spPr bwMode="auto">
          <a:xfrm>
            <a:off x="5049797"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50" name="Oval 56"/>
          <p:cNvSpPr>
            <a:spLocks noChangeArrowheads="1"/>
          </p:cNvSpPr>
          <p:nvPr/>
        </p:nvSpPr>
        <p:spPr bwMode="auto">
          <a:xfrm>
            <a:off x="5576278"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51" name="Oval 57"/>
          <p:cNvSpPr>
            <a:spLocks noChangeArrowheads="1"/>
          </p:cNvSpPr>
          <p:nvPr/>
        </p:nvSpPr>
        <p:spPr bwMode="auto">
          <a:xfrm>
            <a:off x="5576278"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52" name="Oval 58"/>
          <p:cNvSpPr>
            <a:spLocks noChangeArrowheads="1"/>
          </p:cNvSpPr>
          <p:nvPr/>
        </p:nvSpPr>
        <p:spPr bwMode="auto">
          <a:xfrm>
            <a:off x="6052616" y="5751406"/>
            <a:ext cx="100282"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53" name="Oval 59"/>
          <p:cNvSpPr>
            <a:spLocks noChangeArrowheads="1"/>
          </p:cNvSpPr>
          <p:nvPr/>
        </p:nvSpPr>
        <p:spPr bwMode="auto">
          <a:xfrm>
            <a:off x="5987047" y="5755000"/>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54" name="Oval 60"/>
          <p:cNvSpPr>
            <a:spLocks noChangeArrowheads="1"/>
          </p:cNvSpPr>
          <p:nvPr/>
        </p:nvSpPr>
        <p:spPr bwMode="auto">
          <a:xfrm>
            <a:off x="6424817"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55" name="Oval 61"/>
          <p:cNvSpPr>
            <a:spLocks noChangeArrowheads="1"/>
          </p:cNvSpPr>
          <p:nvPr/>
        </p:nvSpPr>
        <p:spPr bwMode="auto">
          <a:xfrm>
            <a:off x="6424817"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56" name="Oval 62"/>
          <p:cNvSpPr>
            <a:spLocks noChangeArrowheads="1"/>
          </p:cNvSpPr>
          <p:nvPr/>
        </p:nvSpPr>
        <p:spPr bwMode="auto">
          <a:xfrm>
            <a:off x="6731448"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57" name="Oval 63"/>
          <p:cNvSpPr>
            <a:spLocks noChangeArrowheads="1"/>
          </p:cNvSpPr>
          <p:nvPr/>
        </p:nvSpPr>
        <p:spPr bwMode="auto">
          <a:xfrm>
            <a:off x="6731448"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58" name="Oval 64"/>
          <p:cNvSpPr>
            <a:spLocks noChangeArrowheads="1"/>
          </p:cNvSpPr>
          <p:nvPr/>
        </p:nvSpPr>
        <p:spPr bwMode="auto">
          <a:xfrm>
            <a:off x="7444992" y="5751406"/>
            <a:ext cx="100282"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59" name="Oval 65"/>
          <p:cNvSpPr>
            <a:spLocks noChangeArrowheads="1"/>
          </p:cNvSpPr>
          <p:nvPr/>
        </p:nvSpPr>
        <p:spPr bwMode="auto">
          <a:xfrm>
            <a:off x="7444992"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60" name="Oval 66"/>
          <p:cNvSpPr>
            <a:spLocks noChangeArrowheads="1"/>
          </p:cNvSpPr>
          <p:nvPr/>
        </p:nvSpPr>
        <p:spPr bwMode="auto">
          <a:xfrm>
            <a:off x="8208678"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61" name="Oval 67"/>
          <p:cNvSpPr>
            <a:spLocks noChangeArrowheads="1"/>
          </p:cNvSpPr>
          <p:nvPr/>
        </p:nvSpPr>
        <p:spPr bwMode="auto">
          <a:xfrm>
            <a:off x="8208678"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62" name="Oval 68"/>
          <p:cNvSpPr>
            <a:spLocks noChangeArrowheads="1"/>
          </p:cNvSpPr>
          <p:nvPr/>
        </p:nvSpPr>
        <p:spPr bwMode="auto">
          <a:xfrm>
            <a:off x="8463239" y="5751406"/>
            <a:ext cx="102211"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63" name="Oval 69"/>
          <p:cNvSpPr>
            <a:spLocks noChangeArrowheads="1"/>
          </p:cNvSpPr>
          <p:nvPr/>
        </p:nvSpPr>
        <p:spPr bwMode="auto">
          <a:xfrm>
            <a:off x="8463239" y="5751406"/>
            <a:ext cx="117639"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64" name="Oval 70"/>
          <p:cNvSpPr>
            <a:spLocks noChangeArrowheads="1"/>
          </p:cNvSpPr>
          <p:nvPr/>
        </p:nvSpPr>
        <p:spPr bwMode="auto">
          <a:xfrm>
            <a:off x="8785299" y="5751406"/>
            <a:ext cx="102210" cy="91642"/>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0965" name="Oval 71"/>
          <p:cNvSpPr>
            <a:spLocks noChangeArrowheads="1"/>
          </p:cNvSpPr>
          <p:nvPr/>
        </p:nvSpPr>
        <p:spPr bwMode="auto">
          <a:xfrm>
            <a:off x="8785299" y="5751406"/>
            <a:ext cx="119567" cy="106017"/>
          </a:xfrm>
          <a:prstGeom prst="ellipse">
            <a:avLst/>
          </a:prstGeom>
          <a:solidFill>
            <a:schemeClr val="tx1"/>
          </a:solidFill>
          <a:ln w="12700">
            <a:solidFill>
              <a:schemeClr val="tx1"/>
            </a:solidFill>
            <a:round/>
            <a:headEnd/>
            <a:tailEnd/>
          </a:ln>
        </p:spPr>
        <p:txBody>
          <a:bodyPr>
            <a:prstTxWarp prst="textNoShape">
              <a:avLst/>
            </a:prstTxWarp>
          </a:bodyPr>
          <a:lstStyle/>
          <a:p>
            <a:endParaRPr lang="en-US" dirty="0"/>
          </a:p>
        </p:txBody>
      </p:sp>
      <p:sp>
        <p:nvSpPr>
          <p:cNvPr id="80966" name="Freeform 72"/>
          <p:cNvSpPr>
            <a:spLocks/>
          </p:cNvSpPr>
          <p:nvPr/>
        </p:nvSpPr>
        <p:spPr bwMode="auto">
          <a:xfrm>
            <a:off x="1144588" y="2182736"/>
            <a:ext cx="7675424" cy="3543512"/>
          </a:xfrm>
          <a:custGeom>
            <a:avLst/>
            <a:gdLst>
              <a:gd name="T0" fmla="*/ 0 w 3616"/>
              <a:gd name="T1" fmla="*/ 2147483647 h 1848"/>
              <a:gd name="T2" fmla="*/ 2147483647 w 3616"/>
              <a:gd name="T3" fmla="*/ 0 h 1848"/>
              <a:gd name="T4" fmla="*/ 2147483647 w 3616"/>
              <a:gd name="T5" fmla="*/ 2147483647 h 1848"/>
              <a:gd name="T6" fmla="*/ 2147483647 w 3616"/>
              <a:gd name="T7" fmla="*/ 2147483647 h 1848"/>
              <a:gd name="T8" fmla="*/ 2147483647 w 3616"/>
              <a:gd name="T9" fmla="*/ 2147483647 h 1848"/>
              <a:gd name="T10" fmla="*/ 2147483647 w 3616"/>
              <a:gd name="T11" fmla="*/ 2147483647 h 1848"/>
              <a:gd name="T12" fmla="*/ 2147483647 w 3616"/>
              <a:gd name="T13" fmla="*/ 2147483647 h 1848"/>
              <a:gd name="T14" fmla="*/ 2147483647 w 3616"/>
              <a:gd name="T15" fmla="*/ 2147483647 h 1848"/>
              <a:gd name="T16" fmla="*/ 2147483647 w 3616"/>
              <a:gd name="T17" fmla="*/ 2147483647 h 1848"/>
              <a:gd name="T18" fmla="*/ 2147483647 w 3616"/>
              <a:gd name="T19" fmla="*/ 2147483647 h 1848"/>
              <a:gd name="T20" fmla="*/ 2147483647 w 3616"/>
              <a:gd name="T21" fmla="*/ 2147483647 h 1848"/>
              <a:gd name="T22" fmla="*/ 2147483647 w 3616"/>
              <a:gd name="T23" fmla="*/ 2147483647 h 1848"/>
              <a:gd name="T24" fmla="*/ 2147483647 w 3616"/>
              <a:gd name="T25" fmla="*/ 2147483647 h 1848"/>
              <a:gd name="T26" fmla="*/ 2147483647 w 3616"/>
              <a:gd name="T27" fmla="*/ 2147483647 h 1848"/>
              <a:gd name="T28" fmla="*/ 2147483647 w 3616"/>
              <a:gd name="T29" fmla="*/ 2147483647 h 1848"/>
              <a:gd name="T30" fmla="*/ 2147483647 w 3616"/>
              <a:gd name="T31" fmla="*/ 2147483647 h 1848"/>
              <a:gd name="T32" fmla="*/ 2147483647 w 3616"/>
              <a:gd name="T33" fmla="*/ 2147483647 h 1848"/>
              <a:gd name="T34" fmla="*/ 2147483647 w 3616"/>
              <a:gd name="T35" fmla="*/ 2147483647 h 1848"/>
              <a:gd name="T36" fmla="*/ 2147483647 w 3616"/>
              <a:gd name="T37" fmla="*/ 2147483647 h 1848"/>
              <a:gd name="T38" fmla="*/ 2147483647 w 3616"/>
              <a:gd name="T39" fmla="*/ 2147483647 h 1848"/>
              <a:gd name="T40" fmla="*/ 2147483647 w 3616"/>
              <a:gd name="T41" fmla="*/ 2147483647 h 1848"/>
              <a:gd name="T42" fmla="*/ 2147483647 w 3616"/>
              <a:gd name="T43" fmla="*/ 2147483647 h 1848"/>
              <a:gd name="T44" fmla="*/ 2147483647 w 3616"/>
              <a:gd name="T45" fmla="*/ 2147483647 h 1848"/>
              <a:gd name="T46" fmla="*/ 2147483647 w 3616"/>
              <a:gd name="T47" fmla="*/ 2147483647 h 18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16"/>
              <a:gd name="T73" fmla="*/ 0 h 1848"/>
              <a:gd name="T74" fmla="*/ 3616 w 3616"/>
              <a:gd name="T75" fmla="*/ 1848 h 18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16" h="1848">
                <a:moveTo>
                  <a:pt x="0" y="1848"/>
                </a:moveTo>
                <a:lnTo>
                  <a:pt x="120" y="0"/>
                </a:lnTo>
                <a:lnTo>
                  <a:pt x="176" y="648"/>
                </a:lnTo>
                <a:lnTo>
                  <a:pt x="208" y="1512"/>
                </a:lnTo>
                <a:lnTo>
                  <a:pt x="256" y="1592"/>
                </a:lnTo>
                <a:lnTo>
                  <a:pt x="424" y="1680"/>
                </a:lnTo>
                <a:lnTo>
                  <a:pt x="552" y="1520"/>
                </a:lnTo>
                <a:lnTo>
                  <a:pt x="664" y="1704"/>
                </a:lnTo>
                <a:lnTo>
                  <a:pt x="1064" y="1496"/>
                </a:lnTo>
                <a:lnTo>
                  <a:pt x="1216" y="1536"/>
                </a:lnTo>
                <a:lnTo>
                  <a:pt x="1264" y="1696"/>
                </a:lnTo>
                <a:lnTo>
                  <a:pt x="1376" y="1736"/>
                </a:lnTo>
                <a:lnTo>
                  <a:pt x="1608" y="1768"/>
                </a:lnTo>
                <a:lnTo>
                  <a:pt x="1680" y="1792"/>
                </a:lnTo>
                <a:lnTo>
                  <a:pt x="1744" y="1824"/>
                </a:lnTo>
                <a:lnTo>
                  <a:pt x="1856" y="1728"/>
                </a:lnTo>
                <a:lnTo>
                  <a:pt x="2104" y="1792"/>
                </a:lnTo>
                <a:lnTo>
                  <a:pt x="2328" y="1800"/>
                </a:lnTo>
                <a:lnTo>
                  <a:pt x="2504" y="1792"/>
                </a:lnTo>
                <a:lnTo>
                  <a:pt x="2648" y="1784"/>
                </a:lnTo>
                <a:lnTo>
                  <a:pt x="2984" y="1752"/>
                </a:lnTo>
                <a:lnTo>
                  <a:pt x="3344" y="1752"/>
                </a:lnTo>
                <a:lnTo>
                  <a:pt x="3464" y="1808"/>
                </a:lnTo>
                <a:lnTo>
                  <a:pt x="3616" y="1792"/>
                </a:lnTo>
              </a:path>
            </a:pathLst>
          </a:custGeom>
          <a:noFill/>
          <a:ln w="38100" cap="flat" cmpd="sng" algn="ctr">
            <a:solidFill>
              <a:schemeClr val="accent1"/>
            </a:solidFill>
            <a:prstDash val="solid"/>
            <a:round/>
            <a:headEnd type="none" w="med" len="med"/>
            <a:tailEnd type="none" w="med" len="med"/>
          </a:ln>
        </p:spPr>
        <p:txBody>
          <a:bodyPr>
            <a:prstTxWarp prst="textNoShape">
              <a:avLst/>
            </a:prstTxWarp>
          </a:bodyPr>
          <a:lstStyle/>
          <a:p>
            <a:endParaRPr lang="en-US" dirty="0"/>
          </a:p>
        </p:txBody>
      </p:sp>
      <p:sp>
        <p:nvSpPr>
          <p:cNvPr id="80967" name="Oval 73"/>
          <p:cNvSpPr>
            <a:spLocks noChangeArrowheads="1"/>
          </p:cNvSpPr>
          <p:nvPr/>
        </p:nvSpPr>
        <p:spPr bwMode="auto">
          <a:xfrm>
            <a:off x="1109875" y="5657967"/>
            <a:ext cx="102210" cy="93439"/>
          </a:xfrm>
          <a:prstGeom prst="ellipse">
            <a:avLst/>
          </a:prstGeom>
          <a:solidFill>
            <a:srgbClr val="125EB3"/>
          </a:solidFill>
          <a:ln w="9525">
            <a:solidFill>
              <a:srgbClr val="125EB3"/>
            </a:solidFill>
            <a:round/>
            <a:headEnd/>
            <a:tailEnd/>
          </a:ln>
        </p:spPr>
        <p:txBody>
          <a:bodyPr>
            <a:prstTxWarp prst="textNoShape">
              <a:avLst/>
            </a:prstTxWarp>
          </a:bodyPr>
          <a:lstStyle/>
          <a:p>
            <a:endParaRPr lang="en-US" dirty="0"/>
          </a:p>
        </p:txBody>
      </p:sp>
      <p:sp>
        <p:nvSpPr>
          <p:cNvPr id="80968" name="Oval 74"/>
          <p:cNvSpPr>
            <a:spLocks noChangeArrowheads="1"/>
          </p:cNvSpPr>
          <p:nvPr/>
        </p:nvSpPr>
        <p:spPr bwMode="auto">
          <a:xfrm>
            <a:off x="1111803" y="5657967"/>
            <a:ext cx="117639" cy="107815"/>
          </a:xfrm>
          <a:prstGeom prst="ellipse">
            <a:avLst/>
          </a:prstGeom>
          <a:solidFill>
            <a:schemeClr val="tx2"/>
          </a:solidFill>
          <a:ln w="12700">
            <a:solidFill>
              <a:schemeClr val="tx2"/>
            </a:solidFill>
            <a:round/>
            <a:headEnd/>
            <a:tailEnd/>
          </a:ln>
        </p:spPr>
        <p:txBody>
          <a:bodyPr>
            <a:prstTxWarp prst="textNoShape">
              <a:avLst/>
            </a:prstTxWarp>
          </a:bodyPr>
          <a:lstStyle/>
          <a:p>
            <a:endParaRPr lang="en-US" dirty="0"/>
          </a:p>
        </p:txBody>
      </p:sp>
      <p:sp>
        <p:nvSpPr>
          <p:cNvPr id="80969" name="Oval 75"/>
          <p:cNvSpPr>
            <a:spLocks noChangeArrowheads="1"/>
          </p:cNvSpPr>
          <p:nvPr/>
        </p:nvSpPr>
        <p:spPr bwMode="auto">
          <a:xfrm>
            <a:off x="1366365" y="2114455"/>
            <a:ext cx="102211" cy="93439"/>
          </a:xfrm>
          <a:prstGeom prst="ellipse">
            <a:avLst/>
          </a:prstGeom>
          <a:solidFill>
            <a:schemeClr val="accent1"/>
          </a:solidFill>
          <a:ln w="9525">
            <a:solidFill>
              <a:schemeClr val="accent1"/>
            </a:solidFill>
            <a:round/>
            <a:headEnd/>
            <a:tailEnd/>
          </a:ln>
        </p:spPr>
        <p:txBody>
          <a:bodyPr>
            <a:prstTxWarp prst="textNoShape">
              <a:avLst/>
            </a:prstTxWarp>
          </a:bodyPr>
          <a:lstStyle/>
          <a:p>
            <a:endParaRPr lang="en-US" dirty="0"/>
          </a:p>
        </p:txBody>
      </p:sp>
      <p:sp>
        <p:nvSpPr>
          <p:cNvPr id="80970" name="Oval 76"/>
          <p:cNvSpPr>
            <a:spLocks noChangeArrowheads="1"/>
          </p:cNvSpPr>
          <p:nvPr/>
        </p:nvSpPr>
        <p:spPr bwMode="auto">
          <a:xfrm>
            <a:off x="1331779" y="2114455"/>
            <a:ext cx="117638"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71" name="Oval 77"/>
          <p:cNvSpPr>
            <a:spLocks noChangeArrowheads="1"/>
          </p:cNvSpPr>
          <p:nvPr/>
        </p:nvSpPr>
        <p:spPr bwMode="auto">
          <a:xfrm>
            <a:off x="1484004" y="3357919"/>
            <a:ext cx="102210" cy="91642"/>
          </a:xfrm>
          <a:prstGeom prst="ellipse">
            <a:avLst/>
          </a:prstGeom>
          <a:solidFill>
            <a:schemeClr val="accent1"/>
          </a:solidFill>
          <a:ln w="9525">
            <a:solidFill>
              <a:schemeClr val="accent1"/>
            </a:solidFill>
            <a:round/>
            <a:headEnd/>
            <a:tailEnd/>
          </a:ln>
        </p:spPr>
        <p:txBody>
          <a:bodyPr>
            <a:prstTxWarp prst="textNoShape">
              <a:avLst/>
            </a:prstTxWarp>
          </a:bodyPr>
          <a:lstStyle/>
          <a:p>
            <a:endParaRPr lang="en-US" dirty="0"/>
          </a:p>
        </p:txBody>
      </p:sp>
      <p:sp>
        <p:nvSpPr>
          <p:cNvPr id="80972" name="Oval 78"/>
          <p:cNvSpPr>
            <a:spLocks noChangeArrowheads="1"/>
          </p:cNvSpPr>
          <p:nvPr/>
        </p:nvSpPr>
        <p:spPr bwMode="auto">
          <a:xfrm>
            <a:off x="1449417" y="3357919"/>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73" name="Oval 79"/>
          <p:cNvSpPr>
            <a:spLocks noChangeArrowheads="1"/>
          </p:cNvSpPr>
          <p:nvPr/>
        </p:nvSpPr>
        <p:spPr bwMode="auto">
          <a:xfrm>
            <a:off x="1553430" y="5014672"/>
            <a:ext cx="102210" cy="91642"/>
          </a:xfrm>
          <a:prstGeom prst="ellipse">
            <a:avLst/>
          </a:prstGeom>
          <a:solidFill>
            <a:schemeClr val="accent1"/>
          </a:solidFill>
          <a:ln w="9525">
            <a:solidFill>
              <a:schemeClr val="accent1"/>
            </a:solidFill>
            <a:round/>
            <a:headEnd/>
            <a:tailEnd/>
          </a:ln>
        </p:spPr>
        <p:txBody>
          <a:bodyPr>
            <a:prstTxWarp prst="textNoShape">
              <a:avLst/>
            </a:prstTxWarp>
          </a:bodyPr>
          <a:lstStyle/>
          <a:p>
            <a:endParaRPr lang="en-US" dirty="0"/>
          </a:p>
        </p:txBody>
      </p:sp>
      <p:sp>
        <p:nvSpPr>
          <p:cNvPr id="80974" name="Oval 80"/>
          <p:cNvSpPr>
            <a:spLocks noChangeArrowheads="1"/>
          </p:cNvSpPr>
          <p:nvPr/>
        </p:nvSpPr>
        <p:spPr bwMode="auto">
          <a:xfrm>
            <a:off x="1551501" y="5052406"/>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75" name="Oval 81"/>
          <p:cNvSpPr>
            <a:spLocks noChangeArrowheads="1"/>
          </p:cNvSpPr>
          <p:nvPr/>
        </p:nvSpPr>
        <p:spPr bwMode="auto">
          <a:xfrm>
            <a:off x="1655640" y="5167409"/>
            <a:ext cx="100282"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76" name="Oval 82"/>
          <p:cNvSpPr>
            <a:spLocks noChangeArrowheads="1"/>
          </p:cNvSpPr>
          <p:nvPr/>
        </p:nvSpPr>
        <p:spPr bwMode="auto">
          <a:xfrm>
            <a:off x="1653712" y="5167409"/>
            <a:ext cx="117638"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77" name="Oval 83"/>
          <p:cNvSpPr>
            <a:spLocks noChangeArrowheads="1"/>
          </p:cNvSpPr>
          <p:nvPr/>
        </p:nvSpPr>
        <p:spPr bwMode="auto">
          <a:xfrm>
            <a:off x="2010483" y="5336319"/>
            <a:ext cx="102211" cy="91643"/>
          </a:xfrm>
          <a:prstGeom prst="ellipse">
            <a:avLst/>
          </a:prstGeom>
          <a:solidFill>
            <a:schemeClr val="accent1"/>
          </a:solidFill>
          <a:ln w="9525">
            <a:solidFill>
              <a:schemeClr val="accent1"/>
            </a:solidFill>
            <a:round/>
            <a:headEnd/>
            <a:tailEnd/>
          </a:ln>
        </p:spPr>
        <p:txBody>
          <a:bodyPr>
            <a:prstTxWarp prst="textNoShape">
              <a:avLst/>
            </a:prstTxWarp>
          </a:bodyPr>
          <a:lstStyle/>
          <a:p>
            <a:endParaRPr lang="en-US" dirty="0"/>
          </a:p>
        </p:txBody>
      </p:sp>
      <p:sp>
        <p:nvSpPr>
          <p:cNvPr id="80978" name="Oval 84"/>
          <p:cNvSpPr>
            <a:spLocks noChangeArrowheads="1"/>
          </p:cNvSpPr>
          <p:nvPr/>
        </p:nvSpPr>
        <p:spPr bwMode="auto">
          <a:xfrm>
            <a:off x="2008556" y="5374053"/>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79" name="Oval 85"/>
          <p:cNvSpPr>
            <a:spLocks noChangeArrowheads="1"/>
          </p:cNvSpPr>
          <p:nvPr/>
        </p:nvSpPr>
        <p:spPr bwMode="auto">
          <a:xfrm>
            <a:off x="2282402" y="5029047"/>
            <a:ext cx="102210" cy="93439"/>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80" name="Oval 86"/>
          <p:cNvSpPr>
            <a:spLocks noChangeArrowheads="1"/>
          </p:cNvSpPr>
          <p:nvPr/>
        </p:nvSpPr>
        <p:spPr bwMode="auto">
          <a:xfrm>
            <a:off x="2280473" y="5029047"/>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81" name="Oval 87"/>
          <p:cNvSpPr>
            <a:spLocks noChangeArrowheads="1"/>
          </p:cNvSpPr>
          <p:nvPr/>
        </p:nvSpPr>
        <p:spPr bwMode="auto">
          <a:xfrm>
            <a:off x="2521536" y="5383038"/>
            <a:ext cx="100282"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82" name="Oval 88"/>
          <p:cNvSpPr>
            <a:spLocks noChangeArrowheads="1"/>
          </p:cNvSpPr>
          <p:nvPr/>
        </p:nvSpPr>
        <p:spPr bwMode="auto">
          <a:xfrm>
            <a:off x="2519607" y="5383038"/>
            <a:ext cx="117639"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83" name="Oval 89"/>
          <p:cNvSpPr>
            <a:spLocks noChangeArrowheads="1"/>
          </p:cNvSpPr>
          <p:nvPr/>
        </p:nvSpPr>
        <p:spPr bwMode="auto">
          <a:xfrm>
            <a:off x="3370075" y="4984124"/>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84" name="Oval 90"/>
          <p:cNvSpPr>
            <a:spLocks noChangeArrowheads="1"/>
          </p:cNvSpPr>
          <p:nvPr/>
        </p:nvSpPr>
        <p:spPr bwMode="auto">
          <a:xfrm>
            <a:off x="3368146" y="4984124"/>
            <a:ext cx="117639"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85" name="Oval 91"/>
          <p:cNvSpPr>
            <a:spLocks noChangeArrowheads="1"/>
          </p:cNvSpPr>
          <p:nvPr/>
        </p:nvSpPr>
        <p:spPr bwMode="auto">
          <a:xfrm>
            <a:off x="3692134" y="5059594"/>
            <a:ext cx="102211" cy="93439"/>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86" name="Oval 92"/>
          <p:cNvSpPr>
            <a:spLocks noChangeArrowheads="1"/>
          </p:cNvSpPr>
          <p:nvPr/>
        </p:nvSpPr>
        <p:spPr bwMode="auto">
          <a:xfrm>
            <a:off x="3690206" y="5059594"/>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87" name="Oval 93"/>
          <p:cNvSpPr>
            <a:spLocks noChangeArrowheads="1"/>
          </p:cNvSpPr>
          <p:nvPr/>
        </p:nvSpPr>
        <p:spPr bwMode="auto">
          <a:xfrm>
            <a:off x="3794345" y="5366867"/>
            <a:ext cx="102210"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88" name="Oval 94"/>
          <p:cNvSpPr>
            <a:spLocks noChangeArrowheads="1"/>
          </p:cNvSpPr>
          <p:nvPr/>
        </p:nvSpPr>
        <p:spPr bwMode="auto">
          <a:xfrm>
            <a:off x="3792416" y="5366867"/>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89" name="Oval 95"/>
          <p:cNvSpPr>
            <a:spLocks noChangeArrowheads="1"/>
          </p:cNvSpPr>
          <p:nvPr/>
        </p:nvSpPr>
        <p:spPr bwMode="auto">
          <a:xfrm>
            <a:off x="4031550" y="5444134"/>
            <a:ext cx="102211"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90" name="Oval 96"/>
          <p:cNvSpPr>
            <a:spLocks noChangeArrowheads="1"/>
          </p:cNvSpPr>
          <p:nvPr/>
        </p:nvSpPr>
        <p:spPr bwMode="auto">
          <a:xfrm>
            <a:off x="4029622" y="5444134"/>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91" name="Oval 97"/>
          <p:cNvSpPr>
            <a:spLocks noChangeArrowheads="1"/>
          </p:cNvSpPr>
          <p:nvPr/>
        </p:nvSpPr>
        <p:spPr bwMode="auto">
          <a:xfrm>
            <a:off x="4523318" y="5505229"/>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92" name="Oval 98"/>
          <p:cNvSpPr>
            <a:spLocks noChangeArrowheads="1"/>
          </p:cNvSpPr>
          <p:nvPr/>
        </p:nvSpPr>
        <p:spPr bwMode="auto">
          <a:xfrm>
            <a:off x="4521388" y="5505229"/>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93" name="Oval 99"/>
          <p:cNvSpPr>
            <a:spLocks noChangeArrowheads="1"/>
          </p:cNvSpPr>
          <p:nvPr/>
        </p:nvSpPr>
        <p:spPr bwMode="auto">
          <a:xfrm>
            <a:off x="4677597" y="5551948"/>
            <a:ext cx="100282"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94" name="Oval 100"/>
          <p:cNvSpPr>
            <a:spLocks noChangeArrowheads="1"/>
          </p:cNvSpPr>
          <p:nvPr/>
        </p:nvSpPr>
        <p:spPr bwMode="auto">
          <a:xfrm>
            <a:off x="4677597" y="5551948"/>
            <a:ext cx="117638"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95" name="Oval 101"/>
          <p:cNvSpPr>
            <a:spLocks noChangeArrowheads="1"/>
          </p:cNvSpPr>
          <p:nvPr/>
        </p:nvSpPr>
        <p:spPr bwMode="auto">
          <a:xfrm>
            <a:off x="4812592" y="5613043"/>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96" name="Oval 102"/>
          <p:cNvSpPr>
            <a:spLocks noChangeArrowheads="1"/>
          </p:cNvSpPr>
          <p:nvPr/>
        </p:nvSpPr>
        <p:spPr bwMode="auto">
          <a:xfrm>
            <a:off x="4812592" y="5613043"/>
            <a:ext cx="119567"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97" name="Oval 103"/>
          <p:cNvSpPr>
            <a:spLocks noChangeArrowheads="1"/>
          </p:cNvSpPr>
          <p:nvPr/>
        </p:nvSpPr>
        <p:spPr bwMode="auto">
          <a:xfrm>
            <a:off x="5049797" y="5427962"/>
            <a:ext cx="102211"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0998" name="Oval 104"/>
          <p:cNvSpPr>
            <a:spLocks noChangeArrowheads="1"/>
          </p:cNvSpPr>
          <p:nvPr/>
        </p:nvSpPr>
        <p:spPr bwMode="auto">
          <a:xfrm>
            <a:off x="5049797" y="5427962"/>
            <a:ext cx="119567"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0999" name="Oval 105"/>
          <p:cNvSpPr>
            <a:spLocks noChangeArrowheads="1"/>
          </p:cNvSpPr>
          <p:nvPr/>
        </p:nvSpPr>
        <p:spPr bwMode="auto">
          <a:xfrm>
            <a:off x="5576278" y="5551948"/>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00" name="Oval 106"/>
          <p:cNvSpPr>
            <a:spLocks noChangeArrowheads="1"/>
          </p:cNvSpPr>
          <p:nvPr/>
        </p:nvSpPr>
        <p:spPr bwMode="auto">
          <a:xfrm>
            <a:off x="5576278" y="5551948"/>
            <a:ext cx="119567"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01" name="Oval 107"/>
          <p:cNvSpPr>
            <a:spLocks noChangeArrowheads="1"/>
          </p:cNvSpPr>
          <p:nvPr/>
        </p:nvSpPr>
        <p:spPr bwMode="auto">
          <a:xfrm>
            <a:off x="6052616" y="5566324"/>
            <a:ext cx="100282"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02" name="Oval 108"/>
          <p:cNvSpPr>
            <a:spLocks noChangeArrowheads="1"/>
          </p:cNvSpPr>
          <p:nvPr/>
        </p:nvSpPr>
        <p:spPr bwMode="auto">
          <a:xfrm>
            <a:off x="6052616" y="5566324"/>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03" name="Oval 109"/>
          <p:cNvSpPr>
            <a:spLocks noChangeArrowheads="1"/>
          </p:cNvSpPr>
          <p:nvPr/>
        </p:nvSpPr>
        <p:spPr bwMode="auto">
          <a:xfrm>
            <a:off x="6424817" y="5551948"/>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04" name="Oval 110"/>
          <p:cNvSpPr>
            <a:spLocks noChangeArrowheads="1"/>
          </p:cNvSpPr>
          <p:nvPr/>
        </p:nvSpPr>
        <p:spPr bwMode="auto">
          <a:xfrm>
            <a:off x="6424817" y="5551948"/>
            <a:ext cx="119567" cy="106018"/>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05" name="Oval 111"/>
          <p:cNvSpPr>
            <a:spLocks noChangeArrowheads="1"/>
          </p:cNvSpPr>
          <p:nvPr/>
        </p:nvSpPr>
        <p:spPr bwMode="auto">
          <a:xfrm>
            <a:off x="6731448" y="5535777"/>
            <a:ext cx="102211"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06" name="Oval 112"/>
          <p:cNvSpPr>
            <a:spLocks noChangeArrowheads="1"/>
          </p:cNvSpPr>
          <p:nvPr/>
        </p:nvSpPr>
        <p:spPr bwMode="auto">
          <a:xfrm>
            <a:off x="6731448" y="5535777"/>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07" name="Oval 113"/>
          <p:cNvSpPr>
            <a:spLocks noChangeArrowheads="1"/>
          </p:cNvSpPr>
          <p:nvPr/>
        </p:nvSpPr>
        <p:spPr bwMode="auto">
          <a:xfrm>
            <a:off x="7444992" y="5474682"/>
            <a:ext cx="100282"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08" name="Oval 114"/>
          <p:cNvSpPr>
            <a:spLocks noChangeArrowheads="1"/>
          </p:cNvSpPr>
          <p:nvPr/>
        </p:nvSpPr>
        <p:spPr bwMode="auto">
          <a:xfrm>
            <a:off x="7444992" y="5474682"/>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09" name="Oval 115"/>
          <p:cNvSpPr>
            <a:spLocks noChangeArrowheads="1"/>
          </p:cNvSpPr>
          <p:nvPr/>
        </p:nvSpPr>
        <p:spPr bwMode="auto">
          <a:xfrm>
            <a:off x="8208678" y="5474682"/>
            <a:ext cx="102211"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10" name="Oval 116"/>
          <p:cNvSpPr>
            <a:spLocks noChangeArrowheads="1"/>
          </p:cNvSpPr>
          <p:nvPr/>
        </p:nvSpPr>
        <p:spPr bwMode="auto">
          <a:xfrm>
            <a:off x="8208678" y="5474682"/>
            <a:ext cx="117639" cy="107815"/>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11" name="Oval 117"/>
          <p:cNvSpPr>
            <a:spLocks noChangeArrowheads="1"/>
          </p:cNvSpPr>
          <p:nvPr/>
        </p:nvSpPr>
        <p:spPr bwMode="auto">
          <a:xfrm>
            <a:off x="8463239" y="5582496"/>
            <a:ext cx="102211" cy="91642"/>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12" name="Oval 118"/>
          <p:cNvSpPr>
            <a:spLocks noChangeArrowheads="1"/>
          </p:cNvSpPr>
          <p:nvPr/>
        </p:nvSpPr>
        <p:spPr bwMode="auto">
          <a:xfrm>
            <a:off x="8463239" y="5582496"/>
            <a:ext cx="117639" cy="106017"/>
          </a:xfrm>
          <a:prstGeom prst="ellipse">
            <a:avLst/>
          </a:prstGeom>
          <a:solidFill>
            <a:schemeClr val="accent1"/>
          </a:solidFill>
          <a:ln w="12700">
            <a:solidFill>
              <a:schemeClr val="accent1"/>
            </a:solidFill>
            <a:round/>
            <a:headEnd/>
            <a:tailEnd/>
          </a:ln>
        </p:spPr>
        <p:txBody>
          <a:bodyPr>
            <a:prstTxWarp prst="textNoShape">
              <a:avLst/>
            </a:prstTxWarp>
          </a:bodyPr>
          <a:lstStyle/>
          <a:p>
            <a:endParaRPr lang="en-US" dirty="0"/>
          </a:p>
        </p:txBody>
      </p:sp>
      <p:sp>
        <p:nvSpPr>
          <p:cNvPr id="81013" name="Oval 119"/>
          <p:cNvSpPr>
            <a:spLocks noChangeArrowheads="1"/>
          </p:cNvSpPr>
          <p:nvPr/>
        </p:nvSpPr>
        <p:spPr bwMode="auto">
          <a:xfrm>
            <a:off x="8785299" y="5551948"/>
            <a:ext cx="102210"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14" name="Oval 120"/>
          <p:cNvSpPr>
            <a:spLocks noChangeArrowheads="1"/>
          </p:cNvSpPr>
          <p:nvPr/>
        </p:nvSpPr>
        <p:spPr bwMode="auto">
          <a:xfrm>
            <a:off x="8785299" y="5551948"/>
            <a:ext cx="119567" cy="106018"/>
          </a:xfrm>
          <a:prstGeom prst="ellipse">
            <a:avLst/>
          </a:prstGeom>
          <a:solidFill>
            <a:schemeClr val="accent1"/>
          </a:solidFill>
          <a:ln w="31750">
            <a:solidFill>
              <a:schemeClr val="accent1"/>
            </a:solidFill>
            <a:round/>
            <a:headEnd/>
            <a:tailEnd/>
          </a:ln>
        </p:spPr>
        <p:txBody>
          <a:bodyPr>
            <a:prstTxWarp prst="textNoShape">
              <a:avLst/>
            </a:prstTxWarp>
          </a:bodyPr>
          <a:lstStyle/>
          <a:p>
            <a:endParaRPr lang="en-US" dirty="0"/>
          </a:p>
        </p:txBody>
      </p:sp>
      <p:sp>
        <p:nvSpPr>
          <p:cNvPr id="81015" name="Freeform 121"/>
          <p:cNvSpPr>
            <a:spLocks/>
          </p:cNvSpPr>
          <p:nvPr/>
        </p:nvSpPr>
        <p:spPr bwMode="auto">
          <a:xfrm>
            <a:off x="1144588" y="2482822"/>
            <a:ext cx="7675424" cy="3114050"/>
          </a:xfrm>
          <a:custGeom>
            <a:avLst/>
            <a:gdLst>
              <a:gd name="T0" fmla="*/ 0 w 3616"/>
              <a:gd name="T1" fmla="*/ 2147483647 h 1624"/>
              <a:gd name="T2" fmla="*/ 2147483647 w 3616"/>
              <a:gd name="T3" fmla="*/ 2147483647 h 1624"/>
              <a:gd name="T4" fmla="*/ 2147483647 w 3616"/>
              <a:gd name="T5" fmla="*/ 2147483647 h 1624"/>
              <a:gd name="T6" fmla="*/ 2147483647 w 3616"/>
              <a:gd name="T7" fmla="*/ 2147483647 h 1624"/>
              <a:gd name="T8" fmla="*/ 2147483647 w 3616"/>
              <a:gd name="T9" fmla="*/ 2147483647 h 1624"/>
              <a:gd name="T10" fmla="*/ 2147483647 w 3616"/>
              <a:gd name="T11" fmla="*/ 2147483647 h 1624"/>
              <a:gd name="T12" fmla="*/ 2147483647 w 3616"/>
              <a:gd name="T13" fmla="*/ 2147483647 h 1624"/>
              <a:gd name="T14" fmla="*/ 2147483647 w 3616"/>
              <a:gd name="T15" fmla="*/ 2147483647 h 1624"/>
              <a:gd name="T16" fmla="*/ 2147483647 w 3616"/>
              <a:gd name="T17" fmla="*/ 0 h 1624"/>
              <a:gd name="T18" fmla="*/ 2147483647 w 3616"/>
              <a:gd name="T19" fmla="*/ 2147483647 h 1624"/>
              <a:gd name="T20" fmla="*/ 2147483647 w 3616"/>
              <a:gd name="T21" fmla="*/ 2147483647 h 1624"/>
              <a:gd name="T22" fmla="*/ 2147483647 w 3616"/>
              <a:gd name="T23" fmla="*/ 2147483647 h 1624"/>
              <a:gd name="T24" fmla="*/ 2147483647 w 3616"/>
              <a:gd name="T25" fmla="*/ 2147483647 h 1624"/>
              <a:gd name="T26" fmla="*/ 2147483647 w 3616"/>
              <a:gd name="T27" fmla="*/ 2147483647 h 1624"/>
              <a:gd name="T28" fmla="*/ 2147483647 w 3616"/>
              <a:gd name="T29" fmla="*/ 2147483647 h 1624"/>
              <a:gd name="T30" fmla="*/ 2147483647 w 3616"/>
              <a:gd name="T31" fmla="*/ 2147483647 h 1624"/>
              <a:gd name="T32" fmla="*/ 2147483647 w 3616"/>
              <a:gd name="T33" fmla="*/ 2147483647 h 1624"/>
              <a:gd name="T34" fmla="*/ 2147483647 w 3616"/>
              <a:gd name="T35" fmla="*/ 2147483647 h 1624"/>
              <a:gd name="T36" fmla="*/ 2147483647 w 3616"/>
              <a:gd name="T37" fmla="*/ 2147483647 h 1624"/>
              <a:gd name="T38" fmla="*/ 2147483647 w 3616"/>
              <a:gd name="T39" fmla="*/ 2147483647 h 1624"/>
              <a:gd name="T40" fmla="*/ 2147483647 w 3616"/>
              <a:gd name="T41" fmla="*/ 2147483647 h 1624"/>
              <a:gd name="T42" fmla="*/ 2147483647 w 3616"/>
              <a:gd name="T43" fmla="*/ 2147483647 h 1624"/>
              <a:gd name="T44" fmla="*/ 2147483647 w 3616"/>
              <a:gd name="T45" fmla="*/ 2147483647 h 1624"/>
              <a:gd name="T46" fmla="*/ 2147483647 w 3616"/>
              <a:gd name="T47" fmla="*/ 2147483647 h 16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16"/>
              <a:gd name="T73" fmla="*/ 0 h 1624"/>
              <a:gd name="T74" fmla="*/ 3616 w 3616"/>
              <a:gd name="T75" fmla="*/ 1624 h 16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16" h="1624">
                <a:moveTo>
                  <a:pt x="0" y="1624"/>
                </a:moveTo>
                <a:lnTo>
                  <a:pt x="120" y="1264"/>
                </a:lnTo>
                <a:lnTo>
                  <a:pt x="176" y="640"/>
                </a:lnTo>
                <a:lnTo>
                  <a:pt x="208" y="1040"/>
                </a:lnTo>
                <a:lnTo>
                  <a:pt x="256" y="1048"/>
                </a:lnTo>
                <a:lnTo>
                  <a:pt x="424" y="1112"/>
                </a:lnTo>
                <a:lnTo>
                  <a:pt x="552" y="416"/>
                </a:lnTo>
                <a:lnTo>
                  <a:pt x="664" y="1024"/>
                </a:lnTo>
                <a:lnTo>
                  <a:pt x="1064" y="0"/>
                </a:lnTo>
                <a:lnTo>
                  <a:pt x="1216" y="392"/>
                </a:lnTo>
                <a:lnTo>
                  <a:pt x="1264" y="784"/>
                </a:lnTo>
                <a:lnTo>
                  <a:pt x="1376" y="872"/>
                </a:lnTo>
                <a:lnTo>
                  <a:pt x="1608" y="1120"/>
                </a:lnTo>
                <a:lnTo>
                  <a:pt x="1680" y="1280"/>
                </a:lnTo>
                <a:lnTo>
                  <a:pt x="1744" y="1432"/>
                </a:lnTo>
                <a:lnTo>
                  <a:pt x="1856" y="1016"/>
                </a:lnTo>
                <a:lnTo>
                  <a:pt x="2104" y="1320"/>
                </a:lnTo>
                <a:lnTo>
                  <a:pt x="2328" y="1328"/>
                </a:lnTo>
                <a:lnTo>
                  <a:pt x="2504" y="1344"/>
                </a:lnTo>
                <a:lnTo>
                  <a:pt x="2648" y="1400"/>
                </a:lnTo>
                <a:lnTo>
                  <a:pt x="2984" y="1328"/>
                </a:lnTo>
                <a:lnTo>
                  <a:pt x="3344" y="1272"/>
                </a:lnTo>
                <a:lnTo>
                  <a:pt x="3464" y="1496"/>
                </a:lnTo>
                <a:lnTo>
                  <a:pt x="3616" y="1472"/>
                </a:lnTo>
              </a:path>
            </a:pathLst>
          </a:custGeom>
          <a:noFill/>
          <a:ln w="31750">
            <a:solidFill>
              <a:srgbClr val="000000"/>
            </a:solidFill>
            <a:round/>
            <a:headEnd/>
            <a:tailEnd/>
          </a:ln>
        </p:spPr>
        <p:txBody>
          <a:bodyPr>
            <a:prstTxWarp prst="textNoShape">
              <a:avLst/>
            </a:prstTxWarp>
          </a:bodyPr>
          <a:lstStyle/>
          <a:p>
            <a:endParaRPr lang="en-US" dirty="0"/>
          </a:p>
        </p:txBody>
      </p:sp>
      <p:sp>
        <p:nvSpPr>
          <p:cNvPr id="81016" name="Rectangle 122"/>
          <p:cNvSpPr>
            <a:spLocks noChangeArrowheads="1"/>
          </p:cNvSpPr>
          <p:nvPr/>
        </p:nvSpPr>
        <p:spPr bwMode="auto">
          <a:xfrm>
            <a:off x="1111803" y="5566324"/>
            <a:ext cx="102211"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17" name="Rectangle 123"/>
          <p:cNvSpPr>
            <a:spLocks noChangeArrowheads="1"/>
          </p:cNvSpPr>
          <p:nvPr/>
        </p:nvSpPr>
        <p:spPr bwMode="auto">
          <a:xfrm>
            <a:off x="1111803" y="5566324"/>
            <a:ext cx="117639" cy="107815"/>
          </a:xfrm>
          <a:prstGeom prst="rect">
            <a:avLst/>
          </a:prstGeom>
          <a:solidFill>
            <a:schemeClr val="tx2"/>
          </a:solidFill>
          <a:ln w="12700">
            <a:solidFill>
              <a:schemeClr val="tx2"/>
            </a:solidFill>
            <a:miter lim="800000"/>
            <a:headEnd/>
            <a:tailEnd/>
          </a:ln>
        </p:spPr>
        <p:txBody>
          <a:bodyPr>
            <a:prstTxWarp prst="textNoShape">
              <a:avLst/>
            </a:prstTxWarp>
          </a:bodyPr>
          <a:lstStyle/>
          <a:p>
            <a:endParaRPr lang="en-US" dirty="0"/>
          </a:p>
        </p:txBody>
      </p:sp>
      <p:sp>
        <p:nvSpPr>
          <p:cNvPr id="81018" name="Rectangle 124"/>
          <p:cNvSpPr>
            <a:spLocks noChangeArrowheads="1"/>
          </p:cNvSpPr>
          <p:nvPr/>
        </p:nvSpPr>
        <p:spPr bwMode="auto">
          <a:xfrm>
            <a:off x="1366365" y="4876309"/>
            <a:ext cx="102211"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19" name="Rectangle 125"/>
          <p:cNvSpPr>
            <a:spLocks noChangeArrowheads="1"/>
          </p:cNvSpPr>
          <p:nvPr/>
        </p:nvSpPr>
        <p:spPr bwMode="auto">
          <a:xfrm>
            <a:off x="1366365" y="4876309"/>
            <a:ext cx="117639"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20" name="Rectangle 126"/>
          <p:cNvSpPr>
            <a:spLocks noChangeArrowheads="1"/>
          </p:cNvSpPr>
          <p:nvPr/>
        </p:nvSpPr>
        <p:spPr bwMode="auto">
          <a:xfrm>
            <a:off x="1484004" y="3679565"/>
            <a:ext cx="102210" cy="91643"/>
          </a:xfrm>
          <a:prstGeom prst="rect">
            <a:avLst/>
          </a:prstGeom>
          <a:solidFill>
            <a:schemeClr val="tx2"/>
          </a:solidFill>
          <a:ln w="9525">
            <a:noFill/>
            <a:miter lim="800000"/>
            <a:headEnd/>
            <a:tailEnd/>
          </a:ln>
        </p:spPr>
        <p:txBody>
          <a:bodyPr>
            <a:prstTxWarp prst="textNoShape">
              <a:avLst/>
            </a:prstTxWarp>
          </a:bodyPr>
          <a:lstStyle/>
          <a:p>
            <a:endParaRPr lang="en-US" dirty="0"/>
          </a:p>
        </p:txBody>
      </p:sp>
      <p:sp>
        <p:nvSpPr>
          <p:cNvPr id="81021" name="Rectangle 127"/>
          <p:cNvSpPr>
            <a:spLocks noChangeArrowheads="1"/>
          </p:cNvSpPr>
          <p:nvPr/>
        </p:nvSpPr>
        <p:spPr bwMode="auto">
          <a:xfrm>
            <a:off x="1484004" y="3679565"/>
            <a:ext cx="119567" cy="107815"/>
          </a:xfrm>
          <a:prstGeom prst="rect">
            <a:avLst/>
          </a:prstGeom>
          <a:solidFill>
            <a:schemeClr val="tx2"/>
          </a:solidFill>
          <a:ln w="31750">
            <a:solidFill>
              <a:schemeClr val="tx2"/>
            </a:solidFill>
            <a:miter lim="800000"/>
            <a:headEnd/>
            <a:tailEnd/>
          </a:ln>
        </p:spPr>
        <p:txBody>
          <a:bodyPr>
            <a:prstTxWarp prst="textNoShape">
              <a:avLst/>
            </a:prstTxWarp>
          </a:bodyPr>
          <a:lstStyle/>
          <a:p>
            <a:endParaRPr lang="en-US" dirty="0"/>
          </a:p>
        </p:txBody>
      </p:sp>
      <p:sp>
        <p:nvSpPr>
          <p:cNvPr id="81022" name="Rectangle 128"/>
          <p:cNvSpPr>
            <a:spLocks noChangeArrowheads="1"/>
          </p:cNvSpPr>
          <p:nvPr/>
        </p:nvSpPr>
        <p:spPr bwMode="auto">
          <a:xfrm>
            <a:off x="1553430" y="4446848"/>
            <a:ext cx="102210"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23" name="Rectangle 129"/>
          <p:cNvSpPr>
            <a:spLocks noChangeArrowheads="1"/>
          </p:cNvSpPr>
          <p:nvPr/>
        </p:nvSpPr>
        <p:spPr bwMode="auto">
          <a:xfrm>
            <a:off x="1553430" y="4446848"/>
            <a:ext cx="117638"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24" name="Rectangle 130"/>
          <p:cNvSpPr>
            <a:spLocks noChangeArrowheads="1"/>
          </p:cNvSpPr>
          <p:nvPr/>
        </p:nvSpPr>
        <p:spPr bwMode="auto">
          <a:xfrm>
            <a:off x="1655640" y="4461223"/>
            <a:ext cx="100282"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25" name="Rectangle 131"/>
          <p:cNvSpPr>
            <a:spLocks noChangeArrowheads="1"/>
          </p:cNvSpPr>
          <p:nvPr/>
        </p:nvSpPr>
        <p:spPr bwMode="auto">
          <a:xfrm>
            <a:off x="1655640" y="4461223"/>
            <a:ext cx="117639"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26" name="Rectangle 132"/>
          <p:cNvSpPr>
            <a:spLocks noChangeArrowheads="1"/>
          </p:cNvSpPr>
          <p:nvPr/>
        </p:nvSpPr>
        <p:spPr bwMode="auto">
          <a:xfrm>
            <a:off x="2010483" y="4585209"/>
            <a:ext cx="102211"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27" name="Rectangle 133"/>
          <p:cNvSpPr>
            <a:spLocks noChangeArrowheads="1"/>
          </p:cNvSpPr>
          <p:nvPr/>
        </p:nvSpPr>
        <p:spPr bwMode="auto">
          <a:xfrm>
            <a:off x="1996628" y="4585209"/>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28" name="Rectangle 134"/>
          <p:cNvSpPr>
            <a:spLocks noChangeArrowheads="1"/>
          </p:cNvSpPr>
          <p:nvPr/>
        </p:nvSpPr>
        <p:spPr bwMode="auto">
          <a:xfrm>
            <a:off x="2282402" y="3250104"/>
            <a:ext cx="102210"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29" name="Rectangle 135"/>
          <p:cNvSpPr>
            <a:spLocks noChangeArrowheads="1"/>
          </p:cNvSpPr>
          <p:nvPr/>
        </p:nvSpPr>
        <p:spPr bwMode="auto">
          <a:xfrm>
            <a:off x="2266073" y="3250104"/>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30" name="Rectangle 136"/>
          <p:cNvSpPr>
            <a:spLocks noChangeArrowheads="1"/>
          </p:cNvSpPr>
          <p:nvPr/>
        </p:nvSpPr>
        <p:spPr bwMode="auto">
          <a:xfrm>
            <a:off x="2521536" y="4416300"/>
            <a:ext cx="100282"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31" name="Rectangle 137"/>
          <p:cNvSpPr>
            <a:spLocks noChangeArrowheads="1"/>
          </p:cNvSpPr>
          <p:nvPr/>
        </p:nvSpPr>
        <p:spPr bwMode="auto">
          <a:xfrm>
            <a:off x="2507681" y="4402445"/>
            <a:ext cx="117638"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32" name="Rectangle 138"/>
          <p:cNvSpPr>
            <a:spLocks noChangeArrowheads="1"/>
          </p:cNvSpPr>
          <p:nvPr/>
        </p:nvSpPr>
        <p:spPr bwMode="auto">
          <a:xfrm>
            <a:off x="3370075" y="2452275"/>
            <a:ext cx="102210"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33" name="Rectangle 139"/>
          <p:cNvSpPr>
            <a:spLocks noChangeArrowheads="1"/>
          </p:cNvSpPr>
          <p:nvPr/>
        </p:nvSpPr>
        <p:spPr bwMode="auto">
          <a:xfrm>
            <a:off x="3321088" y="2452275"/>
            <a:ext cx="117638" cy="107815"/>
          </a:xfrm>
          <a:prstGeom prst="rect">
            <a:avLst/>
          </a:prstGeom>
          <a:solidFill>
            <a:schemeClr val="tx1"/>
          </a:solidFill>
          <a:ln w="12700">
            <a:solidFill>
              <a:srgbClr val="000000"/>
            </a:solidFill>
            <a:miter lim="800000"/>
            <a:headEnd/>
            <a:tailEnd/>
          </a:ln>
        </p:spPr>
        <p:txBody>
          <a:bodyPr>
            <a:prstTxWarp prst="textNoShape">
              <a:avLst/>
            </a:prstTxWarp>
          </a:bodyPr>
          <a:lstStyle/>
          <a:p>
            <a:endParaRPr lang="en-US" dirty="0"/>
          </a:p>
        </p:txBody>
      </p:sp>
      <p:sp>
        <p:nvSpPr>
          <p:cNvPr id="81034" name="Rectangle 140"/>
          <p:cNvSpPr>
            <a:spLocks noChangeArrowheads="1"/>
          </p:cNvSpPr>
          <p:nvPr/>
        </p:nvSpPr>
        <p:spPr bwMode="auto">
          <a:xfrm>
            <a:off x="3692134" y="3203384"/>
            <a:ext cx="102211"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35" name="Rectangle 141"/>
          <p:cNvSpPr>
            <a:spLocks noChangeArrowheads="1"/>
          </p:cNvSpPr>
          <p:nvPr/>
        </p:nvSpPr>
        <p:spPr bwMode="auto">
          <a:xfrm>
            <a:off x="3692134" y="3203384"/>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36" name="Rectangle 142"/>
          <p:cNvSpPr>
            <a:spLocks noChangeArrowheads="1"/>
          </p:cNvSpPr>
          <p:nvPr/>
        </p:nvSpPr>
        <p:spPr bwMode="auto">
          <a:xfrm>
            <a:off x="3794345" y="3956290"/>
            <a:ext cx="102210"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37" name="Rectangle 143"/>
          <p:cNvSpPr>
            <a:spLocks noChangeArrowheads="1"/>
          </p:cNvSpPr>
          <p:nvPr/>
        </p:nvSpPr>
        <p:spPr bwMode="auto">
          <a:xfrm>
            <a:off x="3778917" y="3927539"/>
            <a:ext cx="117638" cy="107815"/>
          </a:xfrm>
          <a:prstGeom prst="rect">
            <a:avLst/>
          </a:prstGeom>
          <a:solidFill>
            <a:schemeClr val="tx1"/>
          </a:solidFill>
          <a:ln w="12700">
            <a:solidFill>
              <a:srgbClr val="000000"/>
            </a:solidFill>
            <a:miter lim="800000"/>
            <a:headEnd/>
            <a:tailEnd/>
          </a:ln>
        </p:spPr>
        <p:txBody>
          <a:bodyPr>
            <a:prstTxWarp prst="textNoShape">
              <a:avLst/>
            </a:prstTxWarp>
          </a:bodyPr>
          <a:lstStyle/>
          <a:p>
            <a:endParaRPr lang="en-US" dirty="0"/>
          </a:p>
        </p:txBody>
      </p:sp>
      <p:sp>
        <p:nvSpPr>
          <p:cNvPr id="81038" name="Rectangle 144"/>
          <p:cNvSpPr>
            <a:spLocks noChangeArrowheads="1"/>
          </p:cNvSpPr>
          <p:nvPr/>
        </p:nvSpPr>
        <p:spPr bwMode="auto">
          <a:xfrm>
            <a:off x="4031550" y="4125200"/>
            <a:ext cx="102211"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39" name="Rectangle 145"/>
          <p:cNvSpPr>
            <a:spLocks noChangeArrowheads="1"/>
          </p:cNvSpPr>
          <p:nvPr/>
        </p:nvSpPr>
        <p:spPr bwMode="auto">
          <a:xfrm>
            <a:off x="4031550" y="4125200"/>
            <a:ext cx="119567" cy="106018"/>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40" name="Rectangle 146"/>
          <p:cNvSpPr>
            <a:spLocks noChangeArrowheads="1"/>
          </p:cNvSpPr>
          <p:nvPr/>
        </p:nvSpPr>
        <p:spPr bwMode="auto">
          <a:xfrm>
            <a:off x="4523318" y="4599585"/>
            <a:ext cx="102210"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41" name="Rectangle 147"/>
          <p:cNvSpPr>
            <a:spLocks noChangeArrowheads="1"/>
          </p:cNvSpPr>
          <p:nvPr/>
        </p:nvSpPr>
        <p:spPr bwMode="auto">
          <a:xfrm>
            <a:off x="4523318" y="4599585"/>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42" name="Rectangle 148"/>
          <p:cNvSpPr>
            <a:spLocks noChangeArrowheads="1"/>
          </p:cNvSpPr>
          <p:nvPr/>
        </p:nvSpPr>
        <p:spPr bwMode="auto">
          <a:xfrm>
            <a:off x="4677597" y="4906857"/>
            <a:ext cx="100282"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43" name="Rectangle 149"/>
          <p:cNvSpPr>
            <a:spLocks noChangeArrowheads="1"/>
          </p:cNvSpPr>
          <p:nvPr/>
        </p:nvSpPr>
        <p:spPr bwMode="auto">
          <a:xfrm>
            <a:off x="4677597" y="4906857"/>
            <a:ext cx="117638" cy="107815"/>
          </a:xfrm>
          <a:prstGeom prst="rect">
            <a:avLst/>
          </a:prstGeom>
          <a:solidFill>
            <a:schemeClr val="tx1"/>
          </a:solidFill>
          <a:ln w="12700">
            <a:solidFill>
              <a:srgbClr val="000000"/>
            </a:solidFill>
            <a:miter lim="800000"/>
            <a:headEnd/>
            <a:tailEnd/>
          </a:ln>
        </p:spPr>
        <p:txBody>
          <a:bodyPr>
            <a:prstTxWarp prst="textNoShape">
              <a:avLst/>
            </a:prstTxWarp>
          </a:bodyPr>
          <a:lstStyle/>
          <a:p>
            <a:endParaRPr lang="en-US" dirty="0"/>
          </a:p>
        </p:txBody>
      </p:sp>
      <p:sp>
        <p:nvSpPr>
          <p:cNvPr id="81044" name="Rectangle 150"/>
          <p:cNvSpPr>
            <a:spLocks noChangeArrowheads="1"/>
          </p:cNvSpPr>
          <p:nvPr/>
        </p:nvSpPr>
        <p:spPr bwMode="auto">
          <a:xfrm>
            <a:off x="4812592" y="5197957"/>
            <a:ext cx="102210"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45" name="Rectangle 151"/>
          <p:cNvSpPr>
            <a:spLocks noChangeArrowheads="1"/>
          </p:cNvSpPr>
          <p:nvPr/>
        </p:nvSpPr>
        <p:spPr bwMode="auto">
          <a:xfrm>
            <a:off x="4812592" y="5197957"/>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46" name="Rectangle 152"/>
          <p:cNvSpPr>
            <a:spLocks noChangeArrowheads="1"/>
          </p:cNvSpPr>
          <p:nvPr/>
        </p:nvSpPr>
        <p:spPr bwMode="auto">
          <a:xfrm>
            <a:off x="5049797" y="4400128"/>
            <a:ext cx="102211"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47" name="Rectangle 153"/>
          <p:cNvSpPr>
            <a:spLocks noChangeArrowheads="1"/>
          </p:cNvSpPr>
          <p:nvPr/>
        </p:nvSpPr>
        <p:spPr bwMode="auto">
          <a:xfrm>
            <a:off x="5049797" y="4400128"/>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48" name="Rectangle 154"/>
          <p:cNvSpPr>
            <a:spLocks noChangeArrowheads="1"/>
          </p:cNvSpPr>
          <p:nvPr/>
        </p:nvSpPr>
        <p:spPr bwMode="auto">
          <a:xfrm>
            <a:off x="5576278" y="4984124"/>
            <a:ext cx="102210"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49" name="Rectangle 155"/>
          <p:cNvSpPr>
            <a:spLocks noChangeArrowheads="1"/>
          </p:cNvSpPr>
          <p:nvPr/>
        </p:nvSpPr>
        <p:spPr bwMode="auto">
          <a:xfrm>
            <a:off x="5576278" y="4984124"/>
            <a:ext cx="119567" cy="106018"/>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50" name="Rectangle 156"/>
          <p:cNvSpPr>
            <a:spLocks noChangeArrowheads="1"/>
          </p:cNvSpPr>
          <p:nvPr/>
        </p:nvSpPr>
        <p:spPr bwMode="auto">
          <a:xfrm>
            <a:off x="6052616" y="4956934"/>
            <a:ext cx="100282" cy="91643"/>
          </a:xfrm>
          <a:prstGeom prst="rect">
            <a:avLst/>
          </a:prstGeom>
          <a:solidFill>
            <a:schemeClr val="tx2"/>
          </a:solidFill>
          <a:ln w="9525">
            <a:solidFill>
              <a:schemeClr val="tx2"/>
            </a:solidFill>
            <a:miter lim="800000"/>
            <a:headEnd/>
            <a:tailEnd/>
          </a:ln>
        </p:spPr>
        <p:txBody>
          <a:bodyPr>
            <a:prstTxWarp prst="textNoShape">
              <a:avLst/>
            </a:prstTxWarp>
          </a:bodyPr>
          <a:lstStyle/>
          <a:p>
            <a:endParaRPr lang="en-US" dirty="0"/>
          </a:p>
        </p:txBody>
      </p:sp>
      <p:sp>
        <p:nvSpPr>
          <p:cNvPr id="81051" name="Rectangle 157"/>
          <p:cNvSpPr>
            <a:spLocks noChangeArrowheads="1"/>
          </p:cNvSpPr>
          <p:nvPr/>
        </p:nvSpPr>
        <p:spPr bwMode="auto">
          <a:xfrm>
            <a:off x="6052616" y="4984644"/>
            <a:ext cx="117639" cy="107815"/>
          </a:xfrm>
          <a:prstGeom prst="rect">
            <a:avLst/>
          </a:prstGeom>
          <a:solidFill>
            <a:schemeClr val="tx2"/>
          </a:solidFill>
          <a:ln w="31750">
            <a:solidFill>
              <a:srgbClr val="000000"/>
            </a:solidFill>
            <a:miter lim="800000"/>
            <a:headEnd/>
            <a:tailEnd/>
          </a:ln>
        </p:spPr>
        <p:txBody>
          <a:bodyPr>
            <a:prstTxWarp prst="textNoShape">
              <a:avLst/>
            </a:prstTxWarp>
          </a:bodyPr>
          <a:lstStyle/>
          <a:p>
            <a:endParaRPr lang="en-US" dirty="0"/>
          </a:p>
        </p:txBody>
      </p:sp>
      <p:sp>
        <p:nvSpPr>
          <p:cNvPr id="81052" name="Rectangle 158"/>
          <p:cNvSpPr>
            <a:spLocks noChangeArrowheads="1"/>
          </p:cNvSpPr>
          <p:nvPr/>
        </p:nvSpPr>
        <p:spPr bwMode="auto">
          <a:xfrm>
            <a:off x="6424817" y="5029047"/>
            <a:ext cx="102210"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53" name="Rectangle 159"/>
          <p:cNvSpPr>
            <a:spLocks noChangeArrowheads="1"/>
          </p:cNvSpPr>
          <p:nvPr/>
        </p:nvSpPr>
        <p:spPr bwMode="auto">
          <a:xfrm>
            <a:off x="6424817" y="5029047"/>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54" name="Rectangle 160"/>
          <p:cNvSpPr>
            <a:spLocks noChangeArrowheads="1"/>
          </p:cNvSpPr>
          <p:nvPr/>
        </p:nvSpPr>
        <p:spPr bwMode="auto">
          <a:xfrm>
            <a:off x="6731448" y="5136862"/>
            <a:ext cx="102211" cy="91642"/>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55" name="Rectangle 161"/>
          <p:cNvSpPr>
            <a:spLocks noChangeArrowheads="1"/>
          </p:cNvSpPr>
          <p:nvPr/>
        </p:nvSpPr>
        <p:spPr bwMode="auto">
          <a:xfrm>
            <a:off x="6731448" y="5123007"/>
            <a:ext cx="117639"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56" name="Rectangle 162"/>
          <p:cNvSpPr>
            <a:spLocks noChangeArrowheads="1"/>
          </p:cNvSpPr>
          <p:nvPr/>
        </p:nvSpPr>
        <p:spPr bwMode="auto">
          <a:xfrm>
            <a:off x="7444992" y="4998499"/>
            <a:ext cx="100282"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57" name="Rectangle 163"/>
          <p:cNvSpPr>
            <a:spLocks noChangeArrowheads="1"/>
          </p:cNvSpPr>
          <p:nvPr/>
        </p:nvSpPr>
        <p:spPr bwMode="auto">
          <a:xfrm>
            <a:off x="7444992" y="4998499"/>
            <a:ext cx="117639" cy="107815"/>
          </a:xfrm>
          <a:prstGeom prst="rect">
            <a:avLst/>
          </a:prstGeom>
          <a:solidFill>
            <a:schemeClr val="tx1"/>
          </a:solidFill>
          <a:ln w="12700">
            <a:solidFill>
              <a:srgbClr val="000000"/>
            </a:solidFill>
            <a:miter lim="800000"/>
            <a:headEnd/>
            <a:tailEnd/>
          </a:ln>
        </p:spPr>
        <p:txBody>
          <a:bodyPr>
            <a:prstTxWarp prst="textNoShape">
              <a:avLst/>
            </a:prstTxWarp>
          </a:bodyPr>
          <a:lstStyle/>
          <a:p>
            <a:endParaRPr lang="en-US" dirty="0"/>
          </a:p>
        </p:txBody>
      </p:sp>
      <p:sp>
        <p:nvSpPr>
          <p:cNvPr id="81058" name="Rectangle 164"/>
          <p:cNvSpPr>
            <a:spLocks noChangeArrowheads="1"/>
          </p:cNvSpPr>
          <p:nvPr/>
        </p:nvSpPr>
        <p:spPr bwMode="auto">
          <a:xfrm>
            <a:off x="8208678" y="4890684"/>
            <a:ext cx="102211" cy="93439"/>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59" name="Rectangle 165"/>
          <p:cNvSpPr>
            <a:spLocks noChangeArrowheads="1"/>
          </p:cNvSpPr>
          <p:nvPr/>
        </p:nvSpPr>
        <p:spPr bwMode="auto">
          <a:xfrm>
            <a:off x="8208678" y="4890684"/>
            <a:ext cx="117639"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60" name="Rectangle 166"/>
          <p:cNvSpPr>
            <a:spLocks noChangeArrowheads="1"/>
          </p:cNvSpPr>
          <p:nvPr/>
        </p:nvSpPr>
        <p:spPr bwMode="auto">
          <a:xfrm>
            <a:off x="8463239" y="5321943"/>
            <a:ext cx="102211"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61" name="Rectangle 167"/>
          <p:cNvSpPr>
            <a:spLocks noChangeArrowheads="1"/>
          </p:cNvSpPr>
          <p:nvPr/>
        </p:nvSpPr>
        <p:spPr bwMode="auto">
          <a:xfrm>
            <a:off x="8463239" y="5321943"/>
            <a:ext cx="117639" cy="106018"/>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62" name="Rectangle 168"/>
          <p:cNvSpPr>
            <a:spLocks noChangeArrowheads="1"/>
          </p:cNvSpPr>
          <p:nvPr/>
        </p:nvSpPr>
        <p:spPr bwMode="auto">
          <a:xfrm>
            <a:off x="8771444" y="5261369"/>
            <a:ext cx="102210" cy="91643"/>
          </a:xfrm>
          <a:prstGeom prst="rect">
            <a:avLst/>
          </a:prstGeom>
          <a:solidFill>
            <a:schemeClr val="tx2"/>
          </a:solidFill>
          <a:ln w="9525">
            <a:solidFill>
              <a:schemeClr val="tx2"/>
            </a:solidFill>
            <a:miter lim="800000"/>
            <a:headEnd/>
            <a:tailEnd/>
          </a:ln>
        </p:spPr>
        <p:txBody>
          <a:bodyPr>
            <a:prstTxWarp prst="textNoShape">
              <a:avLst/>
            </a:prstTxWarp>
          </a:bodyPr>
          <a:lstStyle/>
          <a:p>
            <a:endParaRPr lang="en-US" dirty="0"/>
          </a:p>
        </p:txBody>
      </p:sp>
      <p:sp>
        <p:nvSpPr>
          <p:cNvPr id="81063" name="Rectangle 169"/>
          <p:cNvSpPr>
            <a:spLocks noChangeArrowheads="1"/>
          </p:cNvSpPr>
          <p:nvPr/>
        </p:nvSpPr>
        <p:spPr bwMode="auto">
          <a:xfrm>
            <a:off x="8771444" y="5261369"/>
            <a:ext cx="119567" cy="107815"/>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64" name="Rectangle 170"/>
          <p:cNvSpPr>
            <a:spLocks noChangeArrowheads="1"/>
          </p:cNvSpPr>
          <p:nvPr/>
        </p:nvSpPr>
        <p:spPr bwMode="auto">
          <a:xfrm>
            <a:off x="832171" y="5636404"/>
            <a:ext cx="142642"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0</a:t>
            </a:r>
            <a:endParaRPr lang="en-US" sz="2000" dirty="0"/>
          </a:p>
        </p:txBody>
      </p:sp>
      <p:sp>
        <p:nvSpPr>
          <p:cNvPr id="81065" name="Rectangle 171"/>
          <p:cNvSpPr>
            <a:spLocks noChangeArrowheads="1"/>
          </p:cNvSpPr>
          <p:nvPr/>
        </p:nvSpPr>
        <p:spPr bwMode="auto">
          <a:xfrm>
            <a:off x="645106" y="4808026"/>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25</a:t>
            </a:r>
            <a:endParaRPr lang="en-US" sz="2000" dirty="0"/>
          </a:p>
        </p:txBody>
      </p:sp>
      <p:sp>
        <p:nvSpPr>
          <p:cNvPr id="81066" name="Rectangle 172"/>
          <p:cNvSpPr>
            <a:spLocks noChangeArrowheads="1"/>
          </p:cNvSpPr>
          <p:nvPr/>
        </p:nvSpPr>
        <p:spPr bwMode="auto">
          <a:xfrm>
            <a:off x="645106" y="3963478"/>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50</a:t>
            </a:r>
            <a:endParaRPr lang="en-US" sz="2000" dirty="0"/>
          </a:p>
        </p:txBody>
      </p:sp>
      <p:sp>
        <p:nvSpPr>
          <p:cNvPr id="81067" name="Rectangle 173"/>
          <p:cNvSpPr>
            <a:spLocks noChangeArrowheads="1"/>
          </p:cNvSpPr>
          <p:nvPr/>
        </p:nvSpPr>
        <p:spPr bwMode="auto">
          <a:xfrm>
            <a:off x="645106" y="3135101"/>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75</a:t>
            </a:r>
            <a:endParaRPr lang="en-US" sz="2000" dirty="0"/>
          </a:p>
        </p:txBody>
      </p:sp>
      <p:sp>
        <p:nvSpPr>
          <p:cNvPr id="81068" name="Rectangle 174"/>
          <p:cNvSpPr>
            <a:spLocks noChangeArrowheads="1"/>
          </p:cNvSpPr>
          <p:nvPr/>
        </p:nvSpPr>
        <p:spPr bwMode="auto">
          <a:xfrm>
            <a:off x="458043" y="2292349"/>
            <a:ext cx="427927"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100</a:t>
            </a:r>
            <a:endParaRPr lang="en-US" sz="2000" dirty="0"/>
          </a:p>
        </p:txBody>
      </p:sp>
      <p:sp>
        <p:nvSpPr>
          <p:cNvPr id="81069" name="Rectangle 175"/>
          <p:cNvSpPr>
            <a:spLocks noChangeArrowheads="1"/>
          </p:cNvSpPr>
          <p:nvPr/>
        </p:nvSpPr>
        <p:spPr bwMode="auto">
          <a:xfrm>
            <a:off x="458043" y="1447800"/>
            <a:ext cx="427927"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t>125</a:t>
            </a:r>
            <a:endParaRPr lang="en-US" sz="2000" dirty="0"/>
          </a:p>
        </p:txBody>
      </p:sp>
      <p:sp>
        <p:nvSpPr>
          <p:cNvPr id="81070" name="Rectangle 176"/>
          <p:cNvSpPr>
            <a:spLocks noChangeArrowheads="1"/>
          </p:cNvSpPr>
          <p:nvPr/>
        </p:nvSpPr>
        <p:spPr bwMode="auto">
          <a:xfrm rot="16200000">
            <a:off x="-53557" y="3584516"/>
            <a:ext cx="706925"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000000"/>
                </a:solidFill>
              </a:rPr>
              <a:t>µg/L</a:t>
            </a:r>
          </a:p>
        </p:txBody>
      </p:sp>
      <p:sp>
        <p:nvSpPr>
          <p:cNvPr id="81071" name="Rectangle 177"/>
          <p:cNvSpPr>
            <a:spLocks noChangeArrowheads="1"/>
          </p:cNvSpPr>
          <p:nvPr/>
        </p:nvSpPr>
        <p:spPr bwMode="auto">
          <a:xfrm>
            <a:off x="984522" y="5927504"/>
            <a:ext cx="142642"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0</a:t>
            </a:r>
            <a:endParaRPr lang="en-US" sz="2000" dirty="0">
              <a:solidFill>
                <a:srgbClr val="000000"/>
              </a:solidFill>
            </a:endParaRPr>
          </a:p>
        </p:txBody>
      </p:sp>
      <p:sp>
        <p:nvSpPr>
          <p:cNvPr id="81072" name="Rectangle 178"/>
          <p:cNvSpPr>
            <a:spLocks noChangeArrowheads="1"/>
          </p:cNvSpPr>
          <p:nvPr/>
        </p:nvSpPr>
        <p:spPr bwMode="auto">
          <a:xfrm>
            <a:off x="1917915" y="5927504"/>
            <a:ext cx="142642"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8</a:t>
            </a:r>
          </a:p>
        </p:txBody>
      </p:sp>
      <p:sp>
        <p:nvSpPr>
          <p:cNvPr id="81073" name="Rectangle 179"/>
          <p:cNvSpPr>
            <a:spLocks noChangeArrowheads="1"/>
          </p:cNvSpPr>
          <p:nvPr/>
        </p:nvSpPr>
        <p:spPr bwMode="auto">
          <a:xfrm>
            <a:off x="2698958"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18</a:t>
            </a:r>
          </a:p>
        </p:txBody>
      </p:sp>
      <p:sp>
        <p:nvSpPr>
          <p:cNvPr id="81074" name="Rectangle 180"/>
          <p:cNvSpPr>
            <a:spLocks noChangeArrowheads="1"/>
          </p:cNvSpPr>
          <p:nvPr/>
        </p:nvSpPr>
        <p:spPr bwMode="auto">
          <a:xfrm>
            <a:off x="3582210"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28</a:t>
            </a:r>
          </a:p>
        </p:txBody>
      </p:sp>
      <p:sp>
        <p:nvSpPr>
          <p:cNvPr id="81075" name="Rectangle 181"/>
          <p:cNvSpPr>
            <a:spLocks noChangeArrowheads="1"/>
          </p:cNvSpPr>
          <p:nvPr/>
        </p:nvSpPr>
        <p:spPr bwMode="auto">
          <a:xfrm>
            <a:off x="4465463"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38</a:t>
            </a:r>
          </a:p>
        </p:txBody>
      </p:sp>
      <p:sp>
        <p:nvSpPr>
          <p:cNvPr id="81076" name="Rectangle 182"/>
          <p:cNvSpPr>
            <a:spLocks noChangeArrowheads="1"/>
          </p:cNvSpPr>
          <p:nvPr/>
        </p:nvSpPr>
        <p:spPr bwMode="auto">
          <a:xfrm>
            <a:off x="5331358"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48</a:t>
            </a:r>
          </a:p>
        </p:txBody>
      </p:sp>
      <p:sp>
        <p:nvSpPr>
          <p:cNvPr id="81077" name="Rectangle 183"/>
          <p:cNvSpPr>
            <a:spLocks noChangeArrowheads="1"/>
          </p:cNvSpPr>
          <p:nvPr/>
        </p:nvSpPr>
        <p:spPr bwMode="auto">
          <a:xfrm>
            <a:off x="6212682"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58</a:t>
            </a:r>
          </a:p>
        </p:txBody>
      </p:sp>
      <p:sp>
        <p:nvSpPr>
          <p:cNvPr id="81078" name="Rectangle 184"/>
          <p:cNvSpPr>
            <a:spLocks noChangeArrowheads="1"/>
          </p:cNvSpPr>
          <p:nvPr/>
        </p:nvSpPr>
        <p:spPr bwMode="auto">
          <a:xfrm>
            <a:off x="7095935"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68</a:t>
            </a:r>
          </a:p>
        </p:txBody>
      </p:sp>
      <p:sp>
        <p:nvSpPr>
          <p:cNvPr id="81079" name="Rectangle 185"/>
          <p:cNvSpPr>
            <a:spLocks noChangeArrowheads="1"/>
          </p:cNvSpPr>
          <p:nvPr/>
        </p:nvSpPr>
        <p:spPr bwMode="auto">
          <a:xfrm>
            <a:off x="7961830"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78</a:t>
            </a:r>
          </a:p>
        </p:txBody>
      </p:sp>
      <p:sp>
        <p:nvSpPr>
          <p:cNvPr id="81080" name="Rectangle 186"/>
          <p:cNvSpPr>
            <a:spLocks noChangeArrowheads="1"/>
          </p:cNvSpPr>
          <p:nvPr/>
        </p:nvSpPr>
        <p:spPr bwMode="auto">
          <a:xfrm>
            <a:off x="8845082" y="5927504"/>
            <a:ext cx="285284"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srgbClr val="000000"/>
                </a:solidFill>
              </a:rPr>
              <a:t>88</a:t>
            </a:r>
          </a:p>
        </p:txBody>
      </p:sp>
      <p:sp>
        <p:nvSpPr>
          <p:cNvPr id="81081" name="Rectangle 187"/>
          <p:cNvSpPr>
            <a:spLocks noChangeArrowheads="1"/>
          </p:cNvSpPr>
          <p:nvPr/>
        </p:nvSpPr>
        <p:spPr bwMode="auto">
          <a:xfrm>
            <a:off x="4133761" y="6265323"/>
            <a:ext cx="960199"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000000"/>
                </a:solidFill>
              </a:rPr>
              <a:t>Hours</a:t>
            </a:r>
          </a:p>
        </p:txBody>
      </p:sp>
      <p:sp>
        <p:nvSpPr>
          <p:cNvPr id="81082" name="Line 188"/>
          <p:cNvSpPr>
            <a:spLocks noChangeShapeType="1"/>
          </p:cNvSpPr>
          <p:nvPr/>
        </p:nvSpPr>
        <p:spPr bwMode="auto">
          <a:xfrm>
            <a:off x="5508780" y="3189009"/>
            <a:ext cx="644119" cy="0"/>
          </a:xfrm>
          <a:prstGeom prst="line">
            <a:avLst/>
          </a:prstGeom>
          <a:noFill/>
          <a:ln w="31750">
            <a:solidFill>
              <a:srgbClr val="008011"/>
            </a:solidFill>
            <a:round/>
            <a:headEnd/>
            <a:tailEnd/>
          </a:ln>
        </p:spPr>
        <p:txBody>
          <a:bodyPr>
            <a:prstTxWarp prst="textNoShape">
              <a:avLst/>
            </a:prstTxWarp>
          </a:bodyPr>
          <a:lstStyle/>
          <a:p>
            <a:endParaRPr lang="en-US" dirty="0"/>
          </a:p>
        </p:txBody>
      </p:sp>
      <p:sp>
        <p:nvSpPr>
          <p:cNvPr id="81083" name="Oval 189"/>
          <p:cNvSpPr>
            <a:spLocks noChangeArrowheads="1"/>
          </p:cNvSpPr>
          <p:nvPr/>
        </p:nvSpPr>
        <p:spPr bwMode="auto">
          <a:xfrm>
            <a:off x="5798054" y="3158461"/>
            <a:ext cx="100282" cy="91643"/>
          </a:xfrm>
          <a:prstGeom prst="ellipse">
            <a:avLst/>
          </a:prstGeom>
          <a:solidFill>
            <a:srgbClr val="008011"/>
          </a:solidFill>
          <a:ln w="9525">
            <a:noFill/>
            <a:round/>
            <a:headEnd/>
            <a:tailEnd/>
          </a:ln>
        </p:spPr>
        <p:txBody>
          <a:bodyPr>
            <a:prstTxWarp prst="textNoShape">
              <a:avLst/>
            </a:prstTxWarp>
          </a:bodyPr>
          <a:lstStyle/>
          <a:p>
            <a:endParaRPr lang="en-US" dirty="0"/>
          </a:p>
        </p:txBody>
      </p:sp>
      <p:sp>
        <p:nvSpPr>
          <p:cNvPr id="81084" name="Oval 190"/>
          <p:cNvSpPr>
            <a:spLocks noChangeArrowheads="1"/>
          </p:cNvSpPr>
          <p:nvPr/>
        </p:nvSpPr>
        <p:spPr bwMode="auto">
          <a:xfrm>
            <a:off x="5798054" y="3158461"/>
            <a:ext cx="117639" cy="107815"/>
          </a:xfrm>
          <a:prstGeom prst="ellipse">
            <a:avLst/>
          </a:prstGeom>
          <a:noFill/>
          <a:ln w="31750">
            <a:solidFill>
              <a:srgbClr val="008011"/>
            </a:solidFill>
            <a:round/>
            <a:headEnd/>
            <a:tailEnd/>
          </a:ln>
        </p:spPr>
        <p:txBody>
          <a:bodyPr>
            <a:prstTxWarp prst="textNoShape">
              <a:avLst/>
            </a:prstTxWarp>
          </a:bodyPr>
          <a:lstStyle/>
          <a:p>
            <a:endParaRPr lang="en-US" dirty="0"/>
          </a:p>
        </p:txBody>
      </p:sp>
      <p:sp>
        <p:nvSpPr>
          <p:cNvPr id="81085" name="Rectangle 191"/>
          <p:cNvSpPr>
            <a:spLocks noChangeArrowheads="1"/>
          </p:cNvSpPr>
          <p:nvPr/>
        </p:nvSpPr>
        <p:spPr bwMode="auto">
          <a:xfrm>
            <a:off x="6392032" y="3074006"/>
            <a:ext cx="601692" cy="310865"/>
          </a:xfrm>
          <a:prstGeom prst="rect">
            <a:avLst/>
          </a:prstGeom>
          <a:noFill/>
          <a:ln w="9525">
            <a:noFill/>
            <a:miter lim="800000"/>
            <a:headEnd/>
            <a:tailEnd/>
          </a:ln>
        </p:spPr>
        <p:txBody>
          <a:bodyPr wrap="none" lIns="0" tIns="0" rIns="0" bIns="0">
            <a:prstTxWarp prst="textNoShape">
              <a:avLst/>
            </a:prstTxWarp>
            <a:spAutoFit/>
          </a:bodyPr>
          <a:lstStyle/>
          <a:p>
            <a:r>
              <a:rPr lang="en-US" sz="1800" b="1" dirty="0">
                <a:solidFill>
                  <a:srgbClr val="000000"/>
                </a:solidFill>
              </a:rPr>
              <a:t>THC</a:t>
            </a:r>
            <a:endParaRPr lang="en-US" dirty="0">
              <a:solidFill>
                <a:schemeClr val="hlink"/>
              </a:solidFill>
            </a:endParaRPr>
          </a:p>
        </p:txBody>
      </p:sp>
      <p:sp>
        <p:nvSpPr>
          <p:cNvPr id="81086" name="Line 192"/>
          <p:cNvSpPr>
            <a:spLocks noChangeShapeType="1"/>
          </p:cNvSpPr>
          <p:nvPr/>
        </p:nvSpPr>
        <p:spPr bwMode="auto">
          <a:xfrm>
            <a:off x="5508780" y="2728999"/>
            <a:ext cx="644119" cy="1796"/>
          </a:xfrm>
          <a:prstGeom prst="line">
            <a:avLst/>
          </a:prstGeom>
          <a:noFill/>
          <a:ln w="31750">
            <a:solidFill>
              <a:schemeClr val="accent1"/>
            </a:solidFill>
            <a:round/>
            <a:headEnd/>
            <a:tailEnd/>
          </a:ln>
        </p:spPr>
        <p:txBody>
          <a:bodyPr>
            <a:prstTxWarp prst="textNoShape">
              <a:avLst/>
            </a:prstTxWarp>
          </a:bodyPr>
          <a:lstStyle/>
          <a:p>
            <a:endParaRPr lang="en-US" dirty="0"/>
          </a:p>
        </p:txBody>
      </p:sp>
      <p:sp>
        <p:nvSpPr>
          <p:cNvPr id="81087" name="Oval 193"/>
          <p:cNvSpPr>
            <a:spLocks noChangeArrowheads="1"/>
          </p:cNvSpPr>
          <p:nvPr/>
        </p:nvSpPr>
        <p:spPr bwMode="auto">
          <a:xfrm>
            <a:off x="5798054" y="2698451"/>
            <a:ext cx="100282" cy="91643"/>
          </a:xfrm>
          <a:prstGeom prst="ellipse">
            <a:avLst/>
          </a:prstGeom>
          <a:solidFill>
            <a:srgbClr val="DD0806"/>
          </a:solidFill>
          <a:ln w="9525">
            <a:noFill/>
            <a:round/>
            <a:headEnd/>
            <a:tailEnd/>
          </a:ln>
        </p:spPr>
        <p:txBody>
          <a:bodyPr>
            <a:prstTxWarp prst="textNoShape">
              <a:avLst/>
            </a:prstTxWarp>
          </a:bodyPr>
          <a:lstStyle/>
          <a:p>
            <a:endParaRPr lang="en-US" dirty="0"/>
          </a:p>
        </p:txBody>
      </p:sp>
      <p:sp>
        <p:nvSpPr>
          <p:cNvPr id="81088" name="Oval 194"/>
          <p:cNvSpPr>
            <a:spLocks noChangeArrowheads="1"/>
          </p:cNvSpPr>
          <p:nvPr/>
        </p:nvSpPr>
        <p:spPr bwMode="auto">
          <a:xfrm>
            <a:off x="5798054" y="2698451"/>
            <a:ext cx="117639" cy="106018"/>
          </a:xfrm>
          <a:prstGeom prst="ellipse">
            <a:avLst/>
          </a:prstGeom>
          <a:solidFill>
            <a:schemeClr val="accent1"/>
          </a:solidFill>
          <a:ln w="31750">
            <a:solidFill>
              <a:schemeClr val="accent1"/>
            </a:solidFill>
            <a:round/>
            <a:headEnd/>
            <a:tailEnd/>
          </a:ln>
        </p:spPr>
        <p:txBody>
          <a:bodyPr>
            <a:prstTxWarp prst="textNoShape">
              <a:avLst/>
            </a:prstTxWarp>
          </a:bodyPr>
          <a:lstStyle/>
          <a:p>
            <a:endParaRPr lang="en-US" dirty="0"/>
          </a:p>
        </p:txBody>
      </p:sp>
      <p:sp>
        <p:nvSpPr>
          <p:cNvPr id="81089" name="Rectangle 195"/>
          <p:cNvSpPr>
            <a:spLocks noChangeArrowheads="1"/>
          </p:cNvSpPr>
          <p:nvPr/>
        </p:nvSpPr>
        <p:spPr bwMode="auto">
          <a:xfrm>
            <a:off x="6392032" y="2613997"/>
            <a:ext cx="1496515" cy="310865"/>
          </a:xfrm>
          <a:prstGeom prst="rect">
            <a:avLst/>
          </a:prstGeom>
          <a:noFill/>
          <a:ln w="9525">
            <a:noFill/>
            <a:miter lim="800000"/>
            <a:headEnd/>
            <a:tailEnd/>
          </a:ln>
        </p:spPr>
        <p:txBody>
          <a:bodyPr wrap="none" lIns="0" tIns="0" rIns="0" bIns="0">
            <a:prstTxWarp prst="textNoShape">
              <a:avLst/>
            </a:prstTxWarp>
            <a:spAutoFit/>
          </a:bodyPr>
          <a:lstStyle/>
          <a:p>
            <a:r>
              <a:rPr lang="en-US" sz="1800" b="1" dirty="0">
                <a:solidFill>
                  <a:srgbClr val="000000"/>
                </a:solidFill>
              </a:rPr>
              <a:t>11-OH-THC</a:t>
            </a:r>
            <a:endParaRPr lang="en-US" dirty="0">
              <a:solidFill>
                <a:schemeClr val="hlink"/>
              </a:solidFill>
            </a:endParaRPr>
          </a:p>
        </p:txBody>
      </p:sp>
      <p:sp>
        <p:nvSpPr>
          <p:cNvPr id="81090" name="Line 196"/>
          <p:cNvSpPr>
            <a:spLocks noChangeShapeType="1"/>
          </p:cNvSpPr>
          <p:nvPr/>
        </p:nvSpPr>
        <p:spPr bwMode="auto">
          <a:xfrm>
            <a:off x="5508780" y="2268990"/>
            <a:ext cx="644119" cy="1796"/>
          </a:xfrm>
          <a:prstGeom prst="line">
            <a:avLst/>
          </a:prstGeom>
          <a:noFill/>
          <a:ln w="31750">
            <a:solidFill>
              <a:srgbClr val="000000"/>
            </a:solidFill>
            <a:round/>
            <a:headEnd/>
            <a:tailEnd/>
          </a:ln>
        </p:spPr>
        <p:txBody>
          <a:bodyPr>
            <a:prstTxWarp prst="textNoShape">
              <a:avLst/>
            </a:prstTxWarp>
          </a:bodyPr>
          <a:lstStyle/>
          <a:p>
            <a:endParaRPr lang="en-US" dirty="0"/>
          </a:p>
        </p:txBody>
      </p:sp>
      <p:sp>
        <p:nvSpPr>
          <p:cNvPr id="81091" name="Rectangle 197"/>
          <p:cNvSpPr>
            <a:spLocks noChangeArrowheads="1"/>
          </p:cNvSpPr>
          <p:nvPr/>
        </p:nvSpPr>
        <p:spPr bwMode="auto">
          <a:xfrm>
            <a:off x="5798054" y="2238442"/>
            <a:ext cx="100282" cy="91643"/>
          </a:xfrm>
          <a:prstGeom prst="rect">
            <a:avLst/>
          </a:prstGeom>
          <a:solidFill>
            <a:srgbClr val="000000"/>
          </a:solidFill>
          <a:ln w="9525">
            <a:noFill/>
            <a:miter lim="800000"/>
            <a:headEnd/>
            <a:tailEnd/>
          </a:ln>
        </p:spPr>
        <p:txBody>
          <a:bodyPr>
            <a:prstTxWarp prst="textNoShape">
              <a:avLst/>
            </a:prstTxWarp>
          </a:bodyPr>
          <a:lstStyle/>
          <a:p>
            <a:endParaRPr lang="en-US" dirty="0"/>
          </a:p>
        </p:txBody>
      </p:sp>
      <p:sp>
        <p:nvSpPr>
          <p:cNvPr id="81092" name="Rectangle 198"/>
          <p:cNvSpPr>
            <a:spLocks noChangeArrowheads="1"/>
          </p:cNvSpPr>
          <p:nvPr/>
        </p:nvSpPr>
        <p:spPr bwMode="auto">
          <a:xfrm>
            <a:off x="5798054" y="2238442"/>
            <a:ext cx="117639" cy="106018"/>
          </a:xfrm>
          <a:prstGeom prst="rect">
            <a:avLst/>
          </a:prstGeom>
          <a:noFill/>
          <a:ln w="31750">
            <a:solidFill>
              <a:srgbClr val="000000"/>
            </a:solidFill>
            <a:miter lim="800000"/>
            <a:headEnd/>
            <a:tailEnd/>
          </a:ln>
        </p:spPr>
        <p:txBody>
          <a:bodyPr>
            <a:prstTxWarp prst="textNoShape">
              <a:avLst/>
            </a:prstTxWarp>
          </a:bodyPr>
          <a:lstStyle/>
          <a:p>
            <a:endParaRPr lang="en-US" dirty="0"/>
          </a:p>
        </p:txBody>
      </p:sp>
      <p:sp>
        <p:nvSpPr>
          <p:cNvPr id="81093" name="Rectangle 199"/>
          <p:cNvSpPr>
            <a:spLocks noChangeArrowheads="1"/>
          </p:cNvSpPr>
          <p:nvPr/>
        </p:nvSpPr>
        <p:spPr bwMode="auto">
          <a:xfrm>
            <a:off x="6392032" y="2153987"/>
            <a:ext cx="1450231" cy="310865"/>
          </a:xfrm>
          <a:prstGeom prst="rect">
            <a:avLst/>
          </a:prstGeom>
          <a:noFill/>
          <a:ln w="9525">
            <a:noFill/>
            <a:miter lim="800000"/>
            <a:headEnd/>
            <a:tailEnd/>
          </a:ln>
        </p:spPr>
        <p:txBody>
          <a:bodyPr wrap="none" lIns="0" tIns="0" rIns="0" bIns="0">
            <a:prstTxWarp prst="textNoShape">
              <a:avLst/>
            </a:prstTxWarp>
            <a:spAutoFit/>
          </a:bodyPr>
          <a:lstStyle/>
          <a:p>
            <a:r>
              <a:rPr lang="en-US" sz="1800" b="1" dirty="0">
                <a:solidFill>
                  <a:srgbClr val="000000"/>
                </a:solidFill>
              </a:rPr>
              <a:t>THCCOOH</a:t>
            </a:r>
            <a:endParaRPr lang="en-US" dirty="0">
              <a:solidFill>
                <a:schemeClr val="hlink"/>
              </a:solidFill>
            </a:endParaRPr>
          </a:p>
        </p:txBody>
      </p:sp>
      <p:sp>
        <p:nvSpPr>
          <p:cNvPr id="81094" name="Rectangle 200"/>
          <p:cNvSpPr>
            <a:spLocks noGrp="1" noChangeArrowheads="1"/>
          </p:cNvSpPr>
          <p:nvPr>
            <p:ph type="title"/>
          </p:nvPr>
        </p:nvSpPr>
        <p:spPr>
          <a:xfrm>
            <a:off x="-13634" y="229411"/>
            <a:ext cx="9144000" cy="1143000"/>
          </a:xfrm>
          <a:solidFill>
            <a:schemeClr val="bg2"/>
          </a:solidFill>
        </p:spPr>
        <p:txBody>
          <a:bodyPr/>
          <a:lstStyle/>
          <a:p>
            <a:pPr algn="ctr" eaLnBrk="1" hangingPunct="1"/>
            <a:br>
              <a:rPr lang="en-US" dirty="0">
                <a:solidFill>
                  <a:schemeClr val="accent2"/>
                </a:solidFill>
                <a:ea typeface="ＭＳ Ｐゴシック" pitchFamily="-65" charset="-128"/>
                <a:cs typeface="ＭＳ Ｐゴシック" pitchFamily="-65" charset="-128"/>
              </a:rPr>
            </a:br>
            <a:r>
              <a:rPr lang="en-US" dirty="0">
                <a:solidFill>
                  <a:schemeClr val="accent2"/>
                </a:solidFill>
                <a:ea typeface="ＭＳ Ｐゴシック" pitchFamily="-65" charset="-128"/>
                <a:cs typeface="ＭＳ Ｐゴシック" pitchFamily="-65" charset="-128"/>
              </a:rPr>
              <a:t>THC &amp; Metabolite Urinary Excretion </a:t>
            </a:r>
            <a:br>
              <a:rPr lang="en-US" dirty="0">
                <a:solidFill>
                  <a:schemeClr val="accent2"/>
                </a:solidFill>
                <a:ea typeface="ＭＳ Ｐゴシック" pitchFamily="-65" charset="-128"/>
                <a:cs typeface="ＭＳ Ｐゴシック" pitchFamily="-65" charset="-128"/>
              </a:rPr>
            </a:br>
            <a:r>
              <a:rPr lang="en-US" dirty="0">
                <a:solidFill>
                  <a:schemeClr val="accent2"/>
                </a:solidFill>
                <a:ea typeface="ＭＳ Ｐゴシック" pitchFamily="-65" charset="-128"/>
                <a:cs typeface="ＭＳ Ｐゴシック" pitchFamily="-65" charset="-128"/>
              </a:rPr>
              <a:t>After Smoking a 2.74% THC Cigarette</a:t>
            </a:r>
            <a:br>
              <a:rPr lang="en-US" dirty="0">
                <a:solidFill>
                  <a:schemeClr val="accent2"/>
                </a:solidFill>
                <a:ea typeface="ＭＳ Ｐゴシック" pitchFamily="-65" charset="-128"/>
                <a:cs typeface="ＭＳ Ｐゴシック" pitchFamily="-65" charset="-128"/>
              </a:rPr>
            </a:br>
            <a:endParaRPr lang="en-US" dirty="0">
              <a:solidFill>
                <a:schemeClr val="accent2"/>
              </a:solidFill>
              <a:ea typeface="ＭＳ Ｐゴシック" pitchFamily="-65" charset="-128"/>
              <a:cs typeface="ＭＳ Ｐゴシック" pitchFamily="-65" charset="-128"/>
            </a:endParaRPr>
          </a:p>
        </p:txBody>
      </p:sp>
      <p:sp>
        <p:nvSpPr>
          <p:cNvPr id="2" name="TextBox 1"/>
          <p:cNvSpPr txBox="1"/>
          <p:nvPr/>
        </p:nvSpPr>
        <p:spPr>
          <a:xfrm>
            <a:off x="1229442" y="1372411"/>
            <a:ext cx="372200" cy="36933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578682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480458"/>
            <a:ext cx="9144000" cy="5693866"/>
          </a:xfrm>
          <a:prstGeom prst="rect">
            <a:avLst/>
          </a:prstGeom>
        </p:spPr>
        <p:txBody>
          <a:bodyPr wrap="square">
            <a:spAutoFit/>
          </a:bodyPr>
          <a:lstStyle/>
          <a:p>
            <a:pPr marL="15875" defTabSz="488950">
              <a:tabLst>
                <a:tab pos="1143000" algn="l"/>
                <a:tab pos="2514600" algn="l"/>
                <a:tab pos="3949700" algn="l"/>
                <a:tab pos="5600700" algn="l"/>
                <a:tab pos="7315200" algn="l"/>
                <a:tab pos="8059738" algn="l"/>
              </a:tabLst>
            </a:pPr>
            <a:r>
              <a:rPr lang="en-US" sz="2800" i="0" dirty="0">
                <a:solidFill>
                  <a:srgbClr val="333333"/>
                </a:solidFill>
                <a:latin typeface="+mn-lt"/>
                <a:ea typeface="Times New Roman"/>
                <a:cs typeface="Times New Roman"/>
              </a:rPr>
              <a:t>Subj</a:t>
            </a:r>
            <a:r>
              <a:rPr lang="en-US" sz="2800" dirty="0">
                <a:solidFill>
                  <a:srgbClr val="333333"/>
                </a:solidFill>
                <a:latin typeface="+mn-lt"/>
                <a:ea typeface="Times New Roman"/>
                <a:cs typeface="Times New Roman"/>
              </a:rPr>
              <a:t>   </a:t>
            </a:r>
            <a:r>
              <a:rPr lang="en-US" sz="2800" i="0" dirty="0">
                <a:solidFill>
                  <a:srgbClr val="333333"/>
                </a:solidFill>
                <a:latin typeface="+mn-lt"/>
                <a:ea typeface="Times New Roman"/>
                <a:cs typeface="Times New Roman"/>
              </a:rPr>
              <a:t>Entry</a:t>
            </a:r>
            <a:r>
              <a:rPr lang="en-US" sz="2800" dirty="0">
                <a:solidFill>
                  <a:srgbClr val="333333"/>
                </a:solidFill>
                <a:latin typeface="+mn-lt"/>
                <a:ea typeface="Times New Roman"/>
                <a:cs typeface="Times New Roman"/>
              </a:rPr>
              <a:t>     </a:t>
            </a:r>
            <a:r>
              <a:rPr lang="en-US" sz="2800" i="0" dirty="0">
                <a:solidFill>
                  <a:srgbClr val="333333"/>
                </a:solidFill>
                <a:latin typeface="+mn-lt"/>
                <a:ea typeface="Times New Roman"/>
                <a:cs typeface="Times New Roman"/>
              </a:rPr>
              <a:t>Cmax	1st Neg    Last Pos  	Detection 	</a:t>
            </a:r>
          </a:p>
          <a:p>
            <a:pPr marL="177800" defTabSz="488950">
              <a:tabLst>
                <a:tab pos="1143000" algn="l"/>
                <a:tab pos="2514600" algn="l"/>
                <a:tab pos="3949700" algn="l"/>
                <a:tab pos="5600700" algn="l"/>
                <a:tab pos="7315200" algn="l"/>
                <a:tab pos="8059738" algn="l"/>
              </a:tabLst>
            </a:pPr>
            <a:r>
              <a:rPr lang="en-US" sz="2800" dirty="0">
                <a:solidFill>
                  <a:srgbClr val="333333"/>
                </a:solidFill>
                <a:latin typeface="+mn-lt"/>
                <a:ea typeface="Times New Roman"/>
                <a:cs typeface="Times New Roman"/>
              </a:rPr>
              <a:t>         </a:t>
            </a:r>
            <a:r>
              <a:rPr lang="en-US" sz="2800" i="0" dirty="0">
                <a:solidFill>
                  <a:srgbClr val="333333"/>
                </a:solidFill>
                <a:latin typeface="+mn-lt"/>
                <a:ea typeface="Times New Roman"/>
                <a:cs typeface="Times New Roman"/>
              </a:rPr>
              <a:t>µg/L        µg/L          Day	    Day          Rate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G	8.8	11.5		9.6		  12.0		100.0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M	7.3	11.0		1.1		    7.5		  86.2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O	5.8	  8.3		0.3		    3.7		  64.3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P	5.2	  6.3		0.7		    3.3		  44.2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B	8.1	  8.1		1.5		    7.2		  70.4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F      15.4	15.4		1.1		  24.7		  79.1	</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H	0.0	  5.7		   0		    4.6		  61.5</a:t>
            </a:r>
          </a:p>
          <a:p>
            <a:pPr marL="177800" defTabSz="488950">
              <a:tabLst>
                <a:tab pos="1143000" algn="l"/>
                <a:tab pos="2514600" algn="l"/>
                <a:tab pos="3949700" algn="l"/>
                <a:tab pos="4292600" algn="l"/>
                <a:tab pos="5600700" algn="l"/>
                <a:tab pos="5715000" algn="l"/>
                <a:tab pos="7315200" algn="l"/>
                <a:tab pos="7658100" algn="l"/>
              </a:tabLst>
            </a:pPr>
            <a:r>
              <a:rPr lang="en-US" sz="2800" dirty="0">
                <a:solidFill>
                  <a:schemeClr val="accent2"/>
                </a:solidFill>
              </a:rPr>
              <a:t>Neither THC or 11-OH-THC in urine are markers of recent cannabis use</a:t>
            </a:r>
          </a:p>
          <a:p>
            <a:pPr marL="177800" defTabSz="488950">
              <a:tabLst>
                <a:tab pos="1143000" algn="l"/>
                <a:tab pos="2514600" algn="l"/>
                <a:tab pos="3949700" algn="l"/>
                <a:tab pos="4292600" algn="l"/>
                <a:tab pos="5600700" algn="l"/>
                <a:tab pos="5715000" algn="l"/>
                <a:tab pos="7315200" algn="l"/>
                <a:tab pos="7658100" algn="l"/>
              </a:tabLst>
            </a:pPr>
            <a:r>
              <a:rPr lang="en-US" sz="2800" b="0" i="0" dirty="0">
                <a:solidFill>
                  <a:srgbClr val="333333"/>
                </a:solidFill>
                <a:latin typeface="+mn-lt"/>
                <a:ea typeface="Times New Roman"/>
                <a:cs typeface="Times New Roman"/>
              </a:rPr>
              <a:t>	</a:t>
            </a:r>
          </a:p>
        </p:txBody>
      </p:sp>
      <p:sp>
        <p:nvSpPr>
          <p:cNvPr id="3" name="Title 3"/>
          <p:cNvSpPr txBox="1">
            <a:spLocks/>
          </p:cNvSpPr>
          <p:nvPr/>
        </p:nvSpPr>
        <p:spPr bwMode="auto">
          <a:xfrm>
            <a:off x="0" y="-152400"/>
            <a:ext cx="9144000" cy="1752600"/>
          </a:xfrm>
          <a:prstGeom prst="rect">
            <a:avLst/>
          </a:prstGeom>
          <a:solidFill>
            <a:schemeClr val="bg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chemeClr val="accent2"/>
                </a:solidFill>
                <a:effectLst/>
                <a:uLnTx/>
                <a:uFillTx/>
                <a:latin typeface="+mn-lt"/>
                <a:ea typeface="Times New Roman"/>
                <a:cs typeface="Times New Roman"/>
              </a:rPr>
              <a:t>Urinary THC in Frequent Cannabis Smokers During Monitored Abstinence</a:t>
            </a:r>
            <a:endParaRPr kumimoji="0" lang="en-US" sz="3600" b="0" i="0" u="none" strike="noStrike" kern="0" cap="none" spc="0" normalizeH="0" baseline="0" noProof="0" dirty="0">
              <a:ln>
                <a:noFill/>
              </a:ln>
              <a:solidFill>
                <a:schemeClr val="accent2"/>
              </a:solidFill>
              <a:effectLst/>
              <a:uLnTx/>
              <a:uFillTx/>
              <a:latin typeface="+mn-lt"/>
              <a:ea typeface="+mj-ea"/>
              <a:cs typeface="+mj-cs"/>
            </a:endParaRPr>
          </a:p>
        </p:txBody>
      </p:sp>
      <p:cxnSp>
        <p:nvCxnSpPr>
          <p:cNvPr id="4" name="Straight Connector 3"/>
          <p:cNvCxnSpPr/>
          <p:nvPr/>
        </p:nvCxnSpPr>
        <p:spPr bwMode="auto">
          <a:xfrm>
            <a:off x="0" y="2370667"/>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06708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600" y="2438400"/>
            <a:ext cx="4851400" cy="2463800"/>
          </a:xfrm>
        </p:spPr>
        <p:txBody>
          <a:bodyPr>
            <a:normAutofit fontScale="90000"/>
          </a:bodyPr>
          <a:lstStyle/>
          <a:p>
            <a:pPr algn="ctr"/>
            <a:r>
              <a:rPr lang="en-US" dirty="0">
                <a:solidFill>
                  <a:schemeClr val="accent2"/>
                </a:solidFill>
              </a:rPr>
              <a:t>Predicting New Cannabis Use in Chronic Frequent Cannabis Smokers</a:t>
            </a:r>
          </a:p>
        </p:txBody>
      </p:sp>
      <p:pic>
        <p:nvPicPr>
          <p:cNvPr id="3" name="Picture 4" descr="flinflon2asml"/>
          <p:cNvPicPr>
            <a:picLocks noChangeAspect="1" noChangeArrowheads="1"/>
          </p:cNvPicPr>
          <p:nvPr/>
        </p:nvPicPr>
        <p:blipFill>
          <a:blip r:embed="rId2" cstate="print"/>
          <a:srcRect/>
          <a:stretch>
            <a:fillRect/>
          </a:stretch>
        </p:blipFill>
        <p:spPr bwMode="auto">
          <a:xfrm>
            <a:off x="203200" y="244929"/>
            <a:ext cx="4076700" cy="6406242"/>
          </a:xfrm>
          <a:prstGeom prst="rect">
            <a:avLst/>
          </a:prstGeom>
          <a:noFill/>
          <a:ln w="9525">
            <a:noFill/>
            <a:miter lim="800000"/>
            <a:headEnd/>
            <a:tailEnd/>
          </a:ln>
          <a:effectLst>
            <a:outerShdw blurRad="50800" dist="12700" dir="8100000" algn="ctr" rotWithShape="0">
              <a:srgbClr val="808080">
                <a:alpha val="75000"/>
              </a:srgbClr>
            </a:outerShdw>
          </a:effectLst>
        </p:spPr>
      </p:pic>
    </p:spTree>
    <p:extLst>
      <p:ext uri="{BB962C8B-B14F-4D97-AF65-F5344CB8AC3E}">
        <p14:creationId xmlns:p14="http://schemas.microsoft.com/office/powerpoint/2010/main" val="6101336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3999" cy="1212980"/>
          </a:xfrm>
          <a:solidFill>
            <a:schemeClr val="bg2"/>
          </a:solidFill>
        </p:spPr>
        <p:txBody>
          <a:bodyPr/>
          <a:lstStyle/>
          <a:p>
            <a:pPr algn="ctr"/>
            <a:br>
              <a:rPr lang="en-US" dirty="0"/>
            </a:br>
            <a:br>
              <a:rPr lang="en-US" dirty="0"/>
            </a:br>
            <a:r>
              <a:rPr lang="en-US" dirty="0"/>
              <a:t>Model Development &amp; Validation</a:t>
            </a:r>
            <a:br>
              <a:rPr lang="en-US" dirty="0"/>
            </a:br>
            <a:br>
              <a:rPr lang="en-US" dirty="0"/>
            </a:br>
            <a:endParaRPr lang="en-US" dirty="0"/>
          </a:p>
        </p:txBody>
      </p:sp>
      <p:sp>
        <p:nvSpPr>
          <p:cNvPr id="246787" name="Rectangle 3"/>
          <p:cNvSpPr>
            <a:spLocks noGrp="1" noChangeArrowheads="1"/>
          </p:cNvSpPr>
          <p:nvPr>
            <p:ph idx="1"/>
          </p:nvPr>
        </p:nvSpPr>
        <p:spPr>
          <a:xfrm>
            <a:off x="-1" y="992009"/>
            <a:ext cx="9144000" cy="2760306"/>
          </a:xfrm>
          <a:solidFill>
            <a:schemeClr val="bg2"/>
          </a:solidFill>
        </p:spPr>
        <p:txBody>
          <a:bodyPr/>
          <a:lstStyle/>
          <a:p>
            <a:r>
              <a:rPr lang="en-US" dirty="0"/>
              <a:t>Develop &amp; validate a model to differentiate new cannabis use from residual urinary drug excretion in chronic frequent cannabis smokers</a:t>
            </a:r>
          </a:p>
          <a:p>
            <a:r>
              <a:rPr lang="en-US" dirty="0"/>
              <a:t>All urine collected, cannabinoids quantified &amp; normalized to creatinine concentrations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0993"/>
          <a:stretch/>
        </p:blipFill>
        <p:spPr>
          <a:xfrm>
            <a:off x="-1216608" y="3696331"/>
            <a:ext cx="11946812" cy="2984387"/>
          </a:xfrm>
          <a:prstGeom prst="rect">
            <a:avLst/>
          </a:prstGeom>
        </p:spPr>
      </p:pic>
    </p:spTree>
    <p:extLst>
      <p:ext uri="{BB962C8B-B14F-4D97-AF65-F5344CB8AC3E}">
        <p14:creationId xmlns:p14="http://schemas.microsoft.com/office/powerpoint/2010/main" val="28174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0" y="0"/>
            <a:ext cx="9144000" cy="5914012"/>
          </a:xfrm>
          <a:solidFill>
            <a:schemeClr val="bg1"/>
          </a:solidFill>
        </p:spPr>
        <p:txBody>
          <a:bodyPr>
            <a:noAutofit/>
          </a:bodyPr>
          <a:lstStyle/>
          <a:p>
            <a:pPr algn="ctr" eaLnBrk="1" hangingPunct="1"/>
            <a:br>
              <a:rPr lang="en-US" dirty="0">
                <a:ea typeface="ＭＳ Ｐゴシック"/>
                <a:cs typeface="ＭＳ Ｐゴシック"/>
              </a:rPr>
            </a:br>
            <a:br>
              <a:rPr lang="en-US" dirty="0">
                <a:ea typeface="ＭＳ Ｐゴシック"/>
                <a:cs typeface="ＭＳ Ｐゴシック"/>
              </a:rPr>
            </a:br>
            <a:r>
              <a:rPr lang="en-US" dirty="0">
                <a:ea typeface="ＭＳ Ｐゴシック"/>
                <a:cs typeface="ＭＳ Ｐゴシック"/>
              </a:rPr>
              <a:t>In the Context of Cannabis Treatment Drug Testing, Which Currently Available Biological Matrix Can Best Identify Long Term Cannabis Abstinence Accurately, Rapidly, Non-invasively, &amp; at an Affordable Price in Formerly Cannabis Dependent Individuals</a:t>
            </a:r>
          </a:p>
        </p:txBody>
      </p:sp>
    </p:spTree>
    <p:extLst>
      <p:ext uri="{BB962C8B-B14F-4D97-AF65-F5344CB8AC3E}">
        <p14:creationId xmlns:p14="http://schemas.microsoft.com/office/powerpoint/2010/main" val="3421813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735"/>
            <a:ext cx="9143999" cy="1380931"/>
          </a:xfrm>
          <a:solidFill>
            <a:schemeClr val="bg2"/>
          </a:solidFill>
        </p:spPr>
        <p:txBody>
          <a:bodyPr/>
          <a:lstStyle/>
          <a:p>
            <a:pPr algn="ctr"/>
            <a:r>
              <a:rPr lang="en-US" dirty="0"/>
              <a:t>Model Development</a:t>
            </a:r>
          </a:p>
        </p:txBody>
      </p:sp>
      <p:sp>
        <p:nvSpPr>
          <p:cNvPr id="60419" name="Content Placeholder 2"/>
          <p:cNvSpPr>
            <a:spLocks noGrp="1"/>
          </p:cNvSpPr>
          <p:nvPr>
            <p:ph idx="1"/>
          </p:nvPr>
        </p:nvSpPr>
        <p:spPr>
          <a:xfrm>
            <a:off x="0" y="1009262"/>
            <a:ext cx="9144000" cy="4953000"/>
          </a:xfrm>
          <a:solidFill>
            <a:schemeClr val="bg2"/>
          </a:solidFill>
        </p:spPr>
        <p:txBody>
          <a:bodyPr/>
          <a:lstStyle/>
          <a:p>
            <a:pPr>
              <a:spcAft>
                <a:spcPts val="600"/>
              </a:spcAft>
            </a:pPr>
            <a:r>
              <a:rPr lang="en-US" dirty="0"/>
              <a:t>48 participants resided on closed research unit throughout sustained abstinence to preclude cannabis use</a:t>
            </a:r>
          </a:p>
          <a:p>
            <a:pPr>
              <a:spcAft>
                <a:spcPts val="600"/>
              </a:spcAft>
            </a:pPr>
            <a:r>
              <a:rPr lang="en-US" dirty="0"/>
              <a:t>2,377 urine specimens collected</a:t>
            </a:r>
          </a:p>
          <a:p>
            <a:pPr>
              <a:spcAft>
                <a:spcPts val="600"/>
              </a:spcAft>
            </a:pPr>
            <a:r>
              <a:rPr lang="en-US" dirty="0"/>
              <a:t>For each subject, every specimen compared with every other specimen collected ≥ 48 h later</a:t>
            </a:r>
          </a:p>
          <a:p>
            <a:pPr>
              <a:spcAft>
                <a:spcPts val="600"/>
              </a:spcAft>
            </a:pPr>
            <a:r>
              <a:rPr lang="en-US" dirty="0"/>
              <a:t>123,513 Specimen 2/Specimen 1 ratios</a:t>
            </a:r>
          </a:p>
          <a:p>
            <a:pPr>
              <a:spcAft>
                <a:spcPts val="600"/>
              </a:spcAft>
            </a:pPr>
            <a:r>
              <a:rPr lang="en-US" dirty="0"/>
              <a:t>Ratios sorted into Specimen 1 groups: 6-15, 15-25, 25-50, 50-100, 100-200, 200-400, 400-600, &gt;600 ng/mg</a:t>
            </a:r>
          </a:p>
        </p:txBody>
      </p:sp>
    </p:spTree>
    <p:extLst>
      <p:ext uri="{BB962C8B-B14F-4D97-AF65-F5344CB8AC3E}">
        <p14:creationId xmlns:p14="http://schemas.microsoft.com/office/powerpoint/2010/main" val="141014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033"/>
            <a:ext cx="9143999" cy="1382494"/>
          </a:xfrm>
          <a:solidFill>
            <a:schemeClr val="bg2"/>
          </a:solidFill>
        </p:spPr>
        <p:txBody>
          <a:bodyPr/>
          <a:lstStyle/>
          <a:p>
            <a:pPr algn="ctr"/>
            <a:br>
              <a:rPr lang="en-US" dirty="0"/>
            </a:br>
            <a:br>
              <a:rPr lang="en-US" dirty="0"/>
            </a:br>
            <a:r>
              <a:rPr lang="en-US" dirty="0"/>
              <a:t>Model Development</a:t>
            </a:r>
            <a:br>
              <a:rPr lang="en-US" dirty="0"/>
            </a:br>
            <a:br>
              <a:rPr lang="en-US" dirty="0"/>
            </a:br>
            <a:endParaRPr lang="en-US" dirty="0"/>
          </a:p>
        </p:txBody>
      </p:sp>
      <p:sp>
        <p:nvSpPr>
          <p:cNvPr id="3" name="Content Placeholder 2"/>
          <p:cNvSpPr>
            <a:spLocks noGrp="1"/>
          </p:cNvSpPr>
          <p:nvPr>
            <p:ph idx="1"/>
          </p:nvPr>
        </p:nvSpPr>
        <p:spPr>
          <a:xfrm>
            <a:off x="0" y="1475792"/>
            <a:ext cx="9144000" cy="4953000"/>
          </a:xfrm>
        </p:spPr>
        <p:txBody>
          <a:bodyPr/>
          <a:lstStyle/>
          <a:p>
            <a:pPr>
              <a:spcBef>
                <a:spcPts val="1500"/>
              </a:spcBef>
            </a:pPr>
            <a:r>
              <a:rPr lang="en-US" dirty="0"/>
              <a:t>Unique model for each Specimen 1 group</a:t>
            </a:r>
          </a:p>
          <a:p>
            <a:pPr>
              <a:spcBef>
                <a:spcPts val="1500"/>
              </a:spcBef>
            </a:pPr>
            <a:r>
              <a:rPr lang="en-US" dirty="0"/>
              <a:t>Prediction probabilities 80, 90, 95, 99%</a:t>
            </a:r>
          </a:p>
          <a:p>
            <a:pPr>
              <a:spcBef>
                <a:spcPts val="1500"/>
              </a:spcBef>
            </a:pPr>
            <a:r>
              <a:rPr lang="en-US" dirty="0"/>
              <a:t>Models developed for creatinine-normalized concentration ratios</a:t>
            </a:r>
          </a:p>
          <a:p>
            <a:pPr>
              <a:spcBef>
                <a:spcPts val="1500"/>
              </a:spcBef>
            </a:pPr>
            <a:r>
              <a:rPr lang="en-US" dirty="0"/>
              <a:t>Non-normalized ratio models abandoned</a:t>
            </a:r>
          </a:p>
          <a:p>
            <a:pPr lvl="1">
              <a:spcBef>
                <a:spcPts val="1500"/>
              </a:spcBef>
            </a:pPr>
            <a:r>
              <a:rPr lang="en-US" dirty="0"/>
              <a:t>Large variability</a:t>
            </a:r>
          </a:p>
          <a:p>
            <a:pPr lvl="1">
              <a:spcBef>
                <a:spcPts val="1500"/>
              </a:spcBef>
            </a:pPr>
            <a:r>
              <a:rPr lang="en-US" dirty="0"/>
              <a:t>Less accurate predictions than creatinine-normalized models</a:t>
            </a:r>
          </a:p>
        </p:txBody>
      </p:sp>
    </p:spTree>
    <p:extLst>
      <p:ext uri="{BB962C8B-B14F-4D97-AF65-F5344CB8AC3E}">
        <p14:creationId xmlns:p14="http://schemas.microsoft.com/office/powerpoint/2010/main" val="669015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021" y="5869"/>
            <a:ext cx="7620000" cy="1527175"/>
          </a:xfrm>
        </p:spPr>
        <p:txBody>
          <a:bodyPr/>
          <a:lstStyle/>
          <a:p>
            <a:pPr>
              <a:defRPr/>
            </a:pPr>
            <a:r>
              <a:rPr lang="en-US" dirty="0">
                <a:solidFill>
                  <a:schemeClr val="accent2"/>
                </a:solidFill>
                <a:effectLst/>
                <a:ea typeface="ＭＳ Ｐゴシック"/>
                <a:cs typeface="ＭＳ Ｐゴシック"/>
              </a:rPr>
              <a:t>Model Development</a:t>
            </a:r>
            <a:endParaRPr lang="en-US" dirty="0">
              <a:solidFill>
                <a:schemeClr val="accent2"/>
              </a:solidFill>
              <a:ea typeface="ＭＳ Ｐゴシック"/>
              <a:cs typeface="ＭＳ Ｐゴシック"/>
            </a:endParaRPr>
          </a:p>
        </p:txBody>
      </p:sp>
      <p:sp>
        <p:nvSpPr>
          <p:cNvPr id="161" name="TextBox 160"/>
          <p:cNvSpPr txBox="1">
            <a:spLocks noChangeArrowheads="1"/>
          </p:cNvSpPr>
          <p:nvPr/>
        </p:nvSpPr>
        <p:spPr bwMode="auto">
          <a:xfrm>
            <a:off x="7416800" y="3721100"/>
            <a:ext cx="1011590" cy="400110"/>
          </a:xfrm>
          <a:prstGeom prst="rect">
            <a:avLst/>
          </a:prstGeom>
          <a:noFill/>
          <a:ln w="9525">
            <a:noFill/>
            <a:miter lim="800000"/>
            <a:headEnd/>
            <a:tailEnd/>
          </a:ln>
        </p:spPr>
        <p:txBody>
          <a:bodyPr wrap="none">
            <a:spAutoFit/>
          </a:bodyPr>
          <a:lstStyle/>
          <a:p>
            <a:pPr eaLnBrk="0" hangingPunct="0"/>
            <a:r>
              <a:rPr lang="en-US" sz="2000" dirty="0">
                <a:solidFill>
                  <a:srgbClr val="000000"/>
                </a:solidFill>
                <a:latin typeface="Arial"/>
                <a:cs typeface="Arial"/>
              </a:rPr>
              <a:t>80% PI</a:t>
            </a:r>
          </a:p>
        </p:txBody>
      </p:sp>
      <p:sp>
        <p:nvSpPr>
          <p:cNvPr id="164" name="Freeform 163"/>
          <p:cNvSpPr>
            <a:spLocks/>
          </p:cNvSpPr>
          <p:nvPr/>
        </p:nvSpPr>
        <p:spPr bwMode="auto">
          <a:xfrm>
            <a:off x="914400" y="1511300"/>
            <a:ext cx="6551613" cy="1516063"/>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chemeClr val="tx1"/>
            </a:solidFill>
            <a:prstDash val="sysDash"/>
            <a:round/>
            <a:headEnd/>
            <a:tailEnd/>
          </a:ln>
        </p:spPr>
        <p:txBody>
          <a:bodyPr/>
          <a:lstStyle/>
          <a:p>
            <a:endParaRPr lang="en-US" dirty="0"/>
          </a:p>
        </p:txBody>
      </p:sp>
      <p:sp>
        <p:nvSpPr>
          <p:cNvPr id="165" name="TextBox 164"/>
          <p:cNvSpPr txBox="1">
            <a:spLocks noChangeArrowheads="1"/>
          </p:cNvSpPr>
          <p:nvPr/>
        </p:nvSpPr>
        <p:spPr bwMode="auto">
          <a:xfrm>
            <a:off x="7416800" y="3340100"/>
            <a:ext cx="1011590" cy="400110"/>
          </a:xfrm>
          <a:prstGeom prst="rect">
            <a:avLst/>
          </a:prstGeom>
          <a:noFill/>
          <a:ln w="9525">
            <a:noFill/>
            <a:miter lim="800000"/>
            <a:headEnd/>
            <a:tailEnd/>
          </a:ln>
        </p:spPr>
        <p:txBody>
          <a:bodyPr wrap="none">
            <a:spAutoFit/>
          </a:bodyPr>
          <a:lstStyle/>
          <a:p>
            <a:pPr eaLnBrk="0" hangingPunct="0"/>
            <a:r>
              <a:rPr lang="en-US" sz="2000" dirty="0">
                <a:solidFill>
                  <a:srgbClr val="000000"/>
                </a:solidFill>
                <a:latin typeface="Arial"/>
                <a:cs typeface="Arial"/>
              </a:rPr>
              <a:t>90% PI</a:t>
            </a:r>
          </a:p>
        </p:txBody>
      </p:sp>
      <p:sp>
        <p:nvSpPr>
          <p:cNvPr id="166" name="TextBox 165"/>
          <p:cNvSpPr txBox="1">
            <a:spLocks noChangeArrowheads="1"/>
          </p:cNvSpPr>
          <p:nvPr/>
        </p:nvSpPr>
        <p:spPr bwMode="auto">
          <a:xfrm>
            <a:off x="7416800" y="3035300"/>
            <a:ext cx="1011590" cy="400110"/>
          </a:xfrm>
          <a:prstGeom prst="rect">
            <a:avLst/>
          </a:prstGeom>
          <a:noFill/>
          <a:ln w="9525">
            <a:noFill/>
            <a:miter lim="800000"/>
            <a:headEnd/>
            <a:tailEnd/>
          </a:ln>
        </p:spPr>
        <p:txBody>
          <a:bodyPr wrap="none">
            <a:spAutoFit/>
          </a:bodyPr>
          <a:lstStyle/>
          <a:p>
            <a:pPr eaLnBrk="0" hangingPunct="0"/>
            <a:r>
              <a:rPr lang="en-US" sz="2000" dirty="0">
                <a:solidFill>
                  <a:srgbClr val="000000"/>
                </a:solidFill>
                <a:latin typeface="Arial"/>
                <a:cs typeface="Arial"/>
              </a:rPr>
              <a:t>95% PI</a:t>
            </a:r>
          </a:p>
        </p:txBody>
      </p:sp>
      <p:sp>
        <p:nvSpPr>
          <p:cNvPr id="167" name="TextBox 166"/>
          <p:cNvSpPr txBox="1">
            <a:spLocks noChangeArrowheads="1"/>
          </p:cNvSpPr>
          <p:nvPr/>
        </p:nvSpPr>
        <p:spPr bwMode="auto">
          <a:xfrm>
            <a:off x="7416800" y="2730500"/>
            <a:ext cx="1011590" cy="400110"/>
          </a:xfrm>
          <a:prstGeom prst="rect">
            <a:avLst/>
          </a:prstGeom>
          <a:noFill/>
          <a:ln w="9525">
            <a:noFill/>
            <a:miter lim="800000"/>
            <a:headEnd/>
            <a:tailEnd/>
          </a:ln>
        </p:spPr>
        <p:txBody>
          <a:bodyPr wrap="none">
            <a:spAutoFit/>
          </a:bodyPr>
          <a:lstStyle/>
          <a:p>
            <a:pPr eaLnBrk="0" hangingPunct="0"/>
            <a:r>
              <a:rPr lang="en-US" sz="2000" dirty="0">
                <a:solidFill>
                  <a:srgbClr val="000000"/>
                </a:solidFill>
                <a:latin typeface="Arial"/>
                <a:cs typeface="Arial"/>
              </a:rPr>
              <a:t>99% PI</a:t>
            </a:r>
          </a:p>
        </p:txBody>
      </p:sp>
      <p:sp>
        <p:nvSpPr>
          <p:cNvPr id="60530" name="Rectangle 12"/>
          <p:cNvSpPr>
            <a:spLocks noChangeArrowheads="1"/>
          </p:cNvSpPr>
          <p:nvPr/>
        </p:nvSpPr>
        <p:spPr bwMode="auto">
          <a:xfrm>
            <a:off x="457200" y="-88900"/>
            <a:ext cx="9144000" cy="0"/>
          </a:xfrm>
          <a:prstGeom prst="rect">
            <a:avLst/>
          </a:prstGeom>
          <a:noFill/>
          <a:ln w="9525">
            <a:noFill/>
            <a:miter lim="800000"/>
            <a:headEnd/>
            <a:tailEnd/>
          </a:ln>
        </p:spPr>
        <p:txBody>
          <a:bodyPr wrap="none" anchor="ctr">
            <a:spAutoFit/>
          </a:bodyPr>
          <a:lstStyle/>
          <a:p>
            <a:pPr eaLnBrk="0" hangingPunct="0"/>
            <a:endParaRPr lang="en-US" dirty="0"/>
          </a:p>
        </p:txBody>
      </p:sp>
      <p:cxnSp>
        <p:nvCxnSpPr>
          <p:cNvPr id="60419" name="Straight Connector 4"/>
          <p:cNvCxnSpPr>
            <a:cxnSpLocks noChangeShapeType="1"/>
          </p:cNvCxnSpPr>
          <p:nvPr/>
        </p:nvCxnSpPr>
        <p:spPr bwMode="auto">
          <a:xfrm rot="5400000">
            <a:off x="-1332095" y="3807458"/>
            <a:ext cx="4509664" cy="0"/>
          </a:xfrm>
          <a:prstGeom prst="line">
            <a:avLst/>
          </a:prstGeom>
          <a:noFill/>
          <a:ln w="19050">
            <a:solidFill>
              <a:schemeClr val="tx1"/>
            </a:solidFill>
            <a:round/>
            <a:headEnd/>
            <a:tailEnd/>
          </a:ln>
        </p:spPr>
      </p:cxnSp>
      <p:cxnSp>
        <p:nvCxnSpPr>
          <p:cNvPr id="60420" name="Straight Connector 6"/>
          <p:cNvCxnSpPr>
            <a:cxnSpLocks noChangeShapeType="1"/>
          </p:cNvCxnSpPr>
          <p:nvPr/>
        </p:nvCxnSpPr>
        <p:spPr bwMode="auto">
          <a:xfrm>
            <a:off x="922737" y="6072684"/>
            <a:ext cx="6524316" cy="0"/>
          </a:xfrm>
          <a:prstGeom prst="line">
            <a:avLst/>
          </a:prstGeom>
          <a:noFill/>
          <a:ln w="19050">
            <a:solidFill>
              <a:schemeClr val="tx1"/>
            </a:solidFill>
            <a:round/>
            <a:headEnd/>
            <a:tailEnd/>
          </a:ln>
        </p:spPr>
      </p:cxnSp>
      <p:sp>
        <p:nvSpPr>
          <p:cNvPr id="60421" name="TextBox 11"/>
          <p:cNvSpPr txBox="1">
            <a:spLocks noChangeArrowheads="1"/>
          </p:cNvSpPr>
          <p:nvPr/>
        </p:nvSpPr>
        <p:spPr bwMode="auto">
          <a:xfrm>
            <a:off x="6563320" y="6090503"/>
            <a:ext cx="844221" cy="461665"/>
          </a:xfrm>
          <a:prstGeom prst="rect">
            <a:avLst/>
          </a:prstGeom>
          <a:noFill/>
          <a:ln w="9525">
            <a:noFill/>
            <a:miter lim="800000"/>
            <a:headEnd/>
            <a:tailEnd/>
          </a:ln>
        </p:spPr>
        <p:txBody>
          <a:bodyPr wrap="square">
            <a:spAutoFit/>
          </a:bodyPr>
          <a:lstStyle/>
          <a:p>
            <a:pPr eaLnBrk="0" hangingPunct="0"/>
            <a:r>
              <a:rPr lang="en-US" dirty="0"/>
              <a:t>720</a:t>
            </a:r>
          </a:p>
        </p:txBody>
      </p:sp>
      <p:sp>
        <p:nvSpPr>
          <p:cNvPr id="60422" name="TextBox 12"/>
          <p:cNvSpPr txBox="1">
            <a:spLocks noChangeArrowheads="1"/>
          </p:cNvSpPr>
          <p:nvPr/>
        </p:nvSpPr>
        <p:spPr bwMode="auto">
          <a:xfrm>
            <a:off x="3881438" y="6090503"/>
            <a:ext cx="873323" cy="461665"/>
          </a:xfrm>
          <a:prstGeom prst="rect">
            <a:avLst/>
          </a:prstGeom>
          <a:noFill/>
          <a:ln w="9525">
            <a:noFill/>
            <a:miter lim="800000"/>
            <a:headEnd/>
            <a:tailEnd/>
          </a:ln>
        </p:spPr>
        <p:txBody>
          <a:bodyPr wrap="square">
            <a:spAutoFit/>
          </a:bodyPr>
          <a:lstStyle/>
          <a:p>
            <a:pPr eaLnBrk="0" hangingPunct="0"/>
            <a:r>
              <a:rPr lang="en-US" dirty="0"/>
              <a:t>360</a:t>
            </a:r>
          </a:p>
        </p:txBody>
      </p:sp>
      <p:sp>
        <p:nvSpPr>
          <p:cNvPr id="60423" name="TextBox 13"/>
          <p:cNvSpPr txBox="1">
            <a:spLocks noChangeArrowheads="1"/>
          </p:cNvSpPr>
          <p:nvPr/>
        </p:nvSpPr>
        <p:spPr bwMode="auto">
          <a:xfrm>
            <a:off x="846873" y="6090503"/>
            <a:ext cx="311360" cy="830997"/>
          </a:xfrm>
          <a:prstGeom prst="rect">
            <a:avLst/>
          </a:prstGeom>
          <a:noFill/>
          <a:ln w="9525">
            <a:noFill/>
            <a:miter lim="800000"/>
            <a:headEnd/>
            <a:tailEnd/>
          </a:ln>
        </p:spPr>
        <p:txBody>
          <a:bodyPr wrap="square">
            <a:spAutoFit/>
          </a:bodyPr>
          <a:lstStyle/>
          <a:p>
            <a:pPr eaLnBrk="0" hangingPunct="0"/>
            <a:r>
              <a:rPr lang="en-US" dirty="0"/>
              <a:t>0</a:t>
            </a:r>
          </a:p>
        </p:txBody>
      </p:sp>
      <p:sp>
        <p:nvSpPr>
          <p:cNvPr id="12" name="Freeform 11"/>
          <p:cNvSpPr>
            <a:spLocks/>
          </p:cNvSpPr>
          <p:nvPr/>
        </p:nvSpPr>
        <p:spPr bwMode="auto">
          <a:xfrm>
            <a:off x="922737" y="3595858"/>
            <a:ext cx="6522736" cy="1418087"/>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chemeClr val="accent1"/>
            </a:solidFill>
            <a:round/>
            <a:headEnd/>
            <a:tailEnd/>
          </a:ln>
        </p:spPr>
        <p:txBody>
          <a:bodyPr/>
          <a:lstStyle/>
          <a:p>
            <a:endParaRPr lang="en-US" dirty="0"/>
          </a:p>
        </p:txBody>
      </p:sp>
      <p:sp>
        <p:nvSpPr>
          <p:cNvPr id="13" name="Freeform 12"/>
          <p:cNvSpPr>
            <a:spLocks/>
          </p:cNvSpPr>
          <p:nvPr/>
        </p:nvSpPr>
        <p:spPr bwMode="auto">
          <a:xfrm>
            <a:off x="922737" y="4522441"/>
            <a:ext cx="6522736" cy="1418087"/>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chemeClr val="tx1"/>
            </a:solidFill>
            <a:round/>
            <a:headEnd/>
            <a:tailEnd/>
          </a:ln>
        </p:spPr>
        <p:txBody>
          <a:bodyPr/>
          <a:lstStyle/>
          <a:p>
            <a:endParaRPr lang="en-US" dirty="0"/>
          </a:p>
        </p:txBody>
      </p:sp>
      <p:sp>
        <p:nvSpPr>
          <p:cNvPr id="14" name="Freeform 13"/>
          <p:cNvSpPr>
            <a:spLocks/>
          </p:cNvSpPr>
          <p:nvPr/>
        </p:nvSpPr>
        <p:spPr bwMode="auto">
          <a:xfrm>
            <a:off x="922737" y="2526725"/>
            <a:ext cx="6522736" cy="1418087"/>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chemeClr val="tx2"/>
            </a:solidFill>
            <a:round/>
            <a:headEnd/>
            <a:tailEnd/>
          </a:ln>
        </p:spPr>
        <p:txBody>
          <a:bodyPr/>
          <a:lstStyle/>
          <a:p>
            <a:endParaRPr lang="en-US" dirty="0"/>
          </a:p>
        </p:txBody>
      </p:sp>
      <p:sp>
        <p:nvSpPr>
          <p:cNvPr id="15" name="Oval 14"/>
          <p:cNvSpPr>
            <a:spLocks noChangeArrowheads="1"/>
          </p:cNvSpPr>
          <p:nvPr/>
        </p:nvSpPr>
        <p:spPr bwMode="auto">
          <a:xfrm>
            <a:off x="1605514" y="2954379"/>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6" name="Oval 15"/>
          <p:cNvSpPr>
            <a:spLocks noChangeArrowheads="1"/>
          </p:cNvSpPr>
          <p:nvPr/>
        </p:nvSpPr>
        <p:spPr bwMode="auto">
          <a:xfrm>
            <a:off x="1681378" y="331075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7" name="Oval 16"/>
          <p:cNvSpPr>
            <a:spLocks noChangeArrowheads="1"/>
          </p:cNvSpPr>
          <p:nvPr/>
        </p:nvSpPr>
        <p:spPr bwMode="auto">
          <a:xfrm>
            <a:off x="2212427" y="309693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8" name="Oval 17"/>
          <p:cNvSpPr>
            <a:spLocks noChangeArrowheads="1"/>
          </p:cNvSpPr>
          <p:nvPr/>
        </p:nvSpPr>
        <p:spPr bwMode="auto">
          <a:xfrm>
            <a:off x="1908971" y="359585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9" name="Oval 18"/>
          <p:cNvSpPr>
            <a:spLocks noChangeArrowheads="1"/>
          </p:cNvSpPr>
          <p:nvPr/>
        </p:nvSpPr>
        <p:spPr bwMode="auto">
          <a:xfrm>
            <a:off x="1529650" y="388096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0" name="Oval 19"/>
          <p:cNvSpPr>
            <a:spLocks noChangeArrowheads="1"/>
          </p:cNvSpPr>
          <p:nvPr/>
        </p:nvSpPr>
        <p:spPr bwMode="auto">
          <a:xfrm>
            <a:off x="1302057" y="323948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1" name="Oval 20"/>
          <p:cNvSpPr>
            <a:spLocks noChangeArrowheads="1"/>
          </p:cNvSpPr>
          <p:nvPr/>
        </p:nvSpPr>
        <p:spPr bwMode="auto">
          <a:xfrm>
            <a:off x="1302057" y="423733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2" name="Oval 21"/>
          <p:cNvSpPr>
            <a:spLocks noChangeArrowheads="1"/>
          </p:cNvSpPr>
          <p:nvPr/>
        </p:nvSpPr>
        <p:spPr bwMode="auto">
          <a:xfrm>
            <a:off x="1757242" y="445116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3" name="Oval 22"/>
          <p:cNvSpPr>
            <a:spLocks noChangeArrowheads="1"/>
          </p:cNvSpPr>
          <p:nvPr/>
        </p:nvSpPr>
        <p:spPr bwMode="auto">
          <a:xfrm>
            <a:off x="1984835" y="416606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4" name="Oval 23"/>
          <p:cNvSpPr>
            <a:spLocks noChangeArrowheads="1"/>
          </p:cNvSpPr>
          <p:nvPr/>
        </p:nvSpPr>
        <p:spPr bwMode="auto">
          <a:xfrm>
            <a:off x="2364155" y="366713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5" name="Oval 24"/>
          <p:cNvSpPr>
            <a:spLocks noChangeArrowheads="1"/>
          </p:cNvSpPr>
          <p:nvPr/>
        </p:nvSpPr>
        <p:spPr bwMode="auto">
          <a:xfrm>
            <a:off x="2515884" y="338203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6" name="Oval 25"/>
          <p:cNvSpPr>
            <a:spLocks noChangeArrowheads="1"/>
          </p:cNvSpPr>
          <p:nvPr/>
        </p:nvSpPr>
        <p:spPr bwMode="auto">
          <a:xfrm>
            <a:off x="2288291" y="395223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7" name="Oval 26"/>
          <p:cNvSpPr>
            <a:spLocks noChangeArrowheads="1"/>
          </p:cNvSpPr>
          <p:nvPr/>
        </p:nvSpPr>
        <p:spPr bwMode="auto">
          <a:xfrm>
            <a:off x="2212427" y="452244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8" name="Oval 27"/>
          <p:cNvSpPr>
            <a:spLocks noChangeArrowheads="1"/>
          </p:cNvSpPr>
          <p:nvPr/>
        </p:nvSpPr>
        <p:spPr bwMode="auto">
          <a:xfrm>
            <a:off x="2743476" y="359585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29" name="Oval 28"/>
          <p:cNvSpPr>
            <a:spLocks noChangeArrowheads="1"/>
          </p:cNvSpPr>
          <p:nvPr/>
        </p:nvSpPr>
        <p:spPr bwMode="auto">
          <a:xfrm>
            <a:off x="2136563" y="338203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30" name="Oval 29"/>
          <p:cNvSpPr>
            <a:spLocks noChangeArrowheads="1"/>
          </p:cNvSpPr>
          <p:nvPr/>
        </p:nvSpPr>
        <p:spPr bwMode="auto">
          <a:xfrm>
            <a:off x="2515884" y="487881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2" name="Oval 81"/>
          <p:cNvSpPr>
            <a:spLocks noChangeArrowheads="1"/>
          </p:cNvSpPr>
          <p:nvPr/>
        </p:nvSpPr>
        <p:spPr bwMode="auto">
          <a:xfrm>
            <a:off x="3046933" y="359585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3" name="Oval 82"/>
          <p:cNvSpPr>
            <a:spLocks noChangeArrowheads="1"/>
          </p:cNvSpPr>
          <p:nvPr/>
        </p:nvSpPr>
        <p:spPr bwMode="auto">
          <a:xfrm>
            <a:off x="3122797" y="395223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4" name="Oval 83"/>
          <p:cNvSpPr>
            <a:spLocks noChangeArrowheads="1"/>
          </p:cNvSpPr>
          <p:nvPr/>
        </p:nvSpPr>
        <p:spPr bwMode="auto">
          <a:xfrm>
            <a:off x="3653846" y="373841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5" name="Oval 84"/>
          <p:cNvSpPr>
            <a:spLocks noChangeArrowheads="1"/>
          </p:cNvSpPr>
          <p:nvPr/>
        </p:nvSpPr>
        <p:spPr bwMode="auto">
          <a:xfrm>
            <a:off x="3350389" y="423733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6" name="Oval 85"/>
          <p:cNvSpPr>
            <a:spLocks noChangeArrowheads="1"/>
          </p:cNvSpPr>
          <p:nvPr/>
        </p:nvSpPr>
        <p:spPr bwMode="auto">
          <a:xfrm>
            <a:off x="2743476" y="388096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7" name="Oval 86"/>
          <p:cNvSpPr>
            <a:spLocks noChangeArrowheads="1"/>
          </p:cNvSpPr>
          <p:nvPr/>
        </p:nvSpPr>
        <p:spPr bwMode="auto">
          <a:xfrm>
            <a:off x="3577982" y="402351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8" name="Oval 87"/>
          <p:cNvSpPr>
            <a:spLocks noChangeArrowheads="1"/>
          </p:cNvSpPr>
          <p:nvPr/>
        </p:nvSpPr>
        <p:spPr bwMode="auto">
          <a:xfrm>
            <a:off x="2819340" y="423733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89" name="Oval 88"/>
          <p:cNvSpPr>
            <a:spLocks noChangeArrowheads="1"/>
          </p:cNvSpPr>
          <p:nvPr/>
        </p:nvSpPr>
        <p:spPr bwMode="auto">
          <a:xfrm>
            <a:off x="2895204" y="459371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0" name="Oval 89"/>
          <p:cNvSpPr>
            <a:spLocks noChangeArrowheads="1"/>
          </p:cNvSpPr>
          <p:nvPr/>
        </p:nvSpPr>
        <p:spPr bwMode="auto">
          <a:xfrm>
            <a:off x="3426253" y="437989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1" name="Oval 90"/>
          <p:cNvSpPr>
            <a:spLocks noChangeArrowheads="1"/>
          </p:cNvSpPr>
          <p:nvPr/>
        </p:nvSpPr>
        <p:spPr bwMode="auto">
          <a:xfrm>
            <a:off x="3122797" y="487881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2" name="Oval 91"/>
          <p:cNvSpPr>
            <a:spLocks noChangeArrowheads="1"/>
          </p:cNvSpPr>
          <p:nvPr/>
        </p:nvSpPr>
        <p:spPr bwMode="auto">
          <a:xfrm>
            <a:off x="2515884" y="452244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3" name="Oval 92"/>
          <p:cNvSpPr>
            <a:spLocks noChangeArrowheads="1"/>
          </p:cNvSpPr>
          <p:nvPr/>
        </p:nvSpPr>
        <p:spPr bwMode="auto">
          <a:xfrm>
            <a:off x="3350389" y="466499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4" name="Oval 93"/>
          <p:cNvSpPr>
            <a:spLocks noChangeArrowheads="1"/>
          </p:cNvSpPr>
          <p:nvPr/>
        </p:nvSpPr>
        <p:spPr bwMode="auto">
          <a:xfrm>
            <a:off x="4260759" y="345330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5" name="Oval 94"/>
          <p:cNvSpPr>
            <a:spLocks noChangeArrowheads="1"/>
          </p:cNvSpPr>
          <p:nvPr/>
        </p:nvSpPr>
        <p:spPr bwMode="auto">
          <a:xfrm>
            <a:off x="4336623" y="380968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6" name="Oval 95"/>
          <p:cNvSpPr>
            <a:spLocks noChangeArrowheads="1"/>
          </p:cNvSpPr>
          <p:nvPr/>
        </p:nvSpPr>
        <p:spPr bwMode="auto">
          <a:xfrm>
            <a:off x="4867672" y="359585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7" name="Oval 96"/>
          <p:cNvSpPr>
            <a:spLocks noChangeArrowheads="1"/>
          </p:cNvSpPr>
          <p:nvPr/>
        </p:nvSpPr>
        <p:spPr bwMode="auto">
          <a:xfrm>
            <a:off x="4564216" y="409478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8" name="Oval 97"/>
          <p:cNvSpPr>
            <a:spLocks noChangeArrowheads="1"/>
          </p:cNvSpPr>
          <p:nvPr/>
        </p:nvSpPr>
        <p:spPr bwMode="auto">
          <a:xfrm>
            <a:off x="3957302" y="373841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99" name="Oval 98"/>
          <p:cNvSpPr>
            <a:spLocks noChangeArrowheads="1"/>
          </p:cNvSpPr>
          <p:nvPr/>
        </p:nvSpPr>
        <p:spPr bwMode="auto">
          <a:xfrm>
            <a:off x="4791808" y="388096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0" name="Oval 99"/>
          <p:cNvSpPr>
            <a:spLocks noChangeArrowheads="1"/>
          </p:cNvSpPr>
          <p:nvPr/>
        </p:nvSpPr>
        <p:spPr bwMode="auto">
          <a:xfrm>
            <a:off x="4033167" y="416606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1" name="Oval 100"/>
          <p:cNvSpPr>
            <a:spLocks noChangeArrowheads="1"/>
          </p:cNvSpPr>
          <p:nvPr/>
        </p:nvSpPr>
        <p:spPr bwMode="auto">
          <a:xfrm>
            <a:off x="4109031" y="452244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2" name="Oval 101"/>
          <p:cNvSpPr>
            <a:spLocks noChangeArrowheads="1"/>
          </p:cNvSpPr>
          <p:nvPr/>
        </p:nvSpPr>
        <p:spPr bwMode="auto">
          <a:xfrm>
            <a:off x="4640080" y="430861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3" name="Oval 102"/>
          <p:cNvSpPr>
            <a:spLocks noChangeArrowheads="1"/>
          </p:cNvSpPr>
          <p:nvPr/>
        </p:nvSpPr>
        <p:spPr bwMode="auto">
          <a:xfrm>
            <a:off x="4336623" y="480754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4" name="Oval 103"/>
          <p:cNvSpPr>
            <a:spLocks noChangeArrowheads="1"/>
          </p:cNvSpPr>
          <p:nvPr/>
        </p:nvSpPr>
        <p:spPr bwMode="auto">
          <a:xfrm>
            <a:off x="3729710" y="445116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5" name="Oval 104"/>
          <p:cNvSpPr>
            <a:spLocks noChangeArrowheads="1"/>
          </p:cNvSpPr>
          <p:nvPr/>
        </p:nvSpPr>
        <p:spPr bwMode="auto">
          <a:xfrm>
            <a:off x="4564216" y="459371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6" name="Oval 105"/>
          <p:cNvSpPr>
            <a:spLocks noChangeArrowheads="1"/>
          </p:cNvSpPr>
          <p:nvPr/>
        </p:nvSpPr>
        <p:spPr bwMode="auto">
          <a:xfrm>
            <a:off x="4033167" y="480754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7" name="Oval 106"/>
          <p:cNvSpPr>
            <a:spLocks noChangeArrowheads="1"/>
          </p:cNvSpPr>
          <p:nvPr/>
        </p:nvSpPr>
        <p:spPr bwMode="auto">
          <a:xfrm>
            <a:off x="4109031" y="516392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8" name="Oval 107"/>
          <p:cNvSpPr>
            <a:spLocks noChangeArrowheads="1"/>
          </p:cNvSpPr>
          <p:nvPr/>
        </p:nvSpPr>
        <p:spPr bwMode="auto">
          <a:xfrm>
            <a:off x="4640080" y="495009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09" name="Oval 108"/>
          <p:cNvSpPr>
            <a:spLocks noChangeArrowheads="1"/>
          </p:cNvSpPr>
          <p:nvPr/>
        </p:nvSpPr>
        <p:spPr bwMode="auto">
          <a:xfrm>
            <a:off x="4336623" y="544902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0" name="Oval 109"/>
          <p:cNvSpPr>
            <a:spLocks noChangeArrowheads="1"/>
          </p:cNvSpPr>
          <p:nvPr/>
        </p:nvSpPr>
        <p:spPr bwMode="auto">
          <a:xfrm>
            <a:off x="3729710" y="509264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1" name="Oval 110"/>
          <p:cNvSpPr>
            <a:spLocks noChangeArrowheads="1"/>
          </p:cNvSpPr>
          <p:nvPr/>
        </p:nvSpPr>
        <p:spPr bwMode="auto">
          <a:xfrm>
            <a:off x="4564216" y="523519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2" name="Oval 111"/>
          <p:cNvSpPr>
            <a:spLocks noChangeArrowheads="1"/>
          </p:cNvSpPr>
          <p:nvPr/>
        </p:nvSpPr>
        <p:spPr bwMode="auto">
          <a:xfrm>
            <a:off x="5322857" y="402351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3" name="Oval 112"/>
          <p:cNvSpPr>
            <a:spLocks noChangeArrowheads="1"/>
          </p:cNvSpPr>
          <p:nvPr/>
        </p:nvSpPr>
        <p:spPr bwMode="auto">
          <a:xfrm>
            <a:off x="5398721" y="437989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4" name="Oval 113"/>
          <p:cNvSpPr>
            <a:spLocks noChangeArrowheads="1"/>
          </p:cNvSpPr>
          <p:nvPr/>
        </p:nvSpPr>
        <p:spPr bwMode="auto">
          <a:xfrm>
            <a:off x="5929770" y="416606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5" name="Oval 114"/>
          <p:cNvSpPr>
            <a:spLocks noChangeArrowheads="1"/>
          </p:cNvSpPr>
          <p:nvPr/>
        </p:nvSpPr>
        <p:spPr bwMode="auto">
          <a:xfrm>
            <a:off x="5626314" y="466499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6" name="Oval 115"/>
          <p:cNvSpPr>
            <a:spLocks noChangeArrowheads="1"/>
          </p:cNvSpPr>
          <p:nvPr/>
        </p:nvSpPr>
        <p:spPr bwMode="auto">
          <a:xfrm>
            <a:off x="5019400" y="430861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7" name="Oval 116"/>
          <p:cNvSpPr>
            <a:spLocks noChangeArrowheads="1"/>
          </p:cNvSpPr>
          <p:nvPr/>
        </p:nvSpPr>
        <p:spPr bwMode="auto">
          <a:xfrm>
            <a:off x="5853906" y="445116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8" name="Oval 117"/>
          <p:cNvSpPr>
            <a:spLocks noChangeArrowheads="1"/>
          </p:cNvSpPr>
          <p:nvPr/>
        </p:nvSpPr>
        <p:spPr bwMode="auto">
          <a:xfrm>
            <a:off x="5246993" y="466499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19" name="Oval 118"/>
          <p:cNvSpPr>
            <a:spLocks noChangeArrowheads="1"/>
          </p:cNvSpPr>
          <p:nvPr/>
        </p:nvSpPr>
        <p:spPr bwMode="auto">
          <a:xfrm>
            <a:off x="5322857" y="502137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0" name="Oval 119"/>
          <p:cNvSpPr>
            <a:spLocks noChangeArrowheads="1"/>
          </p:cNvSpPr>
          <p:nvPr/>
        </p:nvSpPr>
        <p:spPr bwMode="auto">
          <a:xfrm>
            <a:off x="5853906" y="480754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1" name="Oval 120"/>
          <p:cNvSpPr>
            <a:spLocks noChangeArrowheads="1"/>
          </p:cNvSpPr>
          <p:nvPr/>
        </p:nvSpPr>
        <p:spPr bwMode="auto">
          <a:xfrm>
            <a:off x="5550449" y="530647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2" name="Oval 121"/>
          <p:cNvSpPr>
            <a:spLocks noChangeArrowheads="1"/>
          </p:cNvSpPr>
          <p:nvPr/>
        </p:nvSpPr>
        <p:spPr bwMode="auto">
          <a:xfrm>
            <a:off x="4943536" y="495009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3" name="Oval 122"/>
          <p:cNvSpPr>
            <a:spLocks noChangeArrowheads="1"/>
          </p:cNvSpPr>
          <p:nvPr/>
        </p:nvSpPr>
        <p:spPr bwMode="auto">
          <a:xfrm>
            <a:off x="5778042" y="509264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4" name="Oval 123"/>
          <p:cNvSpPr>
            <a:spLocks noChangeArrowheads="1"/>
          </p:cNvSpPr>
          <p:nvPr/>
        </p:nvSpPr>
        <p:spPr bwMode="auto">
          <a:xfrm>
            <a:off x="5246993" y="523519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5" name="Oval 124"/>
          <p:cNvSpPr>
            <a:spLocks noChangeArrowheads="1"/>
          </p:cNvSpPr>
          <p:nvPr/>
        </p:nvSpPr>
        <p:spPr bwMode="auto">
          <a:xfrm>
            <a:off x="5322857" y="559157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6" name="Oval 125"/>
          <p:cNvSpPr>
            <a:spLocks noChangeArrowheads="1"/>
          </p:cNvSpPr>
          <p:nvPr/>
        </p:nvSpPr>
        <p:spPr bwMode="auto">
          <a:xfrm>
            <a:off x="5853906" y="537774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7" name="Oval 126"/>
          <p:cNvSpPr>
            <a:spLocks noChangeArrowheads="1"/>
          </p:cNvSpPr>
          <p:nvPr/>
        </p:nvSpPr>
        <p:spPr bwMode="auto">
          <a:xfrm>
            <a:off x="5550449" y="587667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8" name="Oval 127"/>
          <p:cNvSpPr>
            <a:spLocks noChangeArrowheads="1"/>
          </p:cNvSpPr>
          <p:nvPr/>
        </p:nvSpPr>
        <p:spPr bwMode="auto">
          <a:xfrm>
            <a:off x="4943536" y="5520298"/>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29" name="Oval 128"/>
          <p:cNvSpPr>
            <a:spLocks noChangeArrowheads="1"/>
          </p:cNvSpPr>
          <p:nvPr/>
        </p:nvSpPr>
        <p:spPr bwMode="auto">
          <a:xfrm>
            <a:off x="5778042" y="566285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0" name="Oval 129"/>
          <p:cNvSpPr>
            <a:spLocks noChangeArrowheads="1"/>
          </p:cNvSpPr>
          <p:nvPr/>
        </p:nvSpPr>
        <p:spPr bwMode="auto">
          <a:xfrm>
            <a:off x="6081498" y="373841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1" name="Oval 130"/>
          <p:cNvSpPr>
            <a:spLocks noChangeArrowheads="1"/>
          </p:cNvSpPr>
          <p:nvPr/>
        </p:nvSpPr>
        <p:spPr bwMode="auto">
          <a:xfrm>
            <a:off x="6157363" y="409478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2" name="Oval 131"/>
          <p:cNvSpPr>
            <a:spLocks noChangeArrowheads="1"/>
          </p:cNvSpPr>
          <p:nvPr/>
        </p:nvSpPr>
        <p:spPr bwMode="auto">
          <a:xfrm>
            <a:off x="6688412" y="388096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3" name="Oval 132"/>
          <p:cNvSpPr>
            <a:spLocks noChangeArrowheads="1"/>
          </p:cNvSpPr>
          <p:nvPr/>
        </p:nvSpPr>
        <p:spPr bwMode="auto">
          <a:xfrm>
            <a:off x="6384955" y="437989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4" name="Oval 133"/>
          <p:cNvSpPr>
            <a:spLocks noChangeArrowheads="1"/>
          </p:cNvSpPr>
          <p:nvPr/>
        </p:nvSpPr>
        <p:spPr bwMode="auto">
          <a:xfrm>
            <a:off x="5778042" y="402351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5" name="Oval 134"/>
          <p:cNvSpPr>
            <a:spLocks noChangeArrowheads="1"/>
          </p:cNvSpPr>
          <p:nvPr/>
        </p:nvSpPr>
        <p:spPr bwMode="auto">
          <a:xfrm>
            <a:off x="6612547" y="416606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6" name="Oval 135"/>
          <p:cNvSpPr>
            <a:spLocks noChangeArrowheads="1"/>
          </p:cNvSpPr>
          <p:nvPr/>
        </p:nvSpPr>
        <p:spPr bwMode="auto">
          <a:xfrm>
            <a:off x="2971069" y="302565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7" name="Oval 136"/>
          <p:cNvSpPr>
            <a:spLocks noChangeArrowheads="1"/>
          </p:cNvSpPr>
          <p:nvPr/>
        </p:nvSpPr>
        <p:spPr bwMode="auto">
          <a:xfrm>
            <a:off x="3046933" y="338203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8" name="Oval 137"/>
          <p:cNvSpPr>
            <a:spLocks noChangeArrowheads="1"/>
          </p:cNvSpPr>
          <p:nvPr/>
        </p:nvSpPr>
        <p:spPr bwMode="auto">
          <a:xfrm>
            <a:off x="3577982" y="3168205"/>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39" name="Oval 138"/>
          <p:cNvSpPr>
            <a:spLocks noChangeArrowheads="1"/>
          </p:cNvSpPr>
          <p:nvPr/>
        </p:nvSpPr>
        <p:spPr bwMode="auto">
          <a:xfrm>
            <a:off x="3274525" y="3667134"/>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0" name="Oval 139"/>
          <p:cNvSpPr>
            <a:spLocks noChangeArrowheads="1"/>
          </p:cNvSpPr>
          <p:nvPr/>
        </p:nvSpPr>
        <p:spPr bwMode="auto">
          <a:xfrm>
            <a:off x="2667612" y="3310756"/>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1" name="Oval 140"/>
          <p:cNvSpPr>
            <a:spLocks noChangeArrowheads="1"/>
          </p:cNvSpPr>
          <p:nvPr/>
        </p:nvSpPr>
        <p:spPr bwMode="auto">
          <a:xfrm>
            <a:off x="3502118" y="345330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2" name="Oval 141"/>
          <p:cNvSpPr>
            <a:spLocks noChangeArrowheads="1"/>
          </p:cNvSpPr>
          <p:nvPr/>
        </p:nvSpPr>
        <p:spPr bwMode="auto">
          <a:xfrm>
            <a:off x="1681378" y="245545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3" name="Oval 142"/>
          <p:cNvSpPr>
            <a:spLocks noChangeArrowheads="1"/>
          </p:cNvSpPr>
          <p:nvPr/>
        </p:nvSpPr>
        <p:spPr bwMode="auto">
          <a:xfrm>
            <a:off x="1757242" y="281182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4" name="Oval 143"/>
          <p:cNvSpPr>
            <a:spLocks noChangeArrowheads="1"/>
          </p:cNvSpPr>
          <p:nvPr/>
        </p:nvSpPr>
        <p:spPr bwMode="auto">
          <a:xfrm>
            <a:off x="2288291" y="259800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5" name="Oval 144"/>
          <p:cNvSpPr>
            <a:spLocks noChangeArrowheads="1"/>
          </p:cNvSpPr>
          <p:nvPr/>
        </p:nvSpPr>
        <p:spPr bwMode="auto">
          <a:xfrm>
            <a:off x="1984835" y="309693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6" name="Oval 145"/>
          <p:cNvSpPr>
            <a:spLocks noChangeArrowheads="1"/>
          </p:cNvSpPr>
          <p:nvPr/>
        </p:nvSpPr>
        <p:spPr bwMode="auto">
          <a:xfrm>
            <a:off x="1377922" y="274055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7" name="Oval 146"/>
          <p:cNvSpPr>
            <a:spLocks noChangeArrowheads="1"/>
          </p:cNvSpPr>
          <p:nvPr/>
        </p:nvSpPr>
        <p:spPr bwMode="auto">
          <a:xfrm>
            <a:off x="2212427" y="288310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8" name="Oval 147"/>
          <p:cNvSpPr>
            <a:spLocks noChangeArrowheads="1"/>
          </p:cNvSpPr>
          <p:nvPr/>
        </p:nvSpPr>
        <p:spPr bwMode="auto">
          <a:xfrm>
            <a:off x="6612547" y="437989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49" name="Oval 148"/>
          <p:cNvSpPr>
            <a:spLocks noChangeArrowheads="1"/>
          </p:cNvSpPr>
          <p:nvPr/>
        </p:nvSpPr>
        <p:spPr bwMode="auto">
          <a:xfrm>
            <a:off x="6688412" y="473626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0" name="Oval 149"/>
          <p:cNvSpPr>
            <a:spLocks noChangeArrowheads="1"/>
          </p:cNvSpPr>
          <p:nvPr/>
        </p:nvSpPr>
        <p:spPr bwMode="auto">
          <a:xfrm>
            <a:off x="7219461" y="452244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1" name="Oval 150"/>
          <p:cNvSpPr>
            <a:spLocks noChangeArrowheads="1"/>
          </p:cNvSpPr>
          <p:nvPr/>
        </p:nvSpPr>
        <p:spPr bwMode="auto">
          <a:xfrm>
            <a:off x="6916004" y="502137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2" name="Oval 151"/>
          <p:cNvSpPr>
            <a:spLocks noChangeArrowheads="1"/>
          </p:cNvSpPr>
          <p:nvPr/>
        </p:nvSpPr>
        <p:spPr bwMode="auto">
          <a:xfrm>
            <a:off x="6309091" y="466499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3" name="Oval 152"/>
          <p:cNvSpPr>
            <a:spLocks noChangeArrowheads="1"/>
          </p:cNvSpPr>
          <p:nvPr/>
        </p:nvSpPr>
        <p:spPr bwMode="auto">
          <a:xfrm>
            <a:off x="7143596" y="480754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4" name="Oval 153"/>
          <p:cNvSpPr>
            <a:spLocks noChangeArrowheads="1"/>
          </p:cNvSpPr>
          <p:nvPr/>
        </p:nvSpPr>
        <p:spPr bwMode="auto">
          <a:xfrm>
            <a:off x="6536683" y="502137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5" name="Oval 154"/>
          <p:cNvSpPr>
            <a:spLocks noChangeArrowheads="1"/>
          </p:cNvSpPr>
          <p:nvPr/>
        </p:nvSpPr>
        <p:spPr bwMode="auto">
          <a:xfrm>
            <a:off x="6612547" y="5377747"/>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6" name="Oval 155"/>
          <p:cNvSpPr>
            <a:spLocks noChangeArrowheads="1"/>
          </p:cNvSpPr>
          <p:nvPr/>
        </p:nvSpPr>
        <p:spPr bwMode="auto">
          <a:xfrm>
            <a:off x="7143596" y="5163921"/>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7" name="Oval 156"/>
          <p:cNvSpPr>
            <a:spLocks noChangeArrowheads="1"/>
          </p:cNvSpPr>
          <p:nvPr/>
        </p:nvSpPr>
        <p:spPr bwMode="auto">
          <a:xfrm>
            <a:off x="6840140" y="5662850"/>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8" name="Oval 157"/>
          <p:cNvSpPr>
            <a:spLocks noChangeArrowheads="1"/>
          </p:cNvSpPr>
          <p:nvPr/>
        </p:nvSpPr>
        <p:spPr bwMode="auto">
          <a:xfrm>
            <a:off x="6233227" y="5306472"/>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59" name="Oval 158"/>
          <p:cNvSpPr>
            <a:spLocks noChangeArrowheads="1"/>
          </p:cNvSpPr>
          <p:nvPr/>
        </p:nvSpPr>
        <p:spPr bwMode="auto">
          <a:xfrm>
            <a:off x="7067732" y="5449023"/>
            <a:ext cx="151728" cy="142551"/>
          </a:xfrm>
          <a:prstGeom prst="ellipse">
            <a:avLst/>
          </a:prstGeom>
          <a:solidFill>
            <a:schemeClr val="accent2"/>
          </a:solidFill>
          <a:ln w="9525">
            <a:solidFill>
              <a:schemeClr val="accent2"/>
            </a:solidFill>
            <a:round/>
            <a:headEnd/>
            <a:tailEnd/>
          </a:ln>
        </p:spPr>
        <p:txBody>
          <a:bodyPr/>
          <a:lstStyle/>
          <a:p>
            <a:pPr eaLnBrk="0" hangingPunct="0"/>
            <a:endParaRPr lang="en-US" dirty="0"/>
          </a:p>
        </p:txBody>
      </p:sp>
      <p:sp>
        <p:nvSpPr>
          <p:cNvPr id="162" name="Freeform 161"/>
          <p:cNvSpPr>
            <a:spLocks/>
          </p:cNvSpPr>
          <p:nvPr/>
        </p:nvSpPr>
        <p:spPr bwMode="auto">
          <a:xfrm>
            <a:off x="944864" y="2099072"/>
            <a:ext cx="6522736" cy="1418087"/>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chemeClr val="accent1"/>
            </a:solidFill>
            <a:prstDash val="dash"/>
            <a:round/>
            <a:headEnd/>
            <a:tailEnd/>
          </a:ln>
        </p:spPr>
        <p:txBody>
          <a:bodyPr/>
          <a:lstStyle/>
          <a:p>
            <a:endParaRPr lang="en-US" dirty="0">
              <a:solidFill>
                <a:srgbClr val="000000"/>
              </a:solidFill>
            </a:endParaRPr>
          </a:p>
        </p:txBody>
      </p:sp>
      <p:sp>
        <p:nvSpPr>
          <p:cNvPr id="163" name="Freeform 162"/>
          <p:cNvSpPr>
            <a:spLocks/>
          </p:cNvSpPr>
          <p:nvPr/>
        </p:nvSpPr>
        <p:spPr bwMode="auto">
          <a:xfrm>
            <a:off x="944864" y="1813970"/>
            <a:ext cx="6522736" cy="1418087"/>
          </a:xfrm>
          <a:custGeom>
            <a:avLst/>
            <a:gdLst>
              <a:gd name="T0" fmla="*/ 0 w 6551407"/>
              <a:gd name="T1" fmla="*/ 0 h 1516829"/>
              <a:gd name="T2" fmla="*/ 3271570 w 6551407"/>
              <a:gd name="T3" fmla="*/ 1208269 h 1516829"/>
              <a:gd name="T4" fmla="*/ 6553897 w 6551407"/>
              <a:gd name="T5" fmla="*/ 1507662 h 1516829"/>
              <a:gd name="T6" fmla="*/ 6553897 w 6551407"/>
              <a:gd name="T7" fmla="*/ 1507662 h 1516829"/>
              <a:gd name="T8" fmla="*/ 0 60000 65536"/>
              <a:gd name="T9" fmla="*/ 0 60000 65536"/>
              <a:gd name="T10" fmla="*/ 0 60000 65536"/>
              <a:gd name="T11" fmla="*/ 0 60000 65536"/>
              <a:gd name="T12" fmla="*/ 0 w 6551407"/>
              <a:gd name="T13" fmla="*/ 0 h 1516829"/>
              <a:gd name="T14" fmla="*/ 6551407 w 6551407"/>
              <a:gd name="T15" fmla="*/ 1516829 h 1516829"/>
            </a:gdLst>
            <a:ahLst/>
            <a:cxnLst>
              <a:cxn ang="T8">
                <a:pos x="T0" y="T1"/>
              </a:cxn>
              <a:cxn ang="T9">
                <a:pos x="T2" y="T3"/>
              </a:cxn>
              <a:cxn ang="T10">
                <a:pos x="T4" y="T5"/>
              </a:cxn>
              <a:cxn ang="T11">
                <a:pos x="T6" y="T7"/>
              </a:cxn>
            </a:cxnLst>
            <a:rect l="T12" t="T13" r="T14" b="T15"/>
            <a:pathLst>
              <a:path w="6551407" h="1516829">
                <a:moveTo>
                  <a:pt x="0" y="0"/>
                </a:moveTo>
                <a:cubicBezTo>
                  <a:pt x="1089211" y="481405"/>
                  <a:pt x="2178423" y="962810"/>
                  <a:pt x="3270324" y="1215615"/>
                </a:cubicBezTo>
                <a:cubicBezTo>
                  <a:pt x="4362225" y="1468420"/>
                  <a:pt x="6551407" y="1516829"/>
                  <a:pt x="6551407" y="1516829"/>
                </a:cubicBezTo>
              </a:path>
            </a:pathLst>
          </a:custGeom>
          <a:noFill/>
          <a:ln w="50800">
            <a:solidFill>
              <a:srgbClr val="00B0F0"/>
            </a:solidFill>
            <a:prstDash val="dashDot"/>
            <a:round/>
            <a:headEnd/>
            <a:tailEnd/>
          </a:ln>
        </p:spPr>
        <p:txBody>
          <a:bodyPr/>
          <a:lstStyle/>
          <a:p>
            <a:endParaRPr lang="en-US" dirty="0"/>
          </a:p>
        </p:txBody>
      </p:sp>
      <p:sp>
        <p:nvSpPr>
          <p:cNvPr id="60528" name="TextBox 170"/>
          <p:cNvSpPr txBox="1">
            <a:spLocks noChangeArrowheads="1"/>
          </p:cNvSpPr>
          <p:nvPr/>
        </p:nvSpPr>
        <p:spPr bwMode="auto">
          <a:xfrm rot="16200000">
            <a:off x="41323" y="3100305"/>
            <a:ext cx="1126595" cy="461665"/>
          </a:xfrm>
          <a:prstGeom prst="rect">
            <a:avLst/>
          </a:prstGeom>
          <a:noFill/>
          <a:ln w="9525">
            <a:noFill/>
            <a:miter lim="800000"/>
            <a:headEnd/>
            <a:tailEnd/>
          </a:ln>
        </p:spPr>
        <p:txBody>
          <a:bodyPr wrap="square">
            <a:spAutoFit/>
          </a:bodyPr>
          <a:lstStyle/>
          <a:p>
            <a:pPr eaLnBrk="0" hangingPunct="0"/>
            <a:r>
              <a:rPr lang="en-US" sz="2400" dirty="0"/>
              <a:t>Ratio</a:t>
            </a:r>
          </a:p>
        </p:txBody>
      </p:sp>
      <p:sp>
        <p:nvSpPr>
          <p:cNvPr id="60529" name="TextBox 171"/>
          <p:cNvSpPr txBox="1">
            <a:spLocks noChangeArrowheads="1"/>
          </p:cNvSpPr>
          <p:nvPr/>
        </p:nvSpPr>
        <p:spPr bwMode="auto">
          <a:xfrm>
            <a:off x="4546081" y="6194852"/>
            <a:ext cx="2128589" cy="461665"/>
          </a:xfrm>
          <a:prstGeom prst="rect">
            <a:avLst/>
          </a:prstGeom>
          <a:noFill/>
          <a:ln w="9525">
            <a:noFill/>
            <a:miter lim="800000"/>
            <a:headEnd/>
            <a:tailEnd/>
          </a:ln>
        </p:spPr>
        <p:txBody>
          <a:bodyPr wrap="square">
            <a:spAutoFit/>
          </a:bodyPr>
          <a:lstStyle/>
          <a:p>
            <a:pPr eaLnBrk="0" hangingPunct="0"/>
            <a:r>
              <a:rPr lang="el-GR" dirty="0"/>
              <a:t>Δ</a:t>
            </a:r>
            <a:r>
              <a:rPr lang="en-US" dirty="0"/>
              <a:t>T (≥48 H)</a:t>
            </a:r>
          </a:p>
        </p:txBody>
      </p:sp>
      <p:grpSp>
        <p:nvGrpSpPr>
          <p:cNvPr id="3" name="Group 178"/>
          <p:cNvGrpSpPr>
            <a:grpSpLocks/>
          </p:cNvGrpSpPr>
          <p:nvPr/>
        </p:nvGrpSpPr>
        <p:grpSpPr bwMode="auto">
          <a:xfrm>
            <a:off x="6353175" y="968375"/>
            <a:ext cx="1609725" cy="304800"/>
            <a:chOff x="5895975" y="1143000"/>
            <a:chExt cx="1609725" cy="304800"/>
          </a:xfrm>
        </p:grpSpPr>
        <p:cxnSp>
          <p:nvCxnSpPr>
            <p:cNvPr id="60537" name="Straight Connector 172"/>
            <p:cNvCxnSpPr>
              <a:cxnSpLocks noChangeShapeType="1"/>
            </p:cNvCxnSpPr>
            <p:nvPr/>
          </p:nvCxnSpPr>
          <p:spPr bwMode="auto">
            <a:xfrm>
              <a:off x="6057900" y="1143000"/>
              <a:ext cx="1447800" cy="0"/>
            </a:xfrm>
            <a:prstGeom prst="line">
              <a:avLst/>
            </a:prstGeom>
            <a:noFill/>
            <a:ln w="9525" algn="ctr">
              <a:solidFill>
                <a:srgbClr val="CCECFF"/>
              </a:solidFill>
              <a:round/>
              <a:headEnd/>
              <a:tailEnd/>
            </a:ln>
          </p:spPr>
        </p:cxnSp>
        <p:cxnSp>
          <p:nvCxnSpPr>
            <p:cNvPr id="60538" name="Straight Connector 175"/>
            <p:cNvCxnSpPr>
              <a:cxnSpLocks noChangeShapeType="1"/>
            </p:cNvCxnSpPr>
            <p:nvPr/>
          </p:nvCxnSpPr>
          <p:spPr bwMode="auto">
            <a:xfrm rot="5400000">
              <a:off x="5857875" y="1257300"/>
              <a:ext cx="304800" cy="76200"/>
            </a:xfrm>
            <a:prstGeom prst="line">
              <a:avLst/>
            </a:prstGeom>
            <a:noFill/>
            <a:ln w="9525" algn="ctr">
              <a:solidFill>
                <a:srgbClr val="CCECFF"/>
              </a:solidFill>
              <a:round/>
              <a:headEnd/>
              <a:tailEnd/>
            </a:ln>
          </p:spPr>
        </p:cxnSp>
        <p:cxnSp>
          <p:nvCxnSpPr>
            <p:cNvPr id="60539" name="Straight Connector 177"/>
            <p:cNvCxnSpPr>
              <a:cxnSpLocks noChangeShapeType="1"/>
            </p:cNvCxnSpPr>
            <p:nvPr/>
          </p:nvCxnSpPr>
          <p:spPr bwMode="auto">
            <a:xfrm rot="16200000" flipV="1">
              <a:off x="5895975" y="1371600"/>
              <a:ext cx="76200" cy="76200"/>
            </a:xfrm>
            <a:prstGeom prst="line">
              <a:avLst/>
            </a:prstGeom>
            <a:noFill/>
            <a:ln w="9525" algn="ctr">
              <a:solidFill>
                <a:srgbClr val="CCECFF"/>
              </a:solidFill>
              <a:round/>
              <a:headEnd/>
              <a:tailEnd/>
            </a:ln>
          </p:spPr>
        </p:cxnSp>
      </p:grpSp>
      <p:sp>
        <p:nvSpPr>
          <p:cNvPr id="60536" name="Text Box 127"/>
          <p:cNvSpPr txBox="1">
            <a:spLocks noChangeArrowheads="1"/>
          </p:cNvSpPr>
          <p:nvPr/>
        </p:nvSpPr>
        <p:spPr bwMode="auto">
          <a:xfrm>
            <a:off x="3886199" y="1892300"/>
            <a:ext cx="3932853" cy="461665"/>
          </a:xfrm>
          <a:prstGeom prst="rect">
            <a:avLst/>
          </a:prstGeom>
          <a:noFill/>
          <a:ln w="9525">
            <a:noFill/>
            <a:miter lim="800000"/>
            <a:headEnd/>
            <a:tailEnd/>
          </a:ln>
        </p:spPr>
        <p:txBody>
          <a:bodyPr wrap="square">
            <a:spAutoFit/>
          </a:bodyPr>
          <a:lstStyle/>
          <a:p>
            <a:r>
              <a:rPr lang="en-US" sz="2400" dirty="0">
                <a:solidFill>
                  <a:schemeClr val="tx2"/>
                </a:solidFill>
              </a:rPr>
              <a:t>Single Specimen 1 Group</a:t>
            </a:r>
          </a:p>
        </p:txBody>
      </p:sp>
      <p:grpSp>
        <p:nvGrpSpPr>
          <p:cNvPr id="4" name="Group 176"/>
          <p:cNvGrpSpPr/>
          <p:nvPr/>
        </p:nvGrpSpPr>
        <p:grpSpPr>
          <a:xfrm>
            <a:off x="1373021" y="1049635"/>
            <a:ext cx="6780379" cy="537865"/>
            <a:chOff x="381000" y="838200"/>
            <a:chExt cx="6399379" cy="537865"/>
          </a:xfrm>
        </p:grpSpPr>
        <p:sp>
          <p:nvSpPr>
            <p:cNvPr id="160" name="TextBox 159"/>
            <p:cNvSpPr txBox="1">
              <a:spLocks noChangeArrowheads="1"/>
            </p:cNvSpPr>
            <p:nvPr/>
          </p:nvSpPr>
          <p:spPr bwMode="auto">
            <a:xfrm>
              <a:off x="381000" y="914400"/>
              <a:ext cx="6399379" cy="461665"/>
            </a:xfrm>
            <a:prstGeom prst="rect">
              <a:avLst/>
            </a:prstGeom>
            <a:noFill/>
            <a:ln w="9525">
              <a:noFill/>
              <a:miter lim="800000"/>
              <a:headEnd/>
              <a:tailEnd/>
            </a:ln>
          </p:spPr>
          <p:txBody>
            <a:bodyPr wrap="square">
              <a:spAutoFit/>
            </a:bodyPr>
            <a:lstStyle/>
            <a:p>
              <a:pPr eaLnBrk="0" hangingPunct="0"/>
              <a:r>
                <a:rPr lang="en-US" dirty="0">
                  <a:latin typeface="Arial"/>
                  <a:cs typeface="Arial"/>
                </a:rPr>
                <a:t>Upper PI Limit = Ae</a:t>
              </a:r>
              <a:r>
                <a:rPr lang="en-US" baseline="30000" dirty="0">
                  <a:latin typeface="Arial"/>
                  <a:cs typeface="Arial"/>
                </a:rPr>
                <a:t>-kt </a:t>
              </a:r>
              <a:r>
                <a:rPr lang="en-US" dirty="0">
                  <a:latin typeface="Arial"/>
                  <a:cs typeface="Arial"/>
                </a:rPr>
                <a:t>+ Z</a:t>
              </a:r>
              <a:r>
                <a:rPr lang="en-US" baseline="-25000" dirty="0">
                  <a:latin typeface="Arial"/>
                  <a:cs typeface="Arial"/>
                </a:rPr>
                <a:t>1-</a:t>
              </a:r>
              <a:r>
                <a:rPr lang="en-US" baseline="-25000" dirty="0">
                  <a:latin typeface="Arial"/>
                  <a:cs typeface="Arial"/>
                  <a:sym typeface="Symbol" pitchFamily="18" charset="2"/>
                </a:rPr>
                <a:t>/2      </a:t>
              </a:r>
              <a:r>
                <a:rPr lang="en-US" dirty="0">
                  <a:latin typeface="Arial"/>
                  <a:cs typeface="Arial"/>
                  <a:sym typeface="Symbol" pitchFamily="18" charset="2"/>
                </a:rPr>
                <a:t>S</a:t>
              </a:r>
              <a:r>
                <a:rPr lang="en-US" baseline="30000" dirty="0">
                  <a:latin typeface="Arial"/>
                  <a:cs typeface="Arial"/>
                  <a:sym typeface="Symbol" pitchFamily="18" charset="2"/>
                </a:rPr>
                <a:t>2</a:t>
              </a:r>
              <a:r>
                <a:rPr lang="en-US" baseline="-25000" dirty="0">
                  <a:latin typeface="Arial"/>
                  <a:cs typeface="Arial"/>
                  <a:sym typeface="Symbol" pitchFamily="18" charset="2"/>
                </a:rPr>
                <a:t>Model</a:t>
              </a:r>
              <a:r>
                <a:rPr lang="en-US" dirty="0">
                  <a:latin typeface="Arial"/>
                  <a:cs typeface="Arial"/>
                  <a:sym typeface="Symbol" pitchFamily="18" charset="2"/>
                </a:rPr>
                <a:t> + RMS</a:t>
              </a:r>
              <a:endParaRPr lang="en-US" dirty="0">
                <a:latin typeface="Arial"/>
                <a:cs typeface="Arial"/>
              </a:endParaRPr>
            </a:p>
          </p:txBody>
        </p:sp>
        <p:sp>
          <p:nvSpPr>
            <p:cNvPr id="172" name="Rectangle 171"/>
            <p:cNvSpPr/>
            <p:nvPr/>
          </p:nvSpPr>
          <p:spPr>
            <a:xfrm>
              <a:off x="3180728" y="838200"/>
              <a:ext cx="353582" cy="461665"/>
            </a:xfrm>
            <a:prstGeom prst="rect">
              <a:avLst/>
            </a:prstGeom>
          </p:spPr>
          <p:txBody>
            <a:bodyPr wrap="square">
              <a:spAutoFit/>
            </a:bodyPr>
            <a:lstStyle/>
            <a:p>
              <a:pPr eaLnBrk="0" hangingPunct="0"/>
              <a:r>
                <a:rPr lang="en-US" dirty="0">
                  <a:solidFill>
                    <a:srgbClr val="30605A"/>
                  </a:solidFill>
                </a:rPr>
                <a:t>√</a:t>
              </a:r>
            </a:p>
          </p:txBody>
        </p:sp>
        <p:cxnSp>
          <p:nvCxnSpPr>
            <p:cNvPr id="174" name="Straight Connector 173"/>
            <p:cNvCxnSpPr/>
            <p:nvPr/>
          </p:nvCxnSpPr>
          <p:spPr bwMode="auto">
            <a:xfrm>
              <a:off x="3328074" y="952500"/>
              <a:ext cx="203380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51890236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593" y="520951"/>
            <a:ext cx="7744407" cy="766501"/>
          </a:xfrm>
        </p:spPr>
        <p:txBody>
          <a:bodyPr/>
          <a:lstStyle/>
          <a:p>
            <a:r>
              <a:rPr lang="en-US" dirty="0"/>
              <a:t>Decision Rule 1</a:t>
            </a:r>
          </a:p>
        </p:txBody>
      </p:sp>
      <p:sp>
        <p:nvSpPr>
          <p:cNvPr id="3" name="Content Placeholder 2"/>
          <p:cNvSpPr>
            <a:spLocks noGrp="1"/>
          </p:cNvSpPr>
          <p:nvPr>
            <p:ph idx="1"/>
          </p:nvPr>
        </p:nvSpPr>
        <p:spPr>
          <a:xfrm>
            <a:off x="0" y="1679510"/>
            <a:ext cx="9144000" cy="5178490"/>
          </a:xfrm>
        </p:spPr>
        <p:txBody>
          <a:bodyPr/>
          <a:lstStyle/>
          <a:p>
            <a:pPr>
              <a:spcBef>
                <a:spcPts val="1500"/>
              </a:spcBef>
            </a:pPr>
            <a:r>
              <a:rPr lang="en-US" dirty="0"/>
              <a:t>Increasing THCCOOH after admission</a:t>
            </a:r>
          </a:p>
          <a:p>
            <a:pPr lvl="1">
              <a:spcBef>
                <a:spcPts val="1500"/>
              </a:spcBef>
            </a:pPr>
            <a:r>
              <a:rPr lang="en-US" dirty="0"/>
              <a:t>Peak concentrations up to 40 h after admission</a:t>
            </a:r>
          </a:p>
          <a:p>
            <a:pPr lvl="1">
              <a:spcBef>
                <a:spcPts val="1500"/>
              </a:spcBef>
            </a:pPr>
            <a:r>
              <a:rPr lang="en-US" dirty="0"/>
              <a:t>Represents cannabis use close to admission</a:t>
            </a:r>
          </a:p>
          <a:p>
            <a:pPr lvl="1">
              <a:spcBef>
                <a:spcPts val="1500"/>
              </a:spcBef>
            </a:pPr>
            <a:r>
              <a:rPr lang="en-US" dirty="0"/>
              <a:t>Occurred in 6 participants (9%)</a:t>
            </a:r>
          </a:p>
          <a:p>
            <a:pPr lvl="1">
              <a:spcBef>
                <a:spcPts val="1500"/>
              </a:spcBef>
            </a:pPr>
            <a:r>
              <a:rPr lang="en-US" dirty="0"/>
              <a:t>Ratios expected to be high</a:t>
            </a:r>
          </a:p>
          <a:p>
            <a:pPr>
              <a:spcBef>
                <a:spcPts val="1500"/>
              </a:spcBef>
            </a:pPr>
            <a:r>
              <a:rPr lang="en-US" dirty="0"/>
              <a:t>Rule 1: Cannabis re-use predicted from 1st &amp; 2nd specimens = do not use 1st specimen for predictions</a:t>
            </a:r>
          </a:p>
          <a:p>
            <a:endParaRPr lang="en-US" dirty="0"/>
          </a:p>
        </p:txBody>
      </p:sp>
    </p:spTree>
    <p:extLst>
      <p:ext uri="{BB962C8B-B14F-4D97-AF65-F5344CB8AC3E}">
        <p14:creationId xmlns:p14="http://schemas.microsoft.com/office/powerpoint/2010/main" val="1043453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932" y="520951"/>
            <a:ext cx="7763068" cy="766501"/>
          </a:xfrm>
        </p:spPr>
        <p:txBody>
          <a:bodyPr/>
          <a:lstStyle/>
          <a:p>
            <a:r>
              <a:rPr lang="en-US" dirty="0"/>
              <a:t>Decision Rule 2</a:t>
            </a:r>
          </a:p>
        </p:txBody>
      </p:sp>
      <p:sp>
        <p:nvSpPr>
          <p:cNvPr id="66563" name="Content Placeholder 2"/>
          <p:cNvSpPr>
            <a:spLocks noGrp="1"/>
          </p:cNvSpPr>
          <p:nvPr>
            <p:ph idx="1"/>
          </p:nvPr>
        </p:nvSpPr>
        <p:spPr/>
        <p:txBody>
          <a:bodyPr/>
          <a:lstStyle/>
          <a:p>
            <a:pPr>
              <a:spcBef>
                <a:spcPts val="1500"/>
              </a:spcBef>
            </a:pPr>
            <a:r>
              <a:rPr lang="en-US" dirty="0"/>
              <a:t>Admission specimen &gt;800 ng/mg, remaining &gt;200 ng/mg for up to 14 days</a:t>
            </a:r>
          </a:p>
          <a:p>
            <a:pPr>
              <a:spcBef>
                <a:spcPts val="1500"/>
              </a:spcBef>
            </a:pPr>
            <a:r>
              <a:rPr lang="en-US" dirty="0"/>
              <a:t>Occurred in 4 participants (6%)</a:t>
            </a:r>
          </a:p>
          <a:p>
            <a:pPr>
              <a:spcBef>
                <a:spcPts val="1500"/>
              </a:spcBef>
            </a:pPr>
            <a:r>
              <a:rPr lang="en-US" dirty="0"/>
              <a:t>Rule 2: If 1st specimen ≥800 µg/g, &amp; ≥200 µg/g on day 5, false re-use predictions may occur up to 14 days</a:t>
            </a:r>
          </a:p>
        </p:txBody>
      </p:sp>
    </p:spTree>
    <p:extLst>
      <p:ext uri="{BB962C8B-B14F-4D97-AF65-F5344CB8AC3E}">
        <p14:creationId xmlns:p14="http://schemas.microsoft.com/office/powerpoint/2010/main" val="1334210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81399" y="77821"/>
            <a:ext cx="5562601" cy="2857500"/>
            <a:chOff x="3581399" y="1257300"/>
            <a:chExt cx="5562601" cy="2857500"/>
          </a:xfrm>
        </p:grpSpPr>
        <p:pic>
          <p:nvPicPr>
            <p:cNvPr id="2" name="Picture 1" descr="OralEzeESweb_23167_FIN_8-4-11_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0" y="1257300"/>
              <a:ext cx="1485900" cy="1947539"/>
            </a:xfrm>
            <a:prstGeom prst="rect">
              <a:avLst/>
            </a:prstGeom>
          </p:spPr>
        </p:pic>
        <p:pic>
          <p:nvPicPr>
            <p:cNvPr id="5" name="Picture 4" descr="OralEzeESweb_23167_FIN_8-4-11_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700" y="1447800"/>
              <a:ext cx="2908300" cy="2667000"/>
            </a:xfrm>
            <a:prstGeom prst="rect">
              <a:avLst/>
            </a:prstGeom>
          </p:spPr>
        </p:pic>
        <p:pic>
          <p:nvPicPr>
            <p:cNvPr id="8" name="Picture 7" descr="OralEzeESweb_23167_FIN_8-4-11_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399" y="1270000"/>
              <a:ext cx="1253067" cy="1366982"/>
            </a:xfrm>
            <a:prstGeom prst="rect">
              <a:avLst/>
            </a:prstGeom>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852" b="73929"/>
          <a:stretch/>
        </p:blipFill>
        <p:spPr>
          <a:xfrm>
            <a:off x="183252" y="3813243"/>
            <a:ext cx="9233122" cy="3089457"/>
          </a:xfrm>
          <a:prstGeom prst="rect">
            <a:avLst/>
          </a:prstGeom>
        </p:spPr>
      </p:pic>
      <p:sp>
        <p:nvSpPr>
          <p:cNvPr id="4" name="Title 3"/>
          <p:cNvSpPr>
            <a:spLocks noGrp="1"/>
          </p:cNvSpPr>
          <p:nvPr>
            <p:ph type="title"/>
          </p:nvPr>
        </p:nvSpPr>
        <p:spPr>
          <a:xfrm>
            <a:off x="0" y="1408031"/>
            <a:ext cx="9144000" cy="3378200"/>
          </a:xfrm>
        </p:spPr>
        <p:txBody>
          <a:bodyPr/>
          <a:lstStyle/>
          <a:p>
            <a:pPr algn="ctr"/>
            <a:r>
              <a:rPr lang="en-US" dirty="0">
                <a:solidFill>
                  <a:srgbClr val="0066FF"/>
                </a:solidFill>
              </a:rPr>
              <a:t>Is There A Better Biological Matrix </a:t>
            </a:r>
            <a:br>
              <a:rPr lang="en-US" dirty="0">
                <a:solidFill>
                  <a:srgbClr val="0066FF"/>
                </a:solidFill>
              </a:rPr>
            </a:br>
            <a:r>
              <a:rPr lang="en-US" dirty="0">
                <a:solidFill>
                  <a:srgbClr val="0066FF"/>
                </a:solidFill>
              </a:rPr>
              <a:t>for Identifying Recent Cannabis Intake?</a:t>
            </a:r>
          </a:p>
        </p:txBody>
      </p:sp>
    </p:spTree>
    <p:extLst>
      <p:ext uri="{BB962C8B-B14F-4D97-AF65-F5344CB8AC3E}">
        <p14:creationId xmlns:p14="http://schemas.microsoft.com/office/powerpoint/2010/main" val="605752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5"/>
          <p:cNvSpPr>
            <a:spLocks noGrp="1" noChangeArrowheads="1"/>
          </p:cNvSpPr>
          <p:nvPr>
            <p:ph idx="1"/>
          </p:nvPr>
        </p:nvSpPr>
        <p:spPr>
          <a:xfrm>
            <a:off x="0" y="1192183"/>
            <a:ext cx="9144000" cy="5676087"/>
          </a:xfrm>
          <a:solidFill>
            <a:schemeClr val="bg2"/>
          </a:solidFill>
        </p:spPr>
        <p:txBody>
          <a:bodyPr/>
          <a:lstStyle/>
          <a:p>
            <a:pPr eaLnBrk="1" hangingPunct="1">
              <a:spcBef>
                <a:spcPts val="1200"/>
              </a:spcBef>
            </a:pPr>
            <a:r>
              <a:rPr lang="en-US" dirty="0">
                <a:ea typeface="ＭＳ Ｐゴシック" pitchFamily="-65" charset="-128"/>
                <a:cs typeface="ＭＳ Ｐゴシック" pitchFamily="-65" charset="-128"/>
              </a:rPr>
              <a:t>Advantages:</a:t>
            </a:r>
          </a:p>
          <a:p>
            <a:pPr lvl="1" eaLnBrk="1" hangingPunct="1">
              <a:spcBef>
                <a:spcPts val="1200"/>
              </a:spcBef>
            </a:pPr>
            <a:r>
              <a:rPr lang="en-US" dirty="0"/>
              <a:t>Less invasive, observed collection</a:t>
            </a:r>
          </a:p>
          <a:p>
            <a:pPr lvl="1" eaLnBrk="1" hangingPunct="1">
              <a:spcBef>
                <a:spcPts val="1200"/>
              </a:spcBef>
            </a:pPr>
            <a:r>
              <a:rPr lang="en-US" dirty="0"/>
              <a:t>More difficult to adulterate</a:t>
            </a:r>
          </a:p>
          <a:p>
            <a:pPr lvl="1" eaLnBrk="1" hangingPunct="1">
              <a:spcBef>
                <a:spcPts val="1200"/>
              </a:spcBef>
            </a:pPr>
            <a:r>
              <a:rPr lang="en-US" dirty="0"/>
              <a:t>No bathroom requirement</a:t>
            </a:r>
          </a:p>
          <a:p>
            <a:pPr lvl="1" eaLnBrk="1" hangingPunct="1">
              <a:spcBef>
                <a:spcPts val="1200"/>
              </a:spcBef>
            </a:pPr>
            <a:r>
              <a:rPr lang="en-US" dirty="0"/>
              <a:t>Gender neutral specimen collection</a:t>
            </a:r>
          </a:p>
          <a:p>
            <a:pPr lvl="1" eaLnBrk="1" hangingPunct="1">
              <a:spcBef>
                <a:spcPts val="1200"/>
              </a:spcBef>
            </a:pPr>
            <a:r>
              <a:rPr lang="en-US" dirty="0"/>
              <a:t>Basic drugs concentrate in lower pH of oral fluid</a:t>
            </a:r>
            <a:br>
              <a:rPr lang="en-US" dirty="0"/>
            </a:br>
            <a:r>
              <a:rPr lang="en-US" dirty="0"/>
              <a:t>as compared to blood </a:t>
            </a:r>
          </a:p>
          <a:p>
            <a:pPr lvl="1" eaLnBrk="1" hangingPunct="1">
              <a:spcBef>
                <a:spcPts val="1200"/>
              </a:spcBef>
            </a:pPr>
            <a:r>
              <a:rPr lang="en-US" dirty="0"/>
              <a:t>After time, OF correlates with blood concentrations</a:t>
            </a:r>
          </a:p>
          <a:p>
            <a:pPr lvl="1" eaLnBrk="1" hangingPunct="1">
              <a:spcBef>
                <a:spcPts val="1200"/>
              </a:spcBef>
            </a:pPr>
            <a:r>
              <a:rPr lang="en-US" dirty="0"/>
              <a:t>Can reflect recent drug use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611" y="1522742"/>
            <a:ext cx="2723745" cy="2040180"/>
          </a:xfrm>
          <a:prstGeom prst="rect">
            <a:avLst/>
          </a:prstGeom>
          <a:ln>
            <a:noFill/>
          </a:ln>
          <a:effectLst>
            <a:softEdge rad="112500"/>
          </a:effectLst>
        </p:spPr>
      </p:pic>
      <p:sp>
        <p:nvSpPr>
          <p:cNvPr id="82946" name="Rectangle 4"/>
          <p:cNvSpPr>
            <a:spLocks noGrp="1" noChangeArrowheads="1"/>
          </p:cNvSpPr>
          <p:nvPr>
            <p:ph type="title"/>
          </p:nvPr>
        </p:nvSpPr>
        <p:spPr>
          <a:xfrm>
            <a:off x="0" y="49183"/>
            <a:ext cx="9144000" cy="1143000"/>
          </a:xfrm>
          <a:solidFill>
            <a:schemeClr val="bg2"/>
          </a:solidFill>
        </p:spPr>
        <p:txBody>
          <a:bodyPr/>
          <a:lstStyle/>
          <a:p>
            <a:pPr algn="ctr" eaLnBrk="1" hangingPunct="1"/>
            <a:r>
              <a:rPr lang="en-US" dirty="0">
                <a:ea typeface="ＭＳ Ｐゴシック" pitchFamily="-65" charset="-128"/>
                <a:cs typeface="ＭＳ Ｐゴシック" pitchFamily="-65" charset="-128"/>
              </a:rPr>
              <a:t>Oral Fluid Testing</a:t>
            </a:r>
          </a:p>
        </p:txBody>
      </p:sp>
    </p:spTree>
    <p:extLst>
      <p:ext uri="{BB962C8B-B14F-4D97-AF65-F5344CB8AC3E}">
        <p14:creationId xmlns:p14="http://schemas.microsoft.com/office/powerpoint/2010/main" val="1812856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0"/>
            <a:ext cx="9144000" cy="990600"/>
          </a:xfrm>
          <a:solidFill>
            <a:schemeClr val="bg2"/>
          </a:solidFill>
        </p:spPr>
        <p:txBody>
          <a:bodyPr/>
          <a:lstStyle/>
          <a:p>
            <a:pPr algn="ctr"/>
            <a:r>
              <a:rPr lang="en-US" dirty="0">
                <a:effectLst/>
              </a:rPr>
              <a:t>Oral Fluid Drug Testing</a:t>
            </a:r>
          </a:p>
        </p:txBody>
      </p:sp>
      <p:sp>
        <p:nvSpPr>
          <p:cNvPr id="84995" name="Rectangle 3"/>
          <p:cNvSpPr>
            <a:spLocks noGrp="1" noChangeArrowheads="1"/>
          </p:cNvSpPr>
          <p:nvPr>
            <p:ph idx="1"/>
          </p:nvPr>
        </p:nvSpPr>
        <p:spPr>
          <a:xfrm>
            <a:off x="0" y="990600"/>
            <a:ext cx="9144000" cy="5867400"/>
          </a:xfrm>
          <a:solidFill>
            <a:schemeClr val="bg2"/>
          </a:solidFill>
        </p:spPr>
        <p:txBody>
          <a:bodyPr/>
          <a:lstStyle/>
          <a:p>
            <a:r>
              <a:rPr lang="en-US" dirty="0"/>
              <a:t>Limitations:</a:t>
            </a:r>
          </a:p>
          <a:p>
            <a:pPr lvl="1"/>
            <a:r>
              <a:rPr lang="en-US" dirty="0"/>
              <a:t>Specimen volume</a:t>
            </a:r>
          </a:p>
          <a:p>
            <a:pPr lvl="2"/>
            <a:r>
              <a:rPr lang="en-US" dirty="0"/>
              <a:t>Generally low, especially after stimulant use</a:t>
            </a:r>
          </a:p>
          <a:p>
            <a:pPr lvl="2"/>
            <a:r>
              <a:rPr lang="en-US" dirty="0"/>
              <a:t>Variability in volume collected (SAMHSA requires ±10%)</a:t>
            </a:r>
          </a:p>
          <a:p>
            <a:pPr lvl="1"/>
            <a:r>
              <a:rPr lang="en-US" dirty="0"/>
              <a:t>Drug absorption to collection device</a:t>
            </a:r>
          </a:p>
          <a:p>
            <a:pPr lvl="1"/>
            <a:r>
              <a:rPr lang="en-US" dirty="0"/>
              <a:t>Elution buffer</a:t>
            </a:r>
          </a:p>
          <a:p>
            <a:pPr lvl="2"/>
            <a:r>
              <a:rPr lang="en-US" dirty="0"/>
              <a:t>Differential drug recovery &amp; drug stabilization</a:t>
            </a:r>
          </a:p>
          <a:p>
            <a:pPr lvl="2"/>
            <a:r>
              <a:rPr lang="en-US" dirty="0"/>
              <a:t>Dilutes oral fluid reducing sensitivity</a:t>
            </a:r>
          </a:p>
          <a:p>
            <a:pPr lvl="2"/>
            <a:r>
              <a:rPr lang="en-US" dirty="0"/>
              <a:t>May interfere with LCMS techniques</a:t>
            </a:r>
          </a:p>
          <a:p>
            <a:pPr lvl="1"/>
            <a:r>
              <a:rPr lang="en-US" dirty="0"/>
              <a:t>Oral mucosa contamination from smoked, insufflated &amp; oral drugs</a:t>
            </a:r>
          </a:p>
          <a:p>
            <a:pPr lvl="1"/>
            <a:r>
              <a:rPr lang="en-US" dirty="0"/>
              <a:t>Potential for environmental contamination</a:t>
            </a:r>
          </a:p>
        </p:txBody>
      </p:sp>
    </p:spTree>
    <p:extLst>
      <p:ext uri="{BB962C8B-B14F-4D97-AF65-F5344CB8AC3E}">
        <p14:creationId xmlns:p14="http://schemas.microsoft.com/office/powerpoint/2010/main" val="44822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902569"/>
            <a:ext cx="9144000" cy="1527175"/>
          </a:xfrm>
        </p:spPr>
        <p:txBody>
          <a:bodyPr/>
          <a:lstStyle/>
          <a:p>
            <a:pPr algn="ctr"/>
            <a:r>
              <a:rPr lang="en-US" dirty="0"/>
              <a:t>OF Cannabinoids Following Smoking</a:t>
            </a:r>
            <a:br>
              <a:rPr lang="en-US" dirty="0"/>
            </a:br>
            <a:r>
              <a:rPr lang="en-US" dirty="0"/>
              <a:t>of a 6.8% Cannabis Cigarette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200" t="3688" r="10443" b="79858"/>
          <a:stretch/>
        </p:blipFill>
        <p:spPr>
          <a:xfrm>
            <a:off x="0" y="3579777"/>
            <a:ext cx="9129233" cy="2490282"/>
          </a:xfrm>
          <a:prstGeom prst="rect">
            <a:avLst/>
          </a:prstGeom>
        </p:spPr>
      </p:pic>
    </p:spTree>
    <p:extLst>
      <p:ext uri="{BB962C8B-B14F-4D97-AF65-F5344CB8AC3E}">
        <p14:creationId xmlns:p14="http://schemas.microsoft.com/office/powerpoint/2010/main" val="1257862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55"/>
            <a:ext cx="9144000" cy="1574800"/>
          </a:xfrm>
          <a:solidFill>
            <a:schemeClr val="bg2"/>
          </a:solidFill>
        </p:spPr>
        <p:txBody>
          <a:bodyPr/>
          <a:lstStyle/>
          <a:p>
            <a:pPr algn="ctr">
              <a:defRPr/>
            </a:pPr>
            <a:r>
              <a:rPr lang="en-US" sz="3600" dirty="0">
                <a:effectLst/>
                <a:ea typeface="ＭＳ Ｐゴシック"/>
                <a:cs typeface="ＭＳ Ｐゴシック"/>
              </a:rPr>
              <a:t>Median Cannabinoid OF Concentrations after Smoking One 6.8% THC Cigarette</a:t>
            </a:r>
            <a:endParaRPr lang="en-US" sz="3600" dirty="0">
              <a:ea typeface="ＭＳ Ｐゴシック"/>
              <a:cs typeface="ＭＳ Ｐゴシック"/>
            </a:endParaRPr>
          </a:p>
        </p:txBody>
      </p:sp>
      <p:pic>
        <p:nvPicPr>
          <p:cNvPr id="8" name="Picture 7" descr="458AFigureCannabinoids.png"/>
          <p:cNvPicPr>
            <a:picLocks noChangeAspect="1"/>
          </p:cNvPicPr>
          <p:nvPr/>
        </p:nvPicPr>
        <p:blipFill>
          <a:blip r:embed="rId3" cstate="print">
            <a:clrChange>
              <a:clrFrom>
                <a:srgbClr val="FFFFFF"/>
              </a:clrFrom>
              <a:clrTo>
                <a:srgbClr val="FFFFFF">
                  <a:alpha val="0"/>
                </a:srgbClr>
              </a:clrTo>
            </a:clrChange>
          </a:blip>
          <a:stretch>
            <a:fillRect/>
          </a:stretch>
        </p:blipFill>
        <p:spPr>
          <a:xfrm>
            <a:off x="342899" y="1503395"/>
            <a:ext cx="8499475" cy="5354605"/>
          </a:xfrm>
          <a:prstGeom prst="rect">
            <a:avLst/>
          </a:prstGeom>
        </p:spPr>
      </p:pic>
      <p:sp>
        <p:nvSpPr>
          <p:cNvPr id="3" name="TextBox 2"/>
          <p:cNvSpPr txBox="1"/>
          <p:nvPr/>
        </p:nvSpPr>
        <p:spPr>
          <a:xfrm>
            <a:off x="279400" y="1562100"/>
            <a:ext cx="1252592" cy="523220"/>
          </a:xfrm>
          <a:prstGeom prst="rect">
            <a:avLst/>
          </a:prstGeom>
          <a:noFill/>
        </p:spPr>
        <p:txBody>
          <a:bodyPr wrap="none" rtlCol="0">
            <a:spAutoFit/>
          </a:bodyPr>
          <a:lstStyle/>
          <a:p>
            <a:r>
              <a:rPr lang="en-US" sz="2800" dirty="0">
                <a:solidFill>
                  <a:srgbClr val="6666FF"/>
                </a:solidFill>
              </a:rPr>
              <a:t>N = 10</a:t>
            </a:r>
          </a:p>
        </p:txBody>
      </p:sp>
    </p:spTree>
    <p:extLst>
      <p:ext uri="{BB962C8B-B14F-4D97-AF65-F5344CB8AC3E}">
        <p14:creationId xmlns:p14="http://schemas.microsoft.com/office/powerpoint/2010/main" val="105791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400782" y="658239"/>
            <a:ext cx="7743218" cy="533400"/>
          </a:xfrm>
        </p:spPr>
        <p:txBody>
          <a:bodyPr>
            <a:noAutofit/>
          </a:bodyPr>
          <a:lstStyle/>
          <a:p>
            <a:pPr eaLnBrk="1" hangingPunct="1"/>
            <a:r>
              <a:rPr lang="en-US" dirty="0">
                <a:ea typeface="ＭＳ Ｐゴシック"/>
                <a:cs typeface="ＭＳ Ｐゴシック"/>
              </a:rPr>
              <a:t>Available Biological Matrices</a:t>
            </a:r>
          </a:p>
        </p:txBody>
      </p:sp>
      <p:sp>
        <p:nvSpPr>
          <p:cNvPr id="12291" name="Rectangle 5"/>
          <p:cNvSpPr>
            <a:spLocks noGrp="1" noChangeArrowheads="1"/>
          </p:cNvSpPr>
          <p:nvPr>
            <p:ph type="body" idx="1"/>
          </p:nvPr>
        </p:nvSpPr>
        <p:spPr>
          <a:xfrm>
            <a:off x="3249038" y="1481032"/>
            <a:ext cx="2587557" cy="5197149"/>
          </a:xfrm>
        </p:spPr>
        <p:txBody>
          <a:bodyPr/>
          <a:lstStyle/>
          <a:p>
            <a:pPr eaLnBrk="1" hangingPunct="1">
              <a:spcBef>
                <a:spcPts val="1500"/>
              </a:spcBef>
            </a:pPr>
            <a:r>
              <a:rPr lang="en-US" dirty="0">
                <a:ea typeface="ＭＳ Ｐゴシック"/>
                <a:cs typeface="ＭＳ Ｐゴシック"/>
              </a:rPr>
              <a:t>Breath</a:t>
            </a:r>
          </a:p>
          <a:p>
            <a:pPr eaLnBrk="1" hangingPunct="1">
              <a:spcBef>
                <a:spcPts val="1500"/>
              </a:spcBef>
            </a:pPr>
            <a:r>
              <a:rPr lang="en-US" dirty="0">
                <a:ea typeface="ＭＳ Ｐゴシック"/>
                <a:cs typeface="ＭＳ Ｐゴシック"/>
              </a:rPr>
              <a:t>Hair</a:t>
            </a:r>
          </a:p>
          <a:p>
            <a:pPr eaLnBrk="1" hangingPunct="1">
              <a:spcBef>
                <a:spcPts val="1500"/>
              </a:spcBef>
            </a:pPr>
            <a:r>
              <a:rPr lang="en-US" dirty="0">
                <a:ea typeface="ＭＳ Ｐゴシック"/>
                <a:cs typeface="ＭＳ Ｐゴシック"/>
              </a:rPr>
              <a:t>Sweat</a:t>
            </a:r>
          </a:p>
          <a:p>
            <a:pPr eaLnBrk="1" hangingPunct="1">
              <a:spcBef>
                <a:spcPts val="1500"/>
              </a:spcBef>
            </a:pPr>
            <a:r>
              <a:rPr lang="en-US" dirty="0">
                <a:ea typeface="ＭＳ Ｐゴシック"/>
                <a:cs typeface="ＭＳ Ｐゴシック"/>
              </a:rPr>
              <a:t>Blood</a:t>
            </a:r>
          </a:p>
          <a:p>
            <a:pPr eaLnBrk="1" hangingPunct="1">
              <a:spcBef>
                <a:spcPts val="1500"/>
              </a:spcBef>
            </a:pPr>
            <a:r>
              <a:rPr lang="en-US" dirty="0">
                <a:ea typeface="ＭＳ Ｐゴシック"/>
                <a:cs typeface="ＭＳ Ｐゴシック"/>
              </a:rPr>
              <a:t>Urine</a:t>
            </a:r>
          </a:p>
          <a:p>
            <a:pPr eaLnBrk="1" hangingPunct="1">
              <a:spcBef>
                <a:spcPts val="1500"/>
              </a:spcBef>
            </a:pPr>
            <a:r>
              <a:rPr lang="en-US" dirty="0">
                <a:ea typeface="ＭＳ Ｐゴシック"/>
                <a:cs typeface="ＭＳ Ｐゴシック"/>
              </a:rPr>
              <a:t>Oral fluid</a:t>
            </a:r>
          </a:p>
          <a:p>
            <a:pPr marL="0" indent="0" eaLnBrk="1" hangingPunct="1">
              <a:spcBef>
                <a:spcPts val="1500"/>
              </a:spcBef>
              <a:buNone/>
            </a:pPr>
            <a:endParaRPr lang="en-US" dirty="0">
              <a:ea typeface="ＭＳ Ｐゴシック"/>
              <a:cs typeface="ＭＳ Ｐゴシック"/>
            </a:endParaRPr>
          </a:p>
          <a:p>
            <a:pPr eaLnBrk="1" hangingPunct="1">
              <a:spcBef>
                <a:spcPts val="1500"/>
              </a:spcBef>
            </a:pPr>
            <a:endParaRPr lang="en-US" dirty="0">
              <a:ea typeface="ＭＳ Ｐゴシック"/>
              <a:cs typeface="ＭＳ Ｐゴシック"/>
            </a:endParaRPr>
          </a:p>
          <a:p>
            <a:pPr eaLnBrk="1" hangingPunct="1">
              <a:spcBef>
                <a:spcPts val="1500"/>
              </a:spcBef>
            </a:pPr>
            <a:endParaRPr lang="en-US" dirty="0"/>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617260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69105"/>
            <a:ext cx="9144000" cy="1527175"/>
          </a:xfrm>
        </p:spPr>
        <p:txBody>
          <a:bodyPr/>
          <a:lstStyle/>
          <a:p>
            <a:pPr algn="ctr"/>
            <a:r>
              <a:rPr lang="en-US" dirty="0"/>
              <a:t>OF Cannabinoids in Occasional &amp; Chronic Frequent Cannabis Smokers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73617"/>
          <a:stretch/>
        </p:blipFill>
        <p:spPr>
          <a:xfrm>
            <a:off x="-612482" y="2808411"/>
            <a:ext cx="11361906" cy="4259451"/>
          </a:xfrm>
          <a:prstGeom prst="rect">
            <a:avLst/>
          </a:prstGeom>
        </p:spPr>
      </p:pic>
    </p:spTree>
    <p:extLst>
      <p:ext uri="{BB962C8B-B14F-4D97-AF65-F5344CB8AC3E}">
        <p14:creationId xmlns:p14="http://schemas.microsoft.com/office/powerpoint/2010/main" val="2092271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extLst/>
          </p:nvPr>
        </p:nvGraphicFramePr>
        <p:xfrm>
          <a:off x="4590288" y="4144438"/>
          <a:ext cx="4553712" cy="26700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nvPr>
        </p:nvGraphicFramePr>
        <p:xfrm>
          <a:off x="0" y="1406682"/>
          <a:ext cx="4553712" cy="2670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612205192"/>
              </p:ext>
            </p:extLst>
          </p:nvPr>
        </p:nvGraphicFramePr>
        <p:xfrm>
          <a:off x="4616450" y="1393856"/>
          <a:ext cx="4553712" cy="2673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p:nvPr>
            <p:extLst/>
          </p:nvPr>
        </p:nvGraphicFramePr>
        <p:xfrm>
          <a:off x="0" y="4144438"/>
          <a:ext cx="4553712" cy="2670048"/>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flipH="1">
            <a:off x="1984442" y="4076730"/>
            <a:ext cx="2412460" cy="830997"/>
          </a:xfrm>
          <a:prstGeom prst="rect">
            <a:avLst/>
          </a:prstGeom>
          <a:noFill/>
        </p:spPr>
        <p:txBody>
          <a:bodyPr wrap="square" rtlCol="0">
            <a:spAutoFit/>
          </a:bodyPr>
          <a:lstStyle/>
          <a:p>
            <a:pPr algn="ctr"/>
            <a:r>
              <a:rPr lang="en-US" sz="2400" dirty="0">
                <a:solidFill>
                  <a:schemeClr val="accent2"/>
                </a:solidFill>
              </a:rPr>
              <a:t>StatSure Device Collection </a:t>
            </a:r>
          </a:p>
        </p:txBody>
      </p:sp>
      <p:sp>
        <p:nvSpPr>
          <p:cNvPr id="13" name="Title 12"/>
          <p:cNvSpPr>
            <a:spLocks noGrp="1"/>
          </p:cNvSpPr>
          <p:nvPr>
            <p:ph type="title"/>
          </p:nvPr>
        </p:nvSpPr>
        <p:spPr>
          <a:xfrm>
            <a:off x="0" y="-58365"/>
            <a:ext cx="9144000" cy="1527175"/>
          </a:xfrm>
          <a:solidFill>
            <a:schemeClr val="bg2"/>
          </a:solidFill>
        </p:spPr>
        <p:txBody>
          <a:bodyPr/>
          <a:lstStyle/>
          <a:p>
            <a:pPr algn="ctr"/>
            <a:r>
              <a:rPr lang="en-US" sz="3400" dirty="0"/>
              <a:t>Median OF Cannabinoids in Occasional &amp; Chronic Frequent Cannabis Users After Smoking 6.8% THC Cigarette</a:t>
            </a:r>
          </a:p>
        </p:txBody>
      </p:sp>
      <p:sp>
        <p:nvSpPr>
          <p:cNvPr id="8" name="TextBox 7"/>
          <p:cNvSpPr txBox="1"/>
          <p:nvPr/>
        </p:nvSpPr>
        <p:spPr>
          <a:xfrm>
            <a:off x="1488234" y="1599364"/>
            <a:ext cx="3886200" cy="400110"/>
          </a:xfrm>
          <a:prstGeom prst="rect">
            <a:avLst/>
          </a:prstGeom>
          <a:noFill/>
        </p:spPr>
        <p:txBody>
          <a:bodyPr wrap="square" rtlCol="0">
            <a:spAutoFit/>
          </a:bodyPr>
          <a:lstStyle/>
          <a:p>
            <a:r>
              <a:rPr lang="en-US" sz="2000" dirty="0">
                <a:solidFill>
                  <a:srgbClr val="0000FF"/>
                </a:solidFill>
                <a:latin typeface="+mn-lt"/>
                <a:cs typeface="Times New Roman" pitchFamily="18" charset="0"/>
              </a:rPr>
              <a:t>Frequent users, n=14</a:t>
            </a:r>
          </a:p>
        </p:txBody>
      </p:sp>
      <p:sp>
        <p:nvSpPr>
          <p:cNvPr id="9" name="TextBox 8"/>
          <p:cNvSpPr txBox="1"/>
          <p:nvPr/>
        </p:nvSpPr>
        <p:spPr>
          <a:xfrm>
            <a:off x="4109643" y="1705944"/>
            <a:ext cx="252918" cy="186951"/>
          </a:xfrm>
          <a:prstGeom prst="rect">
            <a:avLst/>
          </a:prstGeom>
          <a:solidFill>
            <a:schemeClr val="accent2"/>
          </a:solidFill>
          <a:ln>
            <a:solidFill>
              <a:schemeClr val="accent2"/>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600" dirty="0"/>
          </a:p>
        </p:txBody>
      </p:sp>
      <p:sp>
        <p:nvSpPr>
          <p:cNvPr id="11" name="TextBox 10"/>
          <p:cNvSpPr txBox="1"/>
          <p:nvPr/>
        </p:nvSpPr>
        <p:spPr>
          <a:xfrm>
            <a:off x="5983266" y="1599364"/>
            <a:ext cx="3886200" cy="400110"/>
          </a:xfrm>
          <a:prstGeom prst="rect">
            <a:avLst/>
          </a:prstGeom>
          <a:noFill/>
        </p:spPr>
        <p:txBody>
          <a:bodyPr wrap="square" rtlCol="0">
            <a:spAutoFit/>
          </a:bodyPr>
          <a:lstStyle/>
          <a:p>
            <a:r>
              <a:rPr lang="en-US" sz="2000" dirty="0">
                <a:solidFill>
                  <a:schemeClr val="accent1"/>
                </a:solidFill>
                <a:latin typeface="+mn-lt"/>
                <a:cs typeface="Times New Roman" pitchFamily="18" charset="0"/>
              </a:rPr>
              <a:t>Occasional users, n=10</a:t>
            </a:r>
          </a:p>
        </p:txBody>
      </p:sp>
      <p:sp>
        <p:nvSpPr>
          <p:cNvPr id="12" name="TextBox 11"/>
          <p:cNvSpPr txBox="1"/>
          <p:nvPr/>
        </p:nvSpPr>
        <p:spPr>
          <a:xfrm>
            <a:off x="8833988" y="1705944"/>
            <a:ext cx="252918" cy="186951"/>
          </a:xfrm>
          <a:prstGeom prst="rect">
            <a:avLst/>
          </a:prstGeom>
          <a:solidFill>
            <a:schemeClr val="accent1"/>
          </a:solidFill>
          <a:ln>
            <a:solidFill>
              <a:schemeClr val="accent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600" dirty="0"/>
          </a:p>
        </p:txBody>
      </p:sp>
    </p:spTree>
    <p:extLst>
      <p:ext uri="{BB962C8B-B14F-4D97-AF65-F5344CB8AC3E}">
        <p14:creationId xmlns:p14="http://schemas.microsoft.com/office/powerpoint/2010/main" val="1906082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2438400"/>
            <a:ext cx="7848600" cy="3124200"/>
          </a:xfrm>
          <a:prstGeom prst="rect">
            <a:avLst/>
          </a:prstGeom>
          <a:noFill/>
          <a:ln w="9525">
            <a:noFill/>
            <a:miter lim="800000"/>
            <a:headEnd/>
            <a:tailEnd/>
          </a:ln>
        </p:spPr>
        <p:txBody>
          <a:bodyPr>
            <a:prstTxWarp prst="textNoShape">
              <a:avLst/>
            </a:prstTxWarp>
          </a:bodyPr>
          <a:lstStyle/>
          <a:p>
            <a:pPr algn="ctr" fontAlgn="base">
              <a:spcBef>
                <a:spcPct val="20000"/>
              </a:spcBef>
              <a:spcAft>
                <a:spcPct val="0"/>
              </a:spcAft>
              <a:buClr>
                <a:srgbClr val="0066FF"/>
              </a:buClr>
              <a:buFont typeface="Wingdings" pitchFamily="-106" charset="2"/>
              <a:buNone/>
            </a:pPr>
            <a:endParaRPr lang="en-US" i="1" dirty="0">
              <a:solidFill>
                <a:srgbClr val="0B1E45"/>
              </a:solidFill>
              <a:ea typeface="ＭＳ Ｐゴシック" pitchFamily="35" charset="-128"/>
            </a:endParaRPr>
          </a:p>
        </p:txBody>
      </p:sp>
      <p:sp>
        <p:nvSpPr>
          <p:cNvPr id="20484" name="Rectangle 9"/>
          <p:cNvSpPr>
            <a:spLocks noChangeArrowheads="1"/>
          </p:cNvSpPr>
          <p:nvPr/>
        </p:nvSpPr>
        <p:spPr bwMode="auto">
          <a:xfrm>
            <a:off x="-1362075" y="-165100"/>
            <a:ext cx="184150" cy="457200"/>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endParaRPr lang="en-US" dirty="0">
              <a:solidFill>
                <a:srgbClr val="314183"/>
              </a:solidFill>
              <a:latin typeface="Times" pitchFamily="-106" charset="0"/>
              <a:ea typeface="ＭＳ Ｐゴシック" pitchFamily="35" charset="-128"/>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097" t="1228" r="6784" b="77618"/>
          <a:stretch/>
        </p:blipFill>
        <p:spPr>
          <a:xfrm>
            <a:off x="0" y="3070127"/>
            <a:ext cx="9051587" cy="2922111"/>
          </a:xfrm>
          <a:prstGeom prst="rect">
            <a:avLst/>
          </a:prstGeom>
        </p:spPr>
      </p:pic>
      <p:sp>
        <p:nvSpPr>
          <p:cNvPr id="5" name="Rectangle 4"/>
          <p:cNvSpPr/>
          <p:nvPr/>
        </p:nvSpPr>
        <p:spPr>
          <a:xfrm>
            <a:off x="92413" y="5934670"/>
            <a:ext cx="8959174" cy="646331"/>
          </a:xfrm>
          <a:prstGeom prst="rect">
            <a:avLst/>
          </a:prstGeom>
        </p:spPr>
        <p:txBody>
          <a:bodyPr wrap="square">
            <a:spAutoFit/>
          </a:bodyPr>
          <a:lstStyle/>
          <a:p>
            <a:r>
              <a:rPr lang="en-US" dirty="0">
                <a:solidFill>
                  <a:srgbClr val="000000"/>
                </a:solidFill>
                <a:latin typeface="arial" charset="0"/>
              </a:rPr>
              <a:t>Swortwood MJ, Newmeyer MN, Andersson M, Abulseoud OA, Scheidweiler KB, Huestis MA.</a:t>
            </a:r>
          </a:p>
        </p:txBody>
      </p:sp>
      <p:sp>
        <p:nvSpPr>
          <p:cNvPr id="7" name="TextBox 6"/>
          <p:cNvSpPr txBox="1"/>
          <p:nvPr/>
        </p:nvSpPr>
        <p:spPr>
          <a:xfrm>
            <a:off x="92413" y="2976664"/>
            <a:ext cx="4557408" cy="369332"/>
          </a:xfrm>
          <a:prstGeom prst="rect">
            <a:avLst/>
          </a:prstGeom>
          <a:solidFill>
            <a:schemeClr val="bg2"/>
          </a:solidFill>
        </p:spPr>
        <p:txBody>
          <a:bodyPr wrap="square" rtlCol="0">
            <a:spAutoFit/>
          </a:bodyPr>
          <a:lstStyle/>
          <a:p>
            <a:endParaRPr lang="en-US" dirty="0"/>
          </a:p>
        </p:txBody>
      </p:sp>
      <p:sp>
        <p:nvSpPr>
          <p:cNvPr id="20485" name="Rectangle 14"/>
          <p:cNvSpPr>
            <a:spLocks noGrp="1" noChangeArrowheads="1"/>
          </p:cNvSpPr>
          <p:nvPr>
            <p:ph type="title"/>
          </p:nvPr>
        </p:nvSpPr>
        <p:spPr>
          <a:xfrm>
            <a:off x="0" y="233735"/>
            <a:ext cx="9144000" cy="2758572"/>
          </a:xfrm>
          <a:solidFill>
            <a:schemeClr val="bg2"/>
          </a:solidFill>
        </p:spPr>
        <p:txBody>
          <a:bodyPr>
            <a:noAutofit/>
          </a:bodyPr>
          <a:lstStyle/>
          <a:p>
            <a:pPr algn="ctr" eaLnBrk="1" hangingPunct="1">
              <a:spcBef>
                <a:spcPts val="200"/>
              </a:spcBef>
              <a:spcAft>
                <a:spcPts val="1400"/>
              </a:spcAft>
            </a:pPr>
            <a:br>
              <a:rPr lang="en-US" sz="3600" dirty="0"/>
            </a:br>
            <a:br>
              <a:rPr lang="en-US" sz="3600" dirty="0"/>
            </a:br>
            <a:r>
              <a:rPr lang="en-US" sz="3600" dirty="0"/>
              <a:t>Oral Fluid Cannabinoids’ Pharmacokinetics </a:t>
            </a:r>
            <a:br>
              <a:rPr lang="en-US" sz="3600" dirty="0"/>
            </a:br>
            <a:r>
              <a:rPr lang="en-US" sz="3600" dirty="0"/>
              <a:t> in Chronic Frequent &amp; Occasional Cannabis Smokers after 50.6 mg (6.9% THC) Smoked, Inhaled &amp; Edible Cannabis </a:t>
            </a:r>
            <a:br>
              <a:rPr lang="en-US" sz="3600" dirty="0"/>
            </a:br>
            <a:endParaRPr lang="en-US" sz="3600" baseline="30000" dirty="0">
              <a:effectLst/>
            </a:endParaRPr>
          </a:p>
        </p:txBody>
      </p:sp>
    </p:spTree>
    <p:extLst>
      <p:ext uri="{BB962C8B-B14F-4D97-AF65-F5344CB8AC3E}">
        <p14:creationId xmlns:p14="http://schemas.microsoft.com/office/powerpoint/2010/main" val="1859265505"/>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4" y="218444"/>
            <a:ext cx="9144263" cy="1089777"/>
          </a:xfrm>
          <a:solidFill>
            <a:schemeClr val="bg1"/>
          </a:solidFill>
        </p:spPr>
        <p:txBody>
          <a:bodyPr/>
          <a:lstStyle/>
          <a:p>
            <a:pPr algn="ctr"/>
            <a:br>
              <a:rPr lang="en-US" dirty="0">
                <a:solidFill>
                  <a:schemeClr val="accent2"/>
                </a:solidFill>
              </a:rPr>
            </a:br>
            <a:r>
              <a:rPr lang="en-US" dirty="0">
                <a:solidFill>
                  <a:schemeClr val="accent2"/>
                </a:solidFill>
              </a:rPr>
              <a:t>THC Oral Fluid Pharmacokinetics</a:t>
            </a:r>
            <a:br>
              <a:rPr lang="en-US" dirty="0">
                <a:solidFill>
                  <a:schemeClr val="accent2"/>
                </a:solidFill>
              </a:rPr>
            </a:br>
            <a:endParaRPr lang="en-US" dirty="0">
              <a:solidFill>
                <a:schemeClr val="accent2"/>
              </a:solidFill>
            </a:endParaRPr>
          </a:p>
        </p:txBody>
      </p:sp>
      <p:sp>
        <p:nvSpPr>
          <p:cNvPr id="7" name="Text Placeholder 6"/>
          <p:cNvSpPr>
            <a:spLocks noGrp="1"/>
          </p:cNvSpPr>
          <p:nvPr>
            <p:ph type="body" idx="1"/>
          </p:nvPr>
        </p:nvSpPr>
        <p:spPr>
          <a:xfrm>
            <a:off x="457200" y="1272072"/>
            <a:ext cx="4040188" cy="639762"/>
          </a:xfrm>
          <a:solidFill>
            <a:schemeClr val="bg1"/>
          </a:solidFill>
        </p:spPr>
        <p:txBody>
          <a:bodyPr/>
          <a:lstStyle/>
          <a:p>
            <a:pPr algn="ctr"/>
            <a:r>
              <a:rPr lang="en-US" b="0" dirty="0">
                <a:solidFill>
                  <a:schemeClr val="accent1"/>
                </a:solidFill>
              </a:rPr>
              <a:t>Frequent Smokers</a:t>
            </a:r>
          </a:p>
        </p:txBody>
      </p:sp>
      <p:sp>
        <p:nvSpPr>
          <p:cNvPr id="9" name="Text Placeholder 8"/>
          <p:cNvSpPr>
            <a:spLocks noGrp="1"/>
          </p:cNvSpPr>
          <p:nvPr>
            <p:ph type="body" sz="half" idx="3"/>
          </p:nvPr>
        </p:nvSpPr>
        <p:spPr>
          <a:xfrm>
            <a:off x="4645025" y="1272072"/>
            <a:ext cx="4041775" cy="639762"/>
          </a:xfrm>
        </p:spPr>
        <p:txBody>
          <a:bodyPr/>
          <a:lstStyle/>
          <a:p>
            <a:pPr algn="ctr"/>
            <a:r>
              <a:rPr lang="en-US" b="0" dirty="0">
                <a:solidFill>
                  <a:schemeClr val="accent1"/>
                </a:solidFill>
              </a:rPr>
              <a:t>Occasional Smokers</a:t>
            </a:r>
          </a:p>
        </p:txBody>
      </p:sp>
      <p:sp>
        <p:nvSpPr>
          <p:cNvPr id="13" name="TextBox 12"/>
          <p:cNvSpPr txBox="1"/>
          <p:nvPr/>
        </p:nvSpPr>
        <p:spPr>
          <a:xfrm rot="16200000" flipH="1">
            <a:off x="-1276964" y="3662026"/>
            <a:ext cx="2880360" cy="326958"/>
          </a:xfrm>
          <a:prstGeom prst="rect">
            <a:avLst/>
          </a:prstGeom>
          <a:solidFill>
            <a:schemeClr val="bg1"/>
          </a:solidFill>
          <a:ln>
            <a:noFill/>
          </a:ln>
        </p:spPr>
        <p:txBody>
          <a:bodyPr wrap="square" rtlCol="0" anchor="ctr" anchorCtr="1">
            <a:spAutoFit/>
          </a:bodyPr>
          <a:lstStyle/>
          <a:p>
            <a:pPr algn="ctr"/>
            <a:r>
              <a:rPr lang="en-US" sz="2000" dirty="0"/>
              <a:t>μg/L</a:t>
            </a:r>
          </a:p>
        </p:txBody>
      </p:sp>
      <p:sp>
        <p:nvSpPr>
          <p:cNvPr id="14" name="TextBox 13"/>
          <p:cNvSpPr txBox="1"/>
          <p:nvPr/>
        </p:nvSpPr>
        <p:spPr>
          <a:xfrm flipH="1">
            <a:off x="0" y="4742180"/>
            <a:ext cx="9143736" cy="400110"/>
          </a:xfrm>
          <a:prstGeom prst="rect">
            <a:avLst/>
          </a:prstGeom>
          <a:solidFill>
            <a:schemeClr val="bg1"/>
          </a:solidFill>
          <a:ln>
            <a:noFill/>
          </a:ln>
        </p:spPr>
        <p:txBody>
          <a:bodyPr wrap="square" rtlCol="0" anchor="ctr" anchorCtr="1">
            <a:spAutoFit/>
          </a:bodyPr>
          <a:lstStyle/>
          <a:p>
            <a:pPr algn="ctr"/>
            <a:r>
              <a:rPr lang="en-US" sz="2000" dirty="0"/>
              <a:t>Time (h)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71" y="1941760"/>
            <a:ext cx="4568257" cy="2872561"/>
          </a:xfrm>
          <a:prstGeom prst="rect">
            <a:avLst/>
          </a:prstGeom>
          <a:solidFill>
            <a:schemeClr val="bg1"/>
          </a:solidFill>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713"/>
          <a:stretch/>
        </p:blipFill>
        <p:spPr>
          <a:xfrm>
            <a:off x="4594396" y="1941760"/>
            <a:ext cx="4273176" cy="2880360"/>
          </a:xfrm>
          <a:prstGeom prst="rect">
            <a:avLst/>
          </a:prstGeom>
          <a:solidFill>
            <a:schemeClr val="bg1"/>
          </a:solidFill>
        </p:spPr>
      </p:pic>
    </p:spTree>
    <p:extLst>
      <p:ext uri="{BB962C8B-B14F-4D97-AF65-F5344CB8AC3E}">
        <p14:creationId xmlns:p14="http://schemas.microsoft.com/office/powerpoint/2010/main" val="91254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04256" y="463077"/>
            <a:ext cx="7739743" cy="914400"/>
          </a:xfrm>
        </p:spPr>
        <p:txBody>
          <a:bodyPr/>
          <a:lstStyle/>
          <a:p>
            <a:r>
              <a:rPr lang="en-US" dirty="0">
                <a:solidFill>
                  <a:schemeClr val="accent2"/>
                </a:solidFill>
              </a:rPr>
              <a:t>CBG Detection, 0.3 μg/L </a:t>
            </a:r>
          </a:p>
        </p:txBody>
      </p:sp>
      <p:sp>
        <p:nvSpPr>
          <p:cNvPr id="7" name="Text Placeholder 6"/>
          <p:cNvSpPr>
            <a:spLocks noGrp="1"/>
          </p:cNvSpPr>
          <p:nvPr>
            <p:ph type="body" idx="1"/>
          </p:nvPr>
        </p:nvSpPr>
        <p:spPr>
          <a:xfrm>
            <a:off x="457200" y="1219200"/>
            <a:ext cx="4040188" cy="639762"/>
          </a:xfrm>
          <a:solidFill>
            <a:schemeClr val="bg2"/>
          </a:solidFill>
        </p:spPr>
        <p:txBody>
          <a:bodyPr/>
          <a:lstStyle/>
          <a:p>
            <a:pPr algn="ctr"/>
            <a:r>
              <a:rPr lang="en-US" b="0" dirty="0">
                <a:solidFill>
                  <a:schemeClr val="accent1"/>
                </a:solidFill>
              </a:rPr>
              <a:t>Frequent Smokers</a:t>
            </a:r>
          </a:p>
        </p:txBody>
      </p:sp>
      <p:sp>
        <p:nvSpPr>
          <p:cNvPr id="9" name="Text Placeholder 8"/>
          <p:cNvSpPr>
            <a:spLocks noGrp="1"/>
          </p:cNvSpPr>
          <p:nvPr>
            <p:ph type="body" sz="half" idx="3"/>
          </p:nvPr>
        </p:nvSpPr>
        <p:spPr>
          <a:xfrm>
            <a:off x="4645025" y="1219200"/>
            <a:ext cx="4041775" cy="639762"/>
          </a:xfrm>
          <a:solidFill>
            <a:schemeClr val="bg2"/>
          </a:solidFill>
        </p:spPr>
        <p:txBody>
          <a:bodyPr/>
          <a:lstStyle/>
          <a:p>
            <a:pPr algn="ctr"/>
            <a:r>
              <a:rPr lang="en-US" b="0" dirty="0">
                <a:solidFill>
                  <a:schemeClr val="accent1"/>
                </a:solidFill>
              </a:rPr>
              <a:t>Occasional Smokers</a:t>
            </a:r>
          </a:p>
        </p:txBody>
      </p:sp>
      <p:sp>
        <p:nvSpPr>
          <p:cNvPr id="14" name="TextBox 13"/>
          <p:cNvSpPr txBox="1"/>
          <p:nvPr/>
        </p:nvSpPr>
        <p:spPr>
          <a:xfrm flipH="1">
            <a:off x="0" y="4743450"/>
            <a:ext cx="8867572" cy="400110"/>
          </a:xfrm>
          <a:prstGeom prst="rect">
            <a:avLst/>
          </a:prstGeom>
          <a:solidFill>
            <a:schemeClr val="bg1"/>
          </a:solidFill>
          <a:ln>
            <a:noFill/>
          </a:ln>
        </p:spPr>
        <p:txBody>
          <a:bodyPr wrap="square" rtlCol="0" anchor="ctr" anchorCtr="1">
            <a:spAutoFit/>
          </a:bodyPr>
          <a:lstStyle/>
          <a:p>
            <a:pPr algn="ctr"/>
            <a:r>
              <a:rPr lang="en-US" sz="2000" dirty="0">
                <a:solidFill>
                  <a:prstClr val="black"/>
                </a:solidFill>
                <a:latin typeface="Corbel"/>
              </a:rPr>
              <a:t>Time (h)</a:t>
            </a:r>
          </a:p>
        </p:txBody>
      </p:sp>
      <p:sp>
        <p:nvSpPr>
          <p:cNvPr id="13" name="TextBox 12"/>
          <p:cNvSpPr txBox="1"/>
          <p:nvPr/>
        </p:nvSpPr>
        <p:spPr>
          <a:xfrm rot="16200000" flipH="1">
            <a:off x="-1239974" y="3117770"/>
            <a:ext cx="2880360" cy="400110"/>
          </a:xfrm>
          <a:prstGeom prst="rect">
            <a:avLst/>
          </a:prstGeom>
          <a:solidFill>
            <a:schemeClr val="bg1"/>
          </a:solidFill>
          <a:ln>
            <a:noFill/>
          </a:ln>
        </p:spPr>
        <p:txBody>
          <a:bodyPr wrap="square" rtlCol="0" anchor="ctr" anchorCtr="1">
            <a:spAutoFit/>
          </a:bodyPr>
          <a:lstStyle/>
          <a:p>
            <a:pPr algn="ctr"/>
            <a:r>
              <a:rPr lang="en-US" sz="2000" dirty="0">
                <a:solidFill>
                  <a:prstClr val="black"/>
                </a:solidFill>
                <a:latin typeface="Corbel"/>
              </a:rPr>
              <a:t>Detection Rate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92" y="1878532"/>
            <a:ext cx="4479178" cy="2878586"/>
          </a:xfrm>
          <a:prstGeom prst="rect">
            <a:avLst/>
          </a:prstGeom>
          <a:solidFill>
            <a:schemeClr val="bg1"/>
          </a:solidFill>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4666"/>
          <a:stretch/>
        </p:blipFill>
        <p:spPr>
          <a:xfrm>
            <a:off x="4590843" y="1878532"/>
            <a:ext cx="4272792" cy="2880360"/>
          </a:xfrm>
          <a:prstGeom prst="rect">
            <a:avLst/>
          </a:prstGeom>
          <a:solidFill>
            <a:schemeClr val="bg1"/>
          </a:solidFill>
        </p:spPr>
      </p:pic>
      <p:sp>
        <p:nvSpPr>
          <p:cNvPr id="17" name="TextBox 16"/>
          <p:cNvSpPr txBox="1"/>
          <p:nvPr/>
        </p:nvSpPr>
        <p:spPr>
          <a:xfrm>
            <a:off x="0" y="5181600"/>
            <a:ext cx="9144000" cy="1569660"/>
          </a:xfrm>
          <a:prstGeom prst="rect">
            <a:avLst/>
          </a:prstGeom>
          <a:noFill/>
        </p:spPr>
        <p:txBody>
          <a:bodyPr wrap="square" rtlCol="0">
            <a:spAutoFit/>
          </a:bodyPr>
          <a:lstStyle/>
          <a:p>
            <a:pPr marL="285750" indent="-285750">
              <a:buFont typeface="Arial"/>
              <a:buChar char="•"/>
            </a:pPr>
            <a:r>
              <a:rPr lang="en-US" sz="2400" dirty="0">
                <a:solidFill>
                  <a:schemeClr val="accent1"/>
                </a:solidFill>
              </a:rPr>
              <a:t>All participants negative by 26h post-inhaled doses</a:t>
            </a:r>
          </a:p>
          <a:p>
            <a:pPr marL="285750" indent="-285750">
              <a:buFont typeface="Arial"/>
              <a:buChar char="•"/>
            </a:pPr>
            <a:r>
              <a:rPr lang="en-US" sz="2400" dirty="0">
                <a:solidFill>
                  <a:schemeClr val="accent1"/>
                </a:solidFill>
              </a:rPr>
              <a:t>All participants negative by 10h post-oral dose</a:t>
            </a:r>
          </a:p>
          <a:p>
            <a:pPr marL="742950" lvl="1" indent="-285750">
              <a:buFont typeface="Arial"/>
              <a:buChar char="•"/>
            </a:pPr>
            <a:endParaRPr lang="en-US" sz="2400" dirty="0">
              <a:solidFill>
                <a:srgbClr val="FFFFFF"/>
              </a:solidFill>
            </a:endParaRPr>
          </a:p>
          <a:p>
            <a:pPr marL="742950" lvl="1" indent="-285750">
              <a:buFont typeface="Arial"/>
              <a:buChar char="•"/>
            </a:pPr>
            <a:endParaRPr lang="en-US" sz="2400" dirty="0">
              <a:solidFill>
                <a:srgbClr val="FFFFFF"/>
              </a:solidFill>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1262" t="8920" r="2563" b="58716"/>
          <a:stretch/>
        </p:blipFill>
        <p:spPr>
          <a:xfrm>
            <a:off x="6782843" y="2134575"/>
            <a:ext cx="1972698" cy="932189"/>
          </a:xfrm>
          <a:prstGeom prst="rect">
            <a:avLst/>
          </a:prstGeom>
          <a:solidFill>
            <a:schemeClr val="bg1"/>
          </a:solidFill>
        </p:spPr>
      </p:pic>
    </p:spTree>
    <p:extLst>
      <p:ext uri="{BB962C8B-B14F-4D97-AF65-F5344CB8AC3E}">
        <p14:creationId xmlns:p14="http://schemas.microsoft.com/office/powerpoint/2010/main" val="177973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00782" y="453699"/>
            <a:ext cx="6876441" cy="914400"/>
          </a:xfrm>
        </p:spPr>
        <p:txBody>
          <a:bodyPr/>
          <a:lstStyle/>
          <a:p>
            <a:r>
              <a:rPr lang="en-US" dirty="0">
                <a:solidFill>
                  <a:schemeClr val="accent2"/>
                </a:solidFill>
              </a:rPr>
              <a:t>THCV Pharmacokinetics</a:t>
            </a:r>
          </a:p>
        </p:txBody>
      </p:sp>
      <p:sp>
        <p:nvSpPr>
          <p:cNvPr id="7" name="Text Placeholder 6"/>
          <p:cNvSpPr>
            <a:spLocks noGrp="1"/>
          </p:cNvSpPr>
          <p:nvPr>
            <p:ph type="body" idx="1"/>
          </p:nvPr>
        </p:nvSpPr>
        <p:spPr>
          <a:xfrm>
            <a:off x="457200" y="1472115"/>
            <a:ext cx="4040188" cy="639762"/>
          </a:xfrm>
          <a:solidFill>
            <a:schemeClr val="bg1"/>
          </a:solidFill>
        </p:spPr>
        <p:txBody>
          <a:bodyPr/>
          <a:lstStyle/>
          <a:p>
            <a:pPr algn="ctr"/>
            <a:r>
              <a:rPr lang="en-US" b="0" dirty="0">
                <a:solidFill>
                  <a:schemeClr val="accent1"/>
                </a:solidFill>
              </a:rPr>
              <a:t>Frequent Smokers</a:t>
            </a:r>
          </a:p>
        </p:txBody>
      </p:sp>
      <p:sp>
        <p:nvSpPr>
          <p:cNvPr id="9" name="Text Placeholder 8"/>
          <p:cNvSpPr>
            <a:spLocks noGrp="1"/>
          </p:cNvSpPr>
          <p:nvPr>
            <p:ph type="body" sz="half" idx="3"/>
          </p:nvPr>
        </p:nvSpPr>
        <p:spPr>
          <a:xfrm>
            <a:off x="4645025" y="1472115"/>
            <a:ext cx="4041775" cy="639762"/>
          </a:xfrm>
          <a:solidFill>
            <a:schemeClr val="bg1"/>
          </a:solidFill>
        </p:spPr>
        <p:txBody>
          <a:bodyPr/>
          <a:lstStyle/>
          <a:p>
            <a:pPr algn="ctr"/>
            <a:r>
              <a:rPr lang="en-US" b="0" dirty="0">
                <a:solidFill>
                  <a:schemeClr val="accent1"/>
                </a:solidFill>
              </a:rPr>
              <a:t>Occasional Smokers</a:t>
            </a:r>
          </a:p>
        </p:txBody>
      </p:sp>
      <p:sp>
        <p:nvSpPr>
          <p:cNvPr id="14" name="TextBox 13"/>
          <p:cNvSpPr txBox="1"/>
          <p:nvPr/>
        </p:nvSpPr>
        <p:spPr>
          <a:xfrm flipH="1">
            <a:off x="0" y="4996365"/>
            <a:ext cx="8867572" cy="400110"/>
          </a:xfrm>
          <a:prstGeom prst="rect">
            <a:avLst/>
          </a:prstGeom>
          <a:solidFill>
            <a:schemeClr val="bg1"/>
          </a:solidFill>
          <a:ln>
            <a:noFill/>
          </a:ln>
        </p:spPr>
        <p:txBody>
          <a:bodyPr wrap="square" rtlCol="0" anchor="ctr" anchorCtr="1">
            <a:spAutoFit/>
          </a:bodyPr>
          <a:lstStyle/>
          <a:p>
            <a:pPr algn="ctr"/>
            <a:r>
              <a:rPr lang="en-US" sz="2000" dirty="0">
                <a:solidFill>
                  <a:prstClr val="black"/>
                </a:solidFill>
                <a:latin typeface="Corbel"/>
              </a:rPr>
              <a:t>Time (h)</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88" y="2141405"/>
            <a:ext cx="4481937" cy="2880360"/>
          </a:xfrm>
          <a:prstGeom prst="rect">
            <a:avLst/>
          </a:prstGeom>
          <a:solidFill>
            <a:schemeClr val="bg1"/>
          </a:solidFill>
        </p:spPr>
      </p:pic>
      <p:sp>
        <p:nvSpPr>
          <p:cNvPr id="13" name="TextBox 12"/>
          <p:cNvSpPr txBox="1"/>
          <p:nvPr/>
        </p:nvSpPr>
        <p:spPr>
          <a:xfrm rot="16200000" flipH="1">
            <a:off x="-1276964" y="3414604"/>
            <a:ext cx="2880360" cy="326958"/>
          </a:xfrm>
          <a:prstGeom prst="rect">
            <a:avLst/>
          </a:prstGeom>
          <a:solidFill>
            <a:schemeClr val="bg1"/>
          </a:solidFill>
          <a:ln>
            <a:noFill/>
          </a:ln>
        </p:spPr>
        <p:txBody>
          <a:bodyPr wrap="square" rtlCol="0" anchor="ctr" anchorCtr="1">
            <a:spAutoFit/>
          </a:bodyPr>
          <a:lstStyle/>
          <a:p>
            <a:pPr algn="ctr"/>
            <a:r>
              <a:rPr lang="en-US" sz="2000" dirty="0">
                <a:solidFill>
                  <a:prstClr val="black"/>
                </a:solidFill>
                <a:latin typeface="Corbel"/>
              </a:rPr>
              <a:t>μg/L</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3981"/>
          <a:stretch/>
        </p:blipFill>
        <p:spPr>
          <a:xfrm>
            <a:off x="4541520" y="2141405"/>
            <a:ext cx="4322114" cy="2880360"/>
          </a:xfrm>
          <a:prstGeom prst="rect">
            <a:avLst/>
          </a:prstGeom>
          <a:solidFill>
            <a:schemeClr val="bg1"/>
          </a:solidFill>
        </p:spPr>
      </p:pic>
      <p:sp>
        <p:nvSpPr>
          <p:cNvPr id="16" name="TextBox 15"/>
          <p:cNvSpPr txBox="1"/>
          <p:nvPr/>
        </p:nvSpPr>
        <p:spPr>
          <a:xfrm>
            <a:off x="27885" y="5512340"/>
            <a:ext cx="9144000" cy="461665"/>
          </a:xfrm>
          <a:prstGeom prst="rect">
            <a:avLst/>
          </a:prstGeom>
          <a:noFill/>
        </p:spPr>
        <p:txBody>
          <a:bodyPr wrap="square" rtlCol="0">
            <a:spAutoFit/>
          </a:bodyPr>
          <a:lstStyle/>
          <a:p>
            <a:pPr marL="285750" indent="-285750">
              <a:buFont typeface="Arial"/>
              <a:buChar char="•"/>
            </a:pPr>
            <a:r>
              <a:rPr lang="en-US" sz="2400" dirty="0">
                <a:solidFill>
                  <a:schemeClr val="accent2"/>
                </a:solidFill>
              </a:rPr>
              <a:t>No significant difference in t</a:t>
            </a:r>
            <a:r>
              <a:rPr lang="en-US" sz="2400" baseline="-25000" dirty="0">
                <a:solidFill>
                  <a:schemeClr val="accent2"/>
                </a:solidFill>
              </a:rPr>
              <a:t>max</a:t>
            </a:r>
            <a:r>
              <a:rPr lang="en-US" sz="2400" dirty="0">
                <a:solidFill>
                  <a:schemeClr val="accent2"/>
                </a:solidFill>
              </a:rPr>
              <a:t> (0.17h)</a:t>
            </a:r>
          </a:p>
        </p:txBody>
      </p:sp>
    </p:spTree>
    <p:extLst>
      <p:ext uri="{BB962C8B-B14F-4D97-AF65-F5344CB8AC3E}">
        <p14:creationId xmlns:p14="http://schemas.microsoft.com/office/powerpoint/2010/main" val="2109605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a:solidFill>
            <a:schemeClr val="bg1"/>
          </a:solidFill>
        </p:spPr>
        <p:txBody>
          <a:bodyPr/>
          <a:lstStyle/>
          <a:p>
            <a:pPr algn="ctr"/>
            <a:r>
              <a:rPr lang="en-US" dirty="0"/>
              <a:t>Detection Windows</a:t>
            </a:r>
          </a:p>
        </p:txBody>
      </p:sp>
      <p:sp>
        <p:nvSpPr>
          <p:cNvPr id="3" name="Content Placeholder 2"/>
          <p:cNvSpPr>
            <a:spLocks noGrp="1"/>
          </p:cNvSpPr>
          <p:nvPr>
            <p:ph idx="1"/>
          </p:nvPr>
        </p:nvSpPr>
        <p:spPr>
          <a:xfrm>
            <a:off x="-17929" y="990600"/>
            <a:ext cx="9144000" cy="5867400"/>
          </a:xfrm>
          <a:solidFill>
            <a:schemeClr val="bg1"/>
          </a:solidFill>
        </p:spPr>
        <p:txBody>
          <a:bodyPr>
            <a:noAutofit/>
          </a:bodyPr>
          <a:lstStyle/>
          <a:p>
            <a:pPr>
              <a:spcBef>
                <a:spcPts val="1000"/>
              </a:spcBef>
              <a:buClr>
                <a:schemeClr val="accent2"/>
              </a:buClr>
            </a:pPr>
            <a:r>
              <a:rPr lang="en-US" dirty="0"/>
              <a:t>0.3 μg/L THCV &amp; CBG in oral fluid indicative of recent cannabis intake regardless of smoking frequency or administration route</a:t>
            </a:r>
          </a:p>
          <a:p>
            <a:pPr>
              <a:spcBef>
                <a:spcPts val="1000"/>
              </a:spcBef>
              <a:buClr>
                <a:schemeClr val="accent2"/>
              </a:buClr>
            </a:pPr>
            <a:r>
              <a:rPr lang="en-US" dirty="0"/>
              <a:t>OF pharmacokinetics after high potency CBD cannabis not available, precludes use as marker of recent use</a:t>
            </a:r>
          </a:p>
        </p:txBody>
      </p:sp>
    </p:spTree>
    <p:extLst>
      <p:ext uri="{BB962C8B-B14F-4D97-AF65-F5344CB8AC3E}">
        <p14:creationId xmlns:p14="http://schemas.microsoft.com/office/powerpoint/2010/main" val="1995477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effectLst/>
              </a:rPr>
              <a:t>Onsite OF Screening</a:t>
            </a:r>
          </a:p>
        </p:txBody>
      </p:sp>
      <p:pic>
        <p:nvPicPr>
          <p:cNvPr id="8" name="Picture 7" descr="DDS1.5772c20603854.jpg"/>
          <p:cNvPicPr>
            <a:picLocks noChangeAspect="1"/>
          </p:cNvPicPr>
          <p:nvPr/>
        </p:nvPicPr>
        <p:blipFill rotWithShape="1">
          <a:blip r:embed="rId3">
            <a:extLst>
              <a:ext uri="{28A0092B-C50C-407E-A947-70E740481C1C}">
                <a14:useLocalDpi xmlns:a14="http://schemas.microsoft.com/office/drawing/2010/main" val="0"/>
              </a:ext>
            </a:extLst>
          </a:blip>
          <a:srcRect l="19152" t="23045" r="17396" b="23948"/>
          <a:stretch/>
        </p:blipFill>
        <p:spPr>
          <a:xfrm>
            <a:off x="5181600" y="2286000"/>
            <a:ext cx="3283756" cy="2743200"/>
          </a:xfrm>
          <a:prstGeom prst="rect">
            <a:avLst/>
          </a:prstGeom>
        </p:spPr>
      </p:pic>
      <p:pic>
        <p:nvPicPr>
          <p:cNvPr id="9" name="Picture 8" descr="DT5000.jpg"/>
          <p:cNvPicPr>
            <a:picLocks noChangeAspect="1"/>
          </p:cNvPicPr>
          <p:nvPr/>
        </p:nvPicPr>
        <p:blipFill rotWithShape="1">
          <a:blip r:embed="rId4">
            <a:extLst>
              <a:ext uri="{28A0092B-C50C-407E-A947-70E740481C1C}">
                <a14:useLocalDpi xmlns:a14="http://schemas.microsoft.com/office/drawing/2010/main" val="0"/>
              </a:ext>
            </a:extLst>
          </a:blip>
          <a:srcRect l="23259" t="5568" r="18511"/>
          <a:stretch/>
        </p:blipFill>
        <p:spPr>
          <a:xfrm>
            <a:off x="838200" y="1524000"/>
            <a:ext cx="3664422" cy="4205306"/>
          </a:xfrm>
          <a:prstGeom prst="rect">
            <a:avLst/>
          </a:prstGeom>
        </p:spPr>
      </p:pic>
      <p:sp>
        <p:nvSpPr>
          <p:cNvPr id="10" name="TextBox 9"/>
          <p:cNvSpPr txBox="1"/>
          <p:nvPr/>
        </p:nvSpPr>
        <p:spPr>
          <a:xfrm>
            <a:off x="609600" y="5943600"/>
            <a:ext cx="8077200" cy="584776"/>
          </a:xfrm>
          <a:prstGeom prst="rect">
            <a:avLst/>
          </a:prstGeom>
          <a:noFill/>
        </p:spPr>
        <p:txBody>
          <a:bodyPr wrap="square" rtlCol="0">
            <a:spAutoFit/>
          </a:bodyPr>
          <a:lstStyle/>
          <a:p>
            <a:r>
              <a:rPr lang="en-US" sz="3200" dirty="0"/>
              <a:t>Draeger DrugTest 5000		Alere DDS2</a:t>
            </a:r>
          </a:p>
        </p:txBody>
      </p:sp>
    </p:spTree>
    <p:extLst>
      <p:ext uri="{BB962C8B-B14F-4D97-AF65-F5344CB8AC3E}">
        <p14:creationId xmlns:p14="http://schemas.microsoft.com/office/powerpoint/2010/main" val="2314261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5810392"/>
              </p:ext>
            </p:extLst>
          </p:nvPr>
        </p:nvGraphicFramePr>
        <p:xfrm>
          <a:off x="76200" y="1"/>
          <a:ext cx="8991600" cy="4591454"/>
        </p:xfrm>
        <a:graphic>
          <a:graphicData uri="http://schemas.openxmlformats.org/drawingml/2006/table">
            <a:tbl>
              <a:tblPr firstRow="1" bandRow="1">
                <a:tableStyleId>{5A111915-BE36-4E01-A7E5-04B1672EAD32}</a:tableStyleId>
              </a:tblPr>
              <a:tblGrid>
                <a:gridCol w="1472761">
                  <a:extLst>
                    <a:ext uri="{9D8B030D-6E8A-4147-A177-3AD203B41FA5}">
                      <a16:colId xmlns:a16="http://schemas.microsoft.com/office/drawing/2014/main" val="6826504"/>
                    </a:ext>
                  </a:extLst>
                </a:gridCol>
                <a:gridCol w="852652">
                  <a:extLst>
                    <a:ext uri="{9D8B030D-6E8A-4147-A177-3AD203B41FA5}">
                      <a16:colId xmlns:a16="http://schemas.microsoft.com/office/drawing/2014/main" val="1950071163"/>
                    </a:ext>
                  </a:extLst>
                </a:gridCol>
                <a:gridCol w="852652">
                  <a:extLst>
                    <a:ext uri="{9D8B030D-6E8A-4147-A177-3AD203B41FA5}">
                      <a16:colId xmlns:a16="http://schemas.microsoft.com/office/drawing/2014/main" val="1107440459"/>
                    </a:ext>
                  </a:extLst>
                </a:gridCol>
                <a:gridCol w="775138">
                  <a:extLst>
                    <a:ext uri="{9D8B030D-6E8A-4147-A177-3AD203B41FA5}">
                      <a16:colId xmlns:a16="http://schemas.microsoft.com/office/drawing/2014/main" val="78781130"/>
                    </a:ext>
                  </a:extLst>
                </a:gridCol>
                <a:gridCol w="775138">
                  <a:extLst>
                    <a:ext uri="{9D8B030D-6E8A-4147-A177-3AD203B41FA5}">
                      <a16:colId xmlns:a16="http://schemas.microsoft.com/office/drawing/2014/main" val="2062872381"/>
                    </a:ext>
                  </a:extLst>
                </a:gridCol>
                <a:gridCol w="1472761">
                  <a:extLst>
                    <a:ext uri="{9D8B030D-6E8A-4147-A177-3AD203B41FA5}">
                      <a16:colId xmlns:a16="http://schemas.microsoft.com/office/drawing/2014/main" val="2889992869"/>
                    </a:ext>
                  </a:extLst>
                </a:gridCol>
                <a:gridCol w="1395249">
                  <a:extLst>
                    <a:ext uri="{9D8B030D-6E8A-4147-A177-3AD203B41FA5}">
                      <a16:colId xmlns:a16="http://schemas.microsoft.com/office/drawing/2014/main" val="823293800"/>
                    </a:ext>
                  </a:extLst>
                </a:gridCol>
                <a:gridCol w="1395249">
                  <a:extLst>
                    <a:ext uri="{9D8B030D-6E8A-4147-A177-3AD203B41FA5}">
                      <a16:colId xmlns:a16="http://schemas.microsoft.com/office/drawing/2014/main" val="2721059627"/>
                    </a:ext>
                  </a:extLst>
                </a:gridCol>
              </a:tblGrid>
              <a:tr h="472861">
                <a:tc gridSpan="8">
                  <a:txBody>
                    <a:bodyPr/>
                    <a:lstStyle/>
                    <a:p>
                      <a:pPr algn="ctr">
                        <a:lnSpc>
                          <a:spcPct val="100000"/>
                        </a:lnSpc>
                      </a:pPr>
                      <a:r>
                        <a:rPr lang="en-US" sz="2800" b="0" dirty="0">
                          <a:solidFill>
                            <a:schemeClr val="bg1"/>
                          </a:solidFill>
                        </a:rPr>
                        <a:t>Overall Device Performance</a:t>
                      </a:r>
                    </a:p>
                  </a:txBody>
                  <a:tcPr marL="0" marR="0" marT="0" marB="0" anchor="ctr">
                    <a:lnB w="12700" cap="flat" cmpd="sng" algn="ctr">
                      <a:no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551669">
                <a:tc>
                  <a:txBody>
                    <a:bodyPr/>
                    <a:lstStyle/>
                    <a:p>
                      <a:pPr algn="ctr">
                        <a:lnSpc>
                          <a:spcPct val="100000"/>
                        </a:lnSpc>
                      </a:pPr>
                      <a:r>
                        <a:rPr lang="en-US" sz="2800" b="0" dirty="0">
                          <a:solidFill>
                            <a:schemeClr val="bg1"/>
                          </a:solidFill>
                        </a:rPr>
                        <a:t> THC </a:t>
                      </a:r>
                      <a:r>
                        <a:rPr lang="en-US" sz="2800" b="0" baseline="0" dirty="0">
                          <a:solidFill>
                            <a:schemeClr val="bg1"/>
                          </a:solidFill>
                        </a:rPr>
                        <a:t>µg/L</a:t>
                      </a:r>
                      <a:endParaRPr lang="en-US" sz="2800" b="0" dirty="0">
                        <a:solidFill>
                          <a:schemeClr val="bg1"/>
                        </a:solidFil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TP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TN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FP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FN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SN%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SP%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EFF%</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244293875"/>
                  </a:ext>
                </a:extLst>
              </a:tr>
              <a:tr h="580319">
                <a:tc gridSpan="8">
                  <a:txBody>
                    <a:bodyPr/>
                    <a:lstStyle/>
                    <a:p>
                      <a:pPr algn="l">
                        <a:lnSpc>
                          <a:spcPct val="100000"/>
                        </a:lnSpc>
                      </a:pPr>
                      <a:r>
                        <a:rPr lang="en-US" sz="2800" dirty="0">
                          <a:solidFill>
                            <a:schemeClr val="bg1"/>
                          </a:solidFill>
                        </a:rPr>
                        <a:t> DT5000 (N = 551)</a:t>
                      </a:r>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441669344"/>
                  </a:ext>
                </a:extLst>
              </a:tr>
              <a:tr h="423666">
                <a:tc>
                  <a:txBody>
                    <a:bodyPr/>
                    <a:lstStyle/>
                    <a:p>
                      <a:pPr marL="0" marR="0" algn="l" defTabSz="914400" rtl="0" eaLnBrk="1" latinLnBrk="0" hangingPunct="1">
                        <a:lnSpc>
                          <a:spcPct val="100000"/>
                        </a:lnSpc>
                        <a:spcBef>
                          <a:spcPts val="0"/>
                        </a:spcBef>
                        <a:spcAft>
                          <a:spcPts val="0"/>
                        </a:spcAft>
                      </a:pPr>
                      <a:r>
                        <a:rPr lang="en-US" sz="2400" kern="1200" dirty="0"/>
                        <a:t> THC ≥ 5</a:t>
                      </a:r>
                      <a:endParaRPr lang="en-US" sz="2400" kern="1200" dirty="0">
                        <a:solidFill>
                          <a:schemeClr val="dk1"/>
                        </a:solidFill>
                        <a:latin typeface="+mn-lt"/>
                        <a:ea typeface="+mn-ea"/>
                        <a:cs typeface="+mn-cs"/>
                      </a:endParaRP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116</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373</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33</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29</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80.0</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91.9</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88.7</a:t>
                      </a:r>
                    </a:p>
                  </a:txBody>
                  <a:tcPr marL="19050" marR="19050" marT="0" marB="0" anchor="ctr"/>
                </a:tc>
                <a:extLst>
                  <a:ext uri="{0D108BD9-81ED-4DB2-BD59-A6C34878D82A}">
                    <a16:rowId xmlns:a16="http://schemas.microsoft.com/office/drawing/2014/main" val="2329196732"/>
                  </a:ext>
                </a:extLst>
              </a:tr>
              <a:tr h="428017">
                <a:tc>
                  <a:txBody>
                    <a:bodyPr/>
                    <a:lstStyle/>
                    <a:p>
                      <a:pPr marL="0" marR="0" algn="l" defTabSz="914400" rtl="0" eaLnBrk="1" latinLnBrk="0" hangingPunct="1">
                        <a:lnSpc>
                          <a:spcPct val="100000"/>
                        </a:lnSpc>
                        <a:spcBef>
                          <a:spcPts val="0"/>
                        </a:spcBef>
                        <a:spcAft>
                          <a:spcPts val="0"/>
                        </a:spcAft>
                      </a:pPr>
                      <a:r>
                        <a:rPr lang="en-US" sz="2400" kern="1200" dirty="0"/>
                        <a:t> THC ≥ 2</a:t>
                      </a:r>
                      <a:endParaRPr lang="en-US" sz="2400" kern="1200" dirty="0">
                        <a:solidFill>
                          <a:schemeClr val="dk1"/>
                        </a:solidFill>
                        <a:latin typeface="+mn-lt"/>
                        <a:ea typeface="+mn-ea"/>
                        <a:cs typeface="+mn-cs"/>
                      </a:endParaRP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138</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332</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11</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70</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66.3</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96.8</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85.3</a:t>
                      </a:r>
                    </a:p>
                  </a:txBody>
                  <a:tcPr marL="19050" marR="19050" marT="0" marB="0" anchor="ctr"/>
                </a:tc>
                <a:extLst>
                  <a:ext uri="{0D108BD9-81ED-4DB2-BD59-A6C34878D82A}">
                    <a16:rowId xmlns:a16="http://schemas.microsoft.com/office/drawing/2014/main" val="2803844714"/>
                  </a:ext>
                </a:extLst>
              </a:tr>
              <a:tr h="529644">
                <a:tc gridSpan="8">
                  <a:txBody>
                    <a:bodyPr/>
                    <a:lstStyle/>
                    <a:p>
                      <a:pPr marL="0" algn="l" defTabSz="914400" rtl="0" eaLnBrk="1" latinLnBrk="0" hangingPunct="1">
                        <a:lnSpc>
                          <a:spcPct val="100000"/>
                        </a:lnSpc>
                      </a:pPr>
                      <a:r>
                        <a:rPr lang="en-US" sz="2400" kern="1200" dirty="0"/>
                        <a:t> </a:t>
                      </a:r>
                      <a:r>
                        <a:rPr lang="en-US" sz="2800" kern="1200" dirty="0">
                          <a:solidFill>
                            <a:schemeClr val="bg1"/>
                          </a:solidFill>
                        </a:rPr>
                        <a:t>DDS2 (N = 545)</a:t>
                      </a:r>
                      <a:endParaRPr lang="en-US" sz="2800" kern="1200" dirty="0">
                        <a:solidFill>
                          <a:schemeClr val="bg1"/>
                        </a:solidFill>
                        <a:latin typeface="+mn-lt"/>
                        <a:ea typeface="+mn-ea"/>
                        <a:cs typeface="+mn-cs"/>
                      </a:endParaRPr>
                    </a:p>
                  </a:txBody>
                  <a:tcPr marL="0" marR="0" marT="0" marB="0" anchor="ctr">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26156610"/>
                  </a:ext>
                </a:extLst>
              </a:tr>
              <a:tr h="447472">
                <a:tc>
                  <a:txBody>
                    <a:bodyPr/>
                    <a:lstStyle/>
                    <a:p>
                      <a:pPr marL="0" marR="0" algn="l" defTabSz="914400" rtl="0" eaLnBrk="1" latinLnBrk="0" hangingPunct="1">
                        <a:lnSpc>
                          <a:spcPct val="100000"/>
                        </a:lnSpc>
                        <a:spcBef>
                          <a:spcPts val="0"/>
                        </a:spcBef>
                        <a:spcAft>
                          <a:spcPts val="0"/>
                        </a:spcAft>
                      </a:pPr>
                      <a:r>
                        <a:rPr lang="en-US" sz="2400" kern="1200" dirty="0"/>
                        <a:t> THC ≥ 25</a:t>
                      </a:r>
                      <a:endParaRPr lang="en-US" sz="2400" kern="1200" dirty="0">
                        <a:solidFill>
                          <a:schemeClr val="dk1"/>
                        </a:solidFill>
                        <a:latin typeface="+mn-lt"/>
                        <a:ea typeface="+mn-ea"/>
                        <a:cs typeface="+mn-cs"/>
                      </a:endParaRP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70</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398</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76</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98.5</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84.0</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85.9</a:t>
                      </a:r>
                    </a:p>
                  </a:txBody>
                  <a:tcPr marL="19050" marR="19050" marT="0" marB="0" anchor="ctr"/>
                </a:tc>
                <a:extLst>
                  <a:ext uri="{0D108BD9-81ED-4DB2-BD59-A6C34878D82A}">
                    <a16:rowId xmlns:a16="http://schemas.microsoft.com/office/drawing/2014/main" val="3802866965"/>
                  </a:ext>
                </a:extLst>
              </a:tr>
              <a:tr h="428018">
                <a:tc>
                  <a:txBody>
                    <a:bodyPr/>
                    <a:lstStyle/>
                    <a:p>
                      <a:pPr marL="0" marR="0" algn="l" defTabSz="914400" rtl="0" eaLnBrk="1" latinLnBrk="0" hangingPunct="1">
                        <a:lnSpc>
                          <a:spcPct val="100000"/>
                        </a:lnSpc>
                        <a:spcBef>
                          <a:spcPts val="0"/>
                        </a:spcBef>
                        <a:spcAft>
                          <a:spcPts val="0"/>
                        </a:spcAft>
                      </a:pPr>
                      <a:r>
                        <a:rPr lang="en-US" sz="2400" kern="1200" dirty="0"/>
                        <a:t> THC ≥ 5</a:t>
                      </a:r>
                      <a:endParaRPr lang="en-US" sz="2400" kern="1200" dirty="0">
                        <a:solidFill>
                          <a:schemeClr val="dk1"/>
                        </a:solidFill>
                        <a:latin typeface="+mn-lt"/>
                        <a:ea typeface="+mn-ea"/>
                        <a:cs typeface="+mn-cs"/>
                      </a:endParaRP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124</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376</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22</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23</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84.4</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94.5</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91.7</a:t>
                      </a:r>
                    </a:p>
                  </a:txBody>
                  <a:tcPr marL="19050" marR="19050" marT="0" marB="0" anchor="ctr"/>
                </a:tc>
                <a:extLst>
                  <a:ext uri="{0D108BD9-81ED-4DB2-BD59-A6C34878D82A}">
                    <a16:rowId xmlns:a16="http://schemas.microsoft.com/office/drawing/2014/main" val="3508013911"/>
                  </a:ext>
                </a:extLst>
              </a:tr>
              <a:tr h="428017">
                <a:tc>
                  <a:txBody>
                    <a:bodyPr/>
                    <a:lstStyle/>
                    <a:p>
                      <a:pPr marL="0" marR="0" algn="l" defTabSz="914400" rtl="0" eaLnBrk="1" latinLnBrk="0" hangingPunct="1">
                        <a:lnSpc>
                          <a:spcPct val="100000"/>
                        </a:lnSpc>
                        <a:spcBef>
                          <a:spcPts val="0"/>
                        </a:spcBef>
                        <a:spcAft>
                          <a:spcPts val="0"/>
                        </a:spcAft>
                      </a:pPr>
                      <a:r>
                        <a:rPr lang="en-US" sz="2400" kern="1200" dirty="0"/>
                        <a:t> THC ≥ 2</a:t>
                      </a:r>
                      <a:endParaRPr lang="en-US" sz="2400" kern="1200" dirty="0">
                        <a:solidFill>
                          <a:schemeClr val="dk1"/>
                        </a:solidFill>
                        <a:latin typeface="+mn-lt"/>
                        <a:ea typeface="+mn-ea"/>
                        <a:cs typeface="+mn-cs"/>
                      </a:endParaRPr>
                    </a:p>
                  </a:txBody>
                  <a:tcPr marL="0" marR="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138</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325</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74</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65.1</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97.6</a:t>
                      </a:r>
                    </a:p>
                  </a:txBody>
                  <a:tcPr marL="19050" marR="19050" marT="0" marB="0" anchor="ctr"/>
                </a:tc>
                <a:tc>
                  <a:txBody>
                    <a:bodyPr/>
                    <a:lstStyle/>
                    <a:p>
                      <a:pPr marL="0" marR="0" algn="ctr" defTabSz="914400" rtl="0" eaLnBrk="1" latinLnBrk="0" hangingPunct="1">
                        <a:lnSpc>
                          <a:spcPct val="100000"/>
                        </a:lnSpc>
                        <a:spcBef>
                          <a:spcPts val="0"/>
                        </a:spcBef>
                        <a:spcAft>
                          <a:spcPts val="0"/>
                        </a:spcAft>
                      </a:pPr>
                      <a:r>
                        <a:rPr lang="en-US" sz="2400" kern="1200" dirty="0">
                          <a:solidFill>
                            <a:schemeClr val="tx1"/>
                          </a:solidFill>
                          <a:latin typeface="+mn-lt"/>
                          <a:ea typeface="+mn-ea"/>
                          <a:cs typeface="+mn-cs"/>
                        </a:rPr>
                        <a:t>85.0</a:t>
                      </a:r>
                    </a:p>
                  </a:txBody>
                  <a:tcPr marL="19050" marR="19050" marT="0" marB="0" anchor="ctr"/>
                </a:tc>
                <a:extLst>
                  <a:ext uri="{0D108BD9-81ED-4DB2-BD59-A6C34878D82A}">
                    <a16:rowId xmlns:a16="http://schemas.microsoft.com/office/drawing/2014/main" val="764556513"/>
                  </a:ext>
                </a:extLst>
              </a:tr>
            </a:tbl>
          </a:graphicData>
        </a:graphic>
      </p:graphicFrame>
      <p:sp>
        <p:nvSpPr>
          <p:cNvPr id="2" name="Rectangle 1"/>
          <p:cNvSpPr/>
          <p:nvPr/>
        </p:nvSpPr>
        <p:spPr bwMode="auto">
          <a:xfrm>
            <a:off x="5105400" y="1833660"/>
            <a:ext cx="3962400" cy="462067"/>
          </a:xfrm>
          <a:prstGeom prst="rect">
            <a:avLst/>
          </a:prstGeom>
          <a:solidFill>
            <a:schemeClr val="accent5">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Rectangle 4"/>
          <p:cNvSpPr/>
          <p:nvPr/>
        </p:nvSpPr>
        <p:spPr bwMode="auto">
          <a:xfrm>
            <a:off x="5105400" y="3265295"/>
            <a:ext cx="3962400" cy="884693"/>
          </a:xfrm>
          <a:prstGeom prst="rect">
            <a:avLst/>
          </a:prstGeom>
          <a:solidFill>
            <a:schemeClr val="accent5">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8" name="Rectangle 17"/>
          <p:cNvSpPr/>
          <p:nvPr/>
        </p:nvSpPr>
        <p:spPr bwMode="auto">
          <a:xfrm>
            <a:off x="5105400" y="2295727"/>
            <a:ext cx="838200" cy="464726"/>
          </a:xfrm>
          <a:prstGeom prst="rect">
            <a:avLst/>
          </a:prstGeom>
          <a:solidFill>
            <a:schemeClr val="bg1">
              <a:lumMod val="65000"/>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5105400" y="4179672"/>
            <a:ext cx="838200" cy="411783"/>
          </a:xfrm>
          <a:prstGeom prst="rect">
            <a:avLst/>
          </a:prstGeom>
          <a:solidFill>
            <a:schemeClr val="bg1">
              <a:lumMod val="65000"/>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5623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80225532"/>
              </p:ext>
            </p:extLst>
          </p:nvPr>
        </p:nvGraphicFramePr>
        <p:xfrm>
          <a:off x="76200" y="1"/>
          <a:ext cx="8991600" cy="4580645"/>
        </p:xfrm>
        <a:graphic>
          <a:graphicData uri="http://schemas.openxmlformats.org/drawingml/2006/table">
            <a:tbl>
              <a:tblPr firstRow="1" bandRow="1">
                <a:tableStyleId>{5A111915-BE36-4E01-A7E5-04B1672EAD32}</a:tableStyleId>
              </a:tblPr>
              <a:tblGrid>
                <a:gridCol w="1472761">
                  <a:extLst>
                    <a:ext uri="{9D8B030D-6E8A-4147-A177-3AD203B41FA5}">
                      <a16:colId xmlns:a16="http://schemas.microsoft.com/office/drawing/2014/main" val="6826504"/>
                    </a:ext>
                  </a:extLst>
                </a:gridCol>
                <a:gridCol w="852652">
                  <a:extLst>
                    <a:ext uri="{9D8B030D-6E8A-4147-A177-3AD203B41FA5}">
                      <a16:colId xmlns:a16="http://schemas.microsoft.com/office/drawing/2014/main" val="1950071163"/>
                    </a:ext>
                  </a:extLst>
                </a:gridCol>
                <a:gridCol w="852652">
                  <a:extLst>
                    <a:ext uri="{9D8B030D-6E8A-4147-A177-3AD203B41FA5}">
                      <a16:colId xmlns:a16="http://schemas.microsoft.com/office/drawing/2014/main" val="1107440459"/>
                    </a:ext>
                  </a:extLst>
                </a:gridCol>
                <a:gridCol w="775138">
                  <a:extLst>
                    <a:ext uri="{9D8B030D-6E8A-4147-A177-3AD203B41FA5}">
                      <a16:colId xmlns:a16="http://schemas.microsoft.com/office/drawing/2014/main" val="78781130"/>
                    </a:ext>
                  </a:extLst>
                </a:gridCol>
                <a:gridCol w="775138">
                  <a:extLst>
                    <a:ext uri="{9D8B030D-6E8A-4147-A177-3AD203B41FA5}">
                      <a16:colId xmlns:a16="http://schemas.microsoft.com/office/drawing/2014/main" val="2062872381"/>
                    </a:ext>
                  </a:extLst>
                </a:gridCol>
                <a:gridCol w="1472761">
                  <a:extLst>
                    <a:ext uri="{9D8B030D-6E8A-4147-A177-3AD203B41FA5}">
                      <a16:colId xmlns:a16="http://schemas.microsoft.com/office/drawing/2014/main" val="2889992869"/>
                    </a:ext>
                  </a:extLst>
                </a:gridCol>
                <a:gridCol w="1395249">
                  <a:extLst>
                    <a:ext uri="{9D8B030D-6E8A-4147-A177-3AD203B41FA5}">
                      <a16:colId xmlns:a16="http://schemas.microsoft.com/office/drawing/2014/main" val="823293800"/>
                    </a:ext>
                  </a:extLst>
                </a:gridCol>
                <a:gridCol w="1395249">
                  <a:extLst>
                    <a:ext uri="{9D8B030D-6E8A-4147-A177-3AD203B41FA5}">
                      <a16:colId xmlns:a16="http://schemas.microsoft.com/office/drawing/2014/main" val="2721059627"/>
                    </a:ext>
                  </a:extLst>
                </a:gridCol>
              </a:tblGrid>
              <a:tr h="472861">
                <a:tc gridSpan="8">
                  <a:txBody>
                    <a:bodyPr/>
                    <a:lstStyle/>
                    <a:p>
                      <a:pPr algn="ctr">
                        <a:lnSpc>
                          <a:spcPct val="100000"/>
                        </a:lnSpc>
                      </a:pPr>
                      <a:r>
                        <a:rPr lang="en-US" sz="2800" b="0" dirty="0">
                          <a:solidFill>
                            <a:schemeClr val="bg1"/>
                          </a:solidFill>
                        </a:rPr>
                        <a:t>Device Performance for Frequent Smokers</a:t>
                      </a:r>
                    </a:p>
                  </a:txBody>
                  <a:tcPr marL="0" marR="0" marT="0" marB="0" anchor="ctr">
                    <a:lnB w="12700" cap="flat" cmpd="sng" algn="ctr">
                      <a:no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tc hMerge="1">
                  <a:txBody>
                    <a:bodyPr/>
                    <a:lstStyle/>
                    <a:p>
                      <a:pPr algn="ctr">
                        <a:lnSpc>
                          <a:spcPct val="100000"/>
                        </a:lnSpc>
                      </a:pPr>
                      <a:endParaRPr lang="en-US" sz="2400" b="0" dirty="0"/>
                    </a:p>
                  </a:txBody>
                  <a:tcPr marL="0" marR="0" marT="0" marB="0" anchor="ctr">
                    <a:lnB w="12700" cap="flat" cmpd="sng" algn="ctr">
                      <a:solidFill>
                        <a:scrgbClr r="0" g="0" b="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551669">
                <a:tc>
                  <a:txBody>
                    <a:bodyPr/>
                    <a:lstStyle/>
                    <a:p>
                      <a:pPr algn="ctr">
                        <a:lnSpc>
                          <a:spcPct val="100000"/>
                        </a:lnSpc>
                      </a:pPr>
                      <a:r>
                        <a:rPr lang="en-US" sz="2800" b="0" dirty="0">
                          <a:solidFill>
                            <a:schemeClr val="bg1"/>
                          </a:solidFill>
                        </a:rPr>
                        <a:t> THC </a:t>
                      </a:r>
                      <a:r>
                        <a:rPr lang="en-US" sz="2800" b="0" baseline="0" dirty="0">
                          <a:solidFill>
                            <a:schemeClr val="bg1"/>
                          </a:solidFill>
                        </a:rPr>
                        <a:t>µg/L</a:t>
                      </a:r>
                      <a:endParaRPr lang="en-US" sz="2800" b="0" dirty="0">
                        <a:solidFill>
                          <a:schemeClr val="bg1"/>
                        </a:solidFill>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TP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TN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FP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FN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SN%</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SP%</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lnSpc>
                          <a:spcPct val="100000"/>
                        </a:lnSpc>
                      </a:pPr>
                      <a:r>
                        <a:rPr lang="en-US" sz="2800" b="0" dirty="0">
                          <a:solidFill>
                            <a:schemeClr val="bg1"/>
                          </a:solidFill>
                        </a:rPr>
                        <a:t>EFF%</a:t>
                      </a: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244293875"/>
                  </a:ext>
                </a:extLst>
              </a:tr>
              <a:tr h="444132">
                <a:tc gridSpan="8">
                  <a:txBody>
                    <a:bodyPr/>
                    <a:lstStyle/>
                    <a:p>
                      <a:pPr algn="l">
                        <a:lnSpc>
                          <a:spcPct val="100000"/>
                        </a:lnSpc>
                      </a:pPr>
                      <a:r>
                        <a:rPr lang="en-US" sz="2400" dirty="0"/>
                        <a:t> </a:t>
                      </a:r>
                      <a:r>
                        <a:rPr lang="en-US" sz="2800" dirty="0">
                          <a:solidFill>
                            <a:schemeClr val="bg1"/>
                          </a:solidFill>
                        </a:rPr>
                        <a:t>DT5000 (N = 300)</a:t>
                      </a:r>
                      <a:endParaRPr lang="en-US" sz="2400" dirty="0">
                        <a:solidFill>
                          <a:schemeClr val="bg1"/>
                        </a:solidFill>
                      </a:endParaRPr>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no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441669344"/>
                  </a:ext>
                </a:extLst>
              </a:tr>
              <a:tr h="408562">
                <a:tc>
                  <a:txBody>
                    <a:bodyPr/>
                    <a:lstStyle/>
                    <a:p>
                      <a:pPr marL="0" marR="0" algn="l" defTabSz="914400" rtl="0" eaLnBrk="1" latinLnBrk="0" hangingPunct="1">
                        <a:lnSpc>
                          <a:spcPct val="100000"/>
                        </a:lnSpc>
                        <a:spcBef>
                          <a:spcPts val="0"/>
                        </a:spcBef>
                        <a:spcAft>
                          <a:spcPts val="0"/>
                        </a:spcAft>
                      </a:pPr>
                      <a:r>
                        <a:rPr lang="en-US" sz="2400" kern="1200" dirty="0"/>
                        <a:t> THC ≥ 5</a:t>
                      </a:r>
                      <a:endParaRPr lang="en-US" sz="2400" kern="1200" dirty="0">
                        <a:solidFill>
                          <a:schemeClr val="dk1"/>
                        </a:solidFill>
                        <a:latin typeface="+mn-lt"/>
                        <a:ea typeface="+mn-ea"/>
                        <a:cs typeface="+mn-cs"/>
                      </a:endParaRPr>
                    </a:p>
                  </a:txBody>
                  <a:tcPr marL="0" marR="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87</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170</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20</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23</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79.1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89.5</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85.7</a:t>
                      </a:r>
                    </a:p>
                  </a:txBody>
                  <a:tcPr marL="19050" marR="19050" marT="0" marB="0" anchor="ctr"/>
                </a:tc>
                <a:extLst>
                  <a:ext uri="{0D108BD9-81ED-4DB2-BD59-A6C34878D82A}">
                    <a16:rowId xmlns:a16="http://schemas.microsoft.com/office/drawing/2014/main" val="2329196732"/>
                  </a:ext>
                </a:extLst>
              </a:tr>
              <a:tr h="447472">
                <a:tc>
                  <a:txBody>
                    <a:bodyPr/>
                    <a:lstStyle/>
                    <a:p>
                      <a:pPr marL="0" marR="0" algn="l" defTabSz="914400" rtl="0" eaLnBrk="1" latinLnBrk="0" hangingPunct="1">
                        <a:lnSpc>
                          <a:spcPct val="100000"/>
                        </a:lnSpc>
                        <a:spcBef>
                          <a:spcPts val="0"/>
                        </a:spcBef>
                        <a:spcAft>
                          <a:spcPts val="0"/>
                        </a:spcAft>
                      </a:pPr>
                      <a:r>
                        <a:rPr lang="en-US" sz="2400" kern="1200" dirty="0"/>
                        <a:t> THC ≥ 2</a:t>
                      </a:r>
                      <a:endParaRPr lang="en-US" sz="2400" kern="1200" dirty="0">
                        <a:solidFill>
                          <a:schemeClr val="dk1"/>
                        </a:solidFill>
                        <a:latin typeface="+mn-lt"/>
                        <a:ea typeface="+mn-ea"/>
                        <a:cs typeface="+mn-cs"/>
                      </a:endParaRPr>
                    </a:p>
                  </a:txBody>
                  <a:tcPr marL="0" marR="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104</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137</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3</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56</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65.0</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97.9</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80.3</a:t>
                      </a:r>
                    </a:p>
                  </a:txBody>
                  <a:tcPr marL="19050" marR="19050" marT="0" marB="0" anchor="ctr"/>
                </a:tc>
                <a:extLst>
                  <a:ext uri="{0D108BD9-81ED-4DB2-BD59-A6C34878D82A}">
                    <a16:rowId xmlns:a16="http://schemas.microsoft.com/office/drawing/2014/main" val="2803844714"/>
                  </a:ext>
                </a:extLst>
              </a:tr>
              <a:tr h="526304">
                <a:tc gridSpan="8">
                  <a:txBody>
                    <a:bodyPr/>
                    <a:lstStyle/>
                    <a:p>
                      <a:pPr marL="0" algn="l" defTabSz="914400" rtl="0" eaLnBrk="1" latinLnBrk="0" hangingPunct="1">
                        <a:lnSpc>
                          <a:spcPct val="100000"/>
                        </a:lnSpc>
                      </a:pPr>
                      <a:r>
                        <a:rPr lang="en-US" sz="2400" kern="1200" dirty="0"/>
                        <a:t> </a:t>
                      </a:r>
                      <a:r>
                        <a:rPr lang="en-US" sz="2800" kern="1200" dirty="0">
                          <a:solidFill>
                            <a:schemeClr val="bg1"/>
                          </a:solidFill>
                        </a:rPr>
                        <a:t>DDS2 (N</a:t>
                      </a:r>
                      <a:r>
                        <a:rPr lang="en-US" sz="2800" kern="1200" baseline="0" dirty="0">
                          <a:solidFill>
                            <a:schemeClr val="bg1"/>
                          </a:solidFill>
                        </a:rPr>
                        <a:t> = 345)</a:t>
                      </a:r>
                      <a:endParaRPr lang="en-US" sz="2400" kern="1200" dirty="0">
                        <a:solidFill>
                          <a:schemeClr val="bg1"/>
                        </a:solidFill>
                        <a:latin typeface="+mn-lt"/>
                        <a:ea typeface="+mn-ea"/>
                        <a:cs typeface="+mn-cs"/>
                      </a:endParaRPr>
                    </a:p>
                  </a:txBody>
                  <a:tcPr marL="0" marR="0" marT="0" marB="0" anchor="ctr">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tc hMerge="1">
                  <a:txBody>
                    <a:bodyPr/>
                    <a:lstStyle/>
                    <a:p>
                      <a:pPr algn="ctr">
                        <a:lnSpc>
                          <a:spcPct val="100000"/>
                        </a:lnSpc>
                      </a:pPr>
                      <a:endParaRPr lang="en-US" sz="2400" dirty="0"/>
                    </a:p>
                  </a:txBody>
                  <a:tcPr marL="0" marR="0" marT="0" marB="0" anchor="ctr">
                    <a:lnT w="12700" cap="flat" cmpd="sng" algn="ctr">
                      <a:solidFill>
                        <a:scrgbClr r="0" g="0" b="0"/>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26156610"/>
                  </a:ext>
                </a:extLst>
              </a:tr>
              <a:tr h="474563">
                <a:tc>
                  <a:txBody>
                    <a:bodyPr/>
                    <a:lstStyle/>
                    <a:p>
                      <a:pPr marL="0" marR="0" algn="l" defTabSz="914400" rtl="0" eaLnBrk="1" latinLnBrk="0" hangingPunct="1">
                        <a:lnSpc>
                          <a:spcPct val="100000"/>
                        </a:lnSpc>
                        <a:spcBef>
                          <a:spcPts val="0"/>
                        </a:spcBef>
                        <a:spcAft>
                          <a:spcPts val="0"/>
                        </a:spcAft>
                      </a:pPr>
                      <a:r>
                        <a:rPr lang="en-US" sz="2400" kern="1200" dirty="0"/>
                        <a:t> THC ≥ 25</a:t>
                      </a:r>
                      <a:endParaRPr lang="en-US" sz="2400" kern="1200" dirty="0">
                        <a:solidFill>
                          <a:schemeClr val="dk1"/>
                        </a:solidFill>
                        <a:latin typeface="+mn-lt"/>
                        <a:ea typeface="+mn-ea"/>
                        <a:cs typeface="+mn-cs"/>
                      </a:endParaRPr>
                    </a:p>
                  </a:txBody>
                  <a:tcPr marL="0" marR="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49</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244</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51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98.0</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82.7</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84.9</a:t>
                      </a:r>
                    </a:p>
                  </a:txBody>
                  <a:tcPr marL="19050" marR="19050" marT="0" marB="0" anchor="ctr"/>
                </a:tc>
                <a:extLst>
                  <a:ext uri="{0D108BD9-81ED-4DB2-BD59-A6C34878D82A}">
                    <a16:rowId xmlns:a16="http://schemas.microsoft.com/office/drawing/2014/main" val="3802866965"/>
                  </a:ext>
                </a:extLst>
              </a:tr>
              <a:tr h="486383">
                <a:tc>
                  <a:txBody>
                    <a:bodyPr/>
                    <a:lstStyle/>
                    <a:p>
                      <a:pPr marL="0" marR="0" algn="l" defTabSz="914400" rtl="0" eaLnBrk="1" latinLnBrk="0" hangingPunct="1">
                        <a:lnSpc>
                          <a:spcPct val="100000"/>
                        </a:lnSpc>
                        <a:spcBef>
                          <a:spcPts val="0"/>
                        </a:spcBef>
                        <a:spcAft>
                          <a:spcPts val="0"/>
                        </a:spcAft>
                      </a:pPr>
                      <a:r>
                        <a:rPr lang="en-US" sz="2400" kern="1200" dirty="0"/>
                        <a:t> THC ≥ 5</a:t>
                      </a:r>
                      <a:endParaRPr lang="en-US" sz="2400" kern="1200" dirty="0">
                        <a:solidFill>
                          <a:schemeClr val="dk1"/>
                        </a:solidFill>
                        <a:latin typeface="+mn-lt"/>
                        <a:ea typeface="+mn-ea"/>
                        <a:cs typeface="+mn-cs"/>
                      </a:endParaRPr>
                    </a:p>
                  </a:txBody>
                  <a:tcPr marL="0" marR="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83</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231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17</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14</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85.6</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93.1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91.0 </a:t>
                      </a:r>
                    </a:p>
                  </a:txBody>
                  <a:tcPr marL="19050" marR="19050" marT="0" marB="0" anchor="ctr"/>
                </a:tc>
                <a:extLst>
                  <a:ext uri="{0D108BD9-81ED-4DB2-BD59-A6C34878D82A}">
                    <a16:rowId xmlns:a16="http://schemas.microsoft.com/office/drawing/2014/main" val="3508013911"/>
                  </a:ext>
                </a:extLst>
              </a:tr>
              <a:tr h="466928">
                <a:tc>
                  <a:txBody>
                    <a:bodyPr/>
                    <a:lstStyle/>
                    <a:p>
                      <a:pPr marL="0" marR="0" algn="l" defTabSz="914400" rtl="0" eaLnBrk="1" latinLnBrk="0" hangingPunct="1">
                        <a:lnSpc>
                          <a:spcPct val="100000"/>
                        </a:lnSpc>
                        <a:spcBef>
                          <a:spcPts val="0"/>
                        </a:spcBef>
                        <a:spcAft>
                          <a:spcPts val="0"/>
                        </a:spcAft>
                      </a:pPr>
                      <a:r>
                        <a:rPr lang="en-US" sz="2400" kern="1200" dirty="0"/>
                        <a:t> THC ≥ 2</a:t>
                      </a:r>
                      <a:endParaRPr lang="en-US" sz="2400" kern="1200" dirty="0">
                        <a:solidFill>
                          <a:schemeClr val="dk1"/>
                        </a:solidFill>
                        <a:latin typeface="+mn-lt"/>
                        <a:ea typeface="+mn-ea"/>
                        <a:cs typeface="+mn-cs"/>
                      </a:endParaRPr>
                    </a:p>
                  </a:txBody>
                  <a:tcPr marL="0" marR="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96</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191</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4</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54</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64.0</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97.9</a:t>
                      </a:r>
                    </a:p>
                  </a:txBody>
                  <a:tcPr marL="19050" marR="19050" marT="0" marB="0" anchor="ctr"/>
                </a:tc>
                <a:tc>
                  <a:txBody>
                    <a:bodyPr/>
                    <a:lstStyle/>
                    <a:p>
                      <a:pPr marL="0" marR="0" algn="ctr">
                        <a:lnSpc>
                          <a:spcPct val="100000"/>
                        </a:lnSpc>
                        <a:spcBef>
                          <a:spcPts val="0"/>
                        </a:spcBef>
                        <a:spcAft>
                          <a:spcPts val="0"/>
                        </a:spcAft>
                      </a:pPr>
                      <a:r>
                        <a:rPr lang="en-US" sz="2400" dirty="0">
                          <a:effectLst/>
                          <a:latin typeface="+mn-lt"/>
                          <a:ea typeface="Calibri"/>
                          <a:cs typeface="Times New Roman"/>
                        </a:rPr>
                        <a:t>83.2</a:t>
                      </a:r>
                    </a:p>
                  </a:txBody>
                  <a:tcPr marL="19050" marR="19050" marT="0" marB="0" anchor="ctr"/>
                </a:tc>
                <a:extLst>
                  <a:ext uri="{0D108BD9-81ED-4DB2-BD59-A6C34878D82A}">
                    <a16:rowId xmlns:a16="http://schemas.microsoft.com/office/drawing/2014/main" val="764556513"/>
                  </a:ext>
                </a:extLst>
              </a:tr>
            </a:tbl>
          </a:graphicData>
        </a:graphic>
      </p:graphicFrame>
      <p:sp>
        <p:nvSpPr>
          <p:cNvPr id="2" name="Rectangle 1"/>
          <p:cNvSpPr/>
          <p:nvPr/>
        </p:nvSpPr>
        <p:spPr bwMode="auto">
          <a:xfrm>
            <a:off x="5105400" y="1673157"/>
            <a:ext cx="3657600" cy="466927"/>
          </a:xfrm>
          <a:prstGeom prst="rect">
            <a:avLst/>
          </a:prstGeom>
          <a:solidFill>
            <a:schemeClr val="accent5">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Rectangle 4"/>
          <p:cNvSpPr/>
          <p:nvPr/>
        </p:nvSpPr>
        <p:spPr bwMode="auto">
          <a:xfrm>
            <a:off x="5105400" y="3143019"/>
            <a:ext cx="3657600" cy="963155"/>
          </a:xfrm>
          <a:prstGeom prst="rect">
            <a:avLst/>
          </a:prstGeom>
          <a:solidFill>
            <a:schemeClr val="accent5">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8" name="Rectangle 17"/>
          <p:cNvSpPr/>
          <p:nvPr/>
        </p:nvSpPr>
        <p:spPr bwMode="auto">
          <a:xfrm>
            <a:off x="5105400" y="2140084"/>
            <a:ext cx="838200" cy="525683"/>
          </a:xfrm>
          <a:prstGeom prst="rect">
            <a:avLst/>
          </a:prstGeom>
          <a:solidFill>
            <a:schemeClr val="bg1">
              <a:lumMod val="65000"/>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Rectangle 18"/>
          <p:cNvSpPr/>
          <p:nvPr/>
        </p:nvSpPr>
        <p:spPr bwMode="auto">
          <a:xfrm>
            <a:off x="5105400" y="4106175"/>
            <a:ext cx="838200" cy="474472"/>
          </a:xfrm>
          <a:prstGeom prst="rect">
            <a:avLst/>
          </a:prstGeom>
          <a:solidFill>
            <a:schemeClr val="bg1">
              <a:lumMod val="65000"/>
              <a:alpha val="50000"/>
            </a:schemeClr>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800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59710"/>
            <a:ext cx="4572000" cy="4953000"/>
          </a:xfrm>
        </p:spPr>
        <p:txBody>
          <a:bodyPr/>
          <a:lstStyle/>
          <a:p>
            <a:pPr algn="ctr"/>
            <a:r>
              <a:rPr lang="en-US" sz="4000" b="0" dirty="0">
                <a:solidFill>
                  <a:schemeClr val="accent2"/>
                </a:solidFill>
              </a:rPr>
              <a:t>Breath </a:t>
            </a:r>
            <a:r>
              <a:rPr lang="en-US" sz="4000" b="0" dirty="0">
                <a:solidFill>
                  <a:schemeClr val="accent2"/>
                </a:solidFill>
                <a:ea typeface="ＭＳ Ｐゴシック"/>
              </a:rPr>
              <a:t>Cannabinoid Concentrations After Acute Cannabis Smoking in Occasional &amp; Chronic Frequent Smokers</a:t>
            </a:r>
            <a:endParaRPr lang="en-US" sz="4000" b="0" dirty="0">
              <a:solidFill>
                <a:schemeClr val="accent2"/>
              </a:solidFill>
            </a:endParaRPr>
          </a:p>
        </p:txBody>
      </p:sp>
      <p:pic>
        <p:nvPicPr>
          <p:cNvPr id="6" name="Picture 5"/>
          <p:cNvPicPr>
            <a:picLocks noChangeAspect="1"/>
          </p:cNvPicPr>
          <p:nvPr/>
        </p:nvPicPr>
        <p:blipFill>
          <a:blip r:embed="rId3"/>
          <a:stretch>
            <a:fillRect/>
          </a:stretch>
        </p:blipFill>
        <p:spPr>
          <a:xfrm>
            <a:off x="4800600" y="1917700"/>
            <a:ext cx="4064000" cy="3111500"/>
          </a:xfrm>
          <a:prstGeom prst="rect">
            <a:avLst/>
          </a:prstGeom>
        </p:spPr>
      </p:pic>
      <p:sp>
        <p:nvSpPr>
          <p:cNvPr id="2" name="TextBox 1"/>
          <p:cNvSpPr txBox="1"/>
          <p:nvPr/>
        </p:nvSpPr>
        <p:spPr>
          <a:xfrm>
            <a:off x="5300771" y="5233481"/>
            <a:ext cx="3063659" cy="954107"/>
          </a:xfrm>
          <a:prstGeom prst="rect">
            <a:avLst/>
          </a:prstGeom>
          <a:noFill/>
        </p:spPr>
        <p:txBody>
          <a:bodyPr wrap="none" rtlCol="0">
            <a:spAutoFit/>
          </a:bodyPr>
          <a:lstStyle/>
          <a:p>
            <a:pPr algn="ctr"/>
            <a:r>
              <a:rPr lang="en-US" sz="2800" dirty="0">
                <a:solidFill>
                  <a:schemeClr val="accent2"/>
                </a:solidFill>
              </a:rPr>
              <a:t>Himes et al 2014 </a:t>
            </a:r>
            <a:br>
              <a:rPr lang="en-US" sz="2800" dirty="0">
                <a:solidFill>
                  <a:schemeClr val="accent2"/>
                </a:solidFill>
              </a:rPr>
            </a:br>
            <a:r>
              <a:rPr lang="en-US" sz="2800" dirty="0">
                <a:solidFill>
                  <a:schemeClr val="accent2"/>
                </a:solidFill>
              </a:rPr>
              <a:t>Clinical Chemistry</a:t>
            </a:r>
          </a:p>
        </p:txBody>
      </p:sp>
    </p:spTree>
    <p:extLst>
      <p:ext uri="{BB962C8B-B14F-4D97-AF65-F5344CB8AC3E}">
        <p14:creationId xmlns:p14="http://schemas.microsoft.com/office/powerpoint/2010/main" val="411613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rijuana water pipe 3.jpg"/>
          <p:cNvPicPr>
            <a:picLocks noChangeAspect="1"/>
          </p:cNvPicPr>
          <p:nvPr/>
        </p:nvPicPr>
        <p:blipFill>
          <a:blip r:embed="rId2" cstate="print"/>
          <a:stretch>
            <a:fillRect/>
          </a:stretch>
        </p:blipFill>
        <p:spPr>
          <a:xfrm>
            <a:off x="6914934" y="3219890"/>
            <a:ext cx="2229066" cy="1651905"/>
          </a:xfrm>
          <a:prstGeom prst="rect">
            <a:avLst/>
          </a:prstGeom>
          <a:ln>
            <a:noFill/>
          </a:ln>
          <a:effectLst/>
        </p:spPr>
      </p:pic>
      <p:pic>
        <p:nvPicPr>
          <p:cNvPr id="9" name="Picture 8" descr="Smoking marijuana.jpg"/>
          <p:cNvPicPr>
            <a:picLocks noChangeAspect="1"/>
          </p:cNvPicPr>
          <p:nvPr/>
        </p:nvPicPr>
        <p:blipFill>
          <a:blip r:embed="rId3" cstate="print"/>
          <a:stretch>
            <a:fillRect/>
          </a:stretch>
        </p:blipFill>
        <p:spPr>
          <a:xfrm>
            <a:off x="6914934" y="1264921"/>
            <a:ext cx="2229066" cy="1639018"/>
          </a:xfrm>
          <a:prstGeom prst="rect">
            <a:avLst/>
          </a:prstGeom>
          <a:ln>
            <a:noFill/>
          </a:ln>
          <a:effectLst/>
        </p:spPr>
      </p:pic>
      <p:sp>
        <p:nvSpPr>
          <p:cNvPr id="7" name="Title 6"/>
          <p:cNvSpPr>
            <a:spLocks noGrp="1"/>
          </p:cNvSpPr>
          <p:nvPr>
            <p:ph type="title"/>
          </p:nvPr>
        </p:nvSpPr>
        <p:spPr>
          <a:xfrm>
            <a:off x="0" y="167640"/>
            <a:ext cx="9144000" cy="990600"/>
          </a:xfrm>
          <a:solidFill>
            <a:schemeClr val="bg2"/>
          </a:solidFill>
        </p:spPr>
        <p:txBody>
          <a:bodyPr/>
          <a:lstStyle/>
          <a:p>
            <a:pPr algn="ctr"/>
            <a:r>
              <a:rPr lang="en-US" dirty="0">
                <a:effectLst/>
              </a:rPr>
              <a:t>Onsite Oral Fluid Cannabinoids Test</a:t>
            </a:r>
          </a:p>
        </p:txBody>
      </p:sp>
      <p:sp>
        <p:nvSpPr>
          <p:cNvPr id="8" name="Content Placeholder 7"/>
          <p:cNvSpPr>
            <a:spLocks noGrp="1"/>
          </p:cNvSpPr>
          <p:nvPr>
            <p:ph sz="quarter" idx="1"/>
          </p:nvPr>
        </p:nvSpPr>
        <p:spPr>
          <a:xfrm>
            <a:off x="10065" y="1158240"/>
            <a:ext cx="6991134" cy="5699760"/>
          </a:xfrm>
          <a:solidFill>
            <a:schemeClr val="bg2"/>
          </a:solidFill>
        </p:spPr>
        <p:txBody>
          <a:bodyPr>
            <a:normAutofit/>
          </a:bodyPr>
          <a:lstStyle/>
          <a:p>
            <a:pPr>
              <a:spcBef>
                <a:spcPts val="1500"/>
              </a:spcBef>
              <a:spcAft>
                <a:spcPts val="0"/>
              </a:spcAft>
            </a:pPr>
            <a:r>
              <a:rPr lang="en-US" dirty="0"/>
              <a:t>Draeger DrugTest 5000 &amp; Alere DDS2 performed well at detecting recent cannabis intake</a:t>
            </a:r>
          </a:p>
          <a:p>
            <a:pPr>
              <a:spcBef>
                <a:spcPts val="1500"/>
              </a:spcBef>
              <a:spcAft>
                <a:spcPts val="0"/>
              </a:spcAft>
            </a:pPr>
            <a:r>
              <a:rPr lang="en-US" sz="3200" dirty="0"/>
              <a:t>Non-invasive collection, preferred by patients &amp; collectors over urine due to privacy issues</a:t>
            </a:r>
          </a:p>
          <a:p>
            <a:pPr>
              <a:spcBef>
                <a:spcPts val="1500"/>
              </a:spcBef>
              <a:spcAft>
                <a:spcPts val="0"/>
              </a:spcAft>
            </a:pPr>
            <a:r>
              <a:rPr lang="en-US" sz="3200" dirty="0"/>
              <a:t>Immediate results</a:t>
            </a:r>
          </a:p>
          <a:p>
            <a:pPr>
              <a:spcBef>
                <a:spcPts val="1500"/>
              </a:spcBef>
              <a:spcAft>
                <a:spcPts val="0"/>
              </a:spcAft>
            </a:pPr>
            <a:r>
              <a:rPr lang="en-US" sz="3200" dirty="0"/>
              <a:t>Shorter window of drug detection than urine improves identification </a:t>
            </a:r>
            <a:br>
              <a:rPr lang="en-US" sz="3200" dirty="0"/>
            </a:br>
            <a:r>
              <a:rPr lang="en-US" sz="3200" dirty="0"/>
              <a:t>of relapse</a:t>
            </a:r>
          </a:p>
        </p:txBody>
      </p:sp>
      <p:pic>
        <p:nvPicPr>
          <p:cNvPr id="12" name="Picture 11" descr="CannabisSmoking.bmp"/>
          <p:cNvPicPr>
            <a:picLocks noChangeAspect="1"/>
          </p:cNvPicPr>
          <p:nvPr/>
        </p:nvPicPr>
        <p:blipFill>
          <a:blip r:embed="rId4" cstate="print"/>
          <a:stretch>
            <a:fillRect/>
          </a:stretch>
        </p:blipFill>
        <p:spPr>
          <a:xfrm>
            <a:off x="6914934" y="5189838"/>
            <a:ext cx="2229066" cy="1435249"/>
          </a:xfrm>
          <a:prstGeom prst="rect">
            <a:avLst/>
          </a:prstGeom>
        </p:spPr>
      </p:pic>
    </p:spTree>
    <p:extLst>
      <p:ext uri="{BB962C8B-B14F-4D97-AF65-F5344CB8AC3E}">
        <p14:creationId xmlns:p14="http://schemas.microsoft.com/office/powerpoint/2010/main" val="766174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868160" y="2756724"/>
            <a:ext cx="2324100" cy="707886"/>
          </a:xfrm>
          <a:prstGeom prst="rect">
            <a:avLst/>
          </a:prstGeom>
          <a:noFill/>
        </p:spPr>
        <p:txBody>
          <a:bodyPr wrap="square" rtlCol="0">
            <a:spAutoFit/>
          </a:bodyPr>
          <a:lstStyle/>
          <a:p>
            <a:pPr algn="ctr"/>
            <a:r>
              <a:rPr lang="en-US" sz="2000" dirty="0">
                <a:solidFill>
                  <a:srgbClr val="FFFFFF"/>
                </a:solidFill>
              </a:rPr>
              <a:t>Megan </a:t>
            </a:r>
            <a:br>
              <a:rPr lang="en-US" sz="2000" dirty="0">
                <a:solidFill>
                  <a:srgbClr val="FFFFFF"/>
                </a:solidFill>
              </a:rPr>
            </a:br>
            <a:r>
              <a:rPr lang="en-US" sz="2000" dirty="0">
                <a:solidFill>
                  <a:srgbClr val="FFFFFF"/>
                </a:solidFill>
              </a:rPr>
              <a:t>Taylor, BS</a:t>
            </a:r>
          </a:p>
        </p:txBody>
      </p:sp>
      <p:sp>
        <p:nvSpPr>
          <p:cNvPr id="21" name="TextBox 20"/>
          <p:cNvSpPr txBox="1"/>
          <p:nvPr/>
        </p:nvSpPr>
        <p:spPr>
          <a:xfrm>
            <a:off x="7048500" y="6150114"/>
            <a:ext cx="2184400" cy="707886"/>
          </a:xfrm>
          <a:prstGeom prst="rect">
            <a:avLst/>
          </a:prstGeom>
          <a:noFill/>
        </p:spPr>
        <p:txBody>
          <a:bodyPr wrap="square" rtlCol="0">
            <a:spAutoFit/>
          </a:bodyPr>
          <a:lstStyle/>
          <a:p>
            <a:pPr algn="ctr"/>
            <a:r>
              <a:rPr lang="en-US" sz="2000" dirty="0">
                <a:solidFill>
                  <a:srgbClr val="FFFFFF"/>
                </a:solidFill>
              </a:rPr>
              <a:t>Caitlin </a:t>
            </a:r>
            <a:br>
              <a:rPr lang="en-US" sz="2000" dirty="0">
                <a:solidFill>
                  <a:srgbClr val="FFFFFF"/>
                </a:solidFill>
              </a:rPr>
            </a:br>
            <a:r>
              <a:rPr lang="en-US" sz="2000" dirty="0">
                <a:solidFill>
                  <a:srgbClr val="FFFFFF"/>
                </a:solidFill>
              </a:rPr>
              <a:t>House, BS</a:t>
            </a:r>
          </a:p>
        </p:txBody>
      </p:sp>
      <p:sp>
        <p:nvSpPr>
          <p:cNvPr id="23" name="TextBox 22"/>
          <p:cNvSpPr txBox="1"/>
          <p:nvPr/>
        </p:nvSpPr>
        <p:spPr>
          <a:xfrm>
            <a:off x="4775199" y="2797314"/>
            <a:ext cx="2146301" cy="707886"/>
          </a:xfrm>
          <a:prstGeom prst="rect">
            <a:avLst/>
          </a:prstGeom>
          <a:noFill/>
        </p:spPr>
        <p:txBody>
          <a:bodyPr wrap="square" rtlCol="0">
            <a:spAutoFit/>
          </a:bodyPr>
          <a:lstStyle/>
          <a:p>
            <a:pPr algn="ctr"/>
            <a:r>
              <a:rPr lang="en-US" sz="2000" dirty="0">
                <a:solidFill>
                  <a:srgbClr val="FFFFFF"/>
                </a:solidFill>
              </a:rPr>
              <a:t>Cristina</a:t>
            </a:r>
            <a:br>
              <a:rPr lang="en-US" sz="2000" dirty="0">
                <a:solidFill>
                  <a:srgbClr val="FFFFFF"/>
                </a:solidFill>
              </a:rPr>
            </a:br>
            <a:r>
              <a:rPr lang="en-US" sz="2000" dirty="0">
                <a:solidFill>
                  <a:srgbClr val="FFFFFF"/>
                </a:solidFill>
              </a:rPr>
              <a:t>Sempio, MS</a:t>
            </a:r>
          </a:p>
        </p:txBody>
      </p:sp>
      <p:sp>
        <p:nvSpPr>
          <p:cNvPr id="2" name="TextBox 1"/>
          <p:cNvSpPr txBox="1"/>
          <p:nvPr/>
        </p:nvSpPr>
        <p:spPr>
          <a:xfrm>
            <a:off x="0" y="0"/>
            <a:ext cx="1964987" cy="1906621"/>
          </a:xfrm>
          <a:prstGeom prst="rect">
            <a:avLst/>
          </a:prstGeom>
          <a:solidFill>
            <a:schemeClr val="bg2"/>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55748DE8-585D-5B4C-9DEA-10D0AEC3732D}"/>
              </a:ext>
            </a:extLst>
          </p:cNvPr>
          <p:cNvSpPr txBox="1"/>
          <p:nvPr/>
        </p:nvSpPr>
        <p:spPr>
          <a:xfrm>
            <a:off x="-1" y="2829789"/>
            <a:ext cx="3884523" cy="707886"/>
          </a:xfrm>
          <a:prstGeom prst="rect">
            <a:avLst/>
          </a:prstGeom>
          <a:noFill/>
        </p:spPr>
        <p:txBody>
          <a:bodyPr wrap="square" rtlCol="0">
            <a:spAutoFit/>
          </a:bodyPr>
          <a:lstStyle/>
          <a:p>
            <a:pPr algn="ctr"/>
            <a:r>
              <a:rPr lang="en-US" sz="4000" dirty="0">
                <a:solidFill>
                  <a:schemeClr val="accent2"/>
                </a:solidFill>
              </a:rPr>
              <a:t>Thank You!</a:t>
            </a:r>
          </a:p>
        </p:txBody>
      </p:sp>
      <p:pic>
        <p:nvPicPr>
          <p:cNvPr id="5" name="Picture 4">
            <a:extLst>
              <a:ext uri="{FF2B5EF4-FFF2-40B4-BE49-F238E27FC236}">
                <a16:creationId xmlns:a16="http://schemas.microsoft.com/office/drawing/2014/main" id="{F6518EE8-36F7-6147-BD8F-BD496E980F19}"/>
              </a:ext>
            </a:extLst>
          </p:cNvPr>
          <p:cNvPicPr>
            <a:picLocks noChangeAspect="1"/>
          </p:cNvPicPr>
          <p:nvPr/>
        </p:nvPicPr>
        <p:blipFill rotWithShape="1">
          <a:blip r:embed="rId2">
            <a:extLst>
              <a:ext uri="{28A0092B-C50C-407E-A947-70E740481C1C}">
                <a14:useLocalDpi xmlns:a14="http://schemas.microsoft.com/office/drawing/2010/main" val="0"/>
              </a:ext>
            </a:extLst>
          </a:blip>
          <a:srcRect l="24906" r="16604"/>
          <a:stretch/>
        </p:blipFill>
        <p:spPr>
          <a:xfrm>
            <a:off x="3884523" y="0"/>
            <a:ext cx="5348377" cy="6858000"/>
          </a:xfrm>
          <a:prstGeom prst="rect">
            <a:avLst/>
          </a:prstGeom>
        </p:spPr>
      </p:pic>
    </p:spTree>
    <p:extLst>
      <p:ext uri="{BB962C8B-B14F-4D97-AF65-F5344CB8AC3E}">
        <p14:creationId xmlns:p14="http://schemas.microsoft.com/office/powerpoint/2010/main" val="1589217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
            <a:ext cx="9144000" cy="1142999"/>
          </a:xfrm>
          <a:solidFill>
            <a:srgbClr val="FFFFFF"/>
          </a:solidFill>
        </p:spPr>
        <p:txBody>
          <a:bodyPr/>
          <a:lstStyle/>
          <a:p>
            <a:pPr algn="ctr"/>
            <a:r>
              <a:rPr lang="en-US" dirty="0">
                <a:solidFill>
                  <a:schemeClr val="accent2"/>
                </a:solidFill>
              </a:rPr>
              <a:t>THC-Positive Breath Specimens</a:t>
            </a:r>
          </a:p>
        </p:txBody>
      </p:sp>
      <p:graphicFrame>
        <p:nvGraphicFramePr>
          <p:cNvPr id="6" name="Table 5"/>
          <p:cNvGraphicFramePr>
            <a:graphicFrameLocks noGrp="1"/>
          </p:cNvGraphicFramePr>
          <p:nvPr>
            <p:extLst/>
          </p:nvPr>
        </p:nvGraphicFramePr>
        <p:xfrm>
          <a:off x="0" y="1142999"/>
          <a:ext cx="9296400" cy="5715000"/>
        </p:xfrm>
        <a:graphic>
          <a:graphicData uri="http://schemas.openxmlformats.org/drawingml/2006/table">
            <a:tbl>
              <a:tblPr firstRow="1" bandRow="1">
                <a:tableStyleId>{F5AB1C69-6EDB-4FF4-983F-18BD219EF322}</a:tableStyleId>
              </a:tblPr>
              <a:tblGrid>
                <a:gridCol w="3098799">
                  <a:extLst>
                    <a:ext uri="{9D8B030D-6E8A-4147-A177-3AD203B41FA5}">
                      <a16:colId xmlns:a16="http://schemas.microsoft.com/office/drawing/2014/main" val="20000"/>
                    </a:ext>
                  </a:extLst>
                </a:gridCol>
                <a:gridCol w="3021330">
                  <a:extLst>
                    <a:ext uri="{9D8B030D-6E8A-4147-A177-3AD203B41FA5}">
                      <a16:colId xmlns:a16="http://schemas.microsoft.com/office/drawing/2014/main" val="20001"/>
                    </a:ext>
                  </a:extLst>
                </a:gridCol>
                <a:gridCol w="3176271">
                  <a:extLst>
                    <a:ext uri="{9D8B030D-6E8A-4147-A177-3AD203B41FA5}">
                      <a16:colId xmlns:a16="http://schemas.microsoft.com/office/drawing/2014/main" val="20002"/>
                    </a:ext>
                  </a:extLst>
                </a:gridCol>
              </a:tblGrid>
              <a:tr h="1181100">
                <a:tc>
                  <a:txBody>
                    <a:bodyPr/>
                    <a:lstStyle/>
                    <a:p>
                      <a:pPr algn="ctr"/>
                      <a:r>
                        <a:rPr lang="en-US" sz="2800" b="0" dirty="0">
                          <a:solidFill>
                            <a:srgbClr val="FFFEFB"/>
                          </a:solidFill>
                          <a:latin typeface="Arial"/>
                          <a:cs typeface="Arial"/>
                        </a:rPr>
                        <a:t>Time after smoking (h)</a:t>
                      </a:r>
                    </a:p>
                  </a:txBody>
                  <a:tcPr>
                    <a:solidFill>
                      <a:srgbClr val="0F529F"/>
                    </a:solidFill>
                  </a:tcPr>
                </a:tc>
                <a:tc>
                  <a:txBody>
                    <a:bodyPr/>
                    <a:lstStyle/>
                    <a:p>
                      <a:pPr algn="ctr"/>
                      <a:r>
                        <a:rPr lang="en-US" sz="2800" b="0" dirty="0">
                          <a:solidFill>
                            <a:srgbClr val="FFFEFB"/>
                          </a:solidFill>
                          <a:latin typeface="Arial"/>
                          <a:cs typeface="Arial"/>
                        </a:rPr>
                        <a:t>Chronic Users</a:t>
                      </a:r>
                    </a:p>
                    <a:p>
                      <a:pPr algn="ctr"/>
                      <a:r>
                        <a:rPr lang="en-US" sz="2800" b="0" dirty="0">
                          <a:solidFill>
                            <a:srgbClr val="FFFEFB"/>
                          </a:solidFill>
                          <a:latin typeface="Arial"/>
                          <a:cs typeface="Arial"/>
                        </a:rPr>
                        <a:t>N=13</a:t>
                      </a:r>
                    </a:p>
                  </a:txBody>
                  <a:tcPr>
                    <a:solidFill>
                      <a:srgbClr val="0F529F"/>
                    </a:solidFill>
                  </a:tcPr>
                </a:tc>
                <a:tc>
                  <a:txBody>
                    <a:bodyPr/>
                    <a:lstStyle/>
                    <a:p>
                      <a:pPr algn="ctr"/>
                      <a:r>
                        <a:rPr lang="en-US" sz="2800" b="0" dirty="0">
                          <a:solidFill>
                            <a:srgbClr val="FFFEFB"/>
                          </a:solidFill>
                          <a:latin typeface="Arial"/>
                          <a:cs typeface="Arial"/>
                        </a:rPr>
                        <a:t>Occasional Users</a:t>
                      </a:r>
                    </a:p>
                    <a:p>
                      <a:pPr algn="ctr"/>
                      <a:r>
                        <a:rPr lang="en-US" sz="2800" b="0" dirty="0">
                          <a:solidFill>
                            <a:srgbClr val="FFFEFB"/>
                          </a:solidFill>
                          <a:latin typeface="Arial"/>
                          <a:cs typeface="Arial"/>
                        </a:rPr>
                        <a:t>N=11</a:t>
                      </a:r>
                    </a:p>
                  </a:txBody>
                  <a:tcPr>
                    <a:solidFill>
                      <a:srgbClr val="0F529F"/>
                    </a:solidFill>
                  </a:tcPr>
                </a:tc>
                <a:extLst>
                  <a:ext uri="{0D108BD9-81ED-4DB2-BD59-A6C34878D82A}">
                    <a16:rowId xmlns:a16="http://schemas.microsoft.com/office/drawing/2014/main" val="10000"/>
                  </a:ext>
                </a:extLst>
              </a:tr>
              <a:tr h="647700">
                <a:tc>
                  <a:txBody>
                    <a:bodyPr/>
                    <a:lstStyle/>
                    <a:p>
                      <a:pPr marL="0" marR="0" indent="0" algn="ctr">
                        <a:spcBef>
                          <a:spcPts val="0"/>
                        </a:spcBef>
                        <a:spcAft>
                          <a:spcPts val="0"/>
                        </a:spcAft>
                      </a:pPr>
                      <a:r>
                        <a:rPr lang="en-US" sz="2800" dirty="0">
                          <a:solidFill>
                            <a:srgbClr val="FFFEFB"/>
                          </a:solidFill>
                          <a:latin typeface="Arial"/>
                          <a:cs typeface="Arial"/>
                        </a:rPr>
                        <a:t>Admission </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15.4%</a:t>
                      </a:r>
                    </a:p>
                  </a:txBody>
                  <a:tcPr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extLst>
                  <a:ext uri="{0D108BD9-81ED-4DB2-BD59-A6C34878D82A}">
                    <a16:rowId xmlns:a16="http://schemas.microsoft.com/office/drawing/2014/main" val="10001"/>
                  </a:ext>
                </a:extLst>
              </a:tr>
              <a:tr h="647700">
                <a:tc>
                  <a:txBody>
                    <a:bodyPr/>
                    <a:lstStyle/>
                    <a:p>
                      <a:pPr marL="0" marR="0" indent="0" algn="ctr">
                        <a:spcBef>
                          <a:spcPts val="0"/>
                        </a:spcBef>
                        <a:spcAft>
                          <a:spcPts val="0"/>
                        </a:spcAft>
                      </a:pPr>
                      <a:r>
                        <a:rPr lang="en-US" sz="2800" dirty="0">
                          <a:solidFill>
                            <a:srgbClr val="FFFEFB"/>
                          </a:solidFill>
                          <a:latin typeface="Arial"/>
                          <a:cs typeface="Arial"/>
                        </a:rPr>
                        <a:t>-1.0</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extLst>
                  <a:ext uri="{0D108BD9-81ED-4DB2-BD59-A6C34878D82A}">
                    <a16:rowId xmlns:a16="http://schemas.microsoft.com/office/drawing/2014/main" val="10002"/>
                  </a:ext>
                </a:extLst>
              </a:tr>
              <a:tr h="647700">
                <a:tc>
                  <a:txBody>
                    <a:bodyPr/>
                    <a:lstStyle/>
                    <a:p>
                      <a:pPr marL="0" marR="0" indent="0" algn="ctr">
                        <a:spcBef>
                          <a:spcPts val="0"/>
                        </a:spcBef>
                        <a:spcAft>
                          <a:spcPts val="0"/>
                        </a:spcAft>
                      </a:pPr>
                      <a:r>
                        <a:rPr lang="en-US" sz="2800" dirty="0">
                          <a:solidFill>
                            <a:srgbClr val="FFFEFB"/>
                          </a:solidFill>
                          <a:latin typeface="Arial"/>
                          <a:cs typeface="Arial"/>
                        </a:rPr>
                        <a:t>0.5</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100%</a:t>
                      </a:r>
                    </a:p>
                  </a:txBody>
                  <a:tcPr anchor="ctr">
                    <a:solidFill>
                      <a:srgbClr val="0F529F"/>
                    </a:solidFill>
                  </a:tcPr>
                </a:tc>
                <a:tc>
                  <a:txBody>
                    <a:bodyPr/>
                    <a:lstStyle/>
                    <a:p>
                      <a:pPr algn="ctr"/>
                      <a:r>
                        <a:rPr lang="en-US" sz="2800" dirty="0">
                          <a:solidFill>
                            <a:srgbClr val="FFFEFB"/>
                          </a:solidFill>
                          <a:latin typeface="Arial"/>
                          <a:cs typeface="Arial"/>
                        </a:rPr>
                        <a:t>90.9%</a:t>
                      </a:r>
                    </a:p>
                  </a:txBody>
                  <a:tcPr anchor="ctr">
                    <a:solidFill>
                      <a:srgbClr val="0F529F"/>
                    </a:solidFill>
                  </a:tcPr>
                </a:tc>
                <a:extLst>
                  <a:ext uri="{0D108BD9-81ED-4DB2-BD59-A6C34878D82A}">
                    <a16:rowId xmlns:a16="http://schemas.microsoft.com/office/drawing/2014/main" val="10003"/>
                  </a:ext>
                </a:extLst>
              </a:tr>
              <a:tr h="647700">
                <a:tc>
                  <a:txBody>
                    <a:bodyPr/>
                    <a:lstStyle/>
                    <a:p>
                      <a:pPr marL="0" marR="0" indent="0" algn="ctr">
                        <a:spcBef>
                          <a:spcPts val="0"/>
                        </a:spcBef>
                        <a:spcAft>
                          <a:spcPts val="0"/>
                        </a:spcAft>
                      </a:pPr>
                      <a:r>
                        <a:rPr lang="en-US" sz="2800" dirty="0">
                          <a:solidFill>
                            <a:srgbClr val="FFFEFB"/>
                          </a:solidFill>
                          <a:latin typeface="Arial"/>
                          <a:cs typeface="Arial"/>
                        </a:rPr>
                        <a:t>1.0</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76.9%</a:t>
                      </a:r>
                    </a:p>
                  </a:txBody>
                  <a:tcPr anchor="ctr">
                    <a:solidFill>
                      <a:srgbClr val="0F529F"/>
                    </a:solidFill>
                  </a:tcPr>
                </a:tc>
                <a:tc>
                  <a:txBody>
                    <a:bodyPr/>
                    <a:lstStyle/>
                    <a:p>
                      <a:pPr algn="ctr"/>
                      <a:r>
                        <a:rPr lang="en-US" sz="2800" dirty="0">
                          <a:solidFill>
                            <a:srgbClr val="FFFEFB"/>
                          </a:solidFill>
                          <a:latin typeface="Arial"/>
                          <a:cs typeface="Arial"/>
                        </a:rPr>
                        <a:t>63.6%</a:t>
                      </a:r>
                    </a:p>
                  </a:txBody>
                  <a:tcPr anchor="ctr">
                    <a:solidFill>
                      <a:srgbClr val="0F529F"/>
                    </a:solidFill>
                  </a:tcPr>
                </a:tc>
                <a:extLst>
                  <a:ext uri="{0D108BD9-81ED-4DB2-BD59-A6C34878D82A}">
                    <a16:rowId xmlns:a16="http://schemas.microsoft.com/office/drawing/2014/main" val="10004"/>
                  </a:ext>
                </a:extLst>
              </a:tr>
              <a:tr h="647700">
                <a:tc>
                  <a:txBody>
                    <a:bodyPr/>
                    <a:lstStyle/>
                    <a:p>
                      <a:pPr marL="0" marR="0" indent="0" algn="ctr">
                        <a:spcBef>
                          <a:spcPts val="0"/>
                        </a:spcBef>
                        <a:spcAft>
                          <a:spcPts val="0"/>
                        </a:spcAft>
                      </a:pPr>
                      <a:r>
                        <a:rPr lang="en-US" sz="2800" dirty="0">
                          <a:solidFill>
                            <a:srgbClr val="FFFEFB"/>
                          </a:solidFill>
                          <a:latin typeface="Arial"/>
                          <a:cs typeface="Arial"/>
                        </a:rPr>
                        <a:t>2.0</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53.8%</a:t>
                      </a:r>
                    </a:p>
                  </a:txBody>
                  <a:tcPr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extLst>
                  <a:ext uri="{0D108BD9-81ED-4DB2-BD59-A6C34878D82A}">
                    <a16:rowId xmlns:a16="http://schemas.microsoft.com/office/drawing/2014/main" val="10005"/>
                  </a:ext>
                </a:extLst>
              </a:tr>
              <a:tr h="647700">
                <a:tc>
                  <a:txBody>
                    <a:bodyPr/>
                    <a:lstStyle/>
                    <a:p>
                      <a:pPr marL="0" marR="0" indent="0" algn="ctr">
                        <a:spcBef>
                          <a:spcPts val="0"/>
                        </a:spcBef>
                        <a:spcAft>
                          <a:spcPts val="0"/>
                        </a:spcAft>
                      </a:pPr>
                      <a:r>
                        <a:rPr lang="en-US" sz="2800" dirty="0">
                          <a:solidFill>
                            <a:srgbClr val="FFFEFB"/>
                          </a:solidFill>
                          <a:latin typeface="Arial"/>
                          <a:cs typeface="Arial"/>
                        </a:rPr>
                        <a:t>3.0</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extLst>
                  <a:ext uri="{0D108BD9-81ED-4DB2-BD59-A6C34878D82A}">
                    <a16:rowId xmlns:a16="http://schemas.microsoft.com/office/drawing/2014/main" val="10006"/>
                  </a:ext>
                </a:extLst>
              </a:tr>
              <a:tr h="647700">
                <a:tc>
                  <a:txBody>
                    <a:bodyPr/>
                    <a:lstStyle/>
                    <a:p>
                      <a:pPr marL="0" marR="0" indent="0" algn="ctr">
                        <a:spcBef>
                          <a:spcPts val="0"/>
                        </a:spcBef>
                        <a:spcAft>
                          <a:spcPts val="0"/>
                        </a:spcAft>
                      </a:pPr>
                      <a:r>
                        <a:rPr lang="en-US" sz="2800" dirty="0">
                          <a:solidFill>
                            <a:srgbClr val="FFFEFB"/>
                          </a:solidFill>
                          <a:latin typeface="Arial"/>
                          <a:cs typeface="Arial"/>
                        </a:rPr>
                        <a:t>4.0</a:t>
                      </a:r>
                      <a:endParaRPr lang="en-US" sz="2800" dirty="0">
                        <a:solidFill>
                          <a:srgbClr val="FFFEFB"/>
                        </a:solidFill>
                        <a:latin typeface="Arial"/>
                        <a:ea typeface="Calibri"/>
                        <a:cs typeface="Arial"/>
                      </a:endParaRPr>
                    </a:p>
                  </a:txBody>
                  <a:tcPr marL="68580" marR="68580" marT="0" marB="0" anchor="ctr">
                    <a:solidFill>
                      <a:srgbClr val="0F529F"/>
                    </a:solidFill>
                  </a:tcPr>
                </a:tc>
                <a:tc>
                  <a:txBody>
                    <a:bodyPr/>
                    <a:lstStyle/>
                    <a:p>
                      <a:pPr algn="ctr"/>
                      <a:r>
                        <a:rPr lang="en-US" sz="2800" dirty="0">
                          <a:solidFill>
                            <a:srgbClr val="FFFEFB"/>
                          </a:solidFill>
                          <a:latin typeface="Arial"/>
                          <a:cs typeface="Arial"/>
                        </a:rPr>
                        <a:t>7.7%</a:t>
                      </a:r>
                    </a:p>
                  </a:txBody>
                  <a:tcPr anchor="ctr">
                    <a:solidFill>
                      <a:srgbClr val="0F529F"/>
                    </a:solidFill>
                  </a:tcPr>
                </a:tc>
                <a:tc>
                  <a:txBody>
                    <a:bodyPr/>
                    <a:lstStyle/>
                    <a:p>
                      <a:pPr algn="ctr"/>
                      <a:r>
                        <a:rPr lang="en-US" sz="2800" dirty="0">
                          <a:solidFill>
                            <a:srgbClr val="FFFEFB"/>
                          </a:solidFill>
                          <a:latin typeface="Arial"/>
                          <a:cs typeface="Arial"/>
                        </a:rPr>
                        <a:t>0</a:t>
                      </a:r>
                    </a:p>
                  </a:txBody>
                  <a:tcPr anchor="ctr">
                    <a:solidFill>
                      <a:srgbClr val="0F529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8377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616413"/>
          </a:xfrm>
          <a:solidFill>
            <a:srgbClr val="FFFFFF"/>
          </a:solidFill>
        </p:spPr>
        <p:txBody>
          <a:bodyPr/>
          <a:lstStyle/>
          <a:p>
            <a:pPr algn="ctr"/>
            <a:br>
              <a:rPr lang="en-US" sz="3700" dirty="0"/>
            </a:br>
            <a:r>
              <a:rPr lang="en-US" sz="3700" dirty="0"/>
              <a:t>Cannabinoids in Breath</a:t>
            </a:r>
            <a:br>
              <a:rPr lang="en-US" dirty="0"/>
            </a:br>
            <a:endParaRPr lang="en-US" dirty="0"/>
          </a:p>
        </p:txBody>
      </p:sp>
      <p:sp>
        <p:nvSpPr>
          <p:cNvPr id="2" name="Content Placeholder 1"/>
          <p:cNvSpPr>
            <a:spLocks noGrp="1"/>
          </p:cNvSpPr>
          <p:nvPr>
            <p:ph idx="1"/>
          </p:nvPr>
        </p:nvSpPr>
        <p:spPr>
          <a:xfrm>
            <a:off x="0" y="1616413"/>
            <a:ext cx="9144000" cy="5384801"/>
          </a:xfrm>
        </p:spPr>
        <p:txBody>
          <a:bodyPr/>
          <a:lstStyle/>
          <a:p>
            <a:pPr eaLnBrk="1" hangingPunct="1">
              <a:spcBef>
                <a:spcPts val="1500"/>
              </a:spcBef>
            </a:pPr>
            <a:r>
              <a:rPr lang="en-US" dirty="0">
                <a:ea typeface="ＭＳ Ｐゴシック"/>
                <a:cs typeface="ＭＳ Ｐゴシック"/>
              </a:rPr>
              <a:t>THC can be monitored in breath</a:t>
            </a:r>
          </a:p>
          <a:p>
            <a:pPr eaLnBrk="1" hangingPunct="1">
              <a:spcBef>
                <a:spcPts val="1500"/>
              </a:spcBef>
            </a:pPr>
            <a:r>
              <a:rPr lang="en-US" dirty="0">
                <a:ea typeface="ＭＳ Ｐゴシック"/>
                <a:cs typeface="ＭＳ Ｐゴシック"/>
              </a:rPr>
              <a:t>Multiple companies around the world are attempting to commercialize a device</a:t>
            </a:r>
          </a:p>
          <a:p>
            <a:pPr eaLnBrk="1" hangingPunct="1">
              <a:spcBef>
                <a:spcPts val="1500"/>
              </a:spcBef>
            </a:pPr>
            <a:r>
              <a:rPr lang="en-US" dirty="0">
                <a:ea typeface="ＭＳ Ｐゴシック"/>
                <a:cs typeface="ＭＳ Ｐゴシック"/>
              </a:rPr>
              <a:t>To date none have data demonstrating sensitivity, specificity &amp; efficiency of THC measurement</a:t>
            </a:r>
          </a:p>
          <a:p>
            <a:pPr>
              <a:spcBef>
                <a:spcPts val="1000"/>
              </a:spcBef>
              <a:spcAft>
                <a:spcPts val="0"/>
              </a:spcAft>
            </a:pPr>
            <a:r>
              <a:rPr lang="en-US" dirty="0"/>
              <a:t>If breakthrough comes, window of detection will be short- less than 6 h</a:t>
            </a:r>
          </a:p>
        </p:txBody>
      </p:sp>
    </p:spTree>
    <p:extLst>
      <p:ext uri="{BB962C8B-B14F-4D97-AF65-F5344CB8AC3E}">
        <p14:creationId xmlns:p14="http://schemas.microsoft.com/office/powerpoint/2010/main" val="723767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632E70D5-1B6B-8141-BBE3-4FEDFCB54C62}"/>
              </a:ext>
            </a:extLst>
          </p:cNvPr>
          <p:cNvSpPr>
            <a:spLocks noChangeArrowheads="1"/>
          </p:cNvSpPr>
          <p:nvPr/>
        </p:nvSpPr>
        <p:spPr bwMode="auto">
          <a:xfrm>
            <a:off x="-103980" y="-372346"/>
            <a:ext cx="2819400" cy="2462213"/>
          </a:xfrm>
          <a:prstGeom prst="rect">
            <a:avLst/>
          </a:prstGeom>
          <a:solidFill>
            <a:schemeClr val="bg1"/>
          </a:solidFill>
          <a:ln>
            <a:noFill/>
          </a:ln>
        </p:spPr>
        <p:txBody>
          <a:bodyPr wrap="square" lIns="0" tIns="0" rIns="0" bIns="0">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US" altLang="en-US" sz="6800" i="1" dirty="0">
              <a:solidFill>
                <a:schemeClr val="tx2"/>
              </a:solidFill>
              <a:latin typeface="+mn-lt"/>
            </a:endParaRPr>
          </a:p>
          <a:p>
            <a:pPr algn="ctr" eaLnBrk="1" hangingPunct="1"/>
            <a:r>
              <a:rPr lang="en-US" altLang="en-US" sz="6800" i="1" dirty="0">
                <a:solidFill>
                  <a:schemeClr val="tx2"/>
                </a:solidFill>
                <a:latin typeface="+mn-lt"/>
              </a:rPr>
              <a:t>Hair</a:t>
            </a:r>
          </a:p>
          <a:p>
            <a:pPr algn="ctr" eaLnBrk="1" hangingPunct="1"/>
            <a:endParaRPr lang="en-US" altLang="en-US" dirty="0">
              <a:solidFill>
                <a:schemeClr val="tx2"/>
              </a:solidFill>
              <a:latin typeface="+mn-lt"/>
            </a:endParaRPr>
          </a:p>
        </p:txBody>
      </p:sp>
      <p:sp>
        <p:nvSpPr>
          <p:cNvPr id="131075" name="Freeform 5">
            <a:extLst>
              <a:ext uri="{FF2B5EF4-FFF2-40B4-BE49-F238E27FC236}">
                <a16:creationId xmlns:a16="http://schemas.microsoft.com/office/drawing/2014/main" id="{D63E3AD1-71AD-AD47-B84E-D5681E9F7E5A}"/>
              </a:ext>
            </a:extLst>
          </p:cNvPr>
          <p:cNvSpPr>
            <a:spLocks/>
          </p:cNvSpPr>
          <p:nvPr/>
        </p:nvSpPr>
        <p:spPr bwMode="auto">
          <a:xfrm>
            <a:off x="4311650" y="2968625"/>
            <a:ext cx="3278188" cy="3844925"/>
          </a:xfrm>
          <a:custGeom>
            <a:avLst/>
            <a:gdLst>
              <a:gd name="T0" fmla="*/ 1758 w 2065"/>
              <a:gd name="T1" fmla="*/ 1946 h 2422"/>
              <a:gd name="T2" fmla="*/ 1720 w 2065"/>
              <a:gd name="T3" fmla="*/ 1963 h 2422"/>
              <a:gd name="T4" fmla="*/ 1803 w 2065"/>
              <a:gd name="T5" fmla="*/ 2105 h 2422"/>
              <a:gd name="T6" fmla="*/ 1899 w 2065"/>
              <a:gd name="T7" fmla="*/ 2158 h 2422"/>
              <a:gd name="T8" fmla="*/ 1885 w 2065"/>
              <a:gd name="T9" fmla="*/ 2167 h 2422"/>
              <a:gd name="T10" fmla="*/ 1788 w 2065"/>
              <a:gd name="T11" fmla="*/ 2150 h 2422"/>
              <a:gd name="T12" fmla="*/ 1817 w 2065"/>
              <a:gd name="T13" fmla="*/ 2202 h 2422"/>
              <a:gd name="T14" fmla="*/ 2041 w 2065"/>
              <a:gd name="T15" fmla="*/ 2247 h 2422"/>
              <a:gd name="T16" fmla="*/ 1996 w 2065"/>
              <a:gd name="T17" fmla="*/ 2264 h 2422"/>
              <a:gd name="T18" fmla="*/ 1833 w 2065"/>
              <a:gd name="T19" fmla="*/ 2272 h 2422"/>
              <a:gd name="T20" fmla="*/ 1772 w 2065"/>
              <a:gd name="T21" fmla="*/ 2291 h 2422"/>
              <a:gd name="T22" fmla="*/ 1847 w 2065"/>
              <a:gd name="T23" fmla="*/ 2334 h 2422"/>
              <a:gd name="T24" fmla="*/ 1975 w 2065"/>
              <a:gd name="T25" fmla="*/ 2378 h 2422"/>
              <a:gd name="T26" fmla="*/ 2057 w 2065"/>
              <a:gd name="T27" fmla="*/ 2397 h 2422"/>
              <a:gd name="T28" fmla="*/ 1907 w 2065"/>
              <a:gd name="T29" fmla="*/ 2422 h 2422"/>
              <a:gd name="T30" fmla="*/ 1781 w 2065"/>
              <a:gd name="T31" fmla="*/ 2406 h 2422"/>
              <a:gd name="T32" fmla="*/ 1654 w 2065"/>
              <a:gd name="T33" fmla="*/ 2353 h 2422"/>
              <a:gd name="T34" fmla="*/ 1548 w 2065"/>
              <a:gd name="T35" fmla="*/ 2281 h 2422"/>
              <a:gd name="T36" fmla="*/ 1458 w 2065"/>
              <a:gd name="T37" fmla="*/ 2238 h 2422"/>
              <a:gd name="T38" fmla="*/ 1406 w 2065"/>
              <a:gd name="T39" fmla="*/ 2219 h 2422"/>
              <a:gd name="T40" fmla="*/ 1488 w 2065"/>
              <a:gd name="T41" fmla="*/ 2300 h 2422"/>
              <a:gd name="T42" fmla="*/ 1675 w 2065"/>
              <a:gd name="T43" fmla="*/ 2414 h 2422"/>
              <a:gd name="T44" fmla="*/ 1533 w 2065"/>
              <a:gd name="T45" fmla="*/ 2387 h 2422"/>
              <a:gd name="T46" fmla="*/ 1406 w 2065"/>
              <a:gd name="T47" fmla="*/ 2370 h 2422"/>
              <a:gd name="T48" fmla="*/ 1302 w 2065"/>
              <a:gd name="T49" fmla="*/ 2370 h 2422"/>
              <a:gd name="T50" fmla="*/ 1219 w 2065"/>
              <a:gd name="T51" fmla="*/ 2344 h 2422"/>
              <a:gd name="T52" fmla="*/ 1047 w 2065"/>
              <a:gd name="T53" fmla="*/ 2202 h 2422"/>
              <a:gd name="T54" fmla="*/ 666 w 2065"/>
              <a:gd name="T55" fmla="*/ 1868 h 2422"/>
              <a:gd name="T56" fmla="*/ 262 w 2065"/>
              <a:gd name="T57" fmla="*/ 1487 h 2422"/>
              <a:gd name="T58" fmla="*/ 29 w 2065"/>
              <a:gd name="T59" fmla="*/ 1198 h 2422"/>
              <a:gd name="T60" fmla="*/ 67 w 2065"/>
              <a:gd name="T61" fmla="*/ 502 h 2422"/>
              <a:gd name="T62" fmla="*/ 201 w 2065"/>
              <a:gd name="T63" fmla="*/ 0 h 2422"/>
              <a:gd name="T64" fmla="*/ 307 w 2065"/>
              <a:gd name="T65" fmla="*/ 106 h 2422"/>
              <a:gd name="T66" fmla="*/ 321 w 2065"/>
              <a:gd name="T67" fmla="*/ 351 h 2422"/>
              <a:gd name="T68" fmla="*/ 343 w 2065"/>
              <a:gd name="T69" fmla="*/ 457 h 2422"/>
              <a:gd name="T70" fmla="*/ 433 w 2065"/>
              <a:gd name="T71" fmla="*/ 538 h 2422"/>
              <a:gd name="T72" fmla="*/ 470 w 2065"/>
              <a:gd name="T73" fmla="*/ 774 h 2422"/>
              <a:gd name="T74" fmla="*/ 508 w 2065"/>
              <a:gd name="T75" fmla="*/ 863 h 2422"/>
              <a:gd name="T76" fmla="*/ 643 w 2065"/>
              <a:gd name="T77" fmla="*/ 1039 h 2422"/>
              <a:gd name="T78" fmla="*/ 747 w 2065"/>
              <a:gd name="T79" fmla="*/ 1153 h 2422"/>
              <a:gd name="T80" fmla="*/ 837 w 2065"/>
              <a:gd name="T81" fmla="*/ 1225 h 2422"/>
              <a:gd name="T82" fmla="*/ 935 w 2065"/>
              <a:gd name="T83" fmla="*/ 1250 h 2422"/>
              <a:gd name="T84" fmla="*/ 1144 w 2065"/>
              <a:gd name="T85" fmla="*/ 1267 h 2422"/>
              <a:gd name="T86" fmla="*/ 1302 w 2065"/>
              <a:gd name="T87" fmla="*/ 1259 h 2422"/>
              <a:gd name="T88" fmla="*/ 1391 w 2065"/>
              <a:gd name="T89" fmla="*/ 1234 h 2422"/>
              <a:gd name="T90" fmla="*/ 1391 w 2065"/>
              <a:gd name="T91" fmla="*/ 1250 h 2422"/>
              <a:gd name="T92" fmla="*/ 1212 w 2065"/>
              <a:gd name="T93" fmla="*/ 1303 h 2422"/>
              <a:gd name="T94" fmla="*/ 1106 w 2065"/>
              <a:gd name="T95" fmla="*/ 1320 h 2422"/>
              <a:gd name="T96" fmla="*/ 1174 w 2065"/>
              <a:gd name="T97" fmla="*/ 1356 h 2422"/>
              <a:gd name="T98" fmla="*/ 1316 w 2065"/>
              <a:gd name="T99" fmla="*/ 1373 h 2422"/>
              <a:gd name="T100" fmla="*/ 1451 w 2065"/>
              <a:gd name="T101" fmla="*/ 1373 h 2422"/>
              <a:gd name="T102" fmla="*/ 1592 w 2065"/>
              <a:gd name="T103" fmla="*/ 1373 h 2422"/>
              <a:gd name="T104" fmla="*/ 1720 w 2065"/>
              <a:gd name="T105" fmla="*/ 1401 h 2422"/>
              <a:gd name="T106" fmla="*/ 1803 w 2065"/>
              <a:gd name="T107" fmla="*/ 1454 h 2422"/>
              <a:gd name="T108" fmla="*/ 1765 w 2065"/>
              <a:gd name="T109" fmla="*/ 1435 h 2422"/>
              <a:gd name="T110" fmla="*/ 1654 w 2065"/>
              <a:gd name="T111" fmla="*/ 1409 h 2422"/>
              <a:gd name="T112" fmla="*/ 1451 w 2065"/>
              <a:gd name="T113" fmla="*/ 1401 h 2422"/>
              <a:gd name="T114" fmla="*/ 1422 w 2065"/>
              <a:gd name="T115" fmla="*/ 1479 h 2422"/>
              <a:gd name="T116" fmla="*/ 1578 w 2065"/>
              <a:gd name="T117" fmla="*/ 1665 h 2422"/>
              <a:gd name="T118" fmla="*/ 1682 w 2065"/>
              <a:gd name="T119" fmla="*/ 1832 h 2422"/>
              <a:gd name="T120" fmla="*/ 1772 w 2065"/>
              <a:gd name="T121" fmla="*/ 1894 h 24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5"/>
              <a:gd name="T184" fmla="*/ 0 h 2422"/>
              <a:gd name="T185" fmla="*/ 2065 w 2065"/>
              <a:gd name="T186" fmla="*/ 2422 h 24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5" h="2422">
                <a:moveTo>
                  <a:pt x="1840" y="1938"/>
                </a:moveTo>
                <a:lnTo>
                  <a:pt x="1826" y="1938"/>
                </a:lnTo>
                <a:lnTo>
                  <a:pt x="1810" y="1938"/>
                </a:lnTo>
                <a:lnTo>
                  <a:pt x="1795" y="1946"/>
                </a:lnTo>
                <a:lnTo>
                  <a:pt x="1788" y="1946"/>
                </a:lnTo>
                <a:lnTo>
                  <a:pt x="1772" y="1946"/>
                </a:lnTo>
                <a:lnTo>
                  <a:pt x="1765" y="1946"/>
                </a:lnTo>
                <a:lnTo>
                  <a:pt x="1758" y="1946"/>
                </a:lnTo>
                <a:lnTo>
                  <a:pt x="1743" y="1946"/>
                </a:lnTo>
                <a:lnTo>
                  <a:pt x="1736" y="1946"/>
                </a:lnTo>
                <a:lnTo>
                  <a:pt x="1727" y="1955"/>
                </a:lnTo>
                <a:lnTo>
                  <a:pt x="1720" y="1955"/>
                </a:lnTo>
                <a:lnTo>
                  <a:pt x="1720" y="1963"/>
                </a:lnTo>
                <a:lnTo>
                  <a:pt x="1720" y="1974"/>
                </a:lnTo>
                <a:lnTo>
                  <a:pt x="1727" y="1999"/>
                </a:lnTo>
                <a:lnTo>
                  <a:pt x="1736" y="2027"/>
                </a:lnTo>
                <a:lnTo>
                  <a:pt x="1743" y="2044"/>
                </a:lnTo>
                <a:lnTo>
                  <a:pt x="1758" y="2061"/>
                </a:lnTo>
                <a:lnTo>
                  <a:pt x="1772" y="2080"/>
                </a:lnTo>
                <a:lnTo>
                  <a:pt x="1788" y="2097"/>
                </a:lnTo>
                <a:lnTo>
                  <a:pt x="1803" y="2105"/>
                </a:lnTo>
                <a:lnTo>
                  <a:pt x="1817" y="2122"/>
                </a:lnTo>
                <a:lnTo>
                  <a:pt x="1826" y="2133"/>
                </a:lnTo>
                <a:lnTo>
                  <a:pt x="1840" y="2141"/>
                </a:lnTo>
                <a:lnTo>
                  <a:pt x="1855" y="2150"/>
                </a:lnTo>
                <a:lnTo>
                  <a:pt x="1871" y="2150"/>
                </a:lnTo>
                <a:lnTo>
                  <a:pt x="1878" y="2150"/>
                </a:lnTo>
                <a:lnTo>
                  <a:pt x="1892" y="2158"/>
                </a:lnTo>
                <a:lnTo>
                  <a:pt x="1899" y="2158"/>
                </a:lnTo>
                <a:lnTo>
                  <a:pt x="1907" y="2158"/>
                </a:lnTo>
                <a:lnTo>
                  <a:pt x="1899" y="2158"/>
                </a:lnTo>
                <a:lnTo>
                  <a:pt x="1892" y="2158"/>
                </a:lnTo>
                <a:lnTo>
                  <a:pt x="1885" y="2167"/>
                </a:lnTo>
                <a:lnTo>
                  <a:pt x="1878" y="2167"/>
                </a:lnTo>
                <a:lnTo>
                  <a:pt x="1871" y="2158"/>
                </a:lnTo>
                <a:lnTo>
                  <a:pt x="1862" y="2158"/>
                </a:lnTo>
                <a:lnTo>
                  <a:pt x="1847" y="2158"/>
                </a:lnTo>
                <a:lnTo>
                  <a:pt x="1833" y="2158"/>
                </a:lnTo>
                <a:lnTo>
                  <a:pt x="1817" y="2158"/>
                </a:lnTo>
                <a:lnTo>
                  <a:pt x="1803" y="2150"/>
                </a:lnTo>
                <a:lnTo>
                  <a:pt x="1788" y="2150"/>
                </a:lnTo>
                <a:lnTo>
                  <a:pt x="1772" y="2150"/>
                </a:lnTo>
                <a:lnTo>
                  <a:pt x="1765" y="2158"/>
                </a:lnTo>
                <a:lnTo>
                  <a:pt x="1772" y="2167"/>
                </a:lnTo>
                <a:lnTo>
                  <a:pt x="1772" y="2175"/>
                </a:lnTo>
                <a:lnTo>
                  <a:pt x="1788" y="2186"/>
                </a:lnTo>
                <a:lnTo>
                  <a:pt x="1795" y="2194"/>
                </a:lnTo>
                <a:lnTo>
                  <a:pt x="1817" y="2202"/>
                </a:lnTo>
                <a:lnTo>
                  <a:pt x="1840" y="2211"/>
                </a:lnTo>
                <a:lnTo>
                  <a:pt x="1862" y="2228"/>
                </a:lnTo>
                <a:lnTo>
                  <a:pt x="1892" y="2228"/>
                </a:lnTo>
                <a:lnTo>
                  <a:pt x="1923" y="2238"/>
                </a:lnTo>
                <a:lnTo>
                  <a:pt x="1961" y="2247"/>
                </a:lnTo>
                <a:lnTo>
                  <a:pt x="1996" y="2247"/>
                </a:lnTo>
                <a:lnTo>
                  <a:pt x="2034" y="2247"/>
                </a:lnTo>
                <a:lnTo>
                  <a:pt x="2041" y="2247"/>
                </a:lnTo>
                <a:lnTo>
                  <a:pt x="2034" y="2247"/>
                </a:lnTo>
                <a:lnTo>
                  <a:pt x="2027" y="2255"/>
                </a:lnTo>
                <a:lnTo>
                  <a:pt x="2020" y="2255"/>
                </a:lnTo>
                <a:lnTo>
                  <a:pt x="2013" y="2255"/>
                </a:lnTo>
                <a:lnTo>
                  <a:pt x="1996" y="2264"/>
                </a:lnTo>
                <a:lnTo>
                  <a:pt x="1982" y="2264"/>
                </a:lnTo>
                <a:lnTo>
                  <a:pt x="1968" y="2264"/>
                </a:lnTo>
                <a:lnTo>
                  <a:pt x="1944" y="2264"/>
                </a:lnTo>
                <a:lnTo>
                  <a:pt x="1923" y="2272"/>
                </a:lnTo>
                <a:lnTo>
                  <a:pt x="1907" y="2272"/>
                </a:lnTo>
                <a:lnTo>
                  <a:pt x="1878" y="2272"/>
                </a:lnTo>
                <a:lnTo>
                  <a:pt x="1855" y="2272"/>
                </a:lnTo>
                <a:lnTo>
                  <a:pt x="1833" y="2272"/>
                </a:lnTo>
                <a:lnTo>
                  <a:pt x="1817" y="2272"/>
                </a:lnTo>
                <a:lnTo>
                  <a:pt x="1803" y="2272"/>
                </a:lnTo>
                <a:lnTo>
                  <a:pt x="1788" y="2272"/>
                </a:lnTo>
                <a:lnTo>
                  <a:pt x="1781" y="2281"/>
                </a:lnTo>
                <a:lnTo>
                  <a:pt x="1772" y="2281"/>
                </a:lnTo>
                <a:lnTo>
                  <a:pt x="1772" y="2291"/>
                </a:lnTo>
                <a:lnTo>
                  <a:pt x="1781" y="2300"/>
                </a:lnTo>
                <a:lnTo>
                  <a:pt x="1788" y="2300"/>
                </a:lnTo>
                <a:lnTo>
                  <a:pt x="1788" y="2308"/>
                </a:lnTo>
                <a:lnTo>
                  <a:pt x="1803" y="2308"/>
                </a:lnTo>
                <a:lnTo>
                  <a:pt x="1810" y="2317"/>
                </a:lnTo>
                <a:lnTo>
                  <a:pt x="1826" y="2325"/>
                </a:lnTo>
                <a:lnTo>
                  <a:pt x="1833" y="2325"/>
                </a:lnTo>
                <a:lnTo>
                  <a:pt x="1847" y="2334"/>
                </a:lnTo>
                <a:lnTo>
                  <a:pt x="1862" y="2344"/>
                </a:lnTo>
                <a:lnTo>
                  <a:pt x="1878" y="2344"/>
                </a:lnTo>
                <a:lnTo>
                  <a:pt x="1892" y="2353"/>
                </a:lnTo>
                <a:lnTo>
                  <a:pt x="1916" y="2361"/>
                </a:lnTo>
                <a:lnTo>
                  <a:pt x="1930" y="2361"/>
                </a:lnTo>
                <a:lnTo>
                  <a:pt x="1944" y="2370"/>
                </a:lnTo>
                <a:lnTo>
                  <a:pt x="1961" y="2370"/>
                </a:lnTo>
                <a:lnTo>
                  <a:pt x="1975" y="2378"/>
                </a:lnTo>
                <a:lnTo>
                  <a:pt x="1989" y="2378"/>
                </a:lnTo>
                <a:lnTo>
                  <a:pt x="2005" y="2387"/>
                </a:lnTo>
                <a:lnTo>
                  <a:pt x="2020" y="2387"/>
                </a:lnTo>
                <a:lnTo>
                  <a:pt x="2034" y="2387"/>
                </a:lnTo>
                <a:lnTo>
                  <a:pt x="2050" y="2387"/>
                </a:lnTo>
                <a:lnTo>
                  <a:pt x="2057" y="2397"/>
                </a:lnTo>
                <a:lnTo>
                  <a:pt x="2065" y="2397"/>
                </a:lnTo>
                <a:lnTo>
                  <a:pt x="2057" y="2397"/>
                </a:lnTo>
                <a:lnTo>
                  <a:pt x="2041" y="2406"/>
                </a:lnTo>
                <a:lnTo>
                  <a:pt x="2027" y="2406"/>
                </a:lnTo>
                <a:lnTo>
                  <a:pt x="2013" y="2414"/>
                </a:lnTo>
                <a:lnTo>
                  <a:pt x="1989" y="2414"/>
                </a:lnTo>
                <a:lnTo>
                  <a:pt x="1968" y="2414"/>
                </a:lnTo>
                <a:lnTo>
                  <a:pt x="1952" y="2414"/>
                </a:lnTo>
                <a:lnTo>
                  <a:pt x="1930" y="2422"/>
                </a:lnTo>
                <a:lnTo>
                  <a:pt x="1907" y="2422"/>
                </a:lnTo>
                <a:lnTo>
                  <a:pt x="1885" y="2422"/>
                </a:lnTo>
                <a:lnTo>
                  <a:pt x="1871" y="2422"/>
                </a:lnTo>
                <a:lnTo>
                  <a:pt x="1847" y="2414"/>
                </a:lnTo>
                <a:lnTo>
                  <a:pt x="1833" y="2414"/>
                </a:lnTo>
                <a:lnTo>
                  <a:pt x="1817" y="2414"/>
                </a:lnTo>
                <a:lnTo>
                  <a:pt x="1810" y="2414"/>
                </a:lnTo>
                <a:lnTo>
                  <a:pt x="1795" y="2406"/>
                </a:lnTo>
                <a:lnTo>
                  <a:pt x="1781" y="2406"/>
                </a:lnTo>
                <a:lnTo>
                  <a:pt x="1765" y="2397"/>
                </a:lnTo>
                <a:lnTo>
                  <a:pt x="1743" y="2387"/>
                </a:lnTo>
                <a:lnTo>
                  <a:pt x="1727" y="2387"/>
                </a:lnTo>
                <a:lnTo>
                  <a:pt x="1713" y="2378"/>
                </a:lnTo>
                <a:lnTo>
                  <a:pt x="1698" y="2370"/>
                </a:lnTo>
                <a:lnTo>
                  <a:pt x="1682" y="2361"/>
                </a:lnTo>
                <a:lnTo>
                  <a:pt x="1668" y="2353"/>
                </a:lnTo>
                <a:lnTo>
                  <a:pt x="1654" y="2353"/>
                </a:lnTo>
                <a:lnTo>
                  <a:pt x="1637" y="2344"/>
                </a:lnTo>
                <a:lnTo>
                  <a:pt x="1623" y="2334"/>
                </a:lnTo>
                <a:lnTo>
                  <a:pt x="1609" y="2325"/>
                </a:lnTo>
                <a:lnTo>
                  <a:pt x="1601" y="2317"/>
                </a:lnTo>
                <a:lnTo>
                  <a:pt x="1585" y="2308"/>
                </a:lnTo>
                <a:lnTo>
                  <a:pt x="1571" y="2300"/>
                </a:lnTo>
                <a:lnTo>
                  <a:pt x="1557" y="2291"/>
                </a:lnTo>
                <a:lnTo>
                  <a:pt x="1548" y="2281"/>
                </a:lnTo>
                <a:lnTo>
                  <a:pt x="1533" y="2281"/>
                </a:lnTo>
                <a:lnTo>
                  <a:pt x="1526" y="2272"/>
                </a:lnTo>
                <a:lnTo>
                  <a:pt x="1512" y="2264"/>
                </a:lnTo>
                <a:lnTo>
                  <a:pt x="1503" y="2255"/>
                </a:lnTo>
                <a:lnTo>
                  <a:pt x="1496" y="2255"/>
                </a:lnTo>
                <a:lnTo>
                  <a:pt x="1481" y="2247"/>
                </a:lnTo>
                <a:lnTo>
                  <a:pt x="1474" y="2238"/>
                </a:lnTo>
                <a:lnTo>
                  <a:pt x="1458" y="2238"/>
                </a:lnTo>
                <a:lnTo>
                  <a:pt x="1451" y="2228"/>
                </a:lnTo>
                <a:lnTo>
                  <a:pt x="1443" y="2228"/>
                </a:lnTo>
                <a:lnTo>
                  <a:pt x="1436" y="2228"/>
                </a:lnTo>
                <a:lnTo>
                  <a:pt x="1429" y="2219"/>
                </a:lnTo>
                <a:lnTo>
                  <a:pt x="1422" y="2219"/>
                </a:lnTo>
                <a:lnTo>
                  <a:pt x="1413" y="2219"/>
                </a:lnTo>
                <a:lnTo>
                  <a:pt x="1406" y="2219"/>
                </a:lnTo>
                <a:lnTo>
                  <a:pt x="1406" y="2228"/>
                </a:lnTo>
                <a:lnTo>
                  <a:pt x="1413" y="2238"/>
                </a:lnTo>
                <a:lnTo>
                  <a:pt x="1429" y="2247"/>
                </a:lnTo>
                <a:lnTo>
                  <a:pt x="1436" y="2255"/>
                </a:lnTo>
                <a:lnTo>
                  <a:pt x="1451" y="2272"/>
                </a:lnTo>
                <a:lnTo>
                  <a:pt x="1474" y="2281"/>
                </a:lnTo>
                <a:lnTo>
                  <a:pt x="1488" y="2300"/>
                </a:lnTo>
                <a:lnTo>
                  <a:pt x="1512" y="2317"/>
                </a:lnTo>
                <a:lnTo>
                  <a:pt x="1540" y="2334"/>
                </a:lnTo>
                <a:lnTo>
                  <a:pt x="1564" y="2353"/>
                </a:lnTo>
                <a:lnTo>
                  <a:pt x="1592" y="2370"/>
                </a:lnTo>
                <a:lnTo>
                  <a:pt x="1630" y="2378"/>
                </a:lnTo>
                <a:lnTo>
                  <a:pt x="1661" y="2397"/>
                </a:lnTo>
                <a:lnTo>
                  <a:pt x="1698" y="2414"/>
                </a:lnTo>
                <a:lnTo>
                  <a:pt x="1675" y="2414"/>
                </a:lnTo>
                <a:lnTo>
                  <a:pt x="1661" y="2406"/>
                </a:lnTo>
                <a:lnTo>
                  <a:pt x="1646" y="2406"/>
                </a:lnTo>
                <a:lnTo>
                  <a:pt x="1623" y="2397"/>
                </a:lnTo>
                <a:lnTo>
                  <a:pt x="1609" y="2397"/>
                </a:lnTo>
                <a:lnTo>
                  <a:pt x="1592" y="2397"/>
                </a:lnTo>
                <a:lnTo>
                  <a:pt x="1571" y="2387"/>
                </a:lnTo>
                <a:lnTo>
                  <a:pt x="1557" y="2387"/>
                </a:lnTo>
                <a:lnTo>
                  <a:pt x="1533" y="2387"/>
                </a:lnTo>
                <a:lnTo>
                  <a:pt x="1519" y="2387"/>
                </a:lnTo>
                <a:lnTo>
                  <a:pt x="1503" y="2378"/>
                </a:lnTo>
                <a:lnTo>
                  <a:pt x="1488" y="2378"/>
                </a:lnTo>
                <a:lnTo>
                  <a:pt x="1467" y="2378"/>
                </a:lnTo>
                <a:lnTo>
                  <a:pt x="1451" y="2378"/>
                </a:lnTo>
                <a:lnTo>
                  <a:pt x="1436" y="2378"/>
                </a:lnTo>
                <a:lnTo>
                  <a:pt x="1422" y="2370"/>
                </a:lnTo>
                <a:lnTo>
                  <a:pt x="1406" y="2370"/>
                </a:lnTo>
                <a:lnTo>
                  <a:pt x="1391" y="2370"/>
                </a:lnTo>
                <a:lnTo>
                  <a:pt x="1377" y="2370"/>
                </a:lnTo>
                <a:lnTo>
                  <a:pt x="1361" y="2370"/>
                </a:lnTo>
                <a:lnTo>
                  <a:pt x="1347" y="2370"/>
                </a:lnTo>
                <a:lnTo>
                  <a:pt x="1339" y="2370"/>
                </a:lnTo>
                <a:lnTo>
                  <a:pt x="1323" y="2370"/>
                </a:lnTo>
                <a:lnTo>
                  <a:pt x="1309" y="2370"/>
                </a:lnTo>
                <a:lnTo>
                  <a:pt x="1302" y="2370"/>
                </a:lnTo>
                <a:lnTo>
                  <a:pt x="1287" y="2370"/>
                </a:lnTo>
                <a:lnTo>
                  <a:pt x="1278" y="2361"/>
                </a:lnTo>
                <a:lnTo>
                  <a:pt x="1271" y="2361"/>
                </a:lnTo>
                <a:lnTo>
                  <a:pt x="1264" y="2361"/>
                </a:lnTo>
                <a:lnTo>
                  <a:pt x="1257" y="2361"/>
                </a:lnTo>
                <a:lnTo>
                  <a:pt x="1250" y="2361"/>
                </a:lnTo>
                <a:lnTo>
                  <a:pt x="1242" y="2361"/>
                </a:lnTo>
                <a:lnTo>
                  <a:pt x="1219" y="2344"/>
                </a:lnTo>
                <a:lnTo>
                  <a:pt x="1212" y="2334"/>
                </a:lnTo>
                <a:lnTo>
                  <a:pt x="1205" y="2334"/>
                </a:lnTo>
                <a:lnTo>
                  <a:pt x="1189" y="2317"/>
                </a:lnTo>
                <a:lnTo>
                  <a:pt x="1174" y="2300"/>
                </a:lnTo>
                <a:lnTo>
                  <a:pt x="1144" y="2281"/>
                </a:lnTo>
                <a:lnTo>
                  <a:pt x="1115" y="2255"/>
                </a:lnTo>
                <a:lnTo>
                  <a:pt x="1084" y="2228"/>
                </a:lnTo>
                <a:lnTo>
                  <a:pt x="1047" y="2202"/>
                </a:lnTo>
                <a:lnTo>
                  <a:pt x="1009" y="2167"/>
                </a:lnTo>
                <a:lnTo>
                  <a:pt x="964" y="2133"/>
                </a:lnTo>
                <a:lnTo>
                  <a:pt x="919" y="2088"/>
                </a:lnTo>
                <a:lnTo>
                  <a:pt x="874" y="2044"/>
                </a:lnTo>
                <a:lnTo>
                  <a:pt x="822" y="2008"/>
                </a:lnTo>
                <a:lnTo>
                  <a:pt x="770" y="1963"/>
                </a:lnTo>
                <a:lnTo>
                  <a:pt x="718" y="1911"/>
                </a:lnTo>
                <a:lnTo>
                  <a:pt x="666" y="1868"/>
                </a:lnTo>
                <a:lnTo>
                  <a:pt x="612" y="1824"/>
                </a:lnTo>
                <a:lnTo>
                  <a:pt x="560" y="1771"/>
                </a:lnTo>
                <a:lnTo>
                  <a:pt x="508" y="1726"/>
                </a:lnTo>
                <a:lnTo>
                  <a:pt x="456" y="1674"/>
                </a:lnTo>
                <a:lnTo>
                  <a:pt x="404" y="1629"/>
                </a:lnTo>
                <a:lnTo>
                  <a:pt x="359" y="1576"/>
                </a:lnTo>
                <a:lnTo>
                  <a:pt x="307" y="1532"/>
                </a:lnTo>
                <a:lnTo>
                  <a:pt x="262" y="1487"/>
                </a:lnTo>
                <a:lnTo>
                  <a:pt x="225" y="1445"/>
                </a:lnTo>
                <a:lnTo>
                  <a:pt x="180" y="1401"/>
                </a:lnTo>
                <a:lnTo>
                  <a:pt x="149" y="1356"/>
                </a:lnTo>
                <a:lnTo>
                  <a:pt x="111" y="1320"/>
                </a:lnTo>
                <a:lnTo>
                  <a:pt x="81" y="1286"/>
                </a:lnTo>
                <a:lnTo>
                  <a:pt x="59" y="1250"/>
                </a:lnTo>
                <a:lnTo>
                  <a:pt x="45" y="1225"/>
                </a:lnTo>
                <a:lnTo>
                  <a:pt x="29" y="1198"/>
                </a:lnTo>
                <a:lnTo>
                  <a:pt x="7" y="1145"/>
                </a:lnTo>
                <a:lnTo>
                  <a:pt x="0" y="1075"/>
                </a:lnTo>
                <a:lnTo>
                  <a:pt x="0" y="994"/>
                </a:lnTo>
                <a:lnTo>
                  <a:pt x="7" y="908"/>
                </a:lnTo>
                <a:lnTo>
                  <a:pt x="15" y="802"/>
                </a:lnTo>
                <a:lnTo>
                  <a:pt x="29" y="705"/>
                </a:lnTo>
                <a:lnTo>
                  <a:pt x="45" y="607"/>
                </a:lnTo>
                <a:lnTo>
                  <a:pt x="67" y="502"/>
                </a:lnTo>
                <a:lnTo>
                  <a:pt x="90" y="404"/>
                </a:lnTo>
                <a:lnTo>
                  <a:pt x="111" y="315"/>
                </a:lnTo>
                <a:lnTo>
                  <a:pt x="135" y="229"/>
                </a:lnTo>
                <a:lnTo>
                  <a:pt x="156" y="159"/>
                </a:lnTo>
                <a:lnTo>
                  <a:pt x="171" y="95"/>
                </a:lnTo>
                <a:lnTo>
                  <a:pt x="187" y="42"/>
                </a:lnTo>
                <a:lnTo>
                  <a:pt x="194" y="17"/>
                </a:lnTo>
                <a:lnTo>
                  <a:pt x="201" y="0"/>
                </a:lnTo>
                <a:lnTo>
                  <a:pt x="216" y="9"/>
                </a:lnTo>
                <a:lnTo>
                  <a:pt x="225" y="17"/>
                </a:lnTo>
                <a:lnTo>
                  <a:pt x="239" y="26"/>
                </a:lnTo>
                <a:lnTo>
                  <a:pt x="262" y="42"/>
                </a:lnTo>
                <a:lnTo>
                  <a:pt x="269" y="53"/>
                </a:lnTo>
                <a:lnTo>
                  <a:pt x="284" y="62"/>
                </a:lnTo>
                <a:lnTo>
                  <a:pt x="298" y="78"/>
                </a:lnTo>
                <a:lnTo>
                  <a:pt x="307" y="106"/>
                </a:lnTo>
                <a:lnTo>
                  <a:pt x="321" y="123"/>
                </a:lnTo>
                <a:lnTo>
                  <a:pt x="329" y="148"/>
                </a:lnTo>
                <a:lnTo>
                  <a:pt x="336" y="167"/>
                </a:lnTo>
                <a:lnTo>
                  <a:pt x="336" y="201"/>
                </a:lnTo>
                <a:lnTo>
                  <a:pt x="336" y="229"/>
                </a:lnTo>
                <a:lnTo>
                  <a:pt x="336" y="265"/>
                </a:lnTo>
                <a:lnTo>
                  <a:pt x="329" y="307"/>
                </a:lnTo>
                <a:lnTo>
                  <a:pt x="321" y="351"/>
                </a:lnTo>
                <a:lnTo>
                  <a:pt x="314" y="360"/>
                </a:lnTo>
                <a:lnTo>
                  <a:pt x="314" y="379"/>
                </a:lnTo>
                <a:lnTo>
                  <a:pt x="314" y="396"/>
                </a:lnTo>
                <a:lnTo>
                  <a:pt x="314" y="413"/>
                </a:lnTo>
                <a:lnTo>
                  <a:pt x="321" y="421"/>
                </a:lnTo>
                <a:lnTo>
                  <a:pt x="321" y="440"/>
                </a:lnTo>
                <a:lnTo>
                  <a:pt x="329" y="449"/>
                </a:lnTo>
                <a:lnTo>
                  <a:pt x="343" y="457"/>
                </a:lnTo>
                <a:lnTo>
                  <a:pt x="352" y="457"/>
                </a:lnTo>
                <a:lnTo>
                  <a:pt x="359" y="466"/>
                </a:lnTo>
                <a:lnTo>
                  <a:pt x="366" y="474"/>
                </a:lnTo>
                <a:lnTo>
                  <a:pt x="381" y="485"/>
                </a:lnTo>
                <a:lnTo>
                  <a:pt x="397" y="493"/>
                </a:lnTo>
                <a:lnTo>
                  <a:pt x="411" y="510"/>
                </a:lnTo>
                <a:lnTo>
                  <a:pt x="418" y="518"/>
                </a:lnTo>
                <a:lnTo>
                  <a:pt x="433" y="538"/>
                </a:lnTo>
                <a:lnTo>
                  <a:pt x="449" y="563"/>
                </a:lnTo>
                <a:lnTo>
                  <a:pt x="456" y="580"/>
                </a:lnTo>
                <a:lnTo>
                  <a:pt x="463" y="607"/>
                </a:lnTo>
                <a:lnTo>
                  <a:pt x="470" y="633"/>
                </a:lnTo>
                <a:lnTo>
                  <a:pt x="478" y="660"/>
                </a:lnTo>
                <a:lnTo>
                  <a:pt x="478" y="696"/>
                </a:lnTo>
                <a:lnTo>
                  <a:pt x="478" y="730"/>
                </a:lnTo>
                <a:lnTo>
                  <a:pt x="470" y="774"/>
                </a:lnTo>
                <a:lnTo>
                  <a:pt x="478" y="791"/>
                </a:lnTo>
                <a:lnTo>
                  <a:pt x="487" y="810"/>
                </a:lnTo>
                <a:lnTo>
                  <a:pt x="494" y="827"/>
                </a:lnTo>
                <a:lnTo>
                  <a:pt x="501" y="836"/>
                </a:lnTo>
                <a:lnTo>
                  <a:pt x="501" y="844"/>
                </a:lnTo>
                <a:lnTo>
                  <a:pt x="508" y="855"/>
                </a:lnTo>
                <a:lnTo>
                  <a:pt x="508" y="863"/>
                </a:lnTo>
                <a:lnTo>
                  <a:pt x="532" y="889"/>
                </a:lnTo>
                <a:lnTo>
                  <a:pt x="546" y="916"/>
                </a:lnTo>
                <a:lnTo>
                  <a:pt x="560" y="942"/>
                </a:lnTo>
                <a:lnTo>
                  <a:pt x="584" y="969"/>
                </a:lnTo>
                <a:lnTo>
                  <a:pt x="591" y="986"/>
                </a:lnTo>
                <a:lnTo>
                  <a:pt x="612" y="1003"/>
                </a:lnTo>
                <a:lnTo>
                  <a:pt x="628" y="1022"/>
                </a:lnTo>
                <a:lnTo>
                  <a:pt x="643" y="1039"/>
                </a:lnTo>
                <a:lnTo>
                  <a:pt x="657" y="1056"/>
                </a:lnTo>
                <a:lnTo>
                  <a:pt x="666" y="1075"/>
                </a:lnTo>
                <a:lnTo>
                  <a:pt x="681" y="1092"/>
                </a:lnTo>
                <a:lnTo>
                  <a:pt x="695" y="1109"/>
                </a:lnTo>
                <a:lnTo>
                  <a:pt x="711" y="1119"/>
                </a:lnTo>
                <a:lnTo>
                  <a:pt x="725" y="1136"/>
                </a:lnTo>
                <a:lnTo>
                  <a:pt x="733" y="1145"/>
                </a:lnTo>
                <a:lnTo>
                  <a:pt x="747" y="1153"/>
                </a:lnTo>
                <a:lnTo>
                  <a:pt x="763" y="1172"/>
                </a:lnTo>
                <a:lnTo>
                  <a:pt x="770" y="1181"/>
                </a:lnTo>
                <a:lnTo>
                  <a:pt x="785" y="1181"/>
                </a:lnTo>
                <a:lnTo>
                  <a:pt x="792" y="1198"/>
                </a:lnTo>
                <a:lnTo>
                  <a:pt x="808" y="1198"/>
                </a:lnTo>
                <a:lnTo>
                  <a:pt x="815" y="1206"/>
                </a:lnTo>
                <a:lnTo>
                  <a:pt x="830" y="1215"/>
                </a:lnTo>
                <a:lnTo>
                  <a:pt x="837" y="1225"/>
                </a:lnTo>
                <a:lnTo>
                  <a:pt x="853" y="1225"/>
                </a:lnTo>
                <a:lnTo>
                  <a:pt x="860" y="1234"/>
                </a:lnTo>
                <a:lnTo>
                  <a:pt x="874" y="1234"/>
                </a:lnTo>
                <a:lnTo>
                  <a:pt x="891" y="1242"/>
                </a:lnTo>
                <a:lnTo>
                  <a:pt x="898" y="1242"/>
                </a:lnTo>
                <a:lnTo>
                  <a:pt x="905" y="1250"/>
                </a:lnTo>
                <a:lnTo>
                  <a:pt x="919" y="1250"/>
                </a:lnTo>
                <a:lnTo>
                  <a:pt x="935" y="1250"/>
                </a:lnTo>
                <a:lnTo>
                  <a:pt x="957" y="1259"/>
                </a:lnTo>
                <a:lnTo>
                  <a:pt x="988" y="1259"/>
                </a:lnTo>
                <a:lnTo>
                  <a:pt x="1016" y="1267"/>
                </a:lnTo>
                <a:lnTo>
                  <a:pt x="1047" y="1267"/>
                </a:lnTo>
                <a:lnTo>
                  <a:pt x="1070" y="1267"/>
                </a:lnTo>
                <a:lnTo>
                  <a:pt x="1092" y="1267"/>
                </a:lnTo>
                <a:lnTo>
                  <a:pt x="1115" y="1267"/>
                </a:lnTo>
                <a:lnTo>
                  <a:pt x="1144" y="1267"/>
                </a:lnTo>
                <a:lnTo>
                  <a:pt x="1167" y="1267"/>
                </a:lnTo>
                <a:lnTo>
                  <a:pt x="1181" y="1267"/>
                </a:lnTo>
                <a:lnTo>
                  <a:pt x="1205" y="1267"/>
                </a:lnTo>
                <a:lnTo>
                  <a:pt x="1226" y="1267"/>
                </a:lnTo>
                <a:lnTo>
                  <a:pt x="1250" y="1267"/>
                </a:lnTo>
                <a:lnTo>
                  <a:pt x="1264" y="1259"/>
                </a:lnTo>
                <a:lnTo>
                  <a:pt x="1278" y="1259"/>
                </a:lnTo>
                <a:lnTo>
                  <a:pt x="1302" y="1259"/>
                </a:lnTo>
                <a:lnTo>
                  <a:pt x="1316" y="1259"/>
                </a:lnTo>
                <a:lnTo>
                  <a:pt x="1323" y="1250"/>
                </a:lnTo>
                <a:lnTo>
                  <a:pt x="1339" y="1250"/>
                </a:lnTo>
                <a:lnTo>
                  <a:pt x="1354" y="1250"/>
                </a:lnTo>
                <a:lnTo>
                  <a:pt x="1368" y="1242"/>
                </a:lnTo>
                <a:lnTo>
                  <a:pt x="1377" y="1242"/>
                </a:lnTo>
                <a:lnTo>
                  <a:pt x="1384" y="1242"/>
                </a:lnTo>
                <a:lnTo>
                  <a:pt x="1391" y="1234"/>
                </a:lnTo>
                <a:lnTo>
                  <a:pt x="1399" y="1234"/>
                </a:lnTo>
                <a:lnTo>
                  <a:pt x="1406" y="1234"/>
                </a:lnTo>
                <a:lnTo>
                  <a:pt x="1413" y="1234"/>
                </a:lnTo>
                <a:lnTo>
                  <a:pt x="1391" y="1250"/>
                </a:lnTo>
                <a:lnTo>
                  <a:pt x="1368" y="1259"/>
                </a:lnTo>
                <a:lnTo>
                  <a:pt x="1347" y="1267"/>
                </a:lnTo>
                <a:lnTo>
                  <a:pt x="1323" y="1278"/>
                </a:lnTo>
                <a:lnTo>
                  <a:pt x="1294" y="1286"/>
                </a:lnTo>
                <a:lnTo>
                  <a:pt x="1271" y="1295"/>
                </a:lnTo>
                <a:lnTo>
                  <a:pt x="1250" y="1295"/>
                </a:lnTo>
                <a:lnTo>
                  <a:pt x="1233" y="1295"/>
                </a:lnTo>
                <a:lnTo>
                  <a:pt x="1212" y="1303"/>
                </a:lnTo>
                <a:lnTo>
                  <a:pt x="1189" y="1303"/>
                </a:lnTo>
                <a:lnTo>
                  <a:pt x="1174" y="1303"/>
                </a:lnTo>
                <a:lnTo>
                  <a:pt x="1151" y="1303"/>
                </a:lnTo>
                <a:lnTo>
                  <a:pt x="1137" y="1312"/>
                </a:lnTo>
                <a:lnTo>
                  <a:pt x="1129" y="1312"/>
                </a:lnTo>
                <a:lnTo>
                  <a:pt x="1115" y="1312"/>
                </a:lnTo>
                <a:lnTo>
                  <a:pt x="1106" y="1320"/>
                </a:lnTo>
                <a:lnTo>
                  <a:pt x="1106" y="1331"/>
                </a:lnTo>
                <a:lnTo>
                  <a:pt x="1115" y="1331"/>
                </a:lnTo>
                <a:lnTo>
                  <a:pt x="1122" y="1339"/>
                </a:lnTo>
                <a:lnTo>
                  <a:pt x="1137" y="1339"/>
                </a:lnTo>
                <a:lnTo>
                  <a:pt x="1144" y="1348"/>
                </a:lnTo>
                <a:lnTo>
                  <a:pt x="1160" y="1348"/>
                </a:lnTo>
                <a:lnTo>
                  <a:pt x="1174" y="1356"/>
                </a:lnTo>
                <a:lnTo>
                  <a:pt x="1189" y="1365"/>
                </a:lnTo>
                <a:lnTo>
                  <a:pt x="1205" y="1365"/>
                </a:lnTo>
                <a:lnTo>
                  <a:pt x="1226" y="1365"/>
                </a:lnTo>
                <a:lnTo>
                  <a:pt x="1242" y="1373"/>
                </a:lnTo>
                <a:lnTo>
                  <a:pt x="1264" y="1373"/>
                </a:lnTo>
                <a:lnTo>
                  <a:pt x="1278" y="1373"/>
                </a:lnTo>
                <a:lnTo>
                  <a:pt x="1302" y="1373"/>
                </a:lnTo>
                <a:lnTo>
                  <a:pt x="1316" y="1373"/>
                </a:lnTo>
                <a:lnTo>
                  <a:pt x="1332" y="1373"/>
                </a:lnTo>
                <a:lnTo>
                  <a:pt x="1347" y="1373"/>
                </a:lnTo>
                <a:lnTo>
                  <a:pt x="1368" y="1373"/>
                </a:lnTo>
                <a:lnTo>
                  <a:pt x="1384" y="1373"/>
                </a:lnTo>
                <a:lnTo>
                  <a:pt x="1399" y="1373"/>
                </a:lnTo>
                <a:lnTo>
                  <a:pt x="1413" y="1373"/>
                </a:lnTo>
                <a:lnTo>
                  <a:pt x="1436" y="1373"/>
                </a:lnTo>
                <a:lnTo>
                  <a:pt x="1451" y="1373"/>
                </a:lnTo>
                <a:lnTo>
                  <a:pt x="1474" y="1373"/>
                </a:lnTo>
                <a:lnTo>
                  <a:pt x="1488" y="1373"/>
                </a:lnTo>
                <a:lnTo>
                  <a:pt x="1512" y="1373"/>
                </a:lnTo>
                <a:lnTo>
                  <a:pt x="1526" y="1373"/>
                </a:lnTo>
                <a:lnTo>
                  <a:pt x="1540" y="1373"/>
                </a:lnTo>
                <a:lnTo>
                  <a:pt x="1564" y="1373"/>
                </a:lnTo>
                <a:lnTo>
                  <a:pt x="1578" y="1373"/>
                </a:lnTo>
                <a:lnTo>
                  <a:pt x="1592" y="1373"/>
                </a:lnTo>
                <a:lnTo>
                  <a:pt x="1616" y="1373"/>
                </a:lnTo>
                <a:lnTo>
                  <a:pt x="1630" y="1382"/>
                </a:lnTo>
                <a:lnTo>
                  <a:pt x="1646" y="1382"/>
                </a:lnTo>
                <a:lnTo>
                  <a:pt x="1661" y="1382"/>
                </a:lnTo>
                <a:lnTo>
                  <a:pt x="1675" y="1392"/>
                </a:lnTo>
                <a:lnTo>
                  <a:pt x="1691" y="1392"/>
                </a:lnTo>
                <a:lnTo>
                  <a:pt x="1706" y="1401"/>
                </a:lnTo>
                <a:lnTo>
                  <a:pt x="1720" y="1401"/>
                </a:lnTo>
                <a:lnTo>
                  <a:pt x="1736" y="1409"/>
                </a:lnTo>
                <a:lnTo>
                  <a:pt x="1750" y="1418"/>
                </a:lnTo>
                <a:lnTo>
                  <a:pt x="1765" y="1418"/>
                </a:lnTo>
                <a:lnTo>
                  <a:pt x="1772" y="1426"/>
                </a:lnTo>
                <a:lnTo>
                  <a:pt x="1788" y="1435"/>
                </a:lnTo>
                <a:lnTo>
                  <a:pt x="1795" y="1454"/>
                </a:lnTo>
                <a:lnTo>
                  <a:pt x="1803" y="1454"/>
                </a:lnTo>
                <a:lnTo>
                  <a:pt x="1795" y="1454"/>
                </a:lnTo>
                <a:lnTo>
                  <a:pt x="1788" y="1445"/>
                </a:lnTo>
                <a:lnTo>
                  <a:pt x="1781" y="1445"/>
                </a:lnTo>
                <a:lnTo>
                  <a:pt x="1772" y="1435"/>
                </a:lnTo>
                <a:lnTo>
                  <a:pt x="1765" y="1435"/>
                </a:lnTo>
                <a:lnTo>
                  <a:pt x="1758" y="1426"/>
                </a:lnTo>
                <a:lnTo>
                  <a:pt x="1743" y="1426"/>
                </a:lnTo>
                <a:lnTo>
                  <a:pt x="1736" y="1426"/>
                </a:lnTo>
                <a:lnTo>
                  <a:pt x="1720" y="1418"/>
                </a:lnTo>
                <a:lnTo>
                  <a:pt x="1706" y="1418"/>
                </a:lnTo>
                <a:lnTo>
                  <a:pt x="1691" y="1409"/>
                </a:lnTo>
                <a:lnTo>
                  <a:pt x="1675" y="1409"/>
                </a:lnTo>
                <a:lnTo>
                  <a:pt x="1654" y="1409"/>
                </a:lnTo>
                <a:lnTo>
                  <a:pt x="1637" y="1409"/>
                </a:lnTo>
                <a:lnTo>
                  <a:pt x="1616" y="1401"/>
                </a:lnTo>
                <a:lnTo>
                  <a:pt x="1592" y="1401"/>
                </a:lnTo>
                <a:lnTo>
                  <a:pt x="1571" y="1401"/>
                </a:lnTo>
                <a:lnTo>
                  <a:pt x="1540" y="1401"/>
                </a:lnTo>
                <a:lnTo>
                  <a:pt x="1512" y="1401"/>
                </a:lnTo>
                <a:lnTo>
                  <a:pt x="1481" y="1401"/>
                </a:lnTo>
                <a:lnTo>
                  <a:pt x="1451" y="1401"/>
                </a:lnTo>
                <a:lnTo>
                  <a:pt x="1413" y="1401"/>
                </a:lnTo>
                <a:lnTo>
                  <a:pt x="1384" y="1409"/>
                </a:lnTo>
                <a:lnTo>
                  <a:pt x="1347" y="1409"/>
                </a:lnTo>
                <a:lnTo>
                  <a:pt x="1302" y="1418"/>
                </a:lnTo>
                <a:lnTo>
                  <a:pt x="1339" y="1426"/>
                </a:lnTo>
                <a:lnTo>
                  <a:pt x="1368" y="1445"/>
                </a:lnTo>
                <a:lnTo>
                  <a:pt x="1399" y="1462"/>
                </a:lnTo>
                <a:lnTo>
                  <a:pt x="1422" y="1479"/>
                </a:lnTo>
                <a:lnTo>
                  <a:pt x="1451" y="1498"/>
                </a:lnTo>
                <a:lnTo>
                  <a:pt x="1474" y="1523"/>
                </a:lnTo>
                <a:lnTo>
                  <a:pt x="1496" y="1540"/>
                </a:lnTo>
                <a:lnTo>
                  <a:pt x="1512" y="1568"/>
                </a:lnTo>
                <a:lnTo>
                  <a:pt x="1533" y="1593"/>
                </a:lnTo>
                <a:lnTo>
                  <a:pt x="1548" y="1612"/>
                </a:lnTo>
                <a:lnTo>
                  <a:pt x="1564" y="1638"/>
                </a:lnTo>
                <a:lnTo>
                  <a:pt x="1578" y="1665"/>
                </a:lnTo>
                <a:lnTo>
                  <a:pt x="1592" y="1691"/>
                </a:lnTo>
                <a:lnTo>
                  <a:pt x="1609" y="1718"/>
                </a:lnTo>
                <a:lnTo>
                  <a:pt x="1623" y="1752"/>
                </a:lnTo>
                <a:lnTo>
                  <a:pt x="1637" y="1779"/>
                </a:lnTo>
                <a:lnTo>
                  <a:pt x="1646" y="1796"/>
                </a:lnTo>
                <a:lnTo>
                  <a:pt x="1661" y="1805"/>
                </a:lnTo>
                <a:lnTo>
                  <a:pt x="1668" y="1824"/>
                </a:lnTo>
                <a:lnTo>
                  <a:pt x="1682" y="1832"/>
                </a:lnTo>
                <a:lnTo>
                  <a:pt x="1691" y="1841"/>
                </a:lnTo>
                <a:lnTo>
                  <a:pt x="1706" y="1849"/>
                </a:lnTo>
                <a:lnTo>
                  <a:pt x="1713" y="1868"/>
                </a:lnTo>
                <a:lnTo>
                  <a:pt x="1727" y="1868"/>
                </a:lnTo>
                <a:lnTo>
                  <a:pt x="1736" y="1877"/>
                </a:lnTo>
                <a:lnTo>
                  <a:pt x="1750" y="1885"/>
                </a:lnTo>
                <a:lnTo>
                  <a:pt x="1758" y="1894"/>
                </a:lnTo>
                <a:lnTo>
                  <a:pt x="1772" y="1894"/>
                </a:lnTo>
                <a:lnTo>
                  <a:pt x="1781" y="1902"/>
                </a:lnTo>
                <a:lnTo>
                  <a:pt x="1788" y="1902"/>
                </a:lnTo>
                <a:lnTo>
                  <a:pt x="1803" y="1902"/>
                </a:lnTo>
                <a:lnTo>
                  <a:pt x="1810" y="1911"/>
                </a:lnTo>
                <a:lnTo>
                  <a:pt x="1840" y="1938"/>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76" name="Freeform 6">
            <a:extLst>
              <a:ext uri="{FF2B5EF4-FFF2-40B4-BE49-F238E27FC236}">
                <a16:creationId xmlns:a16="http://schemas.microsoft.com/office/drawing/2014/main" id="{D604DE8E-1B1A-1C47-B362-50F4E11F50F6}"/>
              </a:ext>
            </a:extLst>
          </p:cNvPr>
          <p:cNvSpPr>
            <a:spLocks/>
          </p:cNvSpPr>
          <p:nvPr/>
        </p:nvSpPr>
        <p:spPr bwMode="auto">
          <a:xfrm>
            <a:off x="7185025" y="5891213"/>
            <a:ext cx="581025" cy="153987"/>
          </a:xfrm>
          <a:custGeom>
            <a:avLst/>
            <a:gdLst>
              <a:gd name="T0" fmla="*/ 37 w 366"/>
              <a:gd name="T1" fmla="*/ 97 h 97"/>
              <a:gd name="T2" fmla="*/ 52 w 366"/>
              <a:gd name="T3" fmla="*/ 97 h 97"/>
              <a:gd name="T4" fmla="*/ 68 w 366"/>
              <a:gd name="T5" fmla="*/ 97 h 97"/>
              <a:gd name="T6" fmla="*/ 89 w 366"/>
              <a:gd name="T7" fmla="*/ 97 h 97"/>
              <a:gd name="T8" fmla="*/ 113 w 366"/>
              <a:gd name="T9" fmla="*/ 89 h 97"/>
              <a:gd name="T10" fmla="*/ 127 w 366"/>
              <a:gd name="T11" fmla="*/ 80 h 97"/>
              <a:gd name="T12" fmla="*/ 151 w 366"/>
              <a:gd name="T13" fmla="*/ 70 h 97"/>
              <a:gd name="T14" fmla="*/ 165 w 366"/>
              <a:gd name="T15" fmla="*/ 61 h 97"/>
              <a:gd name="T16" fmla="*/ 186 w 366"/>
              <a:gd name="T17" fmla="*/ 53 h 97"/>
              <a:gd name="T18" fmla="*/ 203 w 366"/>
              <a:gd name="T19" fmla="*/ 44 h 97"/>
              <a:gd name="T20" fmla="*/ 217 w 366"/>
              <a:gd name="T21" fmla="*/ 36 h 97"/>
              <a:gd name="T22" fmla="*/ 240 w 366"/>
              <a:gd name="T23" fmla="*/ 27 h 97"/>
              <a:gd name="T24" fmla="*/ 262 w 366"/>
              <a:gd name="T25" fmla="*/ 17 h 97"/>
              <a:gd name="T26" fmla="*/ 292 w 366"/>
              <a:gd name="T27" fmla="*/ 8 h 97"/>
              <a:gd name="T28" fmla="*/ 321 w 366"/>
              <a:gd name="T29" fmla="*/ 8 h 97"/>
              <a:gd name="T30" fmla="*/ 352 w 366"/>
              <a:gd name="T31" fmla="*/ 8 h 97"/>
              <a:gd name="T32" fmla="*/ 359 w 366"/>
              <a:gd name="T33" fmla="*/ 8 h 97"/>
              <a:gd name="T34" fmla="*/ 352 w 366"/>
              <a:gd name="T35" fmla="*/ 8 h 97"/>
              <a:gd name="T36" fmla="*/ 337 w 366"/>
              <a:gd name="T37" fmla="*/ 0 h 97"/>
              <a:gd name="T38" fmla="*/ 314 w 366"/>
              <a:gd name="T39" fmla="*/ 0 h 97"/>
              <a:gd name="T40" fmla="*/ 292 w 366"/>
              <a:gd name="T41" fmla="*/ 0 h 97"/>
              <a:gd name="T42" fmla="*/ 262 w 366"/>
              <a:gd name="T43" fmla="*/ 0 h 97"/>
              <a:gd name="T44" fmla="*/ 224 w 366"/>
              <a:gd name="T45" fmla="*/ 8 h 97"/>
              <a:gd name="T46" fmla="*/ 195 w 366"/>
              <a:gd name="T47" fmla="*/ 27 h 97"/>
              <a:gd name="T48" fmla="*/ 172 w 366"/>
              <a:gd name="T49" fmla="*/ 36 h 97"/>
              <a:gd name="T50" fmla="*/ 151 w 366"/>
              <a:gd name="T51" fmla="*/ 44 h 97"/>
              <a:gd name="T52" fmla="*/ 127 w 366"/>
              <a:gd name="T53" fmla="*/ 53 h 97"/>
              <a:gd name="T54" fmla="*/ 106 w 366"/>
              <a:gd name="T55" fmla="*/ 61 h 97"/>
              <a:gd name="T56" fmla="*/ 82 w 366"/>
              <a:gd name="T57" fmla="*/ 61 h 97"/>
              <a:gd name="T58" fmla="*/ 61 w 366"/>
              <a:gd name="T59" fmla="*/ 70 h 97"/>
              <a:gd name="T60" fmla="*/ 37 w 366"/>
              <a:gd name="T61" fmla="*/ 70 h 97"/>
              <a:gd name="T62" fmla="*/ 16 w 366"/>
              <a:gd name="T63" fmla="*/ 70 h 97"/>
              <a:gd name="T64" fmla="*/ 30 w 366"/>
              <a:gd name="T65" fmla="*/ 97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97"/>
              <a:gd name="T101" fmla="*/ 366 w 366"/>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97">
                <a:moveTo>
                  <a:pt x="30" y="97"/>
                </a:moveTo>
                <a:lnTo>
                  <a:pt x="37" y="97"/>
                </a:lnTo>
                <a:lnTo>
                  <a:pt x="45" y="97"/>
                </a:lnTo>
                <a:lnTo>
                  <a:pt x="52" y="97"/>
                </a:lnTo>
                <a:lnTo>
                  <a:pt x="61" y="97"/>
                </a:lnTo>
                <a:lnTo>
                  <a:pt x="68" y="97"/>
                </a:lnTo>
                <a:lnTo>
                  <a:pt x="82" y="97"/>
                </a:lnTo>
                <a:lnTo>
                  <a:pt x="89" y="97"/>
                </a:lnTo>
                <a:lnTo>
                  <a:pt x="97" y="89"/>
                </a:lnTo>
                <a:lnTo>
                  <a:pt x="113" y="89"/>
                </a:lnTo>
                <a:lnTo>
                  <a:pt x="120" y="89"/>
                </a:lnTo>
                <a:lnTo>
                  <a:pt x="127" y="80"/>
                </a:lnTo>
                <a:lnTo>
                  <a:pt x="142" y="80"/>
                </a:lnTo>
                <a:lnTo>
                  <a:pt x="151" y="70"/>
                </a:lnTo>
                <a:lnTo>
                  <a:pt x="158" y="70"/>
                </a:lnTo>
                <a:lnTo>
                  <a:pt x="165" y="61"/>
                </a:lnTo>
                <a:lnTo>
                  <a:pt x="179" y="53"/>
                </a:lnTo>
                <a:lnTo>
                  <a:pt x="186" y="53"/>
                </a:lnTo>
                <a:lnTo>
                  <a:pt x="186" y="44"/>
                </a:lnTo>
                <a:lnTo>
                  <a:pt x="203" y="44"/>
                </a:lnTo>
                <a:lnTo>
                  <a:pt x="210" y="44"/>
                </a:lnTo>
                <a:lnTo>
                  <a:pt x="217" y="36"/>
                </a:lnTo>
                <a:lnTo>
                  <a:pt x="231" y="36"/>
                </a:lnTo>
                <a:lnTo>
                  <a:pt x="240" y="27"/>
                </a:lnTo>
                <a:lnTo>
                  <a:pt x="255" y="27"/>
                </a:lnTo>
                <a:lnTo>
                  <a:pt x="262" y="17"/>
                </a:lnTo>
                <a:lnTo>
                  <a:pt x="276" y="17"/>
                </a:lnTo>
                <a:lnTo>
                  <a:pt x="292" y="8"/>
                </a:lnTo>
                <a:lnTo>
                  <a:pt x="307" y="8"/>
                </a:lnTo>
                <a:lnTo>
                  <a:pt x="321" y="8"/>
                </a:lnTo>
                <a:lnTo>
                  <a:pt x="337" y="8"/>
                </a:lnTo>
                <a:lnTo>
                  <a:pt x="352" y="8"/>
                </a:lnTo>
                <a:lnTo>
                  <a:pt x="366" y="17"/>
                </a:lnTo>
                <a:lnTo>
                  <a:pt x="359" y="8"/>
                </a:lnTo>
                <a:lnTo>
                  <a:pt x="352" y="8"/>
                </a:lnTo>
                <a:lnTo>
                  <a:pt x="344" y="0"/>
                </a:lnTo>
                <a:lnTo>
                  <a:pt x="337" y="0"/>
                </a:lnTo>
                <a:lnTo>
                  <a:pt x="330" y="0"/>
                </a:lnTo>
                <a:lnTo>
                  <a:pt x="314" y="0"/>
                </a:lnTo>
                <a:lnTo>
                  <a:pt x="300" y="0"/>
                </a:lnTo>
                <a:lnTo>
                  <a:pt x="292" y="0"/>
                </a:lnTo>
                <a:lnTo>
                  <a:pt x="276" y="0"/>
                </a:lnTo>
                <a:lnTo>
                  <a:pt x="262" y="0"/>
                </a:lnTo>
                <a:lnTo>
                  <a:pt x="247" y="0"/>
                </a:lnTo>
                <a:lnTo>
                  <a:pt x="224" y="8"/>
                </a:lnTo>
                <a:lnTo>
                  <a:pt x="210" y="17"/>
                </a:lnTo>
                <a:lnTo>
                  <a:pt x="195" y="27"/>
                </a:lnTo>
                <a:lnTo>
                  <a:pt x="179" y="36"/>
                </a:lnTo>
                <a:lnTo>
                  <a:pt x="172" y="36"/>
                </a:lnTo>
                <a:lnTo>
                  <a:pt x="158" y="44"/>
                </a:lnTo>
                <a:lnTo>
                  <a:pt x="151" y="44"/>
                </a:lnTo>
                <a:lnTo>
                  <a:pt x="142" y="44"/>
                </a:lnTo>
                <a:lnTo>
                  <a:pt x="127" y="53"/>
                </a:lnTo>
                <a:lnTo>
                  <a:pt x="120" y="53"/>
                </a:lnTo>
                <a:lnTo>
                  <a:pt x="106" y="61"/>
                </a:lnTo>
                <a:lnTo>
                  <a:pt x="97" y="61"/>
                </a:lnTo>
                <a:lnTo>
                  <a:pt x="82" y="61"/>
                </a:lnTo>
                <a:lnTo>
                  <a:pt x="75" y="70"/>
                </a:lnTo>
                <a:lnTo>
                  <a:pt x="61" y="70"/>
                </a:lnTo>
                <a:lnTo>
                  <a:pt x="52" y="70"/>
                </a:lnTo>
                <a:lnTo>
                  <a:pt x="37" y="70"/>
                </a:lnTo>
                <a:lnTo>
                  <a:pt x="23" y="70"/>
                </a:lnTo>
                <a:lnTo>
                  <a:pt x="16" y="70"/>
                </a:lnTo>
                <a:lnTo>
                  <a:pt x="0" y="70"/>
                </a:lnTo>
                <a:lnTo>
                  <a:pt x="30" y="97"/>
                </a:lnTo>
                <a:close/>
              </a:path>
            </a:pathLst>
          </a:custGeom>
          <a:solidFill>
            <a:srgbClr val="FFB3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77" name="Freeform 7">
            <a:extLst>
              <a:ext uri="{FF2B5EF4-FFF2-40B4-BE49-F238E27FC236}">
                <a16:creationId xmlns:a16="http://schemas.microsoft.com/office/drawing/2014/main" id="{061207D4-30CD-0E4C-8FBF-D760A5A9F43C}"/>
              </a:ext>
            </a:extLst>
          </p:cNvPr>
          <p:cNvSpPr>
            <a:spLocks/>
          </p:cNvSpPr>
          <p:nvPr/>
        </p:nvSpPr>
        <p:spPr bwMode="auto">
          <a:xfrm>
            <a:off x="5759450" y="4967288"/>
            <a:ext cx="677863" cy="69850"/>
          </a:xfrm>
          <a:custGeom>
            <a:avLst/>
            <a:gdLst>
              <a:gd name="T0" fmla="*/ 427 w 427"/>
              <a:gd name="T1" fmla="*/ 0 h 44"/>
              <a:gd name="T2" fmla="*/ 427 w 427"/>
              <a:gd name="T3" fmla="*/ 0 h 44"/>
              <a:gd name="T4" fmla="*/ 411 w 427"/>
              <a:gd name="T5" fmla="*/ 8 h 44"/>
              <a:gd name="T6" fmla="*/ 397 w 427"/>
              <a:gd name="T7" fmla="*/ 8 h 44"/>
              <a:gd name="T8" fmla="*/ 366 w 427"/>
              <a:gd name="T9" fmla="*/ 19 h 44"/>
              <a:gd name="T10" fmla="*/ 330 w 427"/>
              <a:gd name="T11" fmla="*/ 27 h 44"/>
              <a:gd name="T12" fmla="*/ 284 w 427"/>
              <a:gd name="T13" fmla="*/ 27 h 44"/>
              <a:gd name="T14" fmla="*/ 239 w 427"/>
              <a:gd name="T15" fmla="*/ 36 h 44"/>
              <a:gd name="T16" fmla="*/ 217 w 427"/>
              <a:gd name="T17" fmla="*/ 36 h 44"/>
              <a:gd name="T18" fmla="*/ 187 w 427"/>
              <a:gd name="T19" fmla="*/ 36 h 44"/>
              <a:gd name="T20" fmla="*/ 172 w 427"/>
              <a:gd name="T21" fmla="*/ 36 h 44"/>
              <a:gd name="T22" fmla="*/ 149 w 427"/>
              <a:gd name="T23" fmla="*/ 44 h 44"/>
              <a:gd name="T24" fmla="*/ 135 w 427"/>
              <a:gd name="T25" fmla="*/ 44 h 44"/>
              <a:gd name="T26" fmla="*/ 128 w 427"/>
              <a:gd name="T27" fmla="*/ 44 h 44"/>
              <a:gd name="T28" fmla="*/ 120 w 427"/>
              <a:gd name="T29" fmla="*/ 44 h 44"/>
              <a:gd name="T30" fmla="*/ 120 w 427"/>
              <a:gd name="T31" fmla="*/ 44 h 44"/>
              <a:gd name="T32" fmla="*/ 113 w 427"/>
              <a:gd name="T33" fmla="*/ 44 h 44"/>
              <a:gd name="T34" fmla="*/ 83 w 427"/>
              <a:gd name="T35" fmla="*/ 36 h 44"/>
              <a:gd name="T36" fmla="*/ 52 w 427"/>
              <a:gd name="T37" fmla="*/ 27 h 44"/>
              <a:gd name="T38" fmla="*/ 23 w 427"/>
              <a:gd name="T39" fmla="*/ 19 h 44"/>
              <a:gd name="T40" fmla="*/ 7 w 427"/>
              <a:gd name="T41" fmla="*/ 8 h 44"/>
              <a:gd name="T42" fmla="*/ 0 w 427"/>
              <a:gd name="T43" fmla="*/ 8 h 44"/>
              <a:gd name="T44" fmla="*/ 23 w 427"/>
              <a:gd name="T45" fmla="*/ 8 h 44"/>
              <a:gd name="T46" fmla="*/ 76 w 427"/>
              <a:gd name="T47" fmla="*/ 19 h 44"/>
              <a:gd name="T48" fmla="*/ 128 w 427"/>
              <a:gd name="T49" fmla="*/ 19 h 44"/>
              <a:gd name="T50" fmla="*/ 180 w 427"/>
              <a:gd name="T51" fmla="*/ 19 h 44"/>
              <a:gd name="T52" fmla="*/ 225 w 427"/>
              <a:gd name="T53" fmla="*/ 19 h 44"/>
              <a:gd name="T54" fmla="*/ 277 w 427"/>
              <a:gd name="T55" fmla="*/ 19 h 44"/>
              <a:gd name="T56" fmla="*/ 321 w 427"/>
              <a:gd name="T57" fmla="*/ 8 h 44"/>
              <a:gd name="T58" fmla="*/ 366 w 427"/>
              <a:gd name="T59" fmla="*/ 8 h 44"/>
              <a:gd name="T60" fmla="*/ 397 w 427"/>
              <a:gd name="T61" fmla="*/ 0 h 44"/>
              <a:gd name="T62" fmla="*/ 420 w 427"/>
              <a:gd name="T63" fmla="*/ 0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7"/>
              <a:gd name="T97" fmla="*/ 0 h 44"/>
              <a:gd name="T98" fmla="*/ 427 w 427"/>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7" h="44">
                <a:moveTo>
                  <a:pt x="420" y="0"/>
                </a:moveTo>
                <a:lnTo>
                  <a:pt x="427" y="0"/>
                </a:lnTo>
                <a:lnTo>
                  <a:pt x="420" y="0"/>
                </a:lnTo>
                <a:lnTo>
                  <a:pt x="411" y="8"/>
                </a:lnTo>
                <a:lnTo>
                  <a:pt x="404" y="8"/>
                </a:lnTo>
                <a:lnTo>
                  <a:pt x="397" y="8"/>
                </a:lnTo>
                <a:lnTo>
                  <a:pt x="382" y="19"/>
                </a:lnTo>
                <a:lnTo>
                  <a:pt x="366" y="19"/>
                </a:lnTo>
                <a:lnTo>
                  <a:pt x="352" y="19"/>
                </a:lnTo>
                <a:lnTo>
                  <a:pt x="330" y="27"/>
                </a:lnTo>
                <a:lnTo>
                  <a:pt x="307" y="27"/>
                </a:lnTo>
                <a:lnTo>
                  <a:pt x="284" y="27"/>
                </a:lnTo>
                <a:lnTo>
                  <a:pt x="269" y="36"/>
                </a:lnTo>
                <a:lnTo>
                  <a:pt x="239" y="36"/>
                </a:lnTo>
                <a:lnTo>
                  <a:pt x="225" y="36"/>
                </a:lnTo>
                <a:lnTo>
                  <a:pt x="217" y="36"/>
                </a:lnTo>
                <a:lnTo>
                  <a:pt x="203" y="36"/>
                </a:lnTo>
                <a:lnTo>
                  <a:pt x="187" y="36"/>
                </a:lnTo>
                <a:lnTo>
                  <a:pt x="180" y="36"/>
                </a:lnTo>
                <a:lnTo>
                  <a:pt x="172" y="36"/>
                </a:lnTo>
                <a:lnTo>
                  <a:pt x="158" y="36"/>
                </a:lnTo>
                <a:lnTo>
                  <a:pt x="149" y="44"/>
                </a:lnTo>
                <a:lnTo>
                  <a:pt x="142" y="44"/>
                </a:lnTo>
                <a:lnTo>
                  <a:pt x="135" y="44"/>
                </a:lnTo>
                <a:lnTo>
                  <a:pt x="128" y="44"/>
                </a:lnTo>
                <a:lnTo>
                  <a:pt x="120" y="44"/>
                </a:lnTo>
                <a:lnTo>
                  <a:pt x="113" y="44"/>
                </a:lnTo>
                <a:lnTo>
                  <a:pt x="97" y="36"/>
                </a:lnTo>
                <a:lnTo>
                  <a:pt x="83" y="36"/>
                </a:lnTo>
                <a:lnTo>
                  <a:pt x="68" y="36"/>
                </a:lnTo>
                <a:lnTo>
                  <a:pt x="52" y="27"/>
                </a:lnTo>
                <a:lnTo>
                  <a:pt x="38" y="27"/>
                </a:lnTo>
                <a:lnTo>
                  <a:pt x="23" y="19"/>
                </a:lnTo>
                <a:lnTo>
                  <a:pt x="14" y="19"/>
                </a:lnTo>
                <a:lnTo>
                  <a:pt x="7" y="8"/>
                </a:lnTo>
                <a:lnTo>
                  <a:pt x="0" y="8"/>
                </a:lnTo>
                <a:lnTo>
                  <a:pt x="7" y="8"/>
                </a:lnTo>
                <a:lnTo>
                  <a:pt x="23" y="8"/>
                </a:lnTo>
                <a:lnTo>
                  <a:pt x="45" y="8"/>
                </a:lnTo>
                <a:lnTo>
                  <a:pt x="76" y="19"/>
                </a:lnTo>
                <a:lnTo>
                  <a:pt x="97" y="19"/>
                </a:lnTo>
                <a:lnTo>
                  <a:pt x="128" y="19"/>
                </a:lnTo>
                <a:lnTo>
                  <a:pt x="149" y="19"/>
                </a:lnTo>
                <a:lnTo>
                  <a:pt x="180" y="19"/>
                </a:lnTo>
                <a:lnTo>
                  <a:pt x="203" y="19"/>
                </a:lnTo>
                <a:lnTo>
                  <a:pt x="225" y="19"/>
                </a:lnTo>
                <a:lnTo>
                  <a:pt x="255" y="19"/>
                </a:lnTo>
                <a:lnTo>
                  <a:pt x="277" y="19"/>
                </a:lnTo>
                <a:lnTo>
                  <a:pt x="300" y="19"/>
                </a:lnTo>
                <a:lnTo>
                  <a:pt x="321" y="8"/>
                </a:lnTo>
                <a:lnTo>
                  <a:pt x="345" y="8"/>
                </a:lnTo>
                <a:lnTo>
                  <a:pt x="366" y="8"/>
                </a:lnTo>
                <a:lnTo>
                  <a:pt x="382" y="8"/>
                </a:lnTo>
                <a:lnTo>
                  <a:pt x="397" y="0"/>
                </a:lnTo>
                <a:lnTo>
                  <a:pt x="411" y="0"/>
                </a:lnTo>
                <a:lnTo>
                  <a:pt x="420" y="0"/>
                </a:lnTo>
                <a:close/>
              </a:path>
            </a:pathLst>
          </a:custGeom>
          <a:solidFill>
            <a:srgbClr val="FFB3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78" name="Freeform 8">
            <a:extLst>
              <a:ext uri="{FF2B5EF4-FFF2-40B4-BE49-F238E27FC236}">
                <a16:creationId xmlns:a16="http://schemas.microsoft.com/office/drawing/2014/main" id="{97159EFF-EC19-1040-A1A0-CB427153EB61}"/>
              </a:ext>
            </a:extLst>
          </p:cNvPr>
          <p:cNvSpPr>
            <a:spLocks/>
          </p:cNvSpPr>
          <p:nvPr/>
        </p:nvSpPr>
        <p:spPr bwMode="auto">
          <a:xfrm>
            <a:off x="4311650" y="2968625"/>
            <a:ext cx="3443288" cy="3832225"/>
          </a:xfrm>
          <a:custGeom>
            <a:avLst/>
            <a:gdLst>
              <a:gd name="T0" fmla="*/ 1743 w 2169"/>
              <a:gd name="T1" fmla="*/ 1946 h 2414"/>
              <a:gd name="T2" fmla="*/ 1727 w 2169"/>
              <a:gd name="T3" fmla="*/ 1999 h 2414"/>
              <a:gd name="T4" fmla="*/ 1840 w 2169"/>
              <a:gd name="T5" fmla="*/ 2141 h 2414"/>
              <a:gd name="T6" fmla="*/ 1899 w 2169"/>
              <a:gd name="T7" fmla="*/ 2158 h 2414"/>
              <a:gd name="T8" fmla="*/ 1833 w 2169"/>
              <a:gd name="T9" fmla="*/ 2158 h 2414"/>
              <a:gd name="T10" fmla="*/ 1781 w 2169"/>
              <a:gd name="T11" fmla="*/ 2186 h 2414"/>
              <a:gd name="T12" fmla="*/ 2034 w 2169"/>
              <a:gd name="T13" fmla="*/ 2238 h 2414"/>
              <a:gd name="T14" fmla="*/ 1989 w 2169"/>
              <a:gd name="T15" fmla="*/ 2255 h 2414"/>
              <a:gd name="T16" fmla="*/ 1817 w 2169"/>
              <a:gd name="T17" fmla="*/ 2272 h 2414"/>
              <a:gd name="T18" fmla="*/ 1781 w 2169"/>
              <a:gd name="T19" fmla="*/ 2300 h 2414"/>
              <a:gd name="T20" fmla="*/ 1892 w 2169"/>
              <a:gd name="T21" fmla="*/ 2353 h 2414"/>
              <a:gd name="T22" fmla="*/ 2034 w 2169"/>
              <a:gd name="T23" fmla="*/ 2387 h 2414"/>
              <a:gd name="T24" fmla="*/ 1968 w 2169"/>
              <a:gd name="T25" fmla="*/ 2414 h 2414"/>
              <a:gd name="T26" fmla="*/ 1803 w 2169"/>
              <a:gd name="T27" fmla="*/ 2406 h 2414"/>
              <a:gd name="T28" fmla="*/ 1668 w 2169"/>
              <a:gd name="T29" fmla="*/ 2353 h 2414"/>
              <a:gd name="T30" fmla="*/ 1548 w 2169"/>
              <a:gd name="T31" fmla="*/ 2281 h 2414"/>
              <a:gd name="T32" fmla="*/ 1451 w 2169"/>
              <a:gd name="T33" fmla="*/ 2228 h 2414"/>
              <a:gd name="T34" fmla="*/ 1406 w 2169"/>
              <a:gd name="T35" fmla="*/ 2228 h 2414"/>
              <a:gd name="T36" fmla="*/ 1564 w 2169"/>
              <a:gd name="T37" fmla="*/ 2353 h 2414"/>
              <a:gd name="T38" fmla="*/ 1601 w 2169"/>
              <a:gd name="T39" fmla="*/ 2397 h 2414"/>
              <a:gd name="T40" fmla="*/ 1451 w 2169"/>
              <a:gd name="T41" fmla="*/ 2378 h 2414"/>
              <a:gd name="T42" fmla="*/ 1323 w 2169"/>
              <a:gd name="T43" fmla="*/ 2361 h 2414"/>
              <a:gd name="T44" fmla="*/ 1233 w 2169"/>
              <a:gd name="T45" fmla="*/ 2361 h 2414"/>
              <a:gd name="T46" fmla="*/ 1047 w 2169"/>
              <a:gd name="T47" fmla="*/ 2202 h 2414"/>
              <a:gd name="T48" fmla="*/ 612 w 2169"/>
              <a:gd name="T49" fmla="*/ 1815 h 2414"/>
              <a:gd name="T50" fmla="*/ 180 w 2169"/>
              <a:gd name="T51" fmla="*/ 1401 h 2414"/>
              <a:gd name="T52" fmla="*/ 0 w 2169"/>
              <a:gd name="T53" fmla="*/ 986 h 2414"/>
              <a:gd name="T54" fmla="*/ 156 w 2169"/>
              <a:gd name="T55" fmla="*/ 148 h 2414"/>
              <a:gd name="T56" fmla="*/ 269 w 2169"/>
              <a:gd name="T57" fmla="*/ 42 h 2414"/>
              <a:gd name="T58" fmla="*/ 336 w 2169"/>
              <a:gd name="T59" fmla="*/ 265 h 2414"/>
              <a:gd name="T60" fmla="*/ 329 w 2169"/>
              <a:gd name="T61" fmla="*/ 449 h 2414"/>
              <a:gd name="T62" fmla="*/ 433 w 2169"/>
              <a:gd name="T63" fmla="*/ 538 h 2414"/>
              <a:gd name="T64" fmla="*/ 478 w 2169"/>
              <a:gd name="T65" fmla="*/ 791 h 2414"/>
              <a:gd name="T66" fmla="*/ 546 w 2169"/>
              <a:gd name="T67" fmla="*/ 916 h 2414"/>
              <a:gd name="T68" fmla="*/ 681 w 2169"/>
              <a:gd name="T69" fmla="*/ 1092 h 2414"/>
              <a:gd name="T70" fmla="*/ 792 w 2169"/>
              <a:gd name="T71" fmla="*/ 1189 h 2414"/>
              <a:gd name="T72" fmla="*/ 898 w 2169"/>
              <a:gd name="T73" fmla="*/ 1242 h 2414"/>
              <a:gd name="T74" fmla="*/ 1092 w 2169"/>
              <a:gd name="T75" fmla="*/ 1267 h 2414"/>
              <a:gd name="T76" fmla="*/ 1278 w 2169"/>
              <a:gd name="T77" fmla="*/ 1259 h 2414"/>
              <a:gd name="T78" fmla="*/ 1391 w 2169"/>
              <a:gd name="T79" fmla="*/ 1234 h 2414"/>
              <a:gd name="T80" fmla="*/ 1368 w 2169"/>
              <a:gd name="T81" fmla="*/ 1259 h 2414"/>
              <a:gd name="T82" fmla="*/ 1167 w 2169"/>
              <a:gd name="T83" fmla="*/ 1303 h 2414"/>
              <a:gd name="T84" fmla="*/ 1115 w 2169"/>
              <a:gd name="T85" fmla="*/ 1331 h 2414"/>
              <a:gd name="T86" fmla="*/ 1242 w 2169"/>
              <a:gd name="T87" fmla="*/ 1365 h 2414"/>
              <a:gd name="T88" fmla="*/ 1399 w 2169"/>
              <a:gd name="T89" fmla="*/ 1373 h 2414"/>
              <a:gd name="T90" fmla="*/ 1557 w 2169"/>
              <a:gd name="T91" fmla="*/ 1373 h 2414"/>
              <a:gd name="T92" fmla="*/ 1706 w 2169"/>
              <a:gd name="T93" fmla="*/ 1401 h 2414"/>
              <a:gd name="T94" fmla="*/ 1803 w 2169"/>
              <a:gd name="T95" fmla="*/ 1454 h 2414"/>
              <a:gd name="T96" fmla="*/ 1750 w 2169"/>
              <a:gd name="T97" fmla="*/ 1426 h 2414"/>
              <a:gd name="T98" fmla="*/ 1616 w 2169"/>
              <a:gd name="T99" fmla="*/ 1401 h 2414"/>
              <a:gd name="T100" fmla="*/ 1339 w 2169"/>
              <a:gd name="T101" fmla="*/ 1409 h 2414"/>
              <a:gd name="T102" fmla="*/ 1512 w 2169"/>
              <a:gd name="T103" fmla="*/ 1559 h 2414"/>
              <a:gd name="T104" fmla="*/ 1646 w 2169"/>
              <a:gd name="T105" fmla="*/ 1788 h 2414"/>
              <a:gd name="T106" fmla="*/ 1743 w 2169"/>
              <a:gd name="T107" fmla="*/ 1885 h 2414"/>
              <a:gd name="T108" fmla="*/ 1855 w 2169"/>
              <a:gd name="T109" fmla="*/ 1938 h 2414"/>
              <a:gd name="T110" fmla="*/ 1937 w 2169"/>
              <a:gd name="T111" fmla="*/ 1921 h 2414"/>
              <a:gd name="T112" fmla="*/ 2013 w 2169"/>
              <a:gd name="T113" fmla="*/ 1877 h 2414"/>
              <a:gd name="T114" fmla="*/ 2131 w 2169"/>
              <a:gd name="T115" fmla="*/ 1849 h 2414"/>
              <a:gd name="T116" fmla="*/ 2131 w 2169"/>
              <a:gd name="T117" fmla="*/ 1841 h 2414"/>
              <a:gd name="T118" fmla="*/ 2005 w 2169"/>
              <a:gd name="T119" fmla="*/ 1858 h 2414"/>
              <a:gd name="T120" fmla="*/ 1907 w 2169"/>
              <a:gd name="T121" fmla="*/ 1902 h 2414"/>
              <a:gd name="T122" fmla="*/ 1833 w 2169"/>
              <a:gd name="T123" fmla="*/ 1938 h 24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69"/>
              <a:gd name="T187" fmla="*/ 0 h 2414"/>
              <a:gd name="T188" fmla="*/ 2169 w 2169"/>
              <a:gd name="T189" fmla="*/ 2414 h 24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69" h="2414">
                <a:moveTo>
                  <a:pt x="1833" y="1938"/>
                </a:moveTo>
                <a:lnTo>
                  <a:pt x="1826" y="1938"/>
                </a:lnTo>
                <a:lnTo>
                  <a:pt x="1810" y="1938"/>
                </a:lnTo>
                <a:lnTo>
                  <a:pt x="1795" y="1938"/>
                </a:lnTo>
                <a:lnTo>
                  <a:pt x="1788" y="1938"/>
                </a:lnTo>
                <a:lnTo>
                  <a:pt x="1772" y="1938"/>
                </a:lnTo>
                <a:lnTo>
                  <a:pt x="1765" y="1938"/>
                </a:lnTo>
                <a:lnTo>
                  <a:pt x="1750" y="1946"/>
                </a:lnTo>
                <a:lnTo>
                  <a:pt x="1743" y="1946"/>
                </a:lnTo>
                <a:lnTo>
                  <a:pt x="1736" y="1946"/>
                </a:lnTo>
                <a:lnTo>
                  <a:pt x="1727" y="1946"/>
                </a:lnTo>
                <a:lnTo>
                  <a:pt x="1720" y="1955"/>
                </a:lnTo>
                <a:lnTo>
                  <a:pt x="1713" y="1963"/>
                </a:lnTo>
                <a:lnTo>
                  <a:pt x="1713" y="1974"/>
                </a:lnTo>
                <a:lnTo>
                  <a:pt x="1727" y="1999"/>
                </a:lnTo>
                <a:lnTo>
                  <a:pt x="1736" y="2027"/>
                </a:lnTo>
                <a:lnTo>
                  <a:pt x="1743" y="2044"/>
                </a:lnTo>
                <a:lnTo>
                  <a:pt x="1758" y="2061"/>
                </a:lnTo>
                <a:lnTo>
                  <a:pt x="1772" y="2080"/>
                </a:lnTo>
                <a:lnTo>
                  <a:pt x="1788" y="2097"/>
                </a:lnTo>
                <a:lnTo>
                  <a:pt x="1795" y="2105"/>
                </a:lnTo>
                <a:lnTo>
                  <a:pt x="1810" y="2122"/>
                </a:lnTo>
                <a:lnTo>
                  <a:pt x="1826" y="2133"/>
                </a:lnTo>
                <a:lnTo>
                  <a:pt x="1840" y="2141"/>
                </a:lnTo>
                <a:lnTo>
                  <a:pt x="1855" y="2141"/>
                </a:lnTo>
                <a:lnTo>
                  <a:pt x="1862" y="2150"/>
                </a:lnTo>
                <a:lnTo>
                  <a:pt x="1878" y="2150"/>
                </a:lnTo>
                <a:lnTo>
                  <a:pt x="1885" y="2150"/>
                </a:lnTo>
                <a:lnTo>
                  <a:pt x="1899" y="2150"/>
                </a:lnTo>
                <a:lnTo>
                  <a:pt x="1907" y="2158"/>
                </a:lnTo>
                <a:lnTo>
                  <a:pt x="1899" y="2158"/>
                </a:lnTo>
                <a:lnTo>
                  <a:pt x="1892" y="2158"/>
                </a:lnTo>
                <a:lnTo>
                  <a:pt x="1885" y="2158"/>
                </a:lnTo>
                <a:lnTo>
                  <a:pt x="1878" y="2158"/>
                </a:lnTo>
                <a:lnTo>
                  <a:pt x="1871" y="2158"/>
                </a:lnTo>
                <a:lnTo>
                  <a:pt x="1862" y="2158"/>
                </a:lnTo>
                <a:lnTo>
                  <a:pt x="1847" y="2158"/>
                </a:lnTo>
                <a:lnTo>
                  <a:pt x="1833" y="2158"/>
                </a:lnTo>
                <a:lnTo>
                  <a:pt x="1817" y="2150"/>
                </a:lnTo>
                <a:lnTo>
                  <a:pt x="1795" y="2150"/>
                </a:lnTo>
                <a:lnTo>
                  <a:pt x="1788" y="2150"/>
                </a:lnTo>
                <a:lnTo>
                  <a:pt x="1772" y="2150"/>
                </a:lnTo>
                <a:lnTo>
                  <a:pt x="1765" y="2150"/>
                </a:lnTo>
                <a:lnTo>
                  <a:pt x="1765" y="2158"/>
                </a:lnTo>
                <a:lnTo>
                  <a:pt x="1765" y="2167"/>
                </a:lnTo>
                <a:lnTo>
                  <a:pt x="1772" y="2175"/>
                </a:lnTo>
                <a:lnTo>
                  <a:pt x="1781" y="2186"/>
                </a:lnTo>
                <a:lnTo>
                  <a:pt x="1795" y="2194"/>
                </a:lnTo>
                <a:lnTo>
                  <a:pt x="1817" y="2202"/>
                </a:lnTo>
                <a:lnTo>
                  <a:pt x="1833" y="2211"/>
                </a:lnTo>
                <a:lnTo>
                  <a:pt x="1862" y="2219"/>
                </a:lnTo>
                <a:lnTo>
                  <a:pt x="1885" y="2228"/>
                </a:lnTo>
                <a:lnTo>
                  <a:pt x="1923" y="2238"/>
                </a:lnTo>
                <a:lnTo>
                  <a:pt x="1952" y="2238"/>
                </a:lnTo>
                <a:lnTo>
                  <a:pt x="1996" y="2247"/>
                </a:lnTo>
                <a:lnTo>
                  <a:pt x="2034" y="2238"/>
                </a:lnTo>
                <a:lnTo>
                  <a:pt x="2041" y="2238"/>
                </a:lnTo>
                <a:lnTo>
                  <a:pt x="2041" y="2247"/>
                </a:lnTo>
                <a:lnTo>
                  <a:pt x="2034" y="2247"/>
                </a:lnTo>
                <a:lnTo>
                  <a:pt x="2027" y="2247"/>
                </a:lnTo>
                <a:lnTo>
                  <a:pt x="2020" y="2255"/>
                </a:lnTo>
                <a:lnTo>
                  <a:pt x="2005" y="2255"/>
                </a:lnTo>
                <a:lnTo>
                  <a:pt x="1989" y="2255"/>
                </a:lnTo>
                <a:lnTo>
                  <a:pt x="1975" y="2264"/>
                </a:lnTo>
                <a:lnTo>
                  <a:pt x="1961" y="2264"/>
                </a:lnTo>
                <a:lnTo>
                  <a:pt x="1944" y="2264"/>
                </a:lnTo>
                <a:lnTo>
                  <a:pt x="1923" y="2264"/>
                </a:lnTo>
                <a:lnTo>
                  <a:pt x="1899" y="2272"/>
                </a:lnTo>
                <a:lnTo>
                  <a:pt x="1878" y="2272"/>
                </a:lnTo>
                <a:lnTo>
                  <a:pt x="1855" y="2272"/>
                </a:lnTo>
                <a:lnTo>
                  <a:pt x="1833" y="2272"/>
                </a:lnTo>
                <a:lnTo>
                  <a:pt x="1817" y="2272"/>
                </a:lnTo>
                <a:lnTo>
                  <a:pt x="1803" y="2272"/>
                </a:lnTo>
                <a:lnTo>
                  <a:pt x="1788" y="2272"/>
                </a:lnTo>
                <a:lnTo>
                  <a:pt x="1781" y="2272"/>
                </a:lnTo>
                <a:lnTo>
                  <a:pt x="1772" y="2281"/>
                </a:lnTo>
                <a:lnTo>
                  <a:pt x="1772" y="2291"/>
                </a:lnTo>
                <a:lnTo>
                  <a:pt x="1781" y="2291"/>
                </a:lnTo>
                <a:lnTo>
                  <a:pt x="1781" y="2300"/>
                </a:lnTo>
                <a:lnTo>
                  <a:pt x="1788" y="2308"/>
                </a:lnTo>
                <a:lnTo>
                  <a:pt x="1795" y="2308"/>
                </a:lnTo>
                <a:lnTo>
                  <a:pt x="1810" y="2317"/>
                </a:lnTo>
                <a:lnTo>
                  <a:pt x="1817" y="2317"/>
                </a:lnTo>
                <a:lnTo>
                  <a:pt x="1833" y="2325"/>
                </a:lnTo>
                <a:lnTo>
                  <a:pt x="1847" y="2334"/>
                </a:lnTo>
                <a:lnTo>
                  <a:pt x="1862" y="2334"/>
                </a:lnTo>
                <a:lnTo>
                  <a:pt x="1878" y="2344"/>
                </a:lnTo>
                <a:lnTo>
                  <a:pt x="1892" y="2353"/>
                </a:lnTo>
                <a:lnTo>
                  <a:pt x="1907" y="2353"/>
                </a:lnTo>
                <a:lnTo>
                  <a:pt x="1923" y="2361"/>
                </a:lnTo>
                <a:lnTo>
                  <a:pt x="1944" y="2370"/>
                </a:lnTo>
                <a:lnTo>
                  <a:pt x="1961" y="2370"/>
                </a:lnTo>
                <a:lnTo>
                  <a:pt x="1975" y="2370"/>
                </a:lnTo>
                <a:lnTo>
                  <a:pt x="1989" y="2378"/>
                </a:lnTo>
                <a:lnTo>
                  <a:pt x="2005" y="2378"/>
                </a:lnTo>
                <a:lnTo>
                  <a:pt x="2020" y="2387"/>
                </a:lnTo>
                <a:lnTo>
                  <a:pt x="2034" y="2387"/>
                </a:lnTo>
                <a:lnTo>
                  <a:pt x="2041" y="2387"/>
                </a:lnTo>
                <a:lnTo>
                  <a:pt x="2057" y="2387"/>
                </a:lnTo>
                <a:lnTo>
                  <a:pt x="2065" y="2387"/>
                </a:lnTo>
                <a:lnTo>
                  <a:pt x="2057" y="2397"/>
                </a:lnTo>
                <a:lnTo>
                  <a:pt x="2041" y="2406"/>
                </a:lnTo>
                <a:lnTo>
                  <a:pt x="2027" y="2406"/>
                </a:lnTo>
                <a:lnTo>
                  <a:pt x="2013" y="2406"/>
                </a:lnTo>
                <a:lnTo>
                  <a:pt x="1989" y="2414"/>
                </a:lnTo>
                <a:lnTo>
                  <a:pt x="1968" y="2414"/>
                </a:lnTo>
                <a:lnTo>
                  <a:pt x="1952" y="2414"/>
                </a:lnTo>
                <a:lnTo>
                  <a:pt x="1930" y="2414"/>
                </a:lnTo>
                <a:lnTo>
                  <a:pt x="1907" y="2414"/>
                </a:lnTo>
                <a:lnTo>
                  <a:pt x="1885" y="2414"/>
                </a:lnTo>
                <a:lnTo>
                  <a:pt x="1862" y="2414"/>
                </a:lnTo>
                <a:lnTo>
                  <a:pt x="1847" y="2414"/>
                </a:lnTo>
                <a:lnTo>
                  <a:pt x="1833" y="2414"/>
                </a:lnTo>
                <a:lnTo>
                  <a:pt x="1817" y="2414"/>
                </a:lnTo>
                <a:lnTo>
                  <a:pt x="1803" y="2406"/>
                </a:lnTo>
                <a:lnTo>
                  <a:pt x="1795" y="2406"/>
                </a:lnTo>
                <a:lnTo>
                  <a:pt x="1781" y="2397"/>
                </a:lnTo>
                <a:lnTo>
                  <a:pt x="1758" y="2397"/>
                </a:lnTo>
                <a:lnTo>
                  <a:pt x="1743" y="2387"/>
                </a:lnTo>
                <a:lnTo>
                  <a:pt x="1727" y="2378"/>
                </a:lnTo>
                <a:lnTo>
                  <a:pt x="1713" y="2378"/>
                </a:lnTo>
                <a:lnTo>
                  <a:pt x="1698" y="2370"/>
                </a:lnTo>
                <a:lnTo>
                  <a:pt x="1682" y="2361"/>
                </a:lnTo>
                <a:lnTo>
                  <a:pt x="1668" y="2353"/>
                </a:lnTo>
                <a:lnTo>
                  <a:pt x="1654" y="2344"/>
                </a:lnTo>
                <a:lnTo>
                  <a:pt x="1637" y="2334"/>
                </a:lnTo>
                <a:lnTo>
                  <a:pt x="1623" y="2325"/>
                </a:lnTo>
                <a:lnTo>
                  <a:pt x="1609" y="2325"/>
                </a:lnTo>
                <a:lnTo>
                  <a:pt x="1592" y="2317"/>
                </a:lnTo>
                <a:lnTo>
                  <a:pt x="1585" y="2308"/>
                </a:lnTo>
                <a:lnTo>
                  <a:pt x="1571" y="2300"/>
                </a:lnTo>
                <a:lnTo>
                  <a:pt x="1557" y="2291"/>
                </a:lnTo>
                <a:lnTo>
                  <a:pt x="1548" y="2281"/>
                </a:lnTo>
                <a:lnTo>
                  <a:pt x="1533" y="2272"/>
                </a:lnTo>
                <a:lnTo>
                  <a:pt x="1526" y="2264"/>
                </a:lnTo>
                <a:lnTo>
                  <a:pt x="1512" y="2264"/>
                </a:lnTo>
                <a:lnTo>
                  <a:pt x="1503" y="2255"/>
                </a:lnTo>
                <a:lnTo>
                  <a:pt x="1488" y="2247"/>
                </a:lnTo>
                <a:lnTo>
                  <a:pt x="1481" y="2247"/>
                </a:lnTo>
                <a:lnTo>
                  <a:pt x="1474" y="2238"/>
                </a:lnTo>
                <a:lnTo>
                  <a:pt x="1458" y="2238"/>
                </a:lnTo>
                <a:lnTo>
                  <a:pt x="1451" y="2228"/>
                </a:lnTo>
                <a:lnTo>
                  <a:pt x="1443" y="2228"/>
                </a:lnTo>
                <a:lnTo>
                  <a:pt x="1436" y="2219"/>
                </a:lnTo>
                <a:lnTo>
                  <a:pt x="1429" y="2219"/>
                </a:lnTo>
                <a:lnTo>
                  <a:pt x="1422" y="2219"/>
                </a:lnTo>
                <a:lnTo>
                  <a:pt x="1413" y="2219"/>
                </a:lnTo>
                <a:lnTo>
                  <a:pt x="1406" y="2219"/>
                </a:lnTo>
                <a:lnTo>
                  <a:pt x="1399" y="2219"/>
                </a:lnTo>
                <a:lnTo>
                  <a:pt x="1406" y="2219"/>
                </a:lnTo>
                <a:lnTo>
                  <a:pt x="1406" y="2228"/>
                </a:lnTo>
                <a:lnTo>
                  <a:pt x="1413" y="2238"/>
                </a:lnTo>
                <a:lnTo>
                  <a:pt x="1422" y="2247"/>
                </a:lnTo>
                <a:lnTo>
                  <a:pt x="1436" y="2255"/>
                </a:lnTo>
                <a:lnTo>
                  <a:pt x="1451" y="2264"/>
                </a:lnTo>
                <a:lnTo>
                  <a:pt x="1467" y="2281"/>
                </a:lnTo>
                <a:lnTo>
                  <a:pt x="1488" y="2300"/>
                </a:lnTo>
                <a:lnTo>
                  <a:pt x="1512" y="2317"/>
                </a:lnTo>
                <a:lnTo>
                  <a:pt x="1540" y="2334"/>
                </a:lnTo>
                <a:lnTo>
                  <a:pt x="1564" y="2353"/>
                </a:lnTo>
                <a:lnTo>
                  <a:pt x="1592" y="2361"/>
                </a:lnTo>
                <a:lnTo>
                  <a:pt x="1623" y="2378"/>
                </a:lnTo>
                <a:lnTo>
                  <a:pt x="1661" y="2397"/>
                </a:lnTo>
                <a:lnTo>
                  <a:pt x="1691" y="2414"/>
                </a:lnTo>
                <a:lnTo>
                  <a:pt x="1675" y="2406"/>
                </a:lnTo>
                <a:lnTo>
                  <a:pt x="1661" y="2406"/>
                </a:lnTo>
                <a:lnTo>
                  <a:pt x="1637" y="2406"/>
                </a:lnTo>
                <a:lnTo>
                  <a:pt x="1623" y="2397"/>
                </a:lnTo>
                <a:lnTo>
                  <a:pt x="1601" y="2397"/>
                </a:lnTo>
                <a:lnTo>
                  <a:pt x="1585" y="2387"/>
                </a:lnTo>
                <a:lnTo>
                  <a:pt x="1571" y="2387"/>
                </a:lnTo>
                <a:lnTo>
                  <a:pt x="1557" y="2387"/>
                </a:lnTo>
                <a:lnTo>
                  <a:pt x="1533" y="2387"/>
                </a:lnTo>
                <a:lnTo>
                  <a:pt x="1519" y="2378"/>
                </a:lnTo>
                <a:lnTo>
                  <a:pt x="1503" y="2378"/>
                </a:lnTo>
                <a:lnTo>
                  <a:pt x="1481" y="2378"/>
                </a:lnTo>
                <a:lnTo>
                  <a:pt x="1467" y="2378"/>
                </a:lnTo>
                <a:lnTo>
                  <a:pt x="1451" y="2378"/>
                </a:lnTo>
                <a:lnTo>
                  <a:pt x="1436" y="2370"/>
                </a:lnTo>
                <a:lnTo>
                  <a:pt x="1422" y="2370"/>
                </a:lnTo>
                <a:lnTo>
                  <a:pt x="1406" y="2370"/>
                </a:lnTo>
                <a:lnTo>
                  <a:pt x="1391" y="2370"/>
                </a:lnTo>
                <a:lnTo>
                  <a:pt x="1377" y="2370"/>
                </a:lnTo>
                <a:lnTo>
                  <a:pt x="1361" y="2370"/>
                </a:lnTo>
                <a:lnTo>
                  <a:pt x="1347" y="2370"/>
                </a:lnTo>
                <a:lnTo>
                  <a:pt x="1332" y="2370"/>
                </a:lnTo>
                <a:lnTo>
                  <a:pt x="1323" y="2361"/>
                </a:lnTo>
                <a:lnTo>
                  <a:pt x="1309" y="2361"/>
                </a:lnTo>
                <a:lnTo>
                  <a:pt x="1302" y="2361"/>
                </a:lnTo>
                <a:lnTo>
                  <a:pt x="1287" y="2361"/>
                </a:lnTo>
                <a:lnTo>
                  <a:pt x="1278" y="2361"/>
                </a:lnTo>
                <a:lnTo>
                  <a:pt x="1271" y="2361"/>
                </a:lnTo>
                <a:lnTo>
                  <a:pt x="1257" y="2361"/>
                </a:lnTo>
                <a:lnTo>
                  <a:pt x="1250" y="2361"/>
                </a:lnTo>
                <a:lnTo>
                  <a:pt x="1242" y="2361"/>
                </a:lnTo>
                <a:lnTo>
                  <a:pt x="1233" y="2361"/>
                </a:lnTo>
                <a:lnTo>
                  <a:pt x="1219" y="2334"/>
                </a:lnTo>
                <a:lnTo>
                  <a:pt x="1212" y="2334"/>
                </a:lnTo>
                <a:lnTo>
                  <a:pt x="1205" y="2325"/>
                </a:lnTo>
                <a:lnTo>
                  <a:pt x="1189" y="2317"/>
                </a:lnTo>
                <a:lnTo>
                  <a:pt x="1167" y="2300"/>
                </a:lnTo>
                <a:lnTo>
                  <a:pt x="1144" y="2281"/>
                </a:lnTo>
                <a:lnTo>
                  <a:pt x="1115" y="2255"/>
                </a:lnTo>
                <a:lnTo>
                  <a:pt x="1084" y="2228"/>
                </a:lnTo>
                <a:lnTo>
                  <a:pt x="1047" y="2202"/>
                </a:lnTo>
                <a:lnTo>
                  <a:pt x="1002" y="2158"/>
                </a:lnTo>
                <a:lnTo>
                  <a:pt x="964" y="2122"/>
                </a:lnTo>
                <a:lnTo>
                  <a:pt x="919" y="2088"/>
                </a:lnTo>
                <a:lnTo>
                  <a:pt x="867" y="2044"/>
                </a:lnTo>
                <a:lnTo>
                  <a:pt x="822" y="1999"/>
                </a:lnTo>
                <a:lnTo>
                  <a:pt x="770" y="1955"/>
                </a:lnTo>
                <a:lnTo>
                  <a:pt x="718" y="1911"/>
                </a:lnTo>
                <a:lnTo>
                  <a:pt x="666" y="1868"/>
                </a:lnTo>
                <a:lnTo>
                  <a:pt x="612" y="1815"/>
                </a:lnTo>
                <a:lnTo>
                  <a:pt x="560" y="1771"/>
                </a:lnTo>
                <a:lnTo>
                  <a:pt x="508" y="1718"/>
                </a:lnTo>
                <a:lnTo>
                  <a:pt x="456" y="1674"/>
                </a:lnTo>
                <a:lnTo>
                  <a:pt x="404" y="1621"/>
                </a:lnTo>
                <a:lnTo>
                  <a:pt x="352" y="1576"/>
                </a:lnTo>
                <a:lnTo>
                  <a:pt x="307" y="1532"/>
                </a:lnTo>
                <a:lnTo>
                  <a:pt x="262" y="1487"/>
                </a:lnTo>
                <a:lnTo>
                  <a:pt x="216" y="1445"/>
                </a:lnTo>
                <a:lnTo>
                  <a:pt x="180" y="1401"/>
                </a:lnTo>
                <a:lnTo>
                  <a:pt x="142" y="1356"/>
                </a:lnTo>
                <a:lnTo>
                  <a:pt x="111" y="1320"/>
                </a:lnTo>
                <a:lnTo>
                  <a:pt x="81" y="1286"/>
                </a:lnTo>
                <a:lnTo>
                  <a:pt x="59" y="1250"/>
                </a:lnTo>
                <a:lnTo>
                  <a:pt x="36" y="1225"/>
                </a:lnTo>
                <a:lnTo>
                  <a:pt x="29" y="1198"/>
                </a:lnTo>
                <a:lnTo>
                  <a:pt x="7" y="1136"/>
                </a:lnTo>
                <a:lnTo>
                  <a:pt x="0" y="1075"/>
                </a:lnTo>
                <a:lnTo>
                  <a:pt x="0" y="986"/>
                </a:lnTo>
                <a:lnTo>
                  <a:pt x="0" y="897"/>
                </a:lnTo>
                <a:lnTo>
                  <a:pt x="15" y="802"/>
                </a:lnTo>
                <a:lnTo>
                  <a:pt x="29" y="705"/>
                </a:lnTo>
                <a:lnTo>
                  <a:pt x="45" y="599"/>
                </a:lnTo>
                <a:lnTo>
                  <a:pt x="67" y="502"/>
                </a:lnTo>
                <a:lnTo>
                  <a:pt x="90" y="404"/>
                </a:lnTo>
                <a:lnTo>
                  <a:pt x="111" y="315"/>
                </a:lnTo>
                <a:lnTo>
                  <a:pt x="135" y="229"/>
                </a:lnTo>
                <a:lnTo>
                  <a:pt x="156" y="148"/>
                </a:lnTo>
                <a:lnTo>
                  <a:pt x="171" y="87"/>
                </a:lnTo>
                <a:lnTo>
                  <a:pt x="187" y="42"/>
                </a:lnTo>
                <a:lnTo>
                  <a:pt x="194" y="17"/>
                </a:lnTo>
                <a:lnTo>
                  <a:pt x="194" y="0"/>
                </a:lnTo>
                <a:lnTo>
                  <a:pt x="208" y="9"/>
                </a:lnTo>
                <a:lnTo>
                  <a:pt x="225" y="17"/>
                </a:lnTo>
                <a:lnTo>
                  <a:pt x="239" y="26"/>
                </a:lnTo>
                <a:lnTo>
                  <a:pt x="253" y="34"/>
                </a:lnTo>
                <a:lnTo>
                  <a:pt x="269" y="42"/>
                </a:lnTo>
                <a:lnTo>
                  <a:pt x="284" y="62"/>
                </a:lnTo>
                <a:lnTo>
                  <a:pt x="298" y="78"/>
                </a:lnTo>
                <a:lnTo>
                  <a:pt x="307" y="95"/>
                </a:lnTo>
                <a:lnTo>
                  <a:pt x="321" y="123"/>
                </a:lnTo>
                <a:lnTo>
                  <a:pt x="329" y="140"/>
                </a:lnTo>
                <a:lnTo>
                  <a:pt x="336" y="167"/>
                </a:lnTo>
                <a:lnTo>
                  <a:pt x="336" y="201"/>
                </a:lnTo>
                <a:lnTo>
                  <a:pt x="336" y="229"/>
                </a:lnTo>
                <a:lnTo>
                  <a:pt x="336" y="265"/>
                </a:lnTo>
                <a:lnTo>
                  <a:pt x="329" y="307"/>
                </a:lnTo>
                <a:lnTo>
                  <a:pt x="314" y="343"/>
                </a:lnTo>
                <a:lnTo>
                  <a:pt x="314" y="360"/>
                </a:lnTo>
                <a:lnTo>
                  <a:pt x="314" y="379"/>
                </a:lnTo>
                <a:lnTo>
                  <a:pt x="314" y="396"/>
                </a:lnTo>
                <a:lnTo>
                  <a:pt x="314" y="413"/>
                </a:lnTo>
                <a:lnTo>
                  <a:pt x="321" y="421"/>
                </a:lnTo>
                <a:lnTo>
                  <a:pt x="321" y="440"/>
                </a:lnTo>
                <a:lnTo>
                  <a:pt x="329" y="449"/>
                </a:lnTo>
                <a:lnTo>
                  <a:pt x="343" y="457"/>
                </a:lnTo>
                <a:lnTo>
                  <a:pt x="352" y="457"/>
                </a:lnTo>
                <a:lnTo>
                  <a:pt x="359" y="466"/>
                </a:lnTo>
                <a:lnTo>
                  <a:pt x="366" y="474"/>
                </a:lnTo>
                <a:lnTo>
                  <a:pt x="381" y="485"/>
                </a:lnTo>
                <a:lnTo>
                  <a:pt x="397" y="493"/>
                </a:lnTo>
                <a:lnTo>
                  <a:pt x="404" y="502"/>
                </a:lnTo>
                <a:lnTo>
                  <a:pt x="418" y="518"/>
                </a:lnTo>
                <a:lnTo>
                  <a:pt x="433" y="538"/>
                </a:lnTo>
                <a:lnTo>
                  <a:pt x="449" y="554"/>
                </a:lnTo>
                <a:lnTo>
                  <a:pt x="456" y="580"/>
                </a:lnTo>
                <a:lnTo>
                  <a:pt x="463" y="607"/>
                </a:lnTo>
                <a:lnTo>
                  <a:pt x="470" y="633"/>
                </a:lnTo>
                <a:lnTo>
                  <a:pt x="478" y="660"/>
                </a:lnTo>
                <a:lnTo>
                  <a:pt x="478" y="696"/>
                </a:lnTo>
                <a:lnTo>
                  <a:pt x="478" y="730"/>
                </a:lnTo>
                <a:lnTo>
                  <a:pt x="470" y="766"/>
                </a:lnTo>
                <a:lnTo>
                  <a:pt x="478" y="791"/>
                </a:lnTo>
                <a:lnTo>
                  <a:pt x="487" y="810"/>
                </a:lnTo>
                <a:lnTo>
                  <a:pt x="494" y="827"/>
                </a:lnTo>
                <a:lnTo>
                  <a:pt x="494" y="836"/>
                </a:lnTo>
                <a:lnTo>
                  <a:pt x="501" y="844"/>
                </a:lnTo>
                <a:lnTo>
                  <a:pt x="501" y="855"/>
                </a:lnTo>
                <a:lnTo>
                  <a:pt x="508" y="855"/>
                </a:lnTo>
                <a:lnTo>
                  <a:pt x="508" y="863"/>
                </a:lnTo>
                <a:lnTo>
                  <a:pt x="523" y="889"/>
                </a:lnTo>
                <a:lnTo>
                  <a:pt x="546" y="916"/>
                </a:lnTo>
                <a:lnTo>
                  <a:pt x="560" y="942"/>
                </a:lnTo>
                <a:lnTo>
                  <a:pt x="576" y="961"/>
                </a:lnTo>
                <a:lnTo>
                  <a:pt x="591" y="986"/>
                </a:lnTo>
                <a:lnTo>
                  <a:pt x="605" y="1003"/>
                </a:lnTo>
                <a:lnTo>
                  <a:pt x="621" y="1022"/>
                </a:lnTo>
                <a:lnTo>
                  <a:pt x="636" y="1039"/>
                </a:lnTo>
                <a:lnTo>
                  <a:pt x="650" y="1056"/>
                </a:lnTo>
                <a:lnTo>
                  <a:pt x="666" y="1075"/>
                </a:lnTo>
                <a:lnTo>
                  <a:pt x="681" y="1092"/>
                </a:lnTo>
                <a:lnTo>
                  <a:pt x="695" y="1100"/>
                </a:lnTo>
                <a:lnTo>
                  <a:pt x="711" y="1119"/>
                </a:lnTo>
                <a:lnTo>
                  <a:pt x="718" y="1128"/>
                </a:lnTo>
                <a:lnTo>
                  <a:pt x="733" y="1145"/>
                </a:lnTo>
                <a:lnTo>
                  <a:pt x="747" y="1153"/>
                </a:lnTo>
                <a:lnTo>
                  <a:pt x="756" y="1162"/>
                </a:lnTo>
                <a:lnTo>
                  <a:pt x="770" y="1172"/>
                </a:lnTo>
                <a:lnTo>
                  <a:pt x="777" y="1181"/>
                </a:lnTo>
                <a:lnTo>
                  <a:pt x="792" y="1189"/>
                </a:lnTo>
                <a:lnTo>
                  <a:pt x="808" y="1198"/>
                </a:lnTo>
                <a:lnTo>
                  <a:pt x="815" y="1206"/>
                </a:lnTo>
                <a:lnTo>
                  <a:pt x="830" y="1215"/>
                </a:lnTo>
                <a:lnTo>
                  <a:pt x="837" y="1225"/>
                </a:lnTo>
                <a:lnTo>
                  <a:pt x="853" y="1225"/>
                </a:lnTo>
                <a:lnTo>
                  <a:pt x="860" y="1234"/>
                </a:lnTo>
                <a:lnTo>
                  <a:pt x="874" y="1234"/>
                </a:lnTo>
                <a:lnTo>
                  <a:pt x="882" y="1234"/>
                </a:lnTo>
                <a:lnTo>
                  <a:pt x="898" y="1242"/>
                </a:lnTo>
                <a:lnTo>
                  <a:pt x="905" y="1242"/>
                </a:lnTo>
                <a:lnTo>
                  <a:pt x="919" y="1250"/>
                </a:lnTo>
                <a:lnTo>
                  <a:pt x="926" y="1250"/>
                </a:lnTo>
                <a:lnTo>
                  <a:pt x="957" y="1250"/>
                </a:lnTo>
                <a:lnTo>
                  <a:pt x="988" y="1259"/>
                </a:lnTo>
                <a:lnTo>
                  <a:pt x="1016" y="1259"/>
                </a:lnTo>
                <a:lnTo>
                  <a:pt x="1040" y="1267"/>
                </a:lnTo>
                <a:lnTo>
                  <a:pt x="1070" y="1267"/>
                </a:lnTo>
                <a:lnTo>
                  <a:pt x="1092" y="1267"/>
                </a:lnTo>
                <a:lnTo>
                  <a:pt x="1115" y="1267"/>
                </a:lnTo>
                <a:lnTo>
                  <a:pt x="1137" y="1267"/>
                </a:lnTo>
                <a:lnTo>
                  <a:pt x="1160" y="1267"/>
                </a:lnTo>
                <a:lnTo>
                  <a:pt x="1181" y="1267"/>
                </a:lnTo>
                <a:lnTo>
                  <a:pt x="1205" y="1267"/>
                </a:lnTo>
                <a:lnTo>
                  <a:pt x="1226" y="1267"/>
                </a:lnTo>
                <a:lnTo>
                  <a:pt x="1242" y="1259"/>
                </a:lnTo>
                <a:lnTo>
                  <a:pt x="1264" y="1259"/>
                </a:lnTo>
                <a:lnTo>
                  <a:pt x="1278" y="1259"/>
                </a:lnTo>
                <a:lnTo>
                  <a:pt x="1294" y="1259"/>
                </a:lnTo>
                <a:lnTo>
                  <a:pt x="1309" y="1250"/>
                </a:lnTo>
                <a:lnTo>
                  <a:pt x="1323" y="1250"/>
                </a:lnTo>
                <a:lnTo>
                  <a:pt x="1339" y="1250"/>
                </a:lnTo>
                <a:lnTo>
                  <a:pt x="1354" y="1242"/>
                </a:lnTo>
                <a:lnTo>
                  <a:pt x="1361" y="1242"/>
                </a:lnTo>
                <a:lnTo>
                  <a:pt x="1368" y="1242"/>
                </a:lnTo>
                <a:lnTo>
                  <a:pt x="1384" y="1234"/>
                </a:lnTo>
                <a:lnTo>
                  <a:pt x="1391" y="1234"/>
                </a:lnTo>
                <a:lnTo>
                  <a:pt x="1399" y="1234"/>
                </a:lnTo>
                <a:lnTo>
                  <a:pt x="1406" y="1234"/>
                </a:lnTo>
                <a:lnTo>
                  <a:pt x="1413" y="1234"/>
                </a:lnTo>
                <a:lnTo>
                  <a:pt x="1391" y="1242"/>
                </a:lnTo>
                <a:lnTo>
                  <a:pt x="1368" y="1259"/>
                </a:lnTo>
                <a:lnTo>
                  <a:pt x="1339" y="1267"/>
                </a:lnTo>
                <a:lnTo>
                  <a:pt x="1316" y="1278"/>
                </a:lnTo>
                <a:lnTo>
                  <a:pt x="1294" y="1286"/>
                </a:lnTo>
                <a:lnTo>
                  <a:pt x="1271" y="1286"/>
                </a:lnTo>
                <a:lnTo>
                  <a:pt x="1250" y="1295"/>
                </a:lnTo>
                <a:lnTo>
                  <a:pt x="1226" y="1295"/>
                </a:lnTo>
                <a:lnTo>
                  <a:pt x="1205" y="1295"/>
                </a:lnTo>
                <a:lnTo>
                  <a:pt x="1189" y="1303"/>
                </a:lnTo>
                <a:lnTo>
                  <a:pt x="1167" y="1303"/>
                </a:lnTo>
                <a:lnTo>
                  <a:pt x="1151" y="1303"/>
                </a:lnTo>
                <a:lnTo>
                  <a:pt x="1137" y="1303"/>
                </a:lnTo>
                <a:lnTo>
                  <a:pt x="1122" y="1312"/>
                </a:lnTo>
                <a:lnTo>
                  <a:pt x="1115" y="1312"/>
                </a:lnTo>
                <a:lnTo>
                  <a:pt x="1106" y="1320"/>
                </a:lnTo>
                <a:lnTo>
                  <a:pt x="1106" y="1331"/>
                </a:lnTo>
                <a:lnTo>
                  <a:pt x="1115" y="1331"/>
                </a:lnTo>
                <a:lnTo>
                  <a:pt x="1122" y="1339"/>
                </a:lnTo>
                <a:lnTo>
                  <a:pt x="1137" y="1339"/>
                </a:lnTo>
                <a:lnTo>
                  <a:pt x="1144" y="1348"/>
                </a:lnTo>
                <a:lnTo>
                  <a:pt x="1160" y="1348"/>
                </a:lnTo>
                <a:lnTo>
                  <a:pt x="1174" y="1356"/>
                </a:lnTo>
                <a:lnTo>
                  <a:pt x="1189" y="1356"/>
                </a:lnTo>
                <a:lnTo>
                  <a:pt x="1205" y="1365"/>
                </a:lnTo>
                <a:lnTo>
                  <a:pt x="1219" y="1365"/>
                </a:lnTo>
                <a:lnTo>
                  <a:pt x="1242" y="1365"/>
                </a:lnTo>
                <a:lnTo>
                  <a:pt x="1257" y="1373"/>
                </a:lnTo>
                <a:lnTo>
                  <a:pt x="1278" y="1373"/>
                </a:lnTo>
                <a:lnTo>
                  <a:pt x="1294" y="1373"/>
                </a:lnTo>
                <a:lnTo>
                  <a:pt x="1316" y="1373"/>
                </a:lnTo>
                <a:lnTo>
                  <a:pt x="1332" y="1373"/>
                </a:lnTo>
                <a:lnTo>
                  <a:pt x="1347" y="1373"/>
                </a:lnTo>
                <a:lnTo>
                  <a:pt x="1361" y="1373"/>
                </a:lnTo>
                <a:lnTo>
                  <a:pt x="1384" y="1373"/>
                </a:lnTo>
                <a:lnTo>
                  <a:pt x="1399" y="1373"/>
                </a:lnTo>
                <a:lnTo>
                  <a:pt x="1413" y="1365"/>
                </a:lnTo>
                <a:lnTo>
                  <a:pt x="1436" y="1365"/>
                </a:lnTo>
                <a:lnTo>
                  <a:pt x="1451" y="1365"/>
                </a:lnTo>
                <a:lnTo>
                  <a:pt x="1467" y="1365"/>
                </a:lnTo>
                <a:lnTo>
                  <a:pt x="1488" y="1365"/>
                </a:lnTo>
                <a:lnTo>
                  <a:pt x="1503" y="1365"/>
                </a:lnTo>
                <a:lnTo>
                  <a:pt x="1526" y="1365"/>
                </a:lnTo>
                <a:lnTo>
                  <a:pt x="1540" y="1365"/>
                </a:lnTo>
                <a:lnTo>
                  <a:pt x="1557" y="1373"/>
                </a:lnTo>
                <a:lnTo>
                  <a:pt x="1578" y="1373"/>
                </a:lnTo>
                <a:lnTo>
                  <a:pt x="1592" y="1373"/>
                </a:lnTo>
                <a:lnTo>
                  <a:pt x="1609" y="1373"/>
                </a:lnTo>
                <a:lnTo>
                  <a:pt x="1630" y="1373"/>
                </a:lnTo>
                <a:lnTo>
                  <a:pt x="1646" y="1382"/>
                </a:lnTo>
                <a:lnTo>
                  <a:pt x="1661" y="1382"/>
                </a:lnTo>
                <a:lnTo>
                  <a:pt x="1675" y="1382"/>
                </a:lnTo>
                <a:lnTo>
                  <a:pt x="1691" y="1392"/>
                </a:lnTo>
                <a:lnTo>
                  <a:pt x="1706" y="1401"/>
                </a:lnTo>
                <a:lnTo>
                  <a:pt x="1720" y="1401"/>
                </a:lnTo>
                <a:lnTo>
                  <a:pt x="1736" y="1409"/>
                </a:lnTo>
                <a:lnTo>
                  <a:pt x="1750" y="1409"/>
                </a:lnTo>
                <a:lnTo>
                  <a:pt x="1758" y="1418"/>
                </a:lnTo>
                <a:lnTo>
                  <a:pt x="1772" y="1426"/>
                </a:lnTo>
                <a:lnTo>
                  <a:pt x="1781" y="1435"/>
                </a:lnTo>
                <a:lnTo>
                  <a:pt x="1795" y="1445"/>
                </a:lnTo>
                <a:lnTo>
                  <a:pt x="1803" y="1454"/>
                </a:lnTo>
                <a:lnTo>
                  <a:pt x="1795" y="1454"/>
                </a:lnTo>
                <a:lnTo>
                  <a:pt x="1788" y="1445"/>
                </a:lnTo>
                <a:lnTo>
                  <a:pt x="1781" y="1445"/>
                </a:lnTo>
                <a:lnTo>
                  <a:pt x="1781" y="1435"/>
                </a:lnTo>
                <a:lnTo>
                  <a:pt x="1772" y="1435"/>
                </a:lnTo>
                <a:lnTo>
                  <a:pt x="1765" y="1426"/>
                </a:lnTo>
                <a:lnTo>
                  <a:pt x="1750" y="1426"/>
                </a:lnTo>
                <a:lnTo>
                  <a:pt x="1743" y="1426"/>
                </a:lnTo>
                <a:lnTo>
                  <a:pt x="1736" y="1418"/>
                </a:lnTo>
                <a:lnTo>
                  <a:pt x="1720" y="1418"/>
                </a:lnTo>
                <a:lnTo>
                  <a:pt x="1706" y="1418"/>
                </a:lnTo>
                <a:lnTo>
                  <a:pt x="1691" y="1409"/>
                </a:lnTo>
                <a:lnTo>
                  <a:pt x="1675" y="1409"/>
                </a:lnTo>
                <a:lnTo>
                  <a:pt x="1654" y="1409"/>
                </a:lnTo>
                <a:lnTo>
                  <a:pt x="1637" y="1401"/>
                </a:lnTo>
                <a:lnTo>
                  <a:pt x="1616" y="1401"/>
                </a:lnTo>
                <a:lnTo>
                  <a:pt x="1592" y="1401"/>
                </a:lnTo>
                <a:lnTo>
                  <a:pt x="1564" y="1401"/>
                </a:lnTo>
                <a:lnTo>
                  <a:pt x="1540" y="1401"/>
                </a:lnTo>
                <a:lnTo>
                  <a:pt x="1512" y="1401"/>
                </a:lnTo>
                <a:lnTo>
                  <a:pt x="1481" y="1401"/>
                </a:lnTo>
                <a:lnTo>
                  <a:pt x="1451" y="1401"/>
                </a:lnTo>
                <a:lnTo>
                  <a:pt x="1413" y="1401"/>
                </a:lnTo>
                <a:lnTo>
                  <a:pt x="1377" y="1401"/>
                </a:lnTo>
                <a:lnTo>
                  <a:pt x="1339" y="1409"/>
                </a:lnTo>
                <a:lnTo>
                  <a:pt x="1302" y="1409"/>
                </a:lnTo>
                <a:lnTo>
                  <a:pt x="1332" y="1426"/>
                </a:lnTo>
                <a:lnTo>
                  <a:pt x="1368" y="1445"/>
                </a:lnTo>
                <a:lnTo>
                  <a:pt x="1399" y="1462"/>
                </a:lnTo>
                <a:lnTo>
                  <a:pt x="1422" y="1479"/>
                </a:lnTo>
                <a:lnTo>
                  <a:pt x="1451" y="1498"/>
                </a:lnTo>
                <a:lnTo>
                  <a:pt x="1474" y="1515"/>
                </a:lnTo>
                <a:lnTo>
                  <a:pt x="1496" y="1540"/>
                </a:lnTo>
                <a:lnTo>
                  <a:pt x="1512" y="1559"/>
                </a:lnTo>
                <a:lnTo>
                  <a:pt x="1533" y="1585"/>
                </a:lnTo>
                <a:lnTo>
                  <a:pt x="1548" y="1612"/>
                </a:lnTo>
                <a:lnTo>
                  <a:pt x="1564" y="1638"/>
                </a:lnTo>
                <a:lnTo>
                  <a:pt x="1578" y="1665"/>
                </a:lnTo>
                <a:lnTo>
                  <a:pt x="1592" y="1691"/>
                </a:lnTo>
                <a:lnTo>
                  <a:pt x="1609" y="1718"/>
                </a:lnTo>
                <a:lnTo>
                  <a:pt x="1623" y="1743"/>
                </a:lnTo>
                <a:lnTo>
                  <a:pt x="1637" y="1779"/>
                </a:lnTo>
                <a:lnTo>
                  <a:pt x="1646" y="1788"/>
                </a:lnTo>
                <a:lnTo>
                  <a:pt x="1661" y="1805"/>
                </a:lnTo>
                <a:lnTo>
                  <a:pt x="1668" y="1824"/>
                </a:lnTo>
                <a:lnTo>
                  <a:pt x="1682" y="1832"/>
                </a:lnTo>
                <a:lnTo>
                  <a:pt x="1691" y="1841"/>
                </a:lnTo>
                <a:lnTo>
                  <a:pt x="1698" y="1849"/>
                </a:lnTo>
                <a:lnTo>
                  <a:pt x="1713" y="1858"/>
                </a:lnTo>
                <a:lnTo>
                  <a:pt x="1727" y="1868"/>
                </a:lnTo>
                <a:lnTo>
                  <a:pt x="1736" y="1877"/>
                </a:lnTo>
                <a:lnTo>
                  <a:pt x="1743" y="1885"/>
                </a:lnTo>
                <a:lnTo>
                  <a:pt x="1758" y="1885"/>
                </a:lnTo>
                <a:lnTo>
                  <a:pt x="1765" y="1894"/>
                </a:lnTo>
                <a:lnTo>
                  <a:pt x="1781" y="1894"/>
                </a:lnTo>
                <a:lnTo>
                  <a:pt x="1788" y="1902"/>
                </a:lnTo>
                <a:lnTo>
                  <a:pt x="1795" y="1902"/>
                </a:lnTo>
                <a:lnTo>
                  <a:pt x="1810" y="1902"/>
                </a:lnTo>
                <a:lnTo>
                  <a:pt x="1833" y="1938"/>
                </a:lnTo>
                <a:lnTo>
                  <a:pt x="1840" y="1938"/>
                </a:lnTo>
                <a:lnTo>
                  <a:pt x="1855" y="1938"/>
                </a:lnTo>
                <a:lnTo>
                  <a:pt x="1862" y="1938"/>
                </a:lnTo>
                <a:lnTo>
                  <a:pt x="1871" y="1938"/>
                </a:lnTo>
                <a:lnTo>
                  <a:pt x="1878" y="1938"/>
                </a:lnTo>
                <a:lnTo>
                  <a:pt x="1892" y="1930"/>
                </a:lnTo>
                <a:lnTo>
                  <a:pt x="1899" y="1930"/>
                </a:lnTo>
                <a:lnTo>
                  <a:pt x="1907" y="1930"/>
                </a:lnTo>
                <a:lnTo>
                  <a:pt x="1923" y="1930"/>
                </a:lnTo>
                <a:lnTo>
                  <a:pt x="1930" y="1921"/>
                </a:lnTo>
                <a:lnTo>
                  <a:pt x="1937" y="1921"/>
                </a:lnTo>
                <a:lnTo>
                  <a:pt x="1944" y="1911"/>
                </a:lnTo>
                <a:lnTo>
                  <a:pt x="1961" y="1911"/>
                </a:lnTo>
                <a:lnTo>
                  <a:pt x="1968" y="1902"/>
                </a:lnTo>
                <a:lnTo>
                  <a:pt x="1975" y="1902"/>
                </a:lnTo>
                <a:lnTo>
                  <a:pt x="1982" y="1894"/>
                </a:lnTo>
                <a:lnTo>
                  <a:pt x="1989" y="1894"/>
                </a:lnTo>
                <a:lnTo>
                  <a:pt x="1996" y="1885"/>
                </a:lnTo>
                <a:lnTo>
                  <a:pt x="2005" y="1885"/>
                </a:lnTo>
                <a:lnTo>
                  <a:pt x="2013" y="1877"/>
                </a:lnTo>
                <a:lnTo>
                  <a:pt x="2027" y="1877"/>
                </a:lnTo>
                <a:lnTo>
                  <a:pt x="2034" y="1868"/>
                </a:lnTo>
                <a:lnTo>
                  <a:pt x="2050" y="1868"/>
                </a:lnTo>
                <a:lnTo>
                  <a:pt x="2065" y="1858"/>
                </a:lnTo>
                <a:lnTo>
                  <a:pt x="2072" y="1858"/>
                </a:lnTo>
                <a:lnTo>
                  <a:pt x="2086" y="1849"/>
                </a:lnTo>
                <a:lnTo>
                  <a:pt x="2102" y="1849"/>
                </a:lnTo>
                <a:lnTo>
                  <a:pt x="2117" y="1849"/>
                </a:lnTo>
                <a:lnTo>
                  <a:pt x="2131" y="1849"/>
                </a:lnTo>
                <a:lnTo>
                  <a:pt x="2147" y="1849"/>
                </a:lnTo>
                <a:lnTo>
                  <a:pt x="2154" y="1849"/>
                </a:lnTo>
                <a:lnTo>
                  <a:pt x="2169" y="1849"/>
                </a:lnTo>
                <a:lnTo>
                  <a:pt x="2162" y="1849"/>
                </a:lnTo>
                <a:lnTo>
                  <a:pt x="2154" y="1841"/>
                </a:lnTo>
                <a:lnTo>
                  <a:pt x="2147" y="1841"/>
                </a:lnTo>
                <a:lnTo>
                  <a:pt x="2131" y="1841"/>
                </a:lnTo>
                <a:lnTo>
                  <a:pt x="2124" y="1841"/>
                </a:lnTo>
                <a:lnTo>
                  <a:pt x="2110" y="1832"/>
                </a:lnTo>
                <a:lnTo>
                  <a:pt x="2095" y="1841"/>
                </a:lnTo>
                <a:lnTo>
                  <a:pt x="2086" y="1841"/>
                </a:lnTo>
                <a:lnTo>
                  <a:pt x="2065" y="1841"/>
                </a:lnTo>
                <a:lnTo>
                  <a:pt x="2050" y="1841"/>
                </a:lnTo>
                <a:lnTo>
                  <a:pt x="2034" y="1849"/>
                </a:lnTo>
                <a:lnTo>
                  <a:pt x="2020" y="1849"/>
                </a:lnTo>
                <a:lnTo>
                  <a:pt x="2005" y="1858"/>
                </a:lnTo>
                <a:lnTo>
                  <a:pt x="1989" y="1868"/>
                </a:lnTo>
                <a:lnTo>
                  <a:pt x="1975" y="1877"/>
                </a:lnTo>
                <a:lnTo>
                  <a:pt x="1968" y="1877"/>
                </a:lnTo>
                <a:lnTo>
                  <a:pt x="1961" y="1885"/>
                </a:lnTo>
                <a:lnTo>
                  <a:pt x="1944" y="1885"/>
                </a:lnTo>
                <a:lnTo>
                  <a:pt x="1937" y="1894"/>
                </a:lnTo>
                <a:lnTo>
                  <a:pt x="1923" y="1894"/>
                </a:lnTo>
                <a:lnTo>
                  <a:pt x="1916" y="1902"/>
                </a:lnTo>
                <a:lnTo>
                  <a:pt x="1907" y="1902"/>
                </a:lnTo>
                <a:lnTo>
                  <a:pt x="1892" y="1902"/>
                </a:lnTo>
                <a:lnTo>
                  <a:pt x="1878" y="1902"/>
                </a:lnTo>
                <a:lnTo>
                  <a:pt x="1871" y="1911"/>
                </a:lnTo>
                <a:lnTo>
                  <a:pt x="1855" y="1911"/>
                </a:lnTo>
                <a:lnTo>
                  <a:pt x="1847" y="1911"/>
                </a:lnTo>
                <a:lnTo>
                  <a:pt x="1833" y="1911"/>
                </a:lnTo>
                <a:lnTo>
                  <a:pt x="1826" y="1911"/>
                </a:lnTo>
                <a:lnTo>
                  <a:pt x="1810" y="1902"/>
                </a:lnTo>
                <a:lnTo>
                  <a:pt x="1833" y="1938"/>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79" name="Freeform 9">
            <a:extLst>
              <a:ext uri="{FF2B5EF4-FFF2-40B4-BE49-F238E27FC236}">
                <a16:creationId xmlns:a16="http://schemas.microsoft.com/office/drawing/2014/main" id="{F613AC1A-9661-974C-A1E6-A8B040D816C6}"/>
              </a:ext>
            </a:extLst>
          </p:cNvPr>
          <p:cNvSpPr>
            <a:spLocks/>
          </p:cNvSpPr>
          <p:nvPr/>
        </p:nvSpPr>
        <p:spPr bwMode="auto">
          <a:xfrm>
            <a:off x="5759450" y="4967288"/>
            <a:ext cx="677863" cy="69850"/>
          </a:xfrm>
          <a:custGeom>
            <a:avLst/>
            <a:gdLst>
              <a:gd name="T0" fmla="*/ 427 w 427"/>
              <a:gd name="T1" fmla="*/ 0 h 44"/>
              <a:gd name="T2" fmla="*/ 427 w 427"/>
              <a:gd name="T3" fmla="*/ 0 h 44"/>
              <a:gd name="T4" fmla="*/ 411 w 427"/>
              <a:gd name="T5" fmla="*/ 0 h 44"/>
              <a:gd name="T6" fmla="*/ 390 w 427"/>
              <a:gd name="T7" fmla="*/ 8 h 44"/>
              <a:gd name="T8" fmla="*/ 366 w 427"/>
              <a:gd name="T9" fmla="*/ 19 h 44"/>
              <a:gd name="T10" fmla="*/ 330 w 427"/>
              <a:gd name="T11" fmla="*/ 27 h 44"/>
              <a:gd name="T12" fmla="*/ 284 w 427"/>
              <a:gd name="T13" fmla="*/ 27 h 44"/>
              <a:gd name="T14" fmla="*/ 239 w 427"/>
              <a:gd name="T15" fmla="*/ 27 h 44"/>
              <a:gd name="T16" fmla="*/ 210 w 427"/>
              <a:gd name="T17" fmla="*/ 36 h 44"/>
              <a:gd name="T18" fmla="*/ 187 w 427"/>
              <a:gd name="T19" fmla="*/ 36 h 44"/>
              <a:gd name="T20" fmla="*/ 165 w 427"/>
              <a:gd name="T21" fmla="*/ 36 h 44"/>
              <a:gd name="T22" fmla="*/ 149 w 427"/>
              <a:gd name="T23" fmla="*/ 36 h 44"/>
              <a:gd name="T24" fmla="*/ 135 w 427"/>
              <a:gd name="T25" fmla="*/ 44 h 44"/>
              <a:gd name="T26" fmla="*/ 128 w 427"/>
              <a:gd name="T27" fmla="*/ 44 h 44"/>
              <a:gd name="T28" fmla="*/ 120 w 427"/>
              <a:gd name="T29" fmla="*/ 44 h 44"/>
              <a:gd name="T30" fmla="*/ 120 w 427"/>
              <a:gd name="T31" fmla="*/ 44 h 44"/>
              <a:gd name="T32" fmla="*/ 104 w 427"/>
              <a:gd name="T33" fmla="*/ 36 h 44"/>
              <a:gd name="T34" fmla="*/ 83 w 427"/>
              <a:gd name="T35" fmla="*/ 36 h 44"/>
              <a:gd name="T36" fmla="*/ 52 w 427"/>
              <a:gd name="T37" fmla="*/ 27 h 44"/>
              <a:gd name="T38" fmla="*/ 23 w 427"/>
              <a:gd name="T39" fmla="*/ 19 h 44"/>
              <a:gd name="T40" fmla="*/ 0 w 427"/>
              <a:gd name="T41" fmla="*/ 8 h 44"/>
              <a:gd name="T42" fmla="*/ 0 w 427"/>
              <a:gd name="T43" fmla="*/ 8 h 44"/>
              <a:gd name="T44" fmla="*/ 23 w 427"/>
              <a:gd name="T45" fmla="*/ 8 h 44"/>
              <a:gd name="T46" fmla="*/ 76 w 427"/>
              <a:gd name="T47" fmla="*/ 8 h 44"/>
              <a:gd name="T48" fmla="*/ 128 w 427"/>
              <a:gd name="T49" fmla="*/ 19 h 44"/>
              <a:gd name="T50" fmla="*/ 172 w 427"/>
              <a:gd name="T51" fmla="*/ 19 h 44"/>
              <a:gd name="T52" fmla="*/ 225 w 427"/>
              <a:gd name="T53" fmla="*/ 19 h 44"/>
              <a:gd name="T54" fmla="*/ 277 w 427"/>
              <a:gd name="T55" fmla="*/ 19 h 44"/>
              <a:gd name="T56" fmla="*/ 321 w 427"/>
              <a:gd name="T57" fmla="*/ 8 h 44"/>
              <a:gd name="T58" fmla="*/ 366 w 427"/>
              <a:gd name="T59" fmla="*/ 8 h 44"/>
              <a:gd name="T60" fmla="*/ 397 w 427"/>
              <a:gd name="T61" fmla="*/ 0 h 44"/>
              <a:gd name="T62" fmla="*/ 420 w 427"/>
              <a:gd name="T63" fmla="*/ 0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7"/>
              <a:gd name="T97" fmla="*/ 0 h 44"/>
              <a:gd name="T98" fmla="*/ 427 w 427"/>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7" h="44">
                <a:moveTo>
                  <a:pt x="420" y="0"/>
                </a:moveTo>
                <a:lnTo>
                  <a:pt x="427" y="0"/>
                </a:lnTo>
                <a:lnTo>
                  <a:pt x="420" y="0"/>
                </a:lnTo>
                <a:lnTo>
                  <a:pt x="411" y="0"/>
                </a:lnTo>
                <a:lnTo>
                  <a:pt x="404" y="8"/>
                </a:lnTo>
                <a:lnTo>
                  <a:pt x="390" y="8"/>
                </a:lnTo>
                <a:lnTo>
                  <a:pt x="382" y="8"/>
                </a:lnTo>
                <a:lnTo>
                  <a:pt x="366" y="19"/>
                </a:lnTo>
                <a:lnTo>
                  <a:pt x="345" y="19"/>
                </a:lnTo>
                <a:lnTo>
                  <a:pt x="330" y="27"/>
                </a:lnTo>
                <a:lnTo>
                  <a:pt x="307" y="27"/>
                </a:lnTo>
                <a:lnTo>
                  <a:pt x="284" y="27"/>
                </a:lnTo>
                <a:lnTo>
                  <a:pt x="262" y="27"/>
                </a:lnTo>
                <a:lnTo>
                  <a:pt x="239" y="27"/>
                </a:lnTo>
                <a:lnTo>
                  <a:pt x="225" y="36"/>
                </a:lnTo>
                <a:lnTo>
                  <a:pt x="210" y="36"/>
                </a:lnTo>
                <a:lnTo>
                  <a:pt x="203" y="36"/>
                </a:lnTo>
                <a:lnTo>
                  <a:pt x="187" y="36"/>
                </a:lnTo>
                <a:lnTo>
                  <a:pt x="180" y="36"/>
                </a:lnTo>
                <a:lnTo>
                  <a:pt x="165" y="36"/>
                </a:lnTo>
                <a:lnTo>
                  <a:pt x="158" y="36"/>
                </a:lnTo>
                <a:lnTo>
                  <a:pt x="149" y="36"/>
                </a:lnTo>
                <a:lnTo>
                  <a:pt x="142" y="36"/>
                </a:lnTo>
                <a:lnTo>
                  <a:pt x="135" y="44"/>
                </a:lnTo>
                <a:lnTo>
                  <a:pt x="128" y="44"/>
                </a:lnTo>
                <a:lnTo>
                  <a:pt x="120" y="44"/>
                </a:lnTo>
                <a:lnTo>
                  <a:pt x="113" y="44"/>
                </a:lnTo>
                <a:lnTo>
                  <a:pt x="104" y="36"/>
                </a:lnTo>
                <a:lnTo>
                  <a:pt x="97" y="36"/>
                </a:lnTo>
                <a:lnTo>
                  <a:pt x="83" y="36"/>
                </a:lnTo>
                <a:lnTo>
                  <a:pt x="68" y="27"/>
                </a:lnTo>
                <a:lnTo>
                  <a:pt x="52" y="27"/>
                </a:lnTo>
                <a:lnTo>
                  <a:pt x="38" y="27"/>
                </a:lnTo>
                <a:lnTo>
                  <a:pt x="23" y="19"/>
                </a:lnTo>
                <a:lnTo>
                  <a:pt x="14" y="19"/>
                </a:lnTo>
                <a:lnTo>
                  <a:pt x="0" y="8"/>
                </a:lnTo>
                <a:lnTo>
                  <a:pt x="7" y="8"/>
                </a:lnTo>
                <a:lnTo>
                  <a:pt x="23" y="8"/>
                </a:lnTo>
                <a:lnTo>
                  <a:pt x="45" y="8"/>
                </a:lnTo>
                <a:lnTo>
                  <a:pt x="76" y="8"/>
                </a:lnTo>
                <a:lnTo>
                  <a:pt x="97" y="19"/>
                </a:lnTo>
                <a:lnTo>
                  <a:pt x="128" y="19"/>
                </a:lnTo>
                <a:lnTo>
                  <a:pt x="149" y="19"/>
                </a:lnTo>
                <a:lnTo>
                  <a:pt x="172" y="19"/>
                </a:lnTo>
                <a:lnTo>
                  <a:pt x="203" y="19"/>
                </a:lnTo>
                <a:lnTo>
                  <a:pt x="225" y="19"/>
                </a:lnTo>
                <a:lnTo>
                  <a:pt x="248" y="19"/>
                </a:lnTo>
                <a:lnTo>
                  <a:pt x="277" y="19"/>
                </a:lnTo>
                <a:lnTo>
                  <a:pt x="300" y="8"/>
                </a:lnTo>
                <a:lnTo>
                  <a:pt x="321" y="8"/>
                </a:lnTo>
                <a:lnTo>
                  <a:pt x="345" y="8"/>
                </a:lnTo>
                <a:lnTo>
                  <a:pt x="366" y="8"/>
                </a:lnTo>
                <a:lnTo>
                  <a:pt x="382" y="0"/>
                </a:lnTo>
                <a:lnTo>
                  <a:pt x="397" y="0"/>
                </a:lnTo>
                <a:lnTo>
                  <a:pt x="411" y="0"/>
                </a:lnTo>
                <a:lnTo>
                  <a:pt x="420" y="0"/>
                </a:lnTo>
                <a:close/>
              </a:path>
            </a:pathLst>
          </a:custGeom>
          <a:noFill/>
          <a:ln w="11113">
            <a:solidFill>
              <a:srgbClr val="F3A2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0" name="Freeform 10">
            <a:extLst>
              <a:ext uri="{FF2B5EF4-FFF2-40B4-BE49-F238E27FC236}">
                <a16:creationId xmlns:a16="http://schemas.microsoft.com/office/drawing/2014/main" id="{FDB16709-99FD-9940-9E30-3013BCF86DDD}"/>
              </a:ext>
            </a:extLst>
          </p:cNvPr>
          <p:cNvSpPr>
            <a:spLocks/>
          </p:cNvSpPr>
          <p:nvPr/>
        </p:nvSpPr>
        <p:spPr bwMode="auto">
          <a:xfrm>
            <a:off x="6021388" y="5108575"/>
            <a:ext cx="1031875" cy="96838"/>
          </a:xfrm>
          <a:custGeom>
            <a:avLst/>
            <a:gdLst>
              <a:gd name="T0" fmla="*/ 650 w 650"/>
              <a:gd name="T1" fmla="*/ 61 h 61"/>
              <a:gd name="T2" fmla="*/ 650 w 650"/>
              <a:gd name="T3" fmla="*/ 61 h 61"/>
              <a:gd name="T4" fmla="*/ 643 w 650"/>
              <a:gd name="T5" fmla="*/ 61 h 61"/>
              <a:gd name="T6" fmla="*/ 636 w 650"/>
              <a:gd name="T7" fmla="*/ 61 h 61"/>
              <a:gd name="T8" fmla="*/ 621 w 650"/>
              <a:gd name="T9" fmla="*/ 61 h 61"/>
              <a:gd name="T10" fmla="*/ 605 w 650"/>
              <a:gd name="T11" fmla="*/ 53 h 61"/>
              <a:gd name="T12" fmla="*/ 584 w 650"/>
              <a:gd name="T13" fmla="*/ 53 h 61"/>
              <a:gd name="T14" fmla="*/ 560 w 650"/>
              <a:gd name="T15" fmla="*/ 44 h 61"/>
              <a:gd name="T16" fmla="*/ 539 w 650"/>
              <a:gd name="T17" fmla="*/ 44 h 61"/>
              <a:gd name="T18" fmla="*/ 501 w 650"/>
              <a:gd name="T19" fmla="*/ 44 h 61"/>
              <a:gd name="T20" fmla="*/ 471 w 650"/>
              <a:gd name="T21" fmla="*/ 34 h 61"/>
              <a:gd name="T22" fmla="*/ 435 w 650"/>
              <a:gd name="T23" fmla="*/ 34 h 61"/>
              <a:gd name="T24" fmla="*/ 390 w 650"/>
              <a:gd name="T25" fmla="*/ 34 h 61"/>
              <a:gd name="T26" fmla="*/ 345 w 650"/>
              <a:gd name="T27" fmla="*/ 44 h 61"/>
              <a:gd name="T28" fmla="*/ 300 w 650"/>
              <a:gd name="T29" fmla="*/ 44 h 61"/>
              <a:gd name="T30" fmla="*/ 255 w 650"/>
              <a:gd name="T31" fmla="*/ 53 h 61"/>
              <a:gd name="T32" fmla="*/ 232 w 650"/>
              <a:gd name="T33" fmla="*/ 53 h 61"/>
              <a:gd name="T34" fmla="*/ 217 w 650"/>
              <a:gd name="T35" fmla="*/ 61 h 61"/>
              <a:gd name="T36" fmla="*/ 194 w 650"/>
              <a:gd name="T37" fmla="*/ 61 h 61"/>
              <a:gd name="T38" fmla="*/ 180 w 650"/>
              <a:gd name="T39" fmla="*/ 61 h 61"/>
              <a:gd name="T40" fmla="*/ 165 w 650"/>
              <a:gd name="T41" fmla="*/ 61 h 61"/>
              <a:gd name="T42" fmla="*/ 156 w 650"/>
              <a:gd name="T43" fmla="*/ 61 h 61"/>
              <a:gd name="T44" fmla="*/ 149 w 650"/>
              <a:gd name="T45" fmla="*/ 61 h 61"/>
              <a:gd name="T46" fmla="*/ 149 w 650"/>
              <a:gd name="T47" fmla="*/ 61 h 61"/>
              <a:gd name="T48" fmla="*/ 128 w 650"/>
              <a:gd name="T49" fmla="*/ 53 h 61"/>
              <a:gd name="T50" fmla="*/ 97 w 650"/>
              <a:gd name="T51" fmla="*/ 44 h 61"/>
              <a:gd name="T52" fmla="*/ 60 w 650"/>
              <a:gd name="T53" fmla="*/ 25 h 61"/>
              <a:gd name="T54" fmla="*/ 29 w 650"/>
              <a:gd name="T55" fmla="*/ 17 h 61"/>
              <a:gd name="T56" fmla="*/ 7 w 650"/>
              <a:gd name="T57" fmla="*/ 8 h 61"/>
              <a:gd name="T58" fmla="*/ 7 w 650"/>
              <a:gd name="T59" fmla="*/ 8 h 61"/>
              <a:gd name="T60" fmla="*/ 45 w 650"/>
              <a:gd name="T61" fmla="*/ 17 h 61"/>
              <a:gd name="T62" fmla="*/ 67 w 650"/>
              <a:gd name="T63" fmla="*/ 25 h 61"/>
              <a:gd name="T64" fmla="*/ 104 w 650"/>
              <a:gd name="T65" fmla="*/ 25 h 61"/>
              <a:gd name="T66" fmla="*/ 142 w 650"/>
              <a:gd name="T67" fmla="*/ 34 h 61"/>
              <a:gd name="T68" fmla="*/ 180 w 650"/>
              <a:gd name="T69" fmla="*/ 34 h 61"/>
              <a:gd name="T70" fmla="*/ 217 w 650"/>
              <a:gd name="T71" fmla="*/ 34 h 61"/>
              <a:gd name="T72" fmla="*/ 262 w 650"/>
              <a:gd name="T73" fmla="*/ 34 h 61"/>
              <a:gd name="T74" fmla="*/ 300 w 650"/>
              <a:gd name="T75" fmla="*/ 34 h 61"/>
              <a:gd name="T76" fmla="*/ 345 w 650"/>
              <a:gd name="T77" fmla="*/ 34 h 61"/>
              <a:gd name="T78" fmla="*/ 390 w 650"/>
              <a:gd name="T79" fmla="*/ 34 h 61"/>
              <a:gd name="T80" fmla="*/ 435 w 650"/>
              <a:gd name="T81" fmla="*/ 34 h 61"/>
              <a:gd name="T82" fmla="*/ 480 w 650"/>
              <a:gd name="T83" fmla="*/ 34 h 61"/>
              <a:gd name="T84" fmla="*/ 515 w 650"/>
              <a:gd name="T85" fmla="*/ 34 h 61"/>
              <a:gd name="T86" fmla="*/ 553 w 650"/>
              <a:gd name="T87" fmla="*/ 34 h 61"/>
              <a:gd name="T88" fmla="*/ 591 w 650"/>
              <a:gd name="T89" fmla="*/ 44 h 61"/>
              <a:gd name="T90" fmla="*/ 621 w 650"/>
              <a:gd name="T91" fmla="*/ 53 h 61"/>
              <a:gd name="T92" fmla="*/ 643 w 650"/>
              <a:gd name="T93" fmla="*/ 61 h 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0"/>
              <a:gd name="T142" fmla="*/ 0 h 61"/>
              <a:gd name="T143" fmla="*/ 650 w 650"/>
              <a:gd name="T144" fmla="*/ 61 h 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0" h="61">
                <a:moveTo>
                  <a:pt x="643" y="61"/>
                </a:moveTo>
                <a:lnTo>
                  <a:pt x="650" y="61"/>
                </a:lnTo>
                <a:lnTo>
                  <a:pt x="643" y="61"/>
                </a:lnTo>
                <a:lnTo>
                  <a:pt x="636" y="61"/>
                </a:lnTo>
                <a:lnTo>
                  <a:pt x="629" y="61"/>
                </a:lnTo>
                <a:lnTo>
                  <a:pt x="621" y="61"/>
                </a:lnTo>
                <a:lnTo>
                  <a:pt x="614" y="53"/>
                </a:lnTo>
                <a:lnTo>
                  <a:pt x="605" y="53"/>
                </a:lnTo>
                <a:lnTo>
                  <a:pt x="598" y="53"/>
                </a:lnTo>
                <a:lnTo>
                  <a:pt x="584" y="53"/>
                </a:lnTo>
                <a:lnTo>
                  <a:pt x="577" y="53"/>
                </a:lnTo>
                <a:lnTo>
                  <a:pt x="560" y="44"/>
                </a:lnTo>
                <a:lnTo>
                  <a:pt x="553" y="44"/>
                </a:lnTo>
                <a:lnTo>
                  <a:pt x="539" y="44"/>
                </a:lnTo>
                <a:lnTo>
                  <a:pt x="524" y="44"/>
                </a:lnTo>
                <a:lnTo>
                  <a:pt x="501" y="44"/>
                </a:lnTo>
                <a:lnTo>
                  <a:pt x="487" y="34"/>
                </a:lnTo>
                <a:lnTo>
                  <a:pt x="471" y="34"/>
                </a:lnTo>
                <a:lnTo>
                  <a:pt x="449" y="34"/>
                </a:lnTo>
                <a:lnTo>
                  <a:pt x="435" y="34"/>
                </a:lnTo>
                <a:lnTo>
                  <a:pt x="411" y="34"/>
                </a:lnTo>
                <a:lnTo>
                  <a:pt x="390" y="34"/>
                </a:lnTo>
                <a:lnTo>
                  <a:pt x="374" y="44"/>
                </a:lnTo>
                <a:lnTo>
                  <a:pt x="345" y="44"/>
                </a:lnTo>
                <a:lnTo>
                  <a:pt x="329" y="44"/>
                </a:lnTo>
                <a:lnTo>
                  <a:pt x="300" y="44"/>
                </a:lnTo>
                <a:lnTo>
                  <a:pt x="277" y="53"/>
                </a:lnTo>
                <a:lnTo>
                  <a:pt x="255" y="53"/>
                </a:lnTo>
                <a:lnTo>
                  <a:pt x="246" y="53"/>
                </a:lnTo>
                <a:lnTo>
                  <a:pt x="232" y="53"/>
                </a:lnTo>
                <a:lnTo>
                  <a:pt x="225" y="53"/>
                </a:lnTo>
                <a:lnTo>
                  <a:pt x="217" y="61"/>
                </a:lnTo>
                <a:lnTo>
                  <a:pt x="201" y="61"/>
                </a:lnTo>
                <a:lnTo>
                  <a:pt x="194" y="61"/>
                </a:lnTo>
                <a:lnTo>
                  <a:pt x="187" y="61"/>
                </a:lnTo>
                <a:lnTo>
                  <a:pt x="180" y="61"/>
                </a:lnTo>
                <a:lnTo>
                  <a:pt x="173" y="61"/>
                </a:lnTo>
                <a:lnTo>
                  <a:pt x="165" y="61"/>
                </a:lnTo>
                <a:lnTo>
                  <a:pt x="156" y="61"/>
                </a:lnTo>
                <a:lnTo>
                  <a:pt x="149" y="61"/>
                </a:lnTo>
                <a:lnTo>
                  <a:pt x="142" y="61"/>
                </a:lnTo>
                <a:lnTo>
                  <a:pt x="128" y="53"/>
                </a:lnTo>
                <a:lnTo>
                  <a:pt x="112" y="53"/>
                </a:lnTo>
                <a:lnTo>
                  <a:pt x="97" y="44"/>
                </a:lnTo>
                <a:lnTo>
                  <a:pt x="83" y="34"/>
                </a:lnTo>
                <a:lnTo>
                  <a:pt x="60" y="25"/>
                </a:lnTo>
                <a:lnTo>
                  <a:pt x="45" y="25"/>
                </a:lnTo>
                <a:lnTo>
                  <a:pt x="29" y="17"/>
                </a:lnTo>
                <a:lnTo>
                  <a:pt x="15" y="8"/>
                </a:lnTo>
                <a:lnTo>
                  <a:pt x="7" y="8"/>
                </a:lnTo>
                <a:lnTo>
                  <a:pt x="0" y="0"/>
                </a:lnTo>
                <a:lnTo>
                  <a:pt x="7" y="8"/>
                </a:lnTo>
                <a:lnTo>
                  <a:pt x="22" y="8"/>
                </a:lnTo>
                <a:lnTo>
                  <a:pt x="45" y="17"/>
                </a:lnTo>
                <a:lnTo>
                  <a:pt x="60" y="17"/>
                </a:lnTo>
                <a:lnTo>
                  <a:pt x="67" y="25"/>
                </a:lnTo>
                <a:lnTo>
                  <a:pt x="90" y="25"/>
                </a:lnTo>
                <a:lnTo>
                  <a:pt x="104" y="25"/>
                </a:lnTo>
                <a:lnTo>
                  <a:pt x="119" y="34"/>
                </a:lnTo>
                <a:lnTo>
                  <a:pt x="142" y="34"/>
                </a:lnTo>
                <a:lnTo>
                  <a:pt x="156" y="34"/>
                </a:lnTo>
                <a:lnTo>
                  <a:pt x="180" y="34"/>
                </a:lnTo>
                <a:lnTo>
                  <a:pt x="194" y="34"/>
                </a:lnTo>
                <a:lnTo>
                  <a:pt x="217" y="34"/>
                </a:lnTo>
                <a:lnTo>
                  <a:pt x="239" y="34"/>
                </a:lnTo>
                <a:lnTo>
                  <a:pt x="262" y="34"/>
                </a:lnTo>
                <a:lnTo>
                  <a:pt x="284" y="34"/>
                </a:lnTo>
                <a:lnTo>
                  <a:pt x="300" y="34"/>
                </a:lnTo>
                <a:lnTo>
                  <a:pt x="322" y="34"/>
                </a:lnTo>
                <a:lnTo>
                  <a:pt x="345" y="34"/>
                </a:lnTo>
                <a:lnTo>
                  <a:pt x="366" y="34"/>
                </a:lnTo>
                <a:lnTo>
                  <a:pt x="390" y="34"/>
                </a:lnTo>
                <a:lnTo>
                  <a:pt x="411" y="34"/>
                </a:lnTo>
                <a:lnTo>
                  <a:pt x="435" y="34"/>
                </a:lnTo>
                <a:lnTo>
                  <a:pt x="456" y="34"/>
                </a:lnTo>
                <a:lnTo>
                  <a:pt x="480" y="34"/>
                </a:lnTo>
                <a:lnTo>
                  <a:pt x="494" y="34"/>
                </a:lnTo>
                <a:lnTo>
                  <a:pt x="515" y="34"/>
                </a:lnTo>
                <a:lnTo>
                  <a:pt x="532" y="34"/>
                </a:lnTo>
                <a:lnTo>
                  <a:pt x="553" y="34"/>
                </a:lnTo>
                <a:lnTo>
                  <a:pt x="569" y="44"/>
                </a:lnTo>
                <a:lnTo>
                  <a:pt x="591" y="44"/>
                </a:lnTo>
                <a:lnTo>
                  <a:pt x="605" y="53"/>
                </a:lnTo>
                <a:lnTo>
                  <a:pt x="621" y="53"/>
                </a:lnTo>
                <a:lnTo>
                  <a:pt x="636" y="53"/>
                </a:lnTo>
                <a:lnTo>
                  <a:pt x="643" y="61"/>
                </a:lnTo>
                <a:close/>
              </a:path>
            </a:pathLst>
          </a:custGeom>
          <a:solidFill>
            <a:srgbClr val="FFB3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1" name="Freeform 11">
            <a:extLst>
              <a:ext uri="{FF2B5EF4-FFF2-40B4-BE49-F238E27FC236}">
                <a16:creationId xmlns:a16="http://schemas.microsoft.com/office/drawing/2014/main" id="{66FEAAF0-1E9F-CB43-8973-7F853D5D6A48}"/>
              </a:ext>
            </a:extLst>
          </p:cNvPr>
          <p:cNvSpPr>
            <a:spLocks/>
          </p:cNvSpPr>
          <p:nvPr/>
        </p:nvSpPr>
        <p:spPr bwMode="auto">
          <a:xfrm>
            <a:off x="4311650" y="2952750"/>
            <a:ext cx="2243138" cy="3778250"/>
          </a:xfrm>
          <a:custGeom>
            <a:avLst/>
            <a:gdLst>
              <a:gd name="T0" fmla="*/ 740 w 1413"/>
              <a:gd name="T1" fmla="*/ 1834 h 2380"/>
              <a:gd name="T2" fmla="*/ 657 w 1413"/>
              <a:gd name="T3" fmla="*/ 1762 h 2380"/>
              <a:gd name="T4" fmla="*/ 567 w 1413"/>
              <a:gd name="T5" fmla="*/ 1692 h 2380"/>
              <a:gd name="T6" fmla="*/ 487 w 1413"/>
              <a:gd name="T7" fmla="*/ 1631 h 2380"/>
              <a:gd name="T8" fmla="*/ 411 w 1413"/>
              <a:gd name="T9" fmla="*/ 1578 h 2380"/>
              <a:gd name="T10" fmla="*/ 352 w 1413"/>
              <a:gd name="T11" fmla="*/ 1516 h 2380"/>
              <a:gd name="T12" fmla="*/ 307 w 1413"/>
              <a:gd name="T13" fmla="*/ 1472 h 2380"/>
              <a:gd name="T14" fmla="*/ 262 w 1413"/>
              <a:gd name="T15" fmla="*/ 1436 h 2380"/>
              <a:gd name="T16" fmla="*/ 194 w 1413"/>
              <a:gd name="T17" fmla="*/ 1375 h 2380"/>
              <a:gd name="T18" fmla="*/ 119 w 1413"/>
              <a:gd name="T19" fmla="*/ 1313 h 2380"/>
              <a:gd name="T20" fmla="*/ 52 w 1413"/>
              <a:gd name="T21" fmla="*/ 1244 h 2380"/>
              <a:gd name="T22" fmla="*/ 15 w 1413"/>
              <a:gd name="T23" fmla="*/ 1172 h 2380"/>
              <a:gd name="T24" fmla="*/ 7 w 1413"/>
              <a:gd name="T25" fmla="*/ 1102 h 2380"/>
              <a:gd name="T26" fmla="*/ 104 w 1413"/>
              <a:gd name="T27" fmla="*/ 643 h 2380"/>
              <a:gd name="T28" fmla="*/ 156 w 1413"/>
              <a:gd name="T29" fmla="*/ 247 h 2380"/>
              <a:gd name="T30" fmla="*/ 171 w 1413"/>
              <a:gd name="T31" fmla="*/ 19 h 2380"/>
              <a:gd name="T32" fmla="*/ 208 w 1413"/>
              <a:gd name="T33" fmla="*/ 19 h 2380"/>
              <a:gd name="T34" fmla="*/ 253 w 1413"/>
              <a:gd name="T35" fmla="*/ 44 h 2380"/>
              <a:gd name="T36" fmla="*/ 216 w 1413"/>
              <a:gd name="T37" fmla="*/ 133 h 2380"/>
              <a:gd name="T38" fmla="*/ 208 w 1413"/>
              <a:gd name="T39" fmla="*/ 325 h 2380"/>
              <a:gd name="T40" fmla="*/ 164 w 1413"/>
              <a:gd name="T41" fmla="*/ 653 h 2380"/>
              <a:gd name="T42" fmla="*/ 201 w 1413"/>
              <a:gd name="T43" fmla="*/ 662 h 2380"/>
              <a:gd name="T44" fmla="*/ 232 w 1413"/>
              <a:gd name="T45" fmla="*/ 706 h 2380"/>
              <a:gd name="T46" fmla="*/ 277 w 1413"/>
              <a:gd name="T47" fmla="*/ 854 h 2380"/>
              <a:gd name="T48" fmla="*/ 269 w 1413"/>
              <a:gd name="T49" fmla="*/ 1066 h 2380"/>
              <a:gd name="T50" fmla="*/ 291 w 1413"/>
              <a:gd name="T51" fmla="*/ 1191 h 2380"/>
              <a:gd name="T52" fmla="*/ 352 w 1413"/>
              <a:gd name="T53" fmla="*/ 1296 h 2380"/>
              <a:gd name="T54" fmla="*/ 388 w 1413"/>
              <a:gd name="T55" fmla="*/ 1366 h 2380"/>
              <a:gd name="T56" fmla="*/ 442 w 1413"/>
              <a:gd name="T57" fmla="*/ 1358 h 2380"/>
              <a:gd name="T58" fmla="*/ 532 w 1413"/>
              <a:gd name="T59" fmla="*/ 1402 h 2380"/>
              <a:gd name="T60" fmla="*/ 576 w 1413"/>
              <a:gd name="T61" fmla="*/ 1455 h 2380"/>
              <a:gd name="T62" fmla="*/ 598 w 1413"/>
              <a:gd name="T63" fmla="*/ 1480 h 2380"/>
              <a:gd name="T64" fmla="*/ 643 w 1413"/>
              <a:gd name="T65" fmla="*/ 1525 h 2380"/>
              <a:gd name="T66" fmla="*/ 695 w 1413"/>
              <a:gd name="T67" fmla="*/ 1578 h 2380"/>
              <a:gd name="T68" fmla="*/ 770 w 1413"/>
              <a:gd name="T69" fmla="*/ 1631 h 2380"/>
              <a:gd name="T70" fmla="*/ 860 w 1413"/>
              <a:gd name="T71" fmla="*/ 1675 h 2380"/>
              <a:gd name="T72" fmla="*/ 964 w 1413"/>
              <a:gd name="T73" fmla="*/ 1720 h 2380"/>
              <a:gd name="T74" fmla="*/ 1092 w 1413"/>
              <a:gd name="T75" fmla="*/ 1806 h 2380"/>
              <a:gd name="T76" fmla="*/ 1174 w 1413"/>
              <a:gd name="T77" fmla="*/ 1940 h 2380"/>
              <a:gd name="T78" fmla="*/ 1226 w 1413"/>
              <a:gd name="T79" fmla="*/ 2045 h 2380"/>
              <a:gd name="T80" fmla="*/ 1287 w 1413"/>
              <a:gd name="T81" fmla="*/ 2196 h 2380"/>
              <a:gd name="T82" fmla="*/ 1361 w 1413"/>
              <a:gd name="T83" fmla="*/ 2310 h 2380"/>
              <a:gd name="T84" fmla="*/ 1406 w 1413"/>
              <a:gd name="T85" fmla="*/ 2371 h 2380"/>
              <a:gd name="T86" fmla="*/ 1332 w 1413"/>
              <a:gd name="T87" fmla="*/ 2371 h 2380"/>
              <a:gd name="T88" fmla="*/ 1271 w 1413"/>
              <a:gd name="T89" fmla="*/ 2371 h 2380"/>
              <a:gd name="T90" fmla="*/ 1250 w 1413"/>
              <a:gd name="T91" fmla="*/ 2363 h 2380"/>
              <a:gd name="T92" fmla="*/ 1226 w 1413"/>
              <a:gd name="T93" fmla="*/ 2282 h 2380"/>
              <a:gd name="T94" fmla="*/ 1167 w 1413"/>
              <a:gd name="T95" fmla="*/ 2177 h 2380"/>
              <a:gd name="T96" fmla="*/ 1092 w 1413"/>
              <a:gd name="T97" fmla="*/ 2079 h 2380"/>
              <a:gd name="T98" fmla="*/ 1025 w 1413"/>
              <a:gd name="T99" fmla="*/ 2009 h 2380"/>
              <a:gd name="T100" fmla="*/ 957 w 1413"/>
              <a:gd name="T101" fmla="*/ 1956 h 2380"/>
              <a:gd name="T102" fmla="*/ 919 w 1413"/>
              <a:gd name="T103" fmla="*/ 1948 h 2380"/>
              <a:gd name="T104" fmla="*/ 792 w 1413"/>
              <a:gd name="T105" fmla="*/ 1895 h 23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13"/>
              <a:gd name="T160" fmla="*/ 0 h 2380"/>
              <a:gd name="T161" fmla="*/ 1413 w 1413"/>
              <a:gd name="T162" fmla="*/ 2380 h 23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13" h="2380">
                <a:moveTo>
                  <a:pt x="792" y="1895"/>
                </a:moveTo>
                <a:lnTo>
                  <a:pt x="777" y="1878"/>
                </a:lnTo>
                <a:lnTo>
                  <a:pt x="770" y="1859"/>
                </a:lnTo>
                <a:lnTo>
                  <a:pt x="756" y="1851"/>
                </a:lnTo>
                <a:lnTo>
                  <a:pt x="740" y="1834"/>
                </a:lnTo>
                <a:lnTo>
                  <a:pt x="725" y="1815"/>
                </a:lnTo>
                <a:lnTo>
                  <a:pt x="702" y="1806"/>
                </a:lnTo>
                <a:lnTo>
                  <a:pt x="688" y="1789"/>
                </a:lnTo>
                <a:lnTo>
                  <a:pt x="673" y="1781"/>
                </a:lnTo>
                <a:lnTo>
                  <a:pt x="657" y="1762"/>
                </a:lnTo>
                <a:lnTo>
                  <a:pt x="636" y="1745"/>
                </a:lnTo>
                <a:lnTo>
                  <a:pt x="621" y="1736"/>
                </a:lnTo>
                <a:lnTo>
                  <a:pt x="605" y="1728"/>
                </a:lnTo>
                <a:lnTo>
                  <a:pt x="584" y="1709"/>
                </a:lnTo>
                <a:lnTo>
                  <a:pt x="567" y="1692"/>
                </a:lnTo>
                <a:lnTo>
                  <a:pt x="553" y="1684"/>
                </a:lnTo>
                <a:lnTo>
                  <a:pt x="539" y="1675"/>
                </a:lnTo>
                <a:lnTo>
                  <a:pt x="523" y="1656"/>
                </a:lnTo>
                <a:lnTo>
                  <a:pt x="501" y="1648"/>
                </a:lnTo>
                <a:lnTo>
                  <a:pt x="487" y="1631"/>
                </a:lnTo>
                <a:lnTo>
                  <a:pt x="470" y="1622"/>
                </a:lnTo>
                <a:lnTo>
                  <a:pt x="456" y="1614"/>
                </a:lnTo>
                <a:lnTo>
                  <a:pt x="442" y="1595"/>
                </a:lnTo>
                <a:lnTo>
                  <a:pt x="426" y="1586"/>
                </a:lnTo>
                <a:lnTo>
                  <a:pt x="411" y="1578"/>
                </a:lnTo>
                <a:lnTo>
                  <a:pt x="397" y="1569"/>
                </a:lnTo>
                <a:lnTo>
                  <a:pt x="381" y="1550"/>
                </a:lnTo>
                <a:lnTo>
                  <a:pt x="374" y="1542"/>
                </a:lnTo>
                <a:lnTo>
                  <a:pt x="359" y="1533"/>
                </a:lnTo>
                <a:lnTo>
                  <a:pt x="352" y="1516"/>
                </a:lnTo>
                <a:lnTo>
                  <a:pt x="336" y="1508"/>
                </a:lnTo>
                <a:lnTo>
                  <a:pt x="329" y="1497"/>
                </a:lnTo>
                <a:lnTo>
                  <a:pt x="321" y="1489"/>
                </a:lnTo>
                <a:lnTo>
                  <a:pt x="314" y="1480"/>
                </a:lnTo>
                <a:lnTo>
                  <a:pt x="307" y="1472"/>
                </a:lnTo>
                <a:lnTo>
                  <a:pt x="298" y="1472"/>
                </a:lnTo>
                <a:lnTo>
                  <a:pt x="291" y="1464"/>
                </a:lnTo>
                <a:lnTo>
                  <a:pt x="284" y="1455"/>
                </a:lnTo>
                <a:lnTo>
                  <a:pt x="269" y="1445"/>
                </a:lnTo>
                <a:lnTo>
                  <a:pt x="262" y="1436"/>
                </a:lnTo>
                <a:lnTo>
                  <a:pt x="246" y="1428"/>
                </a:lnTo>
                <a:lnTo>
                  <a:pt x="232" y="1411"/>
                </a:lnTo>
                <a:lnTo>
                  <a:pt x="216" y="1402"/>
                </a:lnTo>
                <a:lnTo>
                  <a:pt x="208" y="1392"/>
                </a:lnTo>
                <a:lnTo>
                  <a:pt x="194" y="1375"/>
                </a:lnTo>
                <a:lnTo>
                  <a:pt x="180" y="1366"/>
                </a:lnTo>
                <a:lnTo>
                  <a:pt x="164" y="1358"/>
                </a:lnTo>
                <a:lnTo>
                  <a:pt x="149" y="1341"/>
                </a:lnTo>
                <a:lnTo>
                  <a:pt x="135" y="1330"/>
                </a:lnTo>
                <a:lnTo>
                  <a:pt x="119" y="1313"/>
                </a:lnTo>
                <a:lnTo>
                  <a:pt x="104" y="1296"/>
                </a:lnTo>
                <a:lnTo>
                  <a:pt x="90" y="1288"/>
                </a:lnTo>
                <a:lnTo>
                  <a:pt x="74" y="1269"/>
                </a:lnTo>
                <a:lnTo>
                  <a:pt x="67" y="1260"/>
                </a:lnTo>
                <a:lnTo>
                  <a:pt x="52" y="1244"/>
                </a:lnTo>
                <a:lnTo>
                  <a:pt x="45" y="1225"/>
                </a:lnTo>
                <a:lnTo>
                  <a:pt x="29" y="1216"/>
                </a:lnTo>
                <a:lnTo>
                  <a:pt x="22" y="1199"/>
                </a:lnTo>
                <a:lnTo>
                  <a:pt x="15" y="1191"/>
                </a:lnTo>
                <a:lnTo>
                  <a:pt x="15" y="1172"/>
                </a:lnTo>
                <a:lnTo>
                  <a:pt x="7" y="1155"/>
                </a:lnTo>
                <a:lnTo>
                  <a:pt x="7" y="1146"/>
                </a:lnTo>
                <a:lnTo>
                  <a:pt x="0" y="1129"/>
                </a:lnTo>
                <a:lnTo>
                  <a:pt x="7" y="1119"/>
                </a:lnTo>
                <a:lnTo>
                  <a:pt x="7" y="1102"/>
                </a:lnTo>
                <a:lnTo>
                  <a:pt x="29" y="1013"/>
                </a:lnTo>
                <a:lnTo>
                  <a:pt x="52" y="918"/>
                </a:lnTo>
                <a:lnTo>
                  <a:pt x="74" y="829"/>
                </a:lnTo>
                <a:lnTo>
                  <a:pt x="90" y="740"/>
                </a:lnTo>
                <a:lnTo>
                  <a:pt x="104" y="643"/>
                </a:lnTo>
                <a:lnTo>
                  <a:pt x="119" y="556"/>
                </a:lnTo>
                <a:lnTo>
                  <a:pt x="135" y="476"/>
                </a:lnTo>
                <a:lnTo>
                  <a:pt x="142" y="389"/>
                </a:lnTo>
                <a:lnTo>
                  <a:pt x="149" y="317"/>
                </a:lnTo>
                <a:lnTo>
                  <a:pt x="156" y="247"/>
                </a:lnTo>
                <a:lnTo>
                  <a:pt x="156" y="186"/>
                </a:lnTo>
                <a:lnTo>
                  <a:pt x="164" y="124"/>
                </a:lnTo>
                <a:lnTo>
                  <a:pt x="164" y="80"/>
                </a:lnTo>
                <a:lnTo>
                  <a:pt x="171" y="44"/>
                </a:lnTo>
                <a:lnTo>
                  <a:pt x="171" y="19"/>
                </a:lnTo>
                <a:lnTo>
                  <a:pt x="171" y="0"/>
                </a:lnTo>
                <a:lnTo>
                  <a:pt x="180" y="0"/>
                </a:lnTo>
                <a:lnTo>
                  <a:pt x="187" y="10"/>
                </a:lnTo>
                <a:lnTo>
                  <a:pt x="194" y="10"/>
                </a:lnTo>
                <a:lnTo>
                  <a:pt x="208" y="19"/>
                </a:lnTo>
                <a:lnTo>
                  <a:pt x="216" y="27"/>
                </a:lnTo>
                <a:lnTo>
                  <a:pt x="232" y="27"/>
                </a:lnTo>
                <a:lnTo>
                  <a:pt x="239" y="36"/>
                </a:lnTo>
                <a:lnTo>
                  <a:pt x="253" y="44"/>
                </a:lnTo>
                <a:lnTo>
                  <a:pt x="246" y="52"/>
                </a:lnTo>
                <a:lnTo>
                  <a:pt x="239" y="72"/>
                </a:lnTo>
                <a:lnTo>
                  <a:pt x="232" y="88"/>
                </a:lnTo>
                <a:lnTo>
                  <a:pt x="225" y="105"/>
                </a:lnTo>
                <a:lnTo>
                  <a:pt x="216" y="133"/>
                </a:lnTo>
                <a:lnTo>
                  <a:pt x="216" y="158"/>
                </a:lnTo>
                <a:lnTo>
                  <a:pt x="208" y="186"/>
                </a:lnTo>
                <a:lnTo>
                  <a:pt x="208" y="222"/>
                </a:lnTo>
                <a:lnTo>
                  <a:pt x="208" y="275"/>
                </a:lnTo>
                <a:lnTo>
                  <a:pt x="208" y="325"/>
                </a:lnTo>
                <a:lnTo>
                  <a:pt x="208" y="397"/>
                </a:lnTo>
                <a:lnTo>
                  <a:pt x="201" y="467"/>
                </a:lnTo>
                <a:lnTo>
                  <a:pt x="194" y="537"/>
                </a:lnTo>
                <a:lnTo>
                  <a:pt x="180" y="600"/>
                </a:lnTo>
                <a:lnTo>
                  <a:pt x="164" y="653"/>
                </a:lnTo>
                <a:lnTo>
                  <a:pt x="171" y="662"/>
                </a:lnTo>
                <a:lnTo>
                  <a:pt x="180" y="662"/>
                </a:lnTo>
                <a:lnTo>
                  <a:pt x="187" y="662"/>
                </a:lnTo>
                <a:lnTo>
                  <a:pt x="201" y="662"/>
                </a:lnTo>
                <a:lnTo>
                  <a:pt x="208" y="670"/>
                </a:lnTo>
                <a:lnTo>
                  <a:pt x="216" y="670"/>
                </a:lnTo>
                <a:lnTo>
                  <a:pt x="225" y="687"/>
                </a:lnTo>
                <a:lnTo>
                  <a:pt x="232" y="706"/>
                </a:lnTo>
                <a:lnTo>
                  <a:pt x="246" y="723"/>
                </a:lnTo>
                <a:lnTo>
                  <a:pt x="253" y="759"/>
                </a:lnTo>
                <a:lnTo>
                  <a:pt x="262" y="784"/>
                </a:lnTo>
                <a:lnTo>
                  <a:pt x="269" y="820"/>
                </a:lnTo>
                <a:lnTo>
                  <a:pt x="277" y="854"/>
                </a:lnTo>
                <a:lnTo>
                  <a:pt x="277" y="890"/>
                </a:lnTo>
                <a:lnTo>
                  <a:pt x="277" y="935"/>
                </a:lnTo>
                <a:lnTo>
                  <a:pt x="277" y="979"/>
                </a:lnTo>
                <a:lnTo>
                  <a:pt x="269" y="1024"/>
                </a:lnTo>
                <a:lnTo>
                  <a:pt x="269" y="1066"/>
                </a:lnTo>
                <a:lnTo>
                  <a:pt x="269" y="1110"/>
                </a:lnTo>
                <a:lnTo>
                  <a:pt x="277" y="1146"/>
                </a:lnTo>
                <a:lnTo>
                  <a:pt x="284" y="1182"/>
                </a:lnTo>
                <a:lnTo>
                  <a:pt x="291" y="1191"/>
                </a:lnTo>
                <a:lnTo>
                  <a:pt x="298" y="1199"/>
                </a:lnTo>
                <a:lnTo>
                  <a:pt x="314" y="1216"/>
                </a:lnTo>
                <a:lnTo>
                  <a:pt x="321" y="1244"/>
                </a:lnTo>
                <a:lnTo>
                  <a:pt x="336" y="1269"/>
                </a:lnTo>
                <a:lnTo>
                  <a:pt x="352" y="1296"/>
                </a:lnTo>
                <a:lnTo>
                  <a:pt x="366" y="1330"/>
                </a:lnTo>
                <a:lnTo>
                  <a:pt x="366" y="1341"/>
                </a:lnTo>
                <a:lnTo>
                  <a:pt x="374" y="1349"/>
                </a:lnTo>
                <a:lnTo>
                  <a:pt x="381" y="1358"/>
                </a:lnTo>
                <a:lnTo>
                  <a:pt x="388" y="1366"/>
                </a:lnTo>
                <a:lnTo>
                  <a:pt x="397" y="1366"/>
                </a:lnTo>
                <a:lnTo>
                  <a:pt x="404" y="1366"/>
                </a:lnTo>
                <a:lnTo>
                  <a:pt x="418" y="1358"/>
                </a:lnTo>
                <a:lnTo>
                  <a:pt x="426" y="1358"/>
                </a:lnTo>
                <a:lnTo>
                  <a:pt x="442" y="1358"/>
                </a:lnTo>
                <a:lnTo>
                  <a:pt x="456" y="1358"/>
                </a:lnTo>
                <a:lnTo>
                  <a:pt x="470" y="1366"/>
                </a:lnTo>
                <a:lnTo>
                  <a:pt x="487" y="1375"/>
                </a:lnTo>
                <a:lnTo>
                  <a:pt x="508" y="1383"/>
                </a:lnTo>
                <a:lnTo>
                  <a:pt x="532" y="1402"/>
                </a:lnTo>
                <a:lnTo>
                  <a:pt x="546" y="1419"/>
                </a:lnTo>
                <a:lnTo>
                  <a:pt x="576" y="1455"/>
                </a:lnTo>
                <a:lnTo>
                  <a:pt x="584" y="1464"/>
                </a:lnTo>
                <a:lnTo>
                  <a:pt x="584" y="1472"/>
                </a:lnTo>
                <a:lnTo>
                  <a:pt x="591" y="1472"/>
                </a:lnTo>
                <a:lnTo>
                  <a:pt x="598" y="1480"/>
                </a:lnTo>
                <a:lnTo>
                  <a:pt x="605" y="1489"/>
                </a:lnTo>
                <a:lnTo>
                  <a:pt x="612" y="1497"/>
                </a:lnTo>
                <a:lnTo>
                  <a:pt x="621" y="1508"/>
                </a:lnTo>
                <a:lnTo>
                  <a:pt x="628" y="1516"/>
                </a:lnTo>
                <a:lnTo>
                  <a:pt x="643" y="1525"/>
                </a:lnTo>
                <a:lnTo>
                  <a:pt x="650" y="1533"/>
                </a:lnTo>
                <a:lnTo>
                  <a:pt x="657" y="1542"/>
                </a:lnTo>
                <a:lnTo>
                  <a:pt x="673" y="1561"/>
                </a:lnTo>
                <a:lnTo>
                  <a:pt x="681" y="1569"/>
                </a:lnTo>
                <a:lnTo>
                  <a:pt x="695" y="1578"/>
                </a:lnTo>
                <a:lnTo>
                  <a:pt x="711" y="1586"/>
                </a:lnTo>
                <a:lnTo>
                  <a:pt x="725" y="1595"/>
                </a:lnTo>
                <a:lnTo>
                  <a:pt x="740" y="1614"/>
                </a:lnTo>
                <a:lnTo>
                  <a:pt x="756" y="1622"/>
                </a:lnTo>
                <a:lnTo>
                  <a:pt x="770" y="1631"/>
                </a:lnTo>
                <a:lnTo>
                  <a:pt x="785" y="1639"/>
                </a:lnTo>
                <a:lnTo>
                  <a:pt x="801" y="1648"/>
                </a:lnTo>
                <a:lnTo>
                  <a:pt x="822" y="1656"/>
                </a:lnTo>
                <a:lnTo>
                  <a:pt x="837" y="1667"/>
                </a:lnTo>
                <a:lnTo>
                  <a:pt x="860" y="1675"/>
                </a:lnTo>
                <a:lnTo>
                  <a:pt x="874" y="1684"/>
                </a:lnTo>
                <a:lnTo>
                  <a:pt x="898" y="1692"/>
                </a:lnTo>
                <a:lnTo>
                  <a:pt x="912" y="1701"/>
                </a:lnTo>
                <a:lnTo>
                  <a:pt x="935" y="1709"/>
                </a:lnTo>
                <a:lnTo>
                  <a:pt x="964" y="1720"/>
                </a:lnTo>
                <a:lnTo>
                  <a:pt x="995" y="1728"/>
                </a:lnTo>
                <a:lnTo>
                  <a:pt x="1016" y="1745"/>
                </a:lnTo>
                <a:lnTo>
                  <a:pt x="1047" y="1762"/>
                </a:lnTo>
                <a:lnTo>
                  <a:pt x="1070" y="1789"/>
                </a:lnTo>
                <a:lnTo>
                  <a:pt x="1092" y="1806"/>
                </a:lnTo>
                <a:lnTo>
                  <a:pt x="1106" y="1834"/>
                </a:lnTo>
                <a:lnTo>
                  <a:pt x="1129" y="1859"/>
                </a:lnTo>
                <a:lnTo>
                  <a:pt x="1144" y="1887"/>
                </a:lnTo>
                <a:lnTo>
                  <a:pt x="1160" y="1912"/>
                </a:lnTo>
                <a:lnTo>
                  <a:pt x="1174" y="1940"/>
                </a:lnTo>
                <a:lnTo>
                  <a:pt x="1189" y="1956"/>
                </a:lnTo>
                <a:lnTo>
                  <a:pt x="1196" y="1984"/>
                </a:lnTo>
                <a:lnTo>
                  <a:pt x="1212" y="2001"/>
                </a:lnTo>
                <a:lnTo>
                  <a:pt x="1219" y="2026"/>
                </a:lnTo>
                <a:lnTo>
                  <a:pt x="1226" y="2045"/>
                </a:lnTo>
                <a:lnTo>
                  <a:pt x="1233" y="2071"/>
                </a:lnTo>
                <a:lnTo>
                  <a:pt x="1250" y="2107"/>
                </a:lnTo>
                <a:lnTo>
                  <a:pt x="1264" y="2132"/>
                </a:lnTo>
                <a:lnTo>
                  <a:pt x="1271" y="2160"/>
                </a:lnTo>
                <a:lnTo>
                  <a:pt x="1287" y="2196"/>
                </a:lnTo>
                <a:lnTo>
                  <a:pt x="1302" y="2212"/>
                </a:lnTo>
                <a:lnTo>
                  <a:pt x="1316" y="2238"/>
                </a:lnTo>
                <a:lnTo>
                  <a:pt x="1332" y="2265"/>
                </a:lnTo>
                <a:lnTo>
                  <a:pt x="1347" y="2282"/>
                </a:lnTo>
                <a:lnTo>
                  <a:pt x="1361" y="2310"/>
                </a:lnTo>
                <a:lnTo>
                  <a:pt x="1377" y="2327"/>
                </a:lnTo>
                <a:lnTo>
                  <a:pt x="1384" y="2344"/>
                </a:lnTo>
                <a:lnTo>
                  <a:pt x="1391" y="2354"/>
                </a:lnTo>
                <a:lnTo>
                  <a:pt x="1406" y="2363"/>
                </a:lnTo>
                <a:lnTo>
                  <a:pt x="1406" y="2371"/>
                </a:lnTo>
                <a:lnTo>
                  <a:pt x="1413" y="2380"/>
                </a:lnTo>
                <a:lnTo>
                  <a:pt x="1391" y="2380"/>
                </a:lnTo>
                <a:lnTo>
                  <a:pt x="1368" y="2371"/>
                </a:lnTo>
                <a:lnTo>
                  <a:pt x="1354" y="2371"/>
                </a:lnTo>
                <a:lnTo>
                  <a:pt x="1332" y="2371"/>
                </a:lnTo>
                <a:lnTo>
                  <a:pt x="1316" y="2371"/>
                </a:lnTo>
                <a:lnTo>
                  <a:pt x="1302" y="2371"/>
                </a:lnTo>
                <a:lnTo>
                  <a:pt x="1294" y="2371"/>
                </a:lnTo>
                <a:lnTo>
                  <a:pt x="1278" y="2371"/>
                </a:lnTo>
                <a:lnTo>
                  <a:pt x="1271" y="2371"/>
                </a:lnTo>
                <a:lnTo>
                  <a:pt x="1264" y="2371"/>
                </a:lnTo>
                <a:lnTo>
                  <a:pt x="1257" y="2371"/>
                </a:lnTo>
                <a:lnTo>
                  <a:pt x="1250" y="2363"/>
                </a:lnTo>
                <a:lnTo>
                  <a:pt x="1250" y="2354"/>
                </a:lnTo>
                <a:lnTo>
                  <a:pt x="1242" y="2335"/>
                </a:lnTo>
                <a:lnTo>
                  <a:pt x="1233" y="2310"/>
                </a:lnTo>
                <a:lnTo>
                  <a:pt x="1226" y="2282"/>
                </a:lnTo>
                <a:lnTo>
                  <a:pt x="1219" y="2265"/>
                </a:lnTo>
                <a:lnTo>
                  <a:pt x="1205" y="2238"/>
                </a:lnTo>
                <a:lnTo>
                  <a:pt x="1189" y="2221"/>
                </a:lnTo>
                <a:lnTo>
                  <a:pt x="1181" y="2196"/>
                </a:lnTo>
                <a:lnTo>
                  <a:pt x="1167" y="2177"/>
                </a:lnTo>
                <a:lnTo>
                  <a:pt x="1151" y="2160"/>
                </a:lnTo>
                <a:lnTo>
                  <a:pt x="1137" y="2132"/>
                </a:lnTo>
                <a:lnTo>
                  <a:pt x="1129" y="2115"/>
                </a:lnTo>
                <a:lnTo>
                  <a:pt x="1115" y="2098"/>
                </a:lnTo>
                <a:lnTo>
                  <a:pt x="1092" y="2079"/>
                </a:lnTo>
                <a:lnTo>
                  <a:pt x="1084" y="2062"/>
                </a:lnTo>
                <a:lnTo>
                  <a:pt x="1070" y="2054"/>
                </a:lnTo>
                <a:lnTo>
                  <a:pt x="1054" y="2037"/>
                </a:lnTo>
                <a:lnTo>
                  <a:pt x="1040" y="2018"/>
                </a:lnTo>
                <a:lnTo>
                  <a:pt x="1025" y="2009"/>
                </a:lnTo>
                <a:lnTo>
                  <a:pt x="1009" y="2001"/>
                </a:lnTo>
                <a:lnTo>
                  <a:pt x="995" y="1984"/>
                </a:lnTo>
                <a:lnTo>
                  <a:pt x="988" y="1973"/>
                </a:lnTo>
                <a:lnTo>
                  <a:pt x="971" y="1965"/>
                </a:lnTo>
                <a:lnTo>
                  <a:pt x="957" y="1956"/>
                </a:lnTo>
                <a:lnTo>
                  <a:pt x="950" y="1956"/>
                </a:lnTo>
                <a:lnTo>
                  <a:pt x="943" y="1948"/>
                </a:lnTo>
                <a:lnTo>
                  <a:pt x="935" y="1948"/>
                </a:lnTo>
                <a:lnTo>
                  <a:pt x="926" y="1948"/>
                </a:lnTo>
                <a:lnTo>
                  <a:pt x="919" y="1948"/>
                </a:lnTo>
                <a:lnTo>
                  <a:pt x="912" y="1948"/>
                </a:lnTo>
                <a:lnTo>
                  <a:pt x="792" y="1895"/>
                </a:lnTo>
                <a:close/>
              </a:path>
            </a:pathLst>
          </a:custGeom>
          <a:solidFill>
            <a:srgbClr val="AE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2" name="Freeform 12">
            <a:extLst>
              <a:ext uri="{FF2B5EF4-FFF2-40B4-BE49-F238E27FC236}">
                <a16:creationId xmlns:a16="http://schemas.microsoft.com/office/drawing/2014/main" id="{A744BEAB-D416-BC4F-A0E6-C3A85F7F60D4}"/>
              </a:ext>
            </a:extLst>
          </p:cNvPr>
          <p:cNvSpPr>
            <a:spLocks/>
          </p:cNvSpPr>
          <p:nvPr/>
        </p:nvSpPr>
        <p:spPr bwMode="auto">
          <a:xfrm>
            <a:off x="6021388" y="5108575"/>
            <a:ext cx="1031875" cy="96838"/>
          </a:xfrm>
          <a:custGeom>
            <a:avLst/>
            <a:gdLst>
              <a:gd name="T0" fmla="*/ 650 w 650"/>
              <a:gd name="T1" fmla="*/ 61 h 61"/>
              <a:gd name="T2" fmla="*/ 650 w 650"/>
              <a:gd name="T3" fmla="*/ 61 h 61"/>
              <a:gd name="T4" fmla="*/ 643 w 650"/>
              <a:gd name="T5" fmla="*/ 61 h 61"/>
              <a:gd name="T6" fmla="*/ 636 w 650"/>
              <a:gd name="T7" fmla="*/ 61 h 61"/>
              <a:gd name="T8" fmla="*/ 621 w 650"/>
              <a:gd name="T9" fmla="*/ 53 h 61"/>
              <a:gd name="T10" fmla="*/ 605 w 650"/>
              <a:gd name="T11" fmla="*/ 53 h 61"/>
              <a:gd name="T12" fmla="*/ 584 w 650"/>
              <a:gd name="T13" fmla="*/ 53 h 61"/>
              <a:gd name="T14" fmla="*/ 560 w 650"/>
              <a:gd name="T15" fmla="*/ 44 h 61"/>
              <a:gd name="T16" fmla="*/ 532 w 650"/>
              <a:gd name="T17" fmla="*/ 44 h 61"/>
              <a:gd name="T18" fmla="*/ 501 w 650"/>
              <a:gd name="T19" fmla="*/ 34 h 61"/>
              <a:gd name="T20" fmla="*/ 471 w 650"/>
              <a:gd name="T21" fmla="*/ 34 h 61"/>
              <a:gd name="T22" fmla="*/ 435 w 650"/>
              <a:gd name="T23" fmla="*/ 34 h 61"/>
              <a:gd name="T24" fmla="*/ 390 w 650"/>
              <a:gd name="T25" fmla="*/ 34 h 61"/>
              <a:gd name="T26" fmla="*/ 345 w 650"/>
              <a:gd name="T27" fmla="*/ 34 h 61"/>
              <a:gd name="T28" fmla="*/ 300 w 650"/>
              <a:gd name="T29" fmla="*/ 44 h 61"/>
              <a:gd name="T30" fmla="*/ 246 w 650"/>
              <a:gd name="T31" fmla="*/ 53 h 61"/>
              <a:gd name="T32" fmla="*/ 232 w 650"/>
              <a:gd name="T33" fmla="*/ 53 h 61"/>
              <a:gd name="T34" fmla="*/ 210 w 650"/>
              <a:gd name="T35" fmla="*/ 53 h 61"/>
              <a:gd name="T36" fmla="*/ 194 w 650"/>
              <a:gd name="T37" fmla="*/ 53 h 61"/>
              <a:gd name="T38" fmla="*/ 180 w 650"/>
              <a:gd name="T39" fmla="*/ 61 h 61"/>
              <a:gd name="T40" fmla="*/ 165 w 650"/>
              <a:gd name="T41" fmla="*/ 61 h 61"/>
              <a:gd name="T42" fmla="*/ 156 w 650"/>
              <a:gd name="T43" fmla="*/ 61 h 61"/>
              <a:gd name="T44" fmla="*/ 149 w 650"/>
              <a:gd name="T45" fmla="*/ 61 h 61"/>
              <a:gd name="T46" fmla="*/ 142 w 650"/>
              <a:gd name="T47" fmla="*/ 61 h 61"/>
              <a:gd name="T48" fmla="*/ 128 w 650"/>
              <a:gd name="T49" fmla="*/ 53 h 61"/>
              <a:gd name="T50" fmla="*/ 97 w 650"/>
              <a:gd name="T51" fmla="*/ 44 h 61"/>
              <a:gd name="T52" fmla="*/ 60 w 650"/>
              <a:gd name="T53" fmla="*/ 25 h 61"/>
              <a:gd name="T54" fmla="*/ 29 w 650"/>
              <a:gd name="T55" fmla="*/ 17 h 61"/>
              <a:gd name="T56" fmla="*/ 7 w 650"/>
              <a:gd name="T57" fmla="*/ 0 h 61"/>
              <a:gd name="T58" fmla="*/ 7 w 650"/>
              <a:gd name="T59" fmla="*/ 0 h 61"/>
              <a:gd name="T60" fmla="*/ 45 w 650"/>
              <a:gd name="T61" fmla="*/ 17 h 61"/>
              <a:gd name="T62" fmla="*/ 67 w 650"/>
              <a:gd name="T63" fmla="*/ 25 h 61"/>
              <a:gd name="T64" fmla="*/ 104 w 650"/>
              <a:gd name="T65" fmla="*/ 25 h 61"/>
              <a:gd name="T66" fmla="*/ 135 w 650"/>
              <a:gd name="T67" fmla="*/ 34 h 61"/>
              <a:gd name="T68" fmla="*/ 173 w 650"/>
              <a:gd name="T69" fmla="*/ 34 h 61"/>
              <a:gd name="T70" fmla="*/ 217 w 650"/>
              <a:gd name="T71" fmla="*/ 34 h 61"/>
              <a:gd name="T72" fmla="*/ 255 w 650"/>
              <a:gd name="T73" fmla="*/ 34 h 61"/>
              <a:gd name="T74" fmla="*/ 300 w 650"/>
              <a:gd name="T75" fmla="*/ 34 h 61"/>
              <a:gd name="T76" fmla="*/ 345 w 650"/>
              <a:gd name="T77" fmla="*/ 34 h 61"/>
              <a:gd name="T78" fmla="*/ 390 w 650"/>
              <a:gd name="T79" fmla="*/ 34 h 61"/>
              <a:gd name="T80" fmla="*/ 435 w 650"/>
              <a:gd name="T81" fmla="*/ 34 h 61"/>
              <a:gd name="T82" fmla="*/ 471 w 650"/>
              <a:gd name="T83" fmla="*/ 34 h 61"/>
              <a:gd name="T84" fmla="*/ 515 w 650"/>
              <a:gd name="T85" fmla="*/ 34 h 61"/>
              <a:gd name="T86" fmla="*/ 553 w 650"/>
              <a:gd name="T87" fmla="*/ 34 h 61"/>
              <a:gd name="T88" fmla="*/ 584 w 650"/>
              <a:gd name="T89" fmla="*/ 44 h 61"/>
              <a:gd name="T90" fmla="*/ 614 w 650"/>
              <a:gd name="T91" fmla="*/ 53 h 61"/>
              <a:gd name="T92" fmla="*/ 643 w 650"/>
              <a:gd name="T93" fmla="*/ 61 h 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0"/>
              <a:gd name="T142" fmla="*/ 0 h 61"/>
              <a:gd name="T143" fmla="*/ 650 w 650"/>
              <a:gd name="T144" fmla="*/ 61 h 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0" h="61">
                <a:moveTo>
                  <a:pt x="643" y="61"/>
                </a:moveTo>
                <a:lnTo>
                  <a:pt x="650" y="61"/>
                </a:lnTo>
                <a:lnTo>
                  <a:pt x="643" y="61"/>
                </a:lnTo>
                <a:lnTo>
                  <a:pt x="636" y="61"/>
                </a:lnTo>
                <a:lnTo>
                  <a:pt x="629" y="53"/>
                </a:lnTo>
                <a:lnTo>
                  <a:pt x="621" y="53"/>
                </a:lnTo>
                <a:lnTo>
                  <a:pt x="614" y="53"/>
                </a:lnTo>
                <a:lnTo>
                  <a:pt x="605" y="53"/>
                </a:lnTo>
                <a:lnTo>
                  <a:pt x="598" y="53"/>
                </a:lnTo>
                <a:lnTo>
                  <a:pt x="584" y="53"/>
                </a:lnTo>
                <a:lnTo>
                  <a:pt x="577" y="44"/>
                </a:lnTo>
                <a:lnTo>
                  <a:pt x="560" y="44"/>
                </a:lnTo>
                <a:lnTo>
                  <a:pt x="546" y="44"/>
                </a:lnTo>
                <a:lnTo>
                  <a:pt x="532" y="44"/>
                </a:lnTo>
                <a:lnTo>
                  <a:pt x="515" y="34"/>
                </a:lnTo>
                <a:lnTo>
                  <a:pt x="501" y="34"/>
                </a:lnTo>
                <a:lnTo>
                  <a:pt x="487" y="34"/>
                </a:lnTo>
                <a:lnTo>
                  <a:pt x="471" y="34"/>
                </a:lnTo>
                <a:lnTo>
                  <a:pt x="449" y="34"/>
                </a:lnTo>
                <a:lnTo>
                  <a:pt x="435" y="34"/>
                </a:lnTo>
                <a:lnTo>
                  <a:pt x="411" y="34"/>
                </a:lnTo>
                <a:lnTo>
                  <a:pt x="390" y="34"/>
                </a:lnTo>
                <a:lnTo>
                  <a:pt x="366" y="34"/>
                </a:lnTo>
                <a:lnTo>
                  <a:pt x="345" y="34"/>
                </a:lnTo>
                <a:lnTo>
                  <a:pt x="322" y="44"/>
                </a:lnTo>
                <a:lnTo>
                  <a:pt x="300" y="44"/>
                </a:lnTo>
                <a:lnTo>
                  <a:pt x="277" y="44"/>
                </a:lnTo>
                <a:lnTo>
                  <a:pt x="246" y="53"/>
                </a:lnTo>
                <a:lnTo>
                  <a:pt x="239" y="53"/>
                </a:lnTo>
                <a:lnTo>
                  <a:pt x="232" y="53"/>
                </a:lnTo>
                <a:lnTo>
                  <a:pt x="225" y="53"/>
                </a:lnTo>
                <a:lnTo>
                  <a:pt x="210" y="53"/>
                </a:lnTo>
                <a:lnTo>
                  <a:pt x="201" y="53"/>
                </a:lnTo>
                <a:lnTo>
                  <a:pt x="194" y="53"/>
                </a:lnTo>
                <a:lnTo>
                  <a:pt x="187" y="61"/>
                </a:lnTo>
                <a:lnTo>
                  <a:pt x="180" y="61"/>
                </a:lnTo>
                <a:lnTo>
                  <a:pt x="173" y="61"/>
                </a:lnTo>
                <a:lnTo>
                  <a:pt x="165" y="61"/>
                </a:lnTo>
                <a:lnTo>
                  <a:pt x="156" y="61"/>
                </a:lnTo>
                <a:lnTo>
                  <a:pt x="149" y="61"/>
                </a:lnTo>
                <a:lnTo>
                  <a:pt x="142" y="61"/>
                </a:lnTo>
                <a:lnTo>
                  <a:pt x="135" y="53"/>
                </a:lnTo>
                <a:lnTo>
                  <a:pt x="128" y="53"/>
                </a:lnTo>
                <a:lnTo>
                  <a:pt x="112" y="53"/>
                </a:lnTo>
                <a:lnTo>
                  <a:pt x="97" y="44"/>
                </a:lnTo>
                <a:lnTo>
                  <a:pt x="74" y="34"/>
                </a:lnTo>
                <a:lnTo>
                  <a:pt x="60" y="25"/>
                </a:lnTo>
                <a:lnTo>
                  <a:pt x="45" y="17"/>
                </a:lnTo>
                <a:lnTo>
                  <a:pt x="29" y="17"/>
                </a:lnTo>
                <a:lnTo>
                  <a:pt x="15" y="8"/>
                </a:lnTo>
                <a:lnTo>
                  <a:pt x="7" y="0"/>
                </a:lnTo>
                <a:lnTo>
                  <a:pt x="0" y="0"/>
                </a:lnTo>
                <a:lnTo>
                  <a:pt x="7" y="0"/>
                </a:lnTo>
                <a:lnTo>
                  <a:pt x="22" y="8"/>
                </a:lnTo>
                <a:lnTo>
                  <a:pt x="45" y="17"/>
                </a:lnTo>
                <a:lnTo>
                  <a:pt x="52" y="17"/>
                </a:lnTo>
                <a:lnTo>
                  <a:pt x="67" y="25"/>
                </a:lnTo>
                <a:lnTo>
                  <a:pt x="83" y="25"/>
                </a:lnTo>
                <a:lnTo>
                  <a:pt x="104" y="25"/>
                </a:lnTo>
                <a:lnTo>
                  <a:pt x="119" y="25"/>
                </a:lnTo>
                <a:lnTo>
                  <a:pt x="135" y="34"/>
                </a:lnTo>
                <a:lnTo>
                  <a:pt x="156" y="34"/>
                </a:lnTo>
                <a:lnTo>
                  <a:pt x="173" y="34"/>
                </a:lnTo>
                <a:lnTo>
                  <a:pt x="194" y="34"/>
                </a:lnTo>
                <a:lnTo>
                  <a:pt x="217" y="34"/>
                </a:lnTo>
                <a:lnTo>
                  <a:pt x="239" y="34"/>
                </a:lnTo>
                <a:lnTo>
                  <a:pt x="255" y="34"/>
                </a:lnTo>
                <a:lnTo>
                  <a:pt x="277" y="34"/>
                </a:lnTo>
                <a:lnTo>
                  <a:pt x="300" y="34"/>
                </a:lnTo>
                <a:lnTo>
                  <a:pt x="322" y="34"/>
                </a:lnTo>
                <a:lnTo>
                  <a:pt x="345" y="34"/>
                </a:lnTo>
                <a:lnTo>
                  <a:pt x="366" y="34"/>
                </a:lnTo>
                <a:lnTo>
                  <a:pt x="390" y="34"/>
                </a:lnTo>
                <a:lnTo>
                  <a:pt x="411" y="34"/>
                </a:lnTo>
                <a:lnTo>
                  <a:pt x="435" y="34"/>
                </a:lnTo>
                <a:lnTo>
                  <a:pt x="449" y="34"/>
                </a:lnTo>
                <a:lnTo>
                  <a:pt x="471" y="34"/>
                </a:lnTo>
                <a:lnTo>
                  <a:pt x="494" y="34"/>
                </a:lnTo>
                <a:lnTo>
                  <a:pt x="515" y="34"/>
                </a:lnTo>
                <a:lnTo>
                  <a:pt x="532" y="34"/>
                </a:lnTo>
                <a:lnTo>
                  <a:pt x="553" y="34"/>
                </a:lnTo>
                <a:lnTo>
                  <a:pt x="569" y="34"/>
                </a:lnTo>
                <a:lnTo>
                  <a:pt x="584" y="44"/>
                </a:lnTo>
                <a:lnTo>
                  <a:pt x="605" y="44"/>
                </a:lnTo>
                <a:lnTo>
                  <a:pt x="614" y="53"/>
                </a:lnTo>
                <a:lnTo>
                  <a:pt x="629" y="53"/>
                </a:lnTo>
                <a:lnTo>
                  <a:pt x="643" y="61"/>
                </a:lnTo>
                <a:close/>
              </a:path>
            </a:pathLst>
          </a:custGeom>
          <a:noFill/>
          <a:ln w="11113">
            <a:solidFill>
              <a:srgbClr val="F3A2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3" name="Freeform 13">
            <a:extLst>
              <a:ext uri="{FF2B5EF4-FFF2-40B4-BE49-F238E27FC236}">
                <a16:creationId xmlns:a16="http://schemas.microsoft.com/office/drawing/2014/main" id="{1B4C6F92-81C4-A84F-AA03-5E023E5AE43C}"/>
              </a:ext>
            </a:extLst>
          </p:cNvPr>
          <p:cNvSpPr>
            <a:spLocks/>
          </p:cNvSpPr>
          <p:nvPr/>
        </p:nvSpPr>
        <p:spPr bwMode="auto">
          <a:xfrm>
            <a:off x="4572000" y="3022600"/>
            <a:ext cx="1900238" cy="3667125"/>
          </a:xfrm>
          <a:custGeom>
            <a:avLst/>
            <a:gdLst>
              <a:gd name="T0" fmla="*/ 75 w 1197"/>
              <a:gd name="T1" fmla="*/ 0 h 2310"/>
              <a:gd name="T2" fmla="*/ 44 w 1197"/>
              <a:gd name="T3" fmla="*/ 28 h 2310"/>
              <a:gd name="T4" fmla="*/ 30 w 1197"/>
              <a:gd name="T5" fmla="*/ 89 h 2310"/>
              <a:gd name="T6" fmla="*/ 23 w 1197"/>
              <a:gd name="T7" fmla="*/ 159 h 2310"/>
              <a:gd name="T8" fmla="*/ 23 w 1197"/>
              <a:gd name="T9" fmla="*/ 248 h 2310"/>
              <a:gd name="T10" fmla="*/ 16 w 1197"/>
              <a:gd name="T11" fmla="*/ 370 h 2310"/>
              <a:gd name="T12" fmla="*/ 0 w 1197"/>
              <a:gd name="T13" fmla="*/ 468 h 2310"/>
              <a:gd name="T14" fmla="*/ 0 w 1197"/>
              <a:gd name="T15" fmla="*/ 537 h 2310"/>
              <a:gd name="T16" fmla="*/ 23 w 1197"/>
              <a:gd name="T17" fmla="*/ 599 h 2310"/>
              <a:gd name="T18" fmla="*/ 44 w 1197"/>
              <a:gd name="T19" fmla="*/ 740 h 2310"/>
              <a:gd name="T20" fmla="*/ 68 w 1197"/>
              <a:gd name="T21" fmla="*/ 927 h 2310"/>
              <a:gd name="T22" fmla="*/ 82 w 1197"/>
              <a:gd name="T23" fmla="*/ 1066 h 2310"/>
              <a:gd name="T24" fmla="*/ 89 w 1197"/>
              <a:gd name="T25" fmla="*/ 1119 h 2310"/>
              <a:gd name="T26" fmla="*/ 98 w 1197"/>
              <a:gd name="T27" fmla="*/ 1155 h 2310"/>
              <a:gd name="T28" fmla="*/ 105 w 1197"/>
              <a:gd name="T29" fmla="*/ 1191 h 2310"/>
              <a:gd name="T30" fmla="*/ 120 w 1197"/>
              <a:gd name="T31" fmla="*/ 1225 h 2310"/>
              <a:gd name="T32" fmla="*/ 143 w 1197"/>
              <a:gd name="T33" fmla="*/ 1261 h 2310"/>
              <a:gd name="T34" fmla="*/ 165 w 1197"/>
              <a:gd name="T35" fmla="*/ 1286 h 2310"/>
              <a:gd name="T36" fmla="*/ 188 w 1197"/>
              <a:gd name="T37" fmla="*/ 1314 h 2310"/>
              <a:gd name="T38" fmla="*/ 210 w 1197"/>
              <a:gd name="T39" fmla="*/ 1339 h 2310"/>
              <a:gd name="T40" fmla="*/ 247 w 1197"/>
              <a:gd name="T41" fmla="*/ 1358 h 2310"/>
              <a:gd name="T42" fmla="*/ 285 w 1197"/>
              <a:gd name="T43" fmla="*/ 1384 h 2310"/>
              <a:gd name="T44" fmla="*/ 330 w 1197"/>
              <a:gd name="T45" fmla="*/ 1411 h 2310"/>
              <a:gd name="T46" fmla="*/ 368 w 1197"/>
              <a:gd name="T47" fmla="*/ 1445 h 2310"/>
              <a:gd name="T48" fmla="*/ 403 w 1197"/>
              <a:gd name="T49" fmla="*/ 1481 h 2310"/>
              <a:gd name="T50" fmla="*/ 441 w 1197"/>
              <a:gd name="T51" fmla="*/ 1517 h 2310"/>
              <a:gd name="T52" fmla="*/ 472 w 1197"/>
              <a:gd name="T53" fmla="*/ 1542 h 2310"/>
              <a:gd name="T54" fmla="*/ 502 w 1197"/>
              <a:gd name="T55" fmla="*/ 1570 h 2310"/>
              <a:gd name="T56" fmla="*/ 547 w 1197"/>
              <a:gd name="T57" fmla="*/ 1595 h 2310"/>
              <a:gd name="T58" fmla="*/ 599 w 1197"/>
              <a:gd name="T59" fmla="*/ 1623 h 2310"/>
              <a:gd name="T60" fmla="*/ 651 w 1197"/>
              <a:gd name="T61" fmla="*/ 1640 h 2310"/>
              <a:gd name="T62" fmla="*/ 696 w 1197"/>
              <a:gd name="T63" fmla="*/ 1657 h 2310"/>
              <a:gd name="T64" fmla="*/ 741 w 1197"/>
              <a:gd name="T65" fmla="*/ 1665 h 2310"/>
              <a:gd name="T66" fmla="*/ 779 w 1197"/>
              <a:gd name="T67" fmla="*/ 1684 h 2310"/>
              <a:gd name="T68" fmla="*/ 807 w 1197"/>
              <a:gd name="T69" fmla="*/ 1701 h 2310"/>
              <a:gd name="T70" fmla="*/ 838 w 1197"/>
              <a:gd name="T71" fmla="*/ 1718 h 2310"/>
              <a:gd name="T72" fmla="*/ 883 w 1197"/>
              <a:gd name="T73" fmla="*/ 1762 h 2310"/>
              <a:gd name="T74" fmla="*/ 935 w 1197"/>
              <a:gd name="T75" fmla="*/ 1851 h 2310"/>
              <a:gd name="T76" fmla="*/ 980 w 1197"/>
              <a:gd name="T77" fmla="*/ 1929 h 2310"/>
              <a:gd name="T78" fmla="*/ 1017 w 1197"/>
              <a:gd name="T79" fmla="*/ 2010 h 2310"/>
              <a:gd name="T80" fmla="*/ 1048 w 1197"/>
              <a:gd name="T81" fmla="*/ 2088 h 2310"/>
              <a:gd name="T82" fmla="*/ 1078 w 1197"/>
              <a:gd name="T83" fmla="*/ 2160 h 2310"/>
              <a:gd name="T84" fmla="*/ 1114 w 1197"/>
              <a:gd name="T85" fmla="*/ 2230 h 2310"/>
              <a:gd name="T86" fmla="*/ 1168 w 1197"/>
              <a:gd name="T87" fmla="*/ 2283 h 23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7"/>
              <a:gd name="T133" fmla="*/ 0 h 2310"/>
              <a:gd name="T134" fmla="*/ 1197 w 1197"/>
              <a:gd name="T135" fmla="*/ 2310 h 23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7" h="2310">
                <a:moveTo>
                  <a:pt x="89" y="0"/>
                </a:moveTo>
                <a:lnTo>
                  <a:pt x="75" y="0"/>
                </a:lnTo>
                <a:lnTo>
                  <a:pt x="52" y="8"/>
                </a:lnTo>
                <a:lnTo>
                  <a:pt x="44" y="28"/>
                </a:lnTo>
                <a:lnTo>
                  <a:pt x="37" y="53"/>
                </a:lnTo>
                <a:lnTo>
                  <a:pt x="30" y="89"/>
                </a:lnTo>
                <a:lnTo>
                  <a:pt x="23" y="125"/>
                </a:lnTo>
                <a:lnTo>
                  <a:pt x="23" y="159"/>
                </a:lnTo>
                <a:lnTo>
                  <a:pt x="23" y="186"/>
                </a:lnTo>
                <a:lnTo>
                  <a:pt x="23" y="248"/>
                </a:lnTo>
                <a:lnTo>
                  <a:pt x="23" y="309"/>
                </a:lnTo>
                <a:lnTo>
                  <a:pt x="16" y="370"/>
                </a:lnTo>
                <a:lnTo>
                  <a:pt x="7" y="415"/>
                </a:lnTo>
                <a:lnTo>
                  <a:pt x="0" y="468"/>
                </a:lnTo>
                <a:lnTo>
                  <a:pt x="0" y="504"/>
                </a:lnTo>
                <a:lnTo>
                  <a:pt x="0" y="537"/>
                </a:lnTo>
                <a:lnTo>
                  <a:pt x="7" y="565"/>
                </a:lnTo>
                <a:lnTo>
                  <a:pt x="23" y="599"/>
                </a:lnTo>
                <a:lnTo>
                  <a:pt x="37" y="662"/>
                </a:lnTo>
                <a:lnTo>
                  <a:pt x="44" y="740"/>
                </a:lnTo>
                <a:lnTo>
                  <a:pt x="61" y="829"/>
                </a:lnTo>
                <a:lnTo>
                  <a:pt x="68" y="927"/>
                </a:lnTo>
                <a:lnTo>
                  <a:pt x="82" y="1005"/>
                </a:lnTo>
                <a:lnTo>
                  <a:pt x="82" y="1066"/>
                </a:lnTo>
                <a:lnTo>
                  <a:pt x="89" y="1111"/>
                </a:lnTo>
                <a:lnTo>
                  <a:pt x="89" y="1119"/>
                </a:lnTo>
                <a:lnTo>
                  <a:pt x="89" y="1138"/>
                </a:lnTo>
                <a:lnTo>
                  <a:pt x="98" y="1155"/>
                </a:lnTo>
                <a:lnTo>
                  <a:pt x="98" y="1172"/>
                </a:lnTo>
                <a:lnTo>
                  <a:pt x="105" y="1191"/>
                </a:lnTo>
                <a:lnTo>
                  <a:pt x="113" y="1200"/>
                </a:lnTo>
                <a:lnTo>
                  <a:pt x="120" y="1225"/>
                </a:lnTo>
                <a:lnTo>
                  <a:pt x="134" y="1244"/>
                </a:lnTo>
                <a:lnTo>
                  <a:pt x="143" y="1261"/>
                </a:lnTo>
                <a:lnTo>
                  <a:pt x="150" y="1278"/>
                </a:lnTo>
                <a:lnTo>
                  <a:pt x="165" y="1286"/>
                </a:lnTo>
                <a:lnTo>
                  <a:pt x="172" y="1305"/>
                </a:lnTo>
                <a:lnTo>
                  <a:pt x="188" y="1314"/>
                </a:lnTo>
                <a:lnTo>
                  <a:pt x="195" y="1331"/>
                </a:lnTo>
                <a:lnTo>
                  <a:pt x="210" y="1339"/>
                </a:lnTo>
                <a:lnTo>
                  <a:pt x="224" y="1348"/>
                </a:lnTo>
                <a:lnTo>
                  <a:pt x="247" y="1358"/>
                </a:lnTo>
                <a:lnTo>
                  <a:pt x="269" y="1367"/>
                </a:lnTo>
                <a:lnTo>
                  <a:pt x="285" y="1384"/>
                </a:lnTo>
                <a:lnTo>
                  <a:pt x="306" y="1401"/>
                </a:lnTo>
                <a:lnTo>
                  <a:pt x="330" y="1411"/>
                </a:lnTo>
                <a:lnTo>
                  <a:pt x="344" y="1428"/>
                </a:lnTo>
                <a:lnTo>
                  <a:pt x="368" y="1445"/>
                </a:lnTo>
                <a:lnTo>
                  <a:pt x="382" y="1464"/>
                </a:lnTo>
                <a:lnTo>
                  <a:pt x="403" y="1481"/>
                </a:lnTo>
                <a:lnTo>
                  <a:pt x="420" y="1498"/>
                </a:lnTo>
                <a:lnTo>
                  <a:pt x="441" y="1517"/>
                </a:lnTo>
                <a:lnTo>
                  <a:pt x="457" y="1534"/>
                </a:lnTo>
                <a:lnTo>
                  <a:pt x="472" y="1542"/>
                </a:lnTo>
                <a:lnTo>
                  <a:pt x="486" y="1559"/>
                </a:lnTo>
                <a:lnTo>
                  <a:pt x="502" y="1570"/>
                </a:lnTo>
                <a:lnTo>
                  <a:pt x="517" y="1578"/>
                </a:lnTo>
                <a:lnTo>
                  <a:pt x="547" y="1595"/>
                </a:lnTo>
                <a:lnTo>
                  <a:pt x="569" y="1604"/>
                </a:lnTo>
                <a:lnTo>
                  <a:pt x="599" y="1623"/>
                </a:lnTo>
                <a:lnTo>
                  <a:pt x="628" y="1631"/>
                </a:lnTo>
                <a:lnTo>
                  <a:pt x="651" y="1640"/>
                </a:lnTo>
                <a:lnTo>
                  <a:pt x="673" y="1648"/>
                </a:lnTo>
                <a:lnTo>
                  <a:pt x="696" y="1657"/>
                </a:lnTo>
                <a:lnTo>
                  <a:pt x="718" y="1665"/>
                </a:lnTo>
                <a:lnTo>
                  <a:pt x="741" y="1665"/>
                </a:lnTo>
                <a:lnTo>
                  <a:pt x="755" y="1676"/>
                </a:lnTo>
                <a:lnTo>
                  <a:pt x="779" y="1684"/>
                </a:lnTo>
                <a:lnTo>
                  <a:pt x="793" y="1692"/>
                </a:lnTo>
                <a:lnTo>
                  <a:pt x="807" y="1701"/>
                </a:lnTo>
                <a:lnTo>
                  <a:pt x="824" y="1709"/>
                </a:lnTo>
                <a:lnTo>
                  <a:pt x="838" y="1718"/>
                </a:lnTo>
                <a:lnTo>
                  <a:pt x="852" y="1728"/>
                </a:lnTo>
                <a:lnTo>
                  <a:pt x="883" y="1762"/>
                </a:lnTo>
                <a:lnTo>
                  <a:pt x="913" y="1807"/>
                </a:lnTo>
                <a:lnTo>
                  <a:pt x="935" y="1851"/>
                </a:lnTo>
                <a:lnTo>
                  <a:pt x="958" y="1887"/>
                </a:lnTo>
                <a:lnTo>
                  <a:pt x="980" y="1929"/>
                </a:lnTo>
                <a:lnTo>
                  <a:pt x="996" y="1965"/>
                </a:lnTo>
                <a:lnTo>
                  <a:pt x="1017" y="2010"/>
                </a:lnTo>
                <a:lnTo>
                  <a:pt x="1025" y="2046"/>
                </a:lnTo>
                <a:lnTo>
                  <a:pt x="1048" y="2088"/>
                </a:lnTo>
                <a:lnTo>
                  <a:pt x="1062" y="2124"/>
                </a:lnTo>
                <a:lnTo>
                  <a:pt x="1078" y="2160"/>
                </a:lnTo>
                <a:lnTo>
                  <a:pt x="1093" y="2194"/>
                </a:lnTo>
                <a:lnTo>
                  <a:pt x="1114" y="2230"/>
                </a:lnTo>
                <a:lnTo>
                  <a:pt x="1138" y="2257"/>
                </a:lnTo>
                <a:lnTo>
                  <a:pt x="1168" y="2283"/>
                </a:lnTo>
                <a:lnTo>
                  <a:pt x="1197" y="2310"/>
                </a:lnTo>
              </a:path>
            </a:pathLst>
          </a:custGeom>
          <a:noFill/>
          <a:ln w="22225">
            <a:solidFill>
              <a:srgbClr val="B658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4" name="Freeform 14">
            <a:extLst>
              <a:ext uri="{FF2B5EF4-FFF2-40B4-BE49-F238E27FC236}">
                <a16:creationId xmlns:a16="http://schemas.microsoft.com/office/drawing/2014/main" id="{27935BDB-0DC0-FE45-A1F8-F551A677CDB0}"/>
              </a:ext>
            </a:extLst>
          </p:cNvPr>
          <p:cNvSpPr>
            <a:spLocks/>
          </p:cNvSpPr>
          <p:nvPr/>
        </p:nvSpPr>
        <p:spPr bwMode="auto">
          <a:xfrm>
            <a:off x="4905375" y="5262563"/>
            <a:ext cx="842963" cy="769937"/>
          </a:xfrm>
          <a:custGeom>
            <a:avLst/>
            <a:gdLst>
              <a:gd name="T0" fmla="*/ 531 w 531"/>
              <a:gd name="T1" fmla="*/ 485 h 485"/>
              <a:gd name="T2" fmla="*/ 531 w 531"/>
              <a:gd name="T3" fmla="*/ 466 h 485"/>
              <a:gd name="T4" fmla="*/ 524 w 531"/>
              <a:gd name="T5" fmla="*/ 449 h 485"/>
              <a:gd name="T6" fmla="*/ 508 w 531"/>
              <a:gd name="T7" fmla="*/ 432 h 485"/>
              <a:gd name="T8" fmla="*/ 500 w 531"/>
              <a:gd name="T9" fmla="*/ 413 h 485"/>
              <a:gd name="T10" fmla="*/ 493 w 531"/>
              <a:gd name="T11" fmla="*/ 396 h 485"/>
              <a:gd name="T12" fmla="*/ 486 w 531"/>
              <a:gd name="T13" fmla="*/ 379 h 485"/>
              <a:gd name="T14" fmla="*/ 472 w 531"/>
              <a:gd name="T15" fmla="*/ 370 h 485"/>
              <a:gd name="T16" fmla="*/ 463 w 531"/>
              <a:gd name="T17" fmla="*/ 351 h 485"/>
              <a:gd name="T18" fmla="*/ 448 w 531"/>
              <a:gd name="T19" fmla="*/ 334 h 485"/>
              <a:gd name="T20" fmla="*/ 441 w 531"/>
              <a:gd name="T21" fmla="*/ 326 h 485"/>
              <a:gd name="T22" fmla="*/ 427 w 531"/>
              <a:gd name="T23" fmla="*/ 317 h 485"/>
              <a:gd name="T24" fmla="*/ 418 w 531"/>
              <a:gd name="T25" fmla="*/ 298 h 485"/>
              <a:gd name="T26" fmla="*/ 403 w 531"/>
              <a:gd name="T27" fmla="*/ 290 h 485"/>
              <a:gd name="T28" fmla="*/ 389 w 531"/>
              <a:gd name="T29" fmla="*/ 273 h 485"/>
              <a:gd name="T30" fmla="*/ 373 w 531"/>
              <a:gd name="T31" fmla="*/ 265 h 485"/>
              <a:gd name="T32" fmla="*/ 359 w 531"/>
              <a:gd name="T33" fmla="*/ 246 h 485"/>
              <a:gd name="T34" fmla="*/ 344 w 531"/>
              <a:gd name="T35" fmla="*/ 237 h 485"/>
              <a:gd name="T36" fmla="*/ 328 w 531"/>
              <a:gd name="T37" fmla="*/ 220 h 485"/>
              <a:gd name="T38" fmla="*/ 314 w 531"/>
              <a:gd name="T39" fmla="*/ 212 h 485"/>
              <a:gd name="T40" fmla="*/ 299 w 531"/>
              <a:gd name="T41" fmla="*/ 201 h 485"/>
              <a:gd name="T42" fmla="*/ 276 w 531"/>
              <a:gd name="T43" fmla="*/ 184 h 485"/>
              <a:gd name="T44" fmla="*/ 262 w 531"/>
              <a:gd name="T45" fmla="*/ 176 h 485"/>
              <a:gd name="T46" fmla="*/ 247 w 531"/>
              <a:gd name="T47" fmla="*/ 167 h 485"/>
              <a:gd name="T48" fmla="*/ 231 w 531"/>
              <a:gd name="T49" fmla="*/ 167 h 485"/>
              <a:gd name="T50" fmla="*/ 217 w 531"/>
              <a:gd name="T51" fmla="*/ 159 h 485"/>
              <a:gd name="T52" fmla="*/ 202 w 531"/>
              <a:gd name="T53" fmla="*/ 148 h 485"/>
              <a:gd name="T54" fmla="*/ 186 w 531"/>
              <a:gd name="T55" fmla="*/ 140 h 485"/>
              <a:gd name="T56" fmla="*/ 172 w 531"/>
              <a:gd name="T57" fmla="*/ 131 h 485"/>
              <a:gd name="T58" fmla="*/ 158 w 531"/>
              <a:gd name="T59" fmla="*/ 123 h 485"/>
              <a:gd name="T60" fmla="*/ 141 w 531"/>
              <a:gd name="T61" fmla="*/ 114 h 485"/>
              <a:gd name="T62" fmla="*/ 134 w 531"/>
              <a:gd name="T63" fmla="*/ 114 h 485"/>
              <a:gd name="T64" fmla="*/ 120 w 531"/>
              <a:gd name="T65" fmla="*/ 106 h 485"/>
              <a:gd name="T66" fmla="*/ 113 w 531"/>
              <a:gd name="T67" fmla="*/ 95 h 485"/>
              <a:gd name="T68" fmla="*/ 104 w 531"/>
              <a:gd name="T69" fmla="*/ 87 h 485"/>
              <a:gd name="T70" fmla="*/ 89 w 531"/>
              <a:gd name="T71" fmla="*/ 78 h 485"/>
              <a:gd name="T72" fmla="*/ 82 w 531"/>
              <a:gd name="T73" fmla="*/ 78 h 485"/>
              <a:gd name="T74" fmla="*/ 75 w 531"/>
              <a:gd name="T75" fmla="*/ 70 h 485"/>
              <a:gd name="T76" fmla="*/ 68 w 531"/>
              <a:gd name="T77" fmla="*/ 70 h 485"/>
              <a:gd name="T78" fmla="*/ 59 w 531"/>
              <a:gd name="T79" fmla="*/ 61 h 485"/>
              <a:gd name="T80" fmla="*/ 52 w 531"/>
              <a:gd name="T81" fmla="*/ 61 h 485"/>
              <a:gd name="T82" fmla="*/ 44 w 531"/>
              <a:gd name="T83" fmla="*/ 53 h 485"/>
              <a:gd name="T84" fmla="*/ 44 w 531"/>
              <a:gd name="T85" fmla="*/ 42 h 485"/>
              <a:gd name="T86" fmla="*/ 37 w 531"/>
              <a:gd name="T87" fmla="*/ 42 h 485"/>
              <a:gd name="T88" fmla="*/ 30 w 531"/>
              <a:gd name="T89" fmla="*/ 34 h 485"/>
              <a:gd name="T90" fmla="*/ 23 w 531"/>
              <a:gd name="T91" fmla="*/ 25 h 485"/>
              <a:gd name="T92" fmla="*/ 14 w 531"/>
              <a:gd name="T93" fmla="*/ 17 h 485"/>
              <a:gd name="T94" fmla="*/ 7 w 531"/>
              <a:gd name="T95" fmla="*/ 9 h 485"/>
              <a:gd name="T96" fmla="*/ 0 w 531"/>
              <a:gd name="T97" fmla="*/ 0 h 4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485"/>
              <a:gd name="T149" fmla="*/ 531 w 531"/>
              <a:gd name="T150" fmla="*/ 485 h 4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485">
                <a:moveTo>
                  <a:pt x="531" y="485"/>
                </a:moveTo>
                <a:lnTo>
                  <a:pt x="531" y="466"/>
                </a:lnTo>
                <a:lnTo>
                  <a:pt x="524" y="449"/>
                </a:lnTo>
                <a:lnTo>
                  <a:pt x="508" y="432"/>
                </a:lnTo>
                <a:lnTo>
                  <a:pt x="500" y="413"/>
                </a:lnTo>
                <a:lnTo>
                  <a:pt x="493" y="396"/>
                </a:lnTo>
                <a:lnTo>
                  <a:pt x="486" y="379"/>
                </a:lnTo>
                <a:lnTo>
                  <a:pt x="472" y="370"/>
                </a:lnTo>
                <a:lnTo>
                  <a:pt x="463" y="351"/>
                </a:lnTo>
                <a:lnTo>
                  <a:pt x="448" y="334"/>
                </a:lnTo>
                <a:lnTo>
                  <a:pt x="441" y="326"/>
                </a:lnTo>
                <a:lnTo>
                  <a:pt x="427" y="317"/>
                </a:lnTo>
                <a:lnTo>
                  <a:pt x="418" y="298"/>
                </a:lnTo>
                <a:lnTo>
                  <a:pt x="403" y="290"/>
                </a:lnTo>
                <a:lnTo>
                  <a:pt x="389" y="273"/>
                </a:lnTo>
                <a:lnTo>
                  <a:pt x="373" y="265"/>
                </a:lnTo>
                <a:lnTo>
                  <a:pt x="359" y="246"/>
                </a:lnTo>
                <a:lnTo>
                  <a:pt x="344" y="237"/>
                </a:lnTo>
                <a:lnTo>
                  <a:pt x="328" y="220"/>
                </a:lnTo>
                <a:lnTo>
                  <a:pt x="314" y="212"/>
                </a:lnTo>
                <a:lnTo>
                  <a:pt x="299" y="201"/>
                </a:lnTo>
                <a:lnTo>
                  <a:pt x="276" y="184"/>
                </a:lnTo>
                <a:lnTo>
                  <a:pt x="262" y="176"/>
                </a:lnTo>
                <a:lnTo>
                  <a:pt x="247" y="167"/>
                </a:lnTo>
                <a:lnTo>
                  <a:pt x="231" y="167"/>
                </a:lnTo>
                <a:lnTo>
                  <a:pt x="217" y="159"/>
                </a:lnTo>
                <a:lnTo>
                  <a:pt x="202" y="148"/>
                </a:lnTo>
                <a:lnTo>
                  <a:pt x="186" y="140"/>
                </a:lnTo>
                <a:lnTo>
                  <a:pt x="172" y="131"/>
                </a:lnTo>
                <a:lnTo>
                  <a:pt x="158" y="123"/>
                </a:lnTo>
                <a:lnTo>
                  <a:pt x="141" y="114"/>
                </a:lnTo>
                <a:lnTo>
                  <a:pt x="134" y="114"/>
                </a:lnTo>
                <a:lnTo>
                  <a:pt x="120" y="106"/>
                </a:lnTo>
                <a:lnTo>
                  <a:pt x="113" y="95"/>
                </a:lnTo>
                <a:lnTo>
                  <a:pt x="104" y="87"/>
                </a:lnTo>
                <a:lnTo>
                  <a:pt x="89" y="78"/>
                </a:lnTo>
                <a:lnTo>
                  <a:pt x="82" y="78"/>
                </a:lnTo>
                <a:lnTo>
                  <a:pt x="75" y="70"/>
                </a:lnTo>
                <a:lnTo>
                  <a:pt x="68" y="70"/>
                </a:lnTo>
                <a:lnTo>
                  <a:pt x="59" y="61"/>
                </a:lnTo>
                <a:lnTo>
                  <a:pt x="52" y="61"/>
                </a:lnTo>
                <a:lnTo>
                  <a:pt x="44" y="53"/>
                </a:lnTo>
                <a:lnTo>
                  <a:pt x="44" y="42"/>
                </a:lnTo>
                <a:lnTo>
                  <a:pt x="37" y="42"/>
                </a:lnTo>
                <a:lnTo>
                  <a:pt x="30" y="34"/>
                </a:lnTo>
                <a:lnTo>
                  <a:pt x="23" y="25"/>
                </a:lnTo>
                <a:lnTo>
                  <a:pt x="14" y="17"/>
                </a:lnTo>
                <a:lnTo>
                  <a:pt x="7" y="9"/>
                </a:lnTo>
                <a:lnTo>
                  <a:pt x="0" y="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5" name="Freeform 15">
            <a:extLst>
              <a:ext uri="{FF2B5EF4-FFF2-40B4-BE49-F238E27FC236}">
                <a16:creationId xmlns:a16="http://schemas.microsoft.com/office/drawing/2014/main" id="{F2AA5CDE-B6B3-0847-828A-62FA17A63E22}"/>
              </a:ext>
            </a:extLst>
          </p:cNvPr>
          <p:cNvSpPr>
            <a:spLocks/>
          </p:cNvSpPr>
          <p:nvPr/>
        </p:nvSpPr>
        <p:spPr bwMode="auto">
          <a:xfrm>
            <a:off x="4608513" y="4171950"/>
            <a:ext cx="60325" cy="671513"/>
          </a:xfrm>
          <a:custGeom>
            <a:avLst/>
            <a:gdLst>
              <a:gd name="T0" fmla="*/ 0 w 38"/>
              <a:gd name="T1" fmla="*/ 0 h 423"/>
              <a:gd name="T2" fmla="*/ 0 w 38"/>
              <a:gd name="T3" fmla="*/ 25 h 423"/>
              <a:gd name="T4" fmla="*/ 7 w 38"/>
              <a:gd name="T5" fmla="*/ 52 h 423"/>
              <a:gd name="T6" fmla="*/ 14 w 38"/>
              <a:gd name="T7" fmla="*/ 86 h 423"/>
              <a:gd name="T8" fmla="*/ 21 w 38"/>
              <a:gd name="T9" fmla="*/ 122 h 423"/>
              <a:gd name="T10" fmla="*/ 29 w 38"/>
              <a:gd name="T11" fmla="*/ 158 h 423"/>
              <a:gd name="T12" fmla="*/ 29 w 38"/>
              <a:gd name="T13" fmla="*/ 192 h 423"/>
              <a:gd name="T14" fmla="*/ 29 w 38"/>
              <a:gd name="T15" fmla="*/ 228 h 423"/>
              <a:gd name="T16" fmla="*/ 29 w 38"/>
              <a:gd name="T17" fmla="*/ 264 h 423"/>
              <a:gd name="T18" fmla="*/ 29 w 38"/>
              <a:gd name="T19" fmla="*/ 334 h 423"/>
              <a:gd name="T20" fmla="*/ 38 w 38"/>
              <a:gd name="T21" fmla="*/ 378 h 423"/>
              <a:gd name="T22" fmla="*/ 38 w 38"/>
              <a:gd name="T23" fmla="*/ 414 h 423"/>
              <a:gd name="T24" fmla="*/ 38 w 38"/>
              <a:gd name="T25" fmla="*/ 423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423"/>
              <a:gd name="T41" fmla="*/ 38 w 38"/>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423">
                <a:moveTo>
                  <a:pt x="0" y="0"/>
                </a:moveTo>
                <a:lnTo>
                  <a:pt x="0" y="25"/>
                </a:lnTo>
                <a:lnTo>
                  <a:pt x="7" y="52"/>
                </a:lnTo>
                <a:lnTo>
                  <a:pt x="14" y="86"/>
                </a:lnTo>
                <a:lnTo>
                  <a:pt x="21" y="122"/>
                </a:lnTo>
                <a:lnTo>
                  <a:pt x="29" y="158"/>
                </a:lnTo>
                <a:lnTo>
                  <a:pt x="29" y="192"/>
                </a:lnTo>
                <a:lnTo>
                  <a:pt x="29" y="228"/>
                </a:lnTo>
                <a:lnTo>
                  <a:pt x="29" y="264"/>
                </a:lnTo>
                <a:lnTo>
                  <a:pt x="29" y="334"/>
                </a:lnTo>
                <a:lnTo>
                  <a:pt x="38" y="378"/>
                </a:lnTo>
                <a:lnTo>
                  <a:pt x="38" y="414"/>
                </a:lnTo>
                <a:lnTo>
                  <a:pt x="38" y="423"/>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6" name="Freeform 16">
            <a:extLst>
              <a:ext uri="{FF2B5EF4-FFF2-40B4-BE49-F238E27FC236}">
                <a16:creationId xmlns:a16="http://schemas.microsoft.com/office/drawing/2014/main" id="{DE694E26-39E5-EE4A-9AAE-48126B3BE53A}"/>
              </a:ext>
            </a:extLst>
          </p:cNvPr>
          <p:cNvSpPr>
            <a:spLocks/>
          </p:cNvSpPr>
          <p:nvPr/>
        </p:nvSpPr>
        <p:spPr bwMode="auto">
          <a:xfrm>
            <a:off x="4713288" y="4967288"/>
            <a:ext cx="107950" cy="153987"/>
          </a:xfrm>
          <a:custGeom>
            <a:avLst/>
            <a:gdLst>
              <a:gd name="T0" fmla="*/ 0 w 68"/>
              <a:gd name="T1" fmla="*/ 0 h 97"/>
              <a:gd name="T2" fmla="*/ 9 w 68"/>
              <a:gd name="T3" fmla="*/ 0 h 97"/>
              <a:gd name="T4" fmla="*/ 9 w 68"/>
              <a:gd name="T5" fmla="*/ 8 h 97"/>
              <a:gd name="T6" fmla="*/ 24 w 68"/>
              <a:gd name="T7" fmla="*/ 27 h 97"/>
              <a:gd name="T8" fmla="*/ 31 w 68"/>
              <a:gd name="T9" fmla="*/ 44 h 97"/>
              <a:gd name="T10" fmla="*/ 45 w 68"/>
              <a:gd name="T11" fmla="*/ 61 h 97"/>
              <a:gd name="T12" fmla="*/ 54 w 68"/>
              <a:gd name="T13" fmla="*/ 80 h 97"/>
              <a:gd name="T14" fmla="*/ 61 w 68"/>
              <a:gd name="T15" fmla="*/ 89 h 97"/>
              <a:gd name="T16" fmla="*/ 68 w 68"/>
              <a:gd name="T17" fmla="*/ 97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97"/>
              <a:gd name="T29" fmla="*/ 68 w 68"/>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97">
                <a:moveTo>
                  <a:pt x="0" y="0"/>
                </a:moveTo>
                <a:lnTo>
                  <a:pt x="9" y="0"/>
                </a:lnTo>
                <a:lnTo>
                  <a:pt x="9" y="8"/>
                </a:lnTo>
                <a:lnTo>
                  <a:pt x="24" y="27"/>
                </a:lnTo>
                <a:lnTo>
                  <a:pt x="31" y="44"/>
                </a:lnTo>
                <a:lnTo>
                  <a:pt x="45" y="61"/>
                </a:lnTo>
                <a:lnTo>
                  <a:pt x="54" y="80"/>
                </a:lnTo>
                <a:lnTo>
                  <a:pt x="61" y="89"/>
                </a:lnTo>
                <a:lnTo>
                  <a:pt x="68" y="97"/>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7" name="Freeform 17">
            <a:extLst>
              <a:ext uri="{FF2B5EF4-FFF2-40B4-BE49-F238E27FC236}">
                <a16:creationId xmlns:a16="http://schemas.microsoft.com/office/drawing/2014/main" id="{CB78FF47-A5B6-954C-99CA-6C5D2DF5C70E}"/>
              </a:ext>
            </a:extLst>
          </p:cNvPr>
          <p:cNvSpPr>
            <a:spLocks/>
          </p:cNvSpPr>
          <p:nvPr/>
        </p:nvSpPr>
        <p:spPr bwMode="auto">
          <a:xfrm>
            <a:off x="4597400" y="3052763"/>
            <a:ext cx="1911350" cy="3636962"/>
          </a:xfrm>
          <a:custGeom>
            <a:avLst/>
            <a:gdLst>
              <a:gd name="T0" fmla="*/ 59 w 1204"/>
              <a:gd name="T1" fmla="*/ 0 h 2291"/>
              <a:gd name="T2" fmla="*/ 28 w 1204"/>
              <a:gd name="T3" fmla="*/ 34 h 2291"/>
              <a:gd name="T4" fmla="*/ 14 w 1204"/>
              <a:gd name="T5" fmla="*/ 106 h 2291"/>
              <a:gd name="T6" fmla="*/ 14 w 1204"/>
              <a:gd name="T7" fmla="*/ 167 h 2291"/>
              <a:gd name="T8" fmla="*/ 14 w 1204"/>
              <a:gd name="T9" fmla="*/ 262 h 2291"/>
              <a:gd name="T10" fmla="*/ 7 w 1204"/>
              <a:gd name="T11" fmla="*/ 368 h 2291"/>
              <a:gd name="T12" fmla="*/ 0 w 1204"/>
              <a:gd name="T13" fmla="*/ 457 h 2291"/>
              <a:gd name="T14" fmla="*/ 0 w 1204"/>
              <a:gd name="T15" fmla="*/ 518 h 2291"/>
              <a:gd name="T16" fmla="*/ 21 w 1204"/>
              <a:gd name="T17" fmla="*/ 580 h 2291"/>
              <a:gd name="T18" fmla="*/ 45 w 1204"/>
              <a:gd name="T19" fmla="*/ 721 h 2291"/>
              <a:gd name="T20" fmla="*/ 66 w 1204"/>
              <a:gd name="T21" fmla="*/ 889 h 2291"/>
              <a:gd name="T22" fmla="*/ 82 w 1204"/>
              <a:gd name="T23" fmla="*/ 1030 h 2291"/>
              <a:gd name="T24" fmla="*/ 89 w 1204"/>
              <a:gd name="T25" fmla="*/ 1083 h 2291"/>
              <a:gd name="T26" fmla="*/ 97 w 1204"/>
              <a:gd name="T27" fmla="*/ 1119 h 2291"/>
              <a:gd name="T28" fmla="*/ 104 w 1204"/>
              <a:gd name="T29" fmla="*/ 1145 h 2291"/>
              <a:gd name="T30" fmla="*/ 118 w 1204"/>
              <a:gd name="T31" fmla="*/ 1181 h 2291"/>
              <a:gd name="T32" fmla="*/ 141 w 1204"/>
              <a:gd name="T33" fmla="*/ 1214 h 2291"/>
              <a:gd name="T34" fmla="*/ 163 w 1204"/>
              <a:gd name="T35" fmla="*/ 1242 h 2291"/>
              <a:gd name="T36" fmla="*/ 179 w 1204"/>
              <a:gd name="T37" fmla="*/ 1267 h 2291"/>
              <a:gd name="T38" fmla="*/ 208 w 1204"/>
              <a:gd name="T39" fmla="*/ 1295 h 2291"/>
              <a:gd name="T40" fmla="*/ 238 w 1204"/>
              <a:gd name="T41" fmla="*/ 1312 h 2291"/>
              <a:gd name="T42" fmla="*/ 276 w 1204"/>
              <a:gd name="T43" fmla="*/ 1339 h 2291"/>
              <a:gd name="T44" fmla="*/ 314 w 1204"/>
              <a:gd name="T45" fmla="*/ 1373 h 2291"/>
              <a:gd name="T46" fmla="*/ 359 w 1204"/>
              <a:gd name="T47" fmla="*/ 1409 h 2291"/>
              <a:gd name="T48" fmla="*/ 387 w 1204"/>
              <a:gd name="T49" fmla="*/ 1445 h 2291"/>
              <a:gd name="T50" fmla="*/ 425 w 1204"/>
              <a:gd name="T51" fmla="*/ 1479 h 2291"/>
              <a:gd name="T52" fmla="*/ 456 w 1204"/>
              <a:gd name="T53" fmla="*/ 1506 h 2291"/>
              <a:gd name="T54" fmla="*/ 486 w 1204"/>
              <a:gd name="T55" fmla="*/ 1532 h 2291"/>
              <a:gd name="T56" fmla="*/ 531 w 1204"/>
              <a:gd name="T57" fmla="*/ 1551 h 2291"/>
              <a:gd name="T58" fmla="*/ 583 w 1204"/>
              <a:gd name="T59" fmla="*/ 1576 h 2291"/>
              <a:gd name="T60" fmla="*/ 635 w 1204"/>
              <a:gd name="T61" fmla="*/ 1604 h 2291"/>
              <a:gd name="T62" fmla="*/ 680 w 1204"/>
              <a:gd name="T63" fmla="*/ 1612 h 2291"/>
              <a:gd name="T64" fmla="*/ 725 w 1204"/>
              <a:gd name="T65" fmla="*/ 1629 h 2291"/>
              <a:gd name="T66" fmla="*/ 770 w 1204"/>
              <a:gd name="T67" fmla="*/ 1646 h 2291"/>
              <a:gd name="T68" fmla="*/ 800 w 1204"/>
              <a:gd name="T69" fmla="*/ 1665 h 2291"/>
              <a:gd name="T70" fmla="*/ 829 w 1204"/>
              <a:gd name="T71" fmla="*/ 1682 h 2291"/>
              <a:gd name="T72" fmla="*/ 860 w 1204"/>
              <a:gd name="T73" fmla="*/ 1718 h 2291"/>
              <a:gd name="T74" fmla="*/ 890 w 1204"/>
              <a:gd name="T75" fmla="*/ 1752 h 2291"/>
              <a:gd name="T76" fmla="*/ 919 w 1204"/>
              <a:gd name="T77" fmla="*/ 1796 h 2291"/>
              <a:gd name="T78" fmla="*/ 942 w 1204"/>
              <a:gd name="T79" fmla="*/ 1841 h 2291"/>
              <a:gd name="T80" fmla="*/ 964 w 1204"/>
              <a:gd name="T81" fmla="*/ 1877 h 2291"/>
              <a:gd name="T82" fmla="*/ 980 w 1204"/>
              <a:gd name="T83" fmla="*/ 1921 h 2291"/>
              <a:gd name="T84" fmla="*/ 1001 w 1204"/>
              <a:gd name="T85" fmla="*/ 1963 h 2291"/>
              <a:gd name="T86" fmla="*/ 1016 w 1204"/>
              <a:gd name="T87" fmla="*/ 1999 h 2291"/>
              <a:gd name="T88" fmla="*/ 1032 w 1204"/>
              <a:gd name="T89" fmla="*/ 2044 h 2291"/>
              <a:gd name="T90" fmla="*/ 1046 w 1204"/>
              <a:gd name="T91" fmla="*/ 2080 h 2291"/>
              <a:gd name="T92" fmla="*/ 1062 w 1204"/>
              <a:gd name="T93" fmla="*/ 2122 h 2291"/>
              <a:gd name="T94" fmla="*/ 1084 w 1204"/>
              <a:gd name="T95" fmla="*/ 2158 h 2291"/>
              <a:gd name="T96" fmla="*/ 1098 w 1204"/>
              <a:gd name="T97" fmla="*/ 2194 h 2291"/>
              <a:gd name="T98" fmla="*/ 1129 w 1204"/>
              <a:gd name="T99" fmla="*/ 2219 h 2291"/>
              <a:gd name="T100" fmla="*/ 1152 w 1204"/>
              <a:gd name="T101" fmla="*/ 2255 h 2291"/>
              <a:gd name="T102" fmla="*/ 1181 w 1204"/>
              <a:gd name="T103" fmla="*/ 2281 h 22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4"/>
              <a:gd name="T157" fmla="*/ 0 h 2291"/>
              <a:gd name="T158" fmla="*/ 1204 w 1204"/>
              <a:gd name="T159" fmla="*/ 2291 h 22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4" h="2291">
                <a:moveTo>
                  <a:pt x="73" y="0"/>
                </a:moveTo>
                <a:lnTo>
                  <a:pt x="59" y="0"/>
                </a:lnTo>
                <a:lnTo>
                  <a:pt x="45" y="9"/>
                </a:lnTo>
                <a:lnTo>
                  <a:pt x="28" y="34"/>
                </a:lnTo>
                <a:lnTo>
                  <a:pt x="21" y="70"/>
                </a:lnTo>
                <a:lnTo>
                  <a:pt x="14" y="106"/>
                </a:lnTo>
                <a:lnTo>
                  <a:pt x="14" y="140"/>
                </a:lnTo>
                <a:lnTo>
                  <a:pt x="14" y="167"/>
                </a:lnTo>
                <a:lnTo>
                  <a:pt x="14" y="201"/>
                </a:lnTo>
                <a:lnTo>
                  <a:pt x="14" y="262"/>
                </a:lnTo>
                <a:lnTo>
                  <a:pt x="14" y="315"/>
                </a:lnTo>
                <a:lnTo>
                  <a:pt x="7" y="368"/>
                </a:lnTo>
                <a:lnTo>
                  <a:pt x="0" y="413"/>
                </a:lnTo>
                <a:lnTo>
                  <a:pt x="0" y="457"/>
                </a:lnTo>
                <a:lnTo>
                  <a:pt x="0" y="493"/>
                </a:lnTo>
                <a:lnTo>
                  <a:pt x="0" y="518"/>
                </a:lnTo>
                <a:lnTo>
                  <a:pt x="7" y="546"/>
                </a:lnTo>
                <a:lnTo>
                  <a:pt x="21" y="580"/>
                </a:lnTo>
                <a:lnTo>
                  <a:pt x="36" y="643"/>
                </a:lnTo>
                <a:lnTo>
                  <a:pt x="45" y="721"/>
                </a:lnTo>
                <a:lnTo>
                  <a:pt x="59" y="802"/>
                </a:lnTo>
                <a:lnTo>
                  <a:pt x="66" y="889"/>
                </a:lnTo>
                <a:lnTo>
                  <a:pt x="82" y="969"/>
                </a:lnTo>
                <a:lnTo>
                  <a:pt x="82" y="1030"/>
                </a:lnTo>
                <a:lnTo>
                  <a:pt x="82" y="1075"/>
                </a:lnTo>
                <a:lnTo>
                  <a:pt x="89" y="1083"/>
                </a:lnTo>
                <a:lnTo>
                  <a:pt x="89" y="1100"/>
                </a:lnTo>
                <a:lnTo>
                  <a:pt x="97" y="1119"/>
                </a:lnTo>
                <a:lnTo>
                  <a:pt x="97" y="1128"/>
                </a:lnTo>
                <a:lnTo>
                  <a:pt x="104" y="1145"/>
                </a:lnTo>
                <a:lnTo>
                  <a:pt x="111" y="1162"/>
                </a:lnTo>
                <a:lnTo>
                  <a:pt x="118" y="1181"/>
                </a:lnTo>
                <a:lnTo>
                  <a:pt x="127" y="1197"/>
                </a:lnTo>
                <a:lnTo>
                  <a:pt x="141" y="1214"/>
                </a:lnTo>
                <a:lnTo>
                  <a:pt x="149" y="1233"/>
                </a:lnTo>
                <a:lnTo>
                  <a:pt x="163" y="1242"/>
                </a:lnTo>
                <a:lnTo>
                  <a:pt x="172" y="1259"/>
                </a:lnTo>
                <a:lnTo>
                  <a:pt x="179" y="1267"/>
                </a:lnTo>
                <a:lnTo>
                  <a:pt x="194" y="1286"/>
                </a:lnTo>
                <a:lnTo>
                  <a:pt x="208" y="1295"/>
                </a:lnTo>
                <a:lnTo>
                  <a:pt x="217" y="1295"/>
                </a:lnTo>
                <a:lnTo>
                  <a:pt x="238" y="1312"/>
                </a:lnTo>
                <a:lnTo>
                  <a:pt x="262" y="1320"/>
                </a:lnTo>
                <a:lnTo>
                  <a:pt x="276" y="1339"/>
                </a:lnTo>
                <a:lnTo>
                  <a:pt x="298" y="1356"/>
                </a:lnTo>
                <a:lnTo>
                  <a:pt x="314" y="1373"/>
                </a:lnTo>
                <a:lnTo>
                  <a:pt x="335" y="1392"/>
                </a:lnTo>
                <a:lnTo>
                  <a:pt x="359" y="1409"/>
                </a:lnTo>
                <a:lnTo>
                  <a:pt x="373" y="1426"/>
                </a:lnTo>
                <a:lnTo>
                  <a:pt x="387" y="1445"/>
                </a:lnTo>
                <a:lnTo>
                  <a:pt x="411" y="1462"/>
                </a:lnTo>
                <a:lnTo>
                  <a:pt x="425" y="1479"/>
                </a:lnTo>
                <a:lnTo>
                  <a:pt x="441" y="1487"/>
                </a:lnTo>
                <a:lnTo>
                  <a:pt x="456" y="1506"/>
                </a:lnTo>
                <a:lnTo>
                  <a:pt x="470" y="1515"/>
                </a:lnTo>
                <a:lnTo>
                  <a:pt x="486" y="1532"/>
                </a:lnTo>
                <a:lnTo>
                  <a:pt x="501" y="1540"/>
                </a:lnTo>
                <a:lnTo>
                  <a:pt x="531" y="1551"/>
                </a:lnTo>
                <a:lnTo>
                  <a:pt x="560" y="1568"/>
                </a:lnTo>
                <a:lnTo>
                  <a:pt x="583" y="1576"/>
                </a:lnTo>
                <a:lnTo>
                  <a:pt x="612" y="1593"/>
                </a:lnTo>
                <a:lnTo>
                  <a:pt x="635" y="1604"/>
                </a:lnTo>
                <a:lnTo>
                  <a:pt x="657" y="1612"/>
                </a:lnTo>
                <a:lnTo>
                  <a:pt x="680" y="1612"/>
                </a:lnTo>
                <a:lnTo>
                  <a:pt x="702" y="1621"/>
                </a:lnTo>
                <a:lnTo>
                  <a:pt x="725" y="1629"/>
                </a:lnTo>
                <a:lnTo>
                  <a:pt x="746" y="1638"/>
                </a:lnTo>
                <a:lnTo>
                  <a:pt x="770" y="1646"/>
                </a:lnTo>
                <a:lnTo>
                  <a:pt x="784" y="1657"/>
                </a:lnTo>
                <a:lnTo>
                  <a:pt x="800" y="1665"/>
                </a:lnTo>
                <a:lnTo>
                  <a:pt x="815" y="1673"/>
                </a:lnTo>
                <a:lnTo>
                  <a:pt x="829" y="1682"/>
                </a:lnTo>
                <a:lnTo>
                  <a:pt x="845" y="1699"/>
                </a:lnTo>
                <a:lnTo>
                  <a:pt x="860" y="1718"/>
                </a:lnTo>
                <a:lnTo>
                  <a:pt x="874" y="1735"/>
                </a:lnTo>
                <a:lnTo>
                  <a:pt x="890" y="1752"/>
                </a:lnTo>
                <a:lnTo>
                  <a:pt x="904" y="1779"/>
                </a:lnTo>
                <a:lnTo>
                  <a:pt x="919" y="1796"/>
                </a:lnTo>
                <a:lnTo>
                  <a:pt x="926" y="1815"/>
                </a:lnTo>
                <a:lnTo>
                  <a:pt x="942" y="1841"/>
                </a:lnTo>
                <a:lnTo>
                  <a:pt x="957" y="1858"/>
                </a:lnTo>
                <a:lnTo>
                  <a:pt x="964" y="1877"/>
                </a:lnTo>
                <a:lnTo>
                  <a:pt x="971" y="1902"/>
                </a:lnTo>
                <a:lnTo>
                  <a:pt x="980" y="1921"/>
                </a:lnTo>
                <a:lnTo>
                  <a:pt x="987" y="1938"/>
                </a:lnTo>
                <a:lnTo>
                  <a:pt x="1001" y="1963"/>
                </a:lnTo>
                <a:lnTo>
                  <a:pt x="1009" y="1982"/>
                </a:lnTo>
                <a:lnTo>
                  <a:pt x="1016" y="1999"/>
                </a:lnTo>
                <a:lnTo>
                  <a:pt x="1025" y="2027"/>
                </a:lnTo>
                <a:lnTo>
                  <a:pt x="1032" y="2044"/>
                </a:lnTo>
                <a:lnTo>
                  <a:pt x="1039" y="2061"/>
                </a:lnTo>
                <a:lnTo>
                  <a:pt x="1046" y="2080"/>
                </a:lnTo>
                <a:lnTo>
                  <a:pt x="1053" y="2097"/>
                </a:lnTo>
                <a:lnTo>
                  <a:pt x="1062" y="2122"/>
                </a:lnTo>
                <a:lnTo>
                  <a:pt x="1070" y="2141"/>
                </a:lnTo>
                <a:lnTo>
                  <a:pt x="1084" y="2158"/>
                </a:lnTo>
                <a:lnTo>
                  <a:pt x="1091" y="2175"/>
                </a:lnTo>
                <a:lnTo>
                  <a:pt x="1098" y="2194"/>
                </a:lnTo>
                <a:lnTo>
                  <a:pt x="1114" y="2211"/>
                </a:lnTo>
                <a:lnTo>
                  <a:pt x="1129" y="2219"/>
                </a:lnTo>
                <a:lnTo>
                  <a:pt x="1136" y="2238"/>
                </a:lnTo>
                <a:lnTo>
                  <a:pt x="1152" y="2255"/>
                </a:lnTo>
                <a:lnTo>
                  <a:pt x="1167" y="2264"/>
                </a:lnTo>
                <a:lnTo>
                  <a:pt x="1181" y="2281"/>
                </a:lnTo>
                <a:lnTo>
                  <a:pt x="1204" y="2291"/>
                </a:lnTo>
              </a:path>
            </a:pathLst>
          </a:custGeom>
          <a:noFill/>
          <a:ln w="22225">
            <a:solidFill>
              <a:srgbClr val="BD5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8" name="Freeform 18">
            <a:extLst>
              <a:ext uri="{FF2B5EF4-FFF2-40B4-BE49-F238E27FC236}">
                <a16:creationId xmlns:a16="http://schemas.microsoft.com/office/drawing/2014/main" id="{3EDD79B0-CA77-B44B-AFA2-AE6B6C6EC3A8}"/>
              </a:ext>
            </a:extLst>
          </p:cNvPr>
          <p:cNvSpPr>
            <a:spLocks/>
          </p:cNvSpPr>
          <p:nvPr/>
        </p:nvSpPr>
        <p:spPr bwMode="auto">
          <a:xfrm>
            <a:off x="4619625" y="3079750"/>
            <a:ext cx="1912938" cy="3624263"/>
          </a:xfrm>
          <a:custGeom>
            <a:avLst/>
            <a:gdLst>
              <a:gd name="T0" fmla="*/ 45 w 1205"/>
              <a:gd name="T1" fmla="*/ 0 h 2283"/>
              <a:gd name="T2" fmla="*/ 22 w 1205"/>
              <a:gd name="T3" fmla="*/ 44 h 2283"/>
              <a:gd name="T4" fmla="*/ 7 w 1205"/>
              <a:gd name="T5" fmla="*/ 114 h 2283"/>
              <a:gd name="T6" fmla="*/ 7 w 1205"/>
              <a:gd name="T7" fmla="*/ 195 h 2283"/>
              <a:gd name="T8" fmla="*/ 7 w 1205"/>
              <a:gd name="T9" fmla="*/ 273 h 2283"/>
              <a:gd name="T10" fmla="*/ 0 w 1205"/>
              <a:gd name="T11" fmla="*/ 370 h 2283"/>
              <a:gd name="T12" fmla="*/ 0 w 1205"/>
              <a:gd name="T13" fmla="*/ 448 h 2283"/>
              <a:gd name="T14" fmla="*/ 0 w 1205"/>
              <a:gd name="T15" fmla="*/ 501 h 2283"/>
              <a:gd name="T16" fmla="*/ 22 w 1205"/>
              <a:gd name="T17" fmla="*/ 563 h 2283"/>
              <a:gd name="T18" fmla="*/ 52 w 1205"/>
              <a:gd name="T19" fmla="*/ 696 h 2283"/>
              <a:gd name="T20" fmla="*/ 68 w 1205"/>
              <a:gd name="T21" fmla="*/ 863 h 2283"/>
              <a:gd name="T22" fmla="*/ 83 w 1205"/>
              <a:gd name="T23" fmla="*/ 1005 h 2283"/>
              <a:gd name="T24" fmla="*/ 90 w 1205"/>
              <a:gd name="T25" fmla="*/ 1058 h 2283"/>
              <a:gd name="T26" fmla="*/ 97 w 1205"/>
              <a:gd name="T27" fmla="*/ 1083 h 2283"/>
              <a:gd name="T28" fmla="*/ 104 w 1205"/>
              <a:gd name="T29" fmla="*/ 1111 h 2283"/>
              <a:gd name="T30" fmla="*/ 120 w 1205"/>
              <a:gd name="T31" fmla="*/ 1145 h 2283"/>
              <a:gd name="T32" fmla="*/ 142 w 1205"/>
              <a:gd name="T33" fmla="*/ 1172 h 2283"/>
              <a:gd name="T34" fmla="*/ 158 w 1205"/>
              <a:gd name="T35" fmla="*/ 1197 h 2283"/>
              <a:gd name="T36" fmla="*/ 180 w 1205"/>
              <a:gd name="T37" fmla="*/ 1225 h 2283"/>
              <a:gd name="T38" fmla="*/ 203 w 1205"/>
              <a:gd name="T39" fmla="*/ 1242 h 2283"/>
              <a:gd name="T40" fmla="*/ 232 w 1205"/>
              <a:gd name="T41" fmla="*/ 1269 h 2283"/>
              <a:gd name="T42" fmla="*/ 269 w 1205"/>
              <a:gd name="T43" fmla="*/ 1295 h 2283"/>
              <a:gd name="T44" fmla="*/ 307 w 1205"/>
              <a:gd name="T45" fmla="*/ 1331 h 2283"/>
              <a:gd name="T46" fmla="*/ 345 w 1205"/>
              <a:gd name="T47" fmla="*/ 1365 h 2283"/>
              <a:gd name="T48" fmla="*/ 382 w 1205"/>
              <a:gd name="T49" fmla="*/ 1400 h 2283"/>
              <a:gd name="T50" fmla="*/ 418 w 1205"/>
              <a:gd name="T51" fmla="*/ 1436 h 2283"/>
              <a:gd name="T52" fmla="*/ 449 w 1205"/>
              <a:gd name="T53" fmla="*/ 1470 h 2283"/>
              <a:gd name="T54" fmla="*/ 479 w 1205"/>
              <a:gd name="T55" fmla="*/ 1489 h 2283"/>
              <a:gd name="T56" fmla="*/ 517 w 1205"/>
              <a:gd name="T57" fmla="*/ 1515 h 2283"/>
              <a:gd name="T58" fmla="*/ 576 w 1205"/>
              <a:gd name="T59" fmla="*/ 1542 h 2283"/>
              <a:gd name="T60" fmla="*/ 621 w 1205"/>
              <a:gd name="T61" fmla="*/ 1559 h 2283"/>
              <a:gd name="T62" fmla="*/ 673 w 1205"/>
              <a:gd name="T63" fmla="*/ 1576 h 2283"/>
              <a:gd name="T64" fmla="*/ 718 w 1205"/>
              <a:gd name="T65" fmla="*/ 1595 h 2283"/>
              <a:gd name="T66" fmla="*/ 756 w 1205"/>
              <a:gd name="T67" fmla="*/ 1612 h 2283"/>
              <a:gd name="T68" fmla="*/ 794 w 1205"/>
              <a:gd name="T69" fmla="*/ 1629 h 2283"/>
              <a:gd name="T70" fmla="*/ 822 w 1205"/>
              <a:gd name="T71" fmla="*/ 1656 h 2283"/>
              <a:gd name="T72" fmla="*/ 853 w 1205"/>
              <a:gd name="T73" fmla="*/ 1692 h 2283"/>
              <a:gd name="T74" fmla="*/ 883 w 1205"/>
              <a:gd name="T75" fmla="*/ 1726 h 2283"/>
              <a:gd name="T76" fmla="*/ 912 w 1205"/>
              <a:gd name="T77" fmla="*/ 1771 h 2283"/>
              <a:gd name="T78" fmla="*/ 935 w 1205"/>
              <a:gd name="T79" fmla="*/ 1807 h 2283"/>
              <a:gd name="T80" fmla="*/ 957 w 1205"/>
              <a:gd name="T81" fmla="*/ 1851 h 2283"/>
              <a:gd name="T82" fmla="*/ 973 w 1205"/>
              <a:gd name="T83" fmla="*/ 1893 h 2283"/>
              <a:gd name="T84" fmla="*/ 987 w 1205"/>
              <a:gd name="T85" fmla="*/ 1938 h 2283"/>
              <a:gd name="T86" fmla="*/ 1011 w 1205"/>
              <a:gd name="T87" fmla="*/ 1974 h 2283"/>
              <a:gd name="T88" fmla="*/ 1025 w 1205"/>
              <a:gd name="T89" fmla="*/ 2018 h 2283"/>
              <a:gd name="T90" fmla="*/ 1039 w 1205"/>
              <a:gd name="T91" fmla="*/ 2063 h 2283"/>
              <a:gd name="T92" fmla="*/ 1063 w 1205"/>
              <a:gd name="T93" fmla="*/ 2097 h 2283"/>
              <a:gd name="T94" fmla="*/ 1077 w 1205"/>
              <a:gd name="T95" fmla="*/ 2132 h 2283"/>
              <a:gd name="T96" fmla="*/ 1100 w 1205"/>
              <a:gd name="T97" fmla="*/ 2177 h 2283"/>
              <a:gd name="T98" fmla="*/ 1129 w 1205"/>
              <a:gd name="T99" fmla="*/ 2202 h 2283"/>
              <a:gd name="T100" fmla="*/ 1153 w 1205"/>
              <a:gd name="T101" fmla="*/ 2238 h 2283"/>
              <a:gd name="T102" fmla="*/ 1190 w 1205"/>
              <a:gd name="T103" fmla="*/ 2264 h 2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5"/>
              <a:gd name="T157" fmla="*/ 0 h 2283"/>
              <a:gd name="T158" fmla="*/ 1205 w 1205"/>
              <a:gd name="T159" fmla="*/ 2283 h 2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5" h="2283">
                <a:moveTo>
                  <a:pt x="59" y="0"/>
                </a:moveTo>
                <a:lnTo>
                  <a:pt x="45" y="0"/>
                </a:lnTo>
                <a:lnTo>
                  <a:pt x="31" y="17"/>
                </a:lnTo>
                <a:lnTo>
                  <a:pt x="22" y="44"/>
                </a:lnTo>
                <a:lnTo>
                  <a:pt x="14" y="78"/>
                </a:lnTo>
                <a:lnTo>
                  <a:pt x="7" y="114"/>
                </a:lnTo>
                <a:lnTo>
                  <a:pt x="7" y="150"/>
                </a:lnTo>
                <a:lnTo>
                  <a:pt x="7" y="195"/>
                </a:lnTo>
                <a:lnTo>
                  <a:pt x="7" y="220"/>
                </a:lnTo>
                <a:lnTo>
                  <a:pt x="7" y="273"/>
                </a:lnTo>
                <a:lnTo>
                  <a:pt x="7" y="326"/>
                </a:lnTo>
                <a:lnTo>
                  <a:pt x="0" y="370"/>
                </a:lnTo>
                <a:lnTo>
                  <a:pt x="0" y="404"/>
                </a:lnTo>
                <a:lnTo>
                  <a:pt x="0" y="448"/>
                </a:lnTo>
                <a:lnTo>
                  <a:pt x="0" y="476"/>
                </a:lnTo>
                <a:lnTo>
                  <a:pt x="0" y="501"/>
                </a:lnTo>
                <a:lnTo>
                  <a:pt x="14" y="529"/>
                </a:lnTo>
                <a:lnTo>
                  <a:pt x="22" y="563"/>
                </a:lnTo>
                <a:lnTo>
                  <a:pt x="38" y="626"/>
                </a:lnTo>
                <a:lnTo>
                  <a:pt x="52" y="696"/>
                </a:lnTo>
                <a:lnTo>
                  <a:pt x="59" y="785"/>
                </a:lnTo>
                <a:lnTo>
                  <a:pt x="68" y="863"/>
                </a:lnTo>
                <a:lnTo>
                  <a:pt x="75" y="944"/>
                </a:lnTo>
                <a:lnTo>
                  <a:pt x="83" y="1005"/>
                </a:lnTo>
                <a:lnTo>
                  <a:pt x="83" y="1039"/>
                </a:lnTo>
                <a:lnTo>
                  <a:pt x="90" y="1058"/>
                </a:lnTo>
                <a:lnTo>
                  <a:pt x="90" y="1066"/>
                </a:lnTo>
                <a:lnTo>
                  <a:pt x="97" y="1083"/>
                </a:lnTo>
                <a:lnTo>
                  <a:pt x="97" y="1092"/>
                </a:lnTo>
                <a:lnTo>
                  <a:pt x="104" y="1111"/>
                </a:lnTo>
                <a:lnTo>
                  <a:pt x="113" y="1128"/>
                </a:lnTo>
                <a:lnTo>
                  <a:pt x="120" y="1145"/>
                </a:lnTo>
                <a:lnTo>
                  <a:pt x="127" y="1155"/>
                </a:lnTo>
                <a:lnTo>
                  <a:pt x="142" y="1172"/>
                </a:lnTo>
                <a:lnTo>
                  <a:pt x="149" y="1189"/>
                </a:lnTo>
                <a:lnTo>
                  <a:pt x="158" y="1197"/>
                </a:lnTo>
                <a:lnTo>
                  <a:pt x="172" y="1216"/>
                </a:lnTo>
                <a:lnTo>
                  <a:pt x="180" y="1225"/>
                </a:lnTo>
                <a:lnTo>
                  <a:pt x="194" y="1233"/>
                </a:lnTo>
                <a:lnTo>
                  <a:pt x="203" y="1242"/>
                </a:lnTo>
                <a:lnTo>
                  <a:pt x="210" y="1250"/>
                </a:lnTo>
                <a:lnTo>
                  <a:pt x="232" y="1269"/>
                </a:lnTo>
                <a:lnTo>
                  <a:pt x="248" y="1278"/>
                </a:lnTo>
                <a:lnTo>
                  <a:pt x="269" y="1295"/>
                </a:lnTo>
                <a:lnTo>
                  <a:pt x="284" y="1312"/>
                </a:lnTo>
                <a:lnTo>
                  <a:pt x="307" y="1331"/>
                </a:lnTo>
                <a:lnTo>
                  <a:pt x="321" y="1348"/>
                </a:lnTo>
                <a:lnTo>
                  <a:pt x="345" y="1365"/>
                </a:lnTo>
                <a:lnTo>
                  <a:pt x="359" y="1384"/>
                </a:lnTo>
                <a:lnTo>
                  <a:pt x="382" y="1400"/>
                </a:lnTo>
                <a:lnTo>
                  <a:pt x="397" y="1417"/>
                </a:lnTo>
                <a:lnTo>
                  <a:pt x="418" y="1436"/>
                </a:lnTo>
                <a:lnTo>
                  <a:pt x="434" y="1453"/>
                </a:lnTo>
                <a:lnTo>
                  <a:pt x="449" y="1470"/>
                </a:lnTo>
                <a:lnTo>
                  <a:pt x="463" y="1481"/>
                </a:lnTo>
                <a:lnTo>
                  <a:pt x="479" y="1489"/>
                </a:lnTo>
                <a:lnTo>
                  <a:pt x="494" y="1498"/>
                </a:lnTo>
                <a:lnTo>
                  <a:pt x="517" y="1515"/>
                </a:lnTo>
                <a:lnTo>
                  <a:pt x="546" y="1534"/>
                </a:lnTo>
                <a:lnTo>
                  <a:pt x="576" y="1542"/>
                </a:lnTo>
                <a:lnTo>
                  <a:pt x="598" y="1551"/>
                </a:lnTo>
                <a:lnTo>
                  <a:pt x="621" y="1559"/>
                </a:lnTo>
                <a:lnTo>
                  <a:pt x="652" y="1568"/>
                </a:lnTo>
                <a:lnTo>
                  <a:pt x="673" y="1576"/>
                </a:lnTo>
                <a:lnTo>
                  <a:pt x="697" y="1587"/>
                </a:lnTo>
                <a:lnTo>
                  <a:pt x="718" y="1595"/>
                </a:lnTo>
                <a:lnTo>
                  <a:pt x="732" y="1604"/>
                </a:lnTo>
                <a:lnTo>
                  <a:pt x="756" y="1612"/>
                </a:lnTo>
                <a:lnTo>
                  <a:pt x="777" y="1621"/>
                </a:lnTo>
                <a:lnTo>
                  <a:pt x="794" y="1629"/>
                </a:lnTo>
                <a:lnTo>
                  <a:pt x="808" y="1648"/>
                </a:lnTo>
                <a:lnTo>
                  <a:pt x="822" y="1656"/>
                </a:lnTo>
                <a:lnTo>
                  <a:pt x="838" y="1665"/>
                </a:lnTo>
                <a:lnTo>
                  <a:pt x="853" y="1692"/>
                </a:lnTo>
                <a:lnTo>
                  <a:pt x="867" y="1709"/>
                </a:lnTo>
                <a:lnTo>
                  <a:pt x="883" y="1726"/>
                </a:lnTo>
                <a:lnTo>
                  <a:pt x="898" y="1745"/>
                </a:lnTo>
                <a:lnTo>
                  <a:pt x="912" y="1771"/>
                </a:lnTo>
                <a:lnTo>
                  <a:pt x="921" y="1788"/>
                </a:lnTo>
                <a:lnTo>
                  <a:pt x="935" y="1807"/>
                </a:lnTo>
                <a:lnTo>
                  <a:pt x="943" y="1832"/>
                </a:lnTo>
                <a:lnTo>
                  <a:pt x="957" y="1851"/>
                </a:lnTo>
                <a:lnTo>
                  <a:pt x="966" y="1868"/>
                </a:lnTo>
                <a:lnTo>
                  <a:pt x="973" y="1893"/>
                </a:lnTo>
                <a:lnTo>
                  <a:pt x="987" y="1921"/>
                </a:lnTo>
                <a:lnTo>
                  <a:pt x="987" y="1938"/>
                </a:lnTo>
                <a:lnTo>
                  <a:pt x="1002" y="1957"/>
                </a:lnTo>
                <a:lnTo>
                  <a:pt x="1011" y="1974"/>
                </a:lnTo>
                <a:lnTo>
                  <a:pt x="1018" y="1999"/>
                </a:lnTo>
                <a:lnTo>
                  <a:pt x="1025" y="2018"/>
                </a:lnTo>
                <a:lnTo>
                  <a:pt x="1032" y="2035"/>
                </a:lnTo>
                <a:lnTo>
                  <a:pt x="1039" y="2063"/>
                </a:lnTo>
                <a:lnTo>
                  <a:pt x="1048" y="2080"/>
                </a:lnTo>
                <a:lnTo>
                  <a:pt x="1063" y="2097"/>
                </a:lnTo>
                <a:lnTo>
                  <a:pt x="1070" y="2124"/>
                </a:lnTo>
                <a:lnTo>
                  <a:pt x="1077" y="2132"/>
                </a:lnTo>
                <a:lnTo>
                  <a:pt x="1093" y="2158"/>
                </a:lnTo>
                <a:lnTo>
                  <a:pt x="1100" y="2177"/>
                </a:lnTo>
                <a:lnTo>
                  <a:pt x="1115" y="2194"/>
                </a:lnTo>
                <a:lnTo>
                  <a:pt x="1129" y="2202"/>
                </a:lnTo>
                <a:lnTo>
                  <a:pt x="1138" y="2221"/>
                </a:lnTo>
                <a:lnTo>
                  <a:pt x="1153" y="2238"/>
                </a:lnTo>
                <a:lnTo>
                  <a:pt x="1167" y="2255"/>
                </a:lnTo>
                <a:lnTo>
                  <a:pt x="1190" y="2264"/>
                </a:lnTo>
                <a:lnTo>
                  <a:pt x="1205" y="2283"/>
                </a:lnTo>
              </a:path>
            </a:pathLst>
          </a:custGeom>
          <a:noFill/>
          <a:ln w="22225">
            <a:solidFill>
              <a:srgbClr val="C262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89" name="Freeform 19">
            <a:extLst>
              <a:ext uri="{FF2B5EF4-FFF2-40B4-BE49-F238E27FC236}">
                <a16:creationId xmlns:a16="http://schemas.microsoft.com/office/drawing/2014/main" id="{310525E9-8417-6B4D-A76B-E42F1168DD04}"/>
              </a:ext>
            </a:extLst>
          </p:cNvPr>
          <p:cNvSpPr>
            <a:spLocks/>
          </p:cNvSpPr>
          <p:nvPr/>
        </p:nvSpPr>
        <p:spPr bwMode="auto">
          <a:xfrm>
            <a:off x="4630738" y="3106738"/>
            <a:ext cx="1924050" cy="3597275"/>
          </a:xfrm>
          <a:custGeom>
            <a:avLst/>
            <a:gdLst>
              <a:gd name="T0" fmla="*/ 38 w 1212"/>
              <a:gd name="T1" fmla="*/ 0 h 2266"/>
              <a:gd name="T2" fmla="*/ 15 w 1212"/>
              <a:gd name="T3" fmla="*/ 53 h 2266"/>
              <a:gd name="T4" fmla="*/ 7 w 1212"/>
              <a:gd name="T5" fmla="*/ 133 h 2266"/>
              <a:gd name="T6" fmla="*/ 0 w 1212"/>
              <a:gd name="T7" fmla="*/ 203 h 2266"/>
              <a:gd name="T8" fmla="*/ 7 w 1212"/>
              <a:gd name="T9" fmla="*/ 281 h 2266"/>
              <a:gd name="T10" fmla="*/ 7 w 1212"/>
              <a:gd name="T11" fmla="*/ 370 h 2266"/>
              <a:gd name="T12" fmla="*/ 7 w 1212"/>
              <a:gd name="T13" fmla="*/ 440 h 2266"/>
              <a:gd name="T14" fmla="*/ 15 w 1212"/>
              <a:gd name="T15" fmla="*/ 493 h 2266"/>
              <a:gd name="T16" fmla="*/ 38 w 1212"/>
              <a:gd name="T17" fmla="*/ 546 h 2266"/>
              <a:gd name="T18" fmla="*/ 61 w 1212"/>
              <a:gd name="T19" fmla="*/ 679 h 2266"/>
              <a:gd name="T20" fmla="*/ 76 w 1212"/>
              <a:gd name="T21" fmla="*/ 838 h 2266"/>
              <a:gd name="T22" fmla="*/ 90 w 1212"/>
              <a:gd name="T23" fmla="*/ 969 h 2266"/>
              <a:gd name="T24" fmla="*/ 97 w 1212"/>
              <a:gd name="T25" fmla="*/ 1022 h 2266"/>
              <a:gd name="T26" fmla="*/ 106 w 1212"/>
              <a:gd name="T27" fmla="*/ 1049 h 2266"/>
              <a:gd name="T28" fmla="*/ 113 w 1212"/>
              <a:gd name="T29" fmla="*/ 1075 h 2266"/>
              <a:gd name="T30" fmla="*/ 128 w 1212"/>
              <a:gd name="T31" fmla="*/ 1102 h 2266"/>
              <a:gd name="T32" fmla="*/ 151 w 1212"/>
              <a:gd name="T33" fmla="*/ 1128 h 2266"/>
              <a:gd name="T34" fmla="*/ 165 w 1212"/>
              <a:gd name="T35" fmla="*/ 1155 h 2266"/>
              <a:gd name="T36" fmla="*/ 187 w 1212"/>
              <a:gd name="T37" fmla="*/ 1180 h 2266"/>
              <a:gd name="T38" fmla="*/ 203 w 1212"/>
              <a:gd name="T39" fmla="*/ 1199 h 2266"/>
              <a:gd name="T40" fmla="*/ 232 w 1212"/>
              <a:gd name="T41" fmla="*/ 1225 h 2266"/>
              <a:gd name="T42" fmla="*/ 269 w 1212"/>
              <a:gd name="T43" fmla="*/ 1252 h 2266"/>
              <a:gd name="T44" fmla="*/ 300 w 1212"/>
              <a:gd name="T45" fmla="*/ 1286 h 2266"/>
              <a:gd name="T46" fmla="*/ 338 w 1212"/>
              <a:gd name="T47" fmla="*/ 1331 h 2266"/>
              <a:gd name="T48" fmla="*/ 375 w 1212"/>
              <a:gd name="T49" fmla="*/ 1367 h 2266"/>
              <a:gd name="T50" fmla="*/ 411 w 1212"/>
              <a:gd name="T51" fmla="*/ 1400 h 2266"/>
              <a:gd name="T52" fmla="*/ 449 w 1212"/>
              <a:gd name="T53" fmla="*/ 1428 h 2266"/>
              <a:gd name="T54" fmla="*/ 480 w 1212"/>
              <a:gd name="T55" fmla="*/ 1453 h 2266"/>
              <a:gd name="T56" fmla="*/ 517 w 1212"/>
              <a:gd name="T57" fmla="*/ 1481 h 2266"/>
              <a:gd name="T58" fmla="*/ 569 w 1212"/>
              <a:gd name="T59" fmla="*/ 1498 h 2266"/>
              <a:gd name="T60" fmla="*/ 614 w 1212"/>
              <a:gd name="T61" fmla="*/ 1525 h 2266"/>
              <a:gd name="T62" fmla="*/ 666 w 1212"/>
              <a:gd name="T63" fmla="*/ 1542 h 2266"/>
              <a:gd name="T64" fmla="*/ 711 w 1212"/>
              <a:gd name="T65" fmla="*/ 1559 h 2266"/>
              <a:gd name="T66" fmla="*/ 756 w 1212"/>
              <a:gd name="T67" fmla="*/ 1578 h 2266"/>
              <a:gd name="T68" fmla="*/ 794 w 1212"/>
              <a:gd name="T69" fmla="*/ 1604 h 2266"/>
              <a:gd name="T70" fmla="*/ 824 w 1212"/>
              <a:gd name="T71" fmla="*/ 1631 h 2266"/>
              <a:gd name="T72" fmla="*/ 853 w 1212"/>
              <a:gd name="T73" fmla="*/ 1656 h 2266"/>
              <a:gd name="T74" fmla="*/ 883 w 1212"/>
              <a:gd name="T75" fmla="*/ 1701 h 2266"/>
              <a:gd name="T76" fmla="*/ 914 w 1212"/>
              <a:gd name="T77" fmla="*/ 1745 h 2266"/>
              <a:gd name="T78" fmla="*/ 936 w 1212"/>
              <a:gd name="T79" fmla="*/ 1781 h 2266"/>
              <a:gd name="T80" fmla="*/ 959 w 1212"/>
              <a:gd name="T81" fmla="*/ 1824 h 2266"/>
              <a:gd name="T82" fmla="*/ 973 w 1212"/>
              <a:gd name="T83" fmla="*/ 1868 h 2266"/>
              <a:gd name="T84" fmla="*/ 995 w 1212"/>
              <a:gd name="T85" fmla="*/ 1912 h 2266"/>
              <a:gd name="T86" fmla="*/ 1011 w 1212"/>
              <a:gd name="T87" fmla="*/ 1957 h 2266"/>
              <a:gd name="T88" fmla="*/ 1025 w 1212"/>
              <a:gd name="T89" fmla="*/ 2001 h 2266"/>
              <a:gd name="T90" fmla="*/ 1049 w 1212"/>
              <a:gd name="T91" fmla="*/ 2035 h 2266"/>
              <a:gd name="T92" fmla="*/ 1063 w 1212"/>
              <a:gd name="T93" fmla="*/ 2080 h 2266"/>
              <a:gd name="T94" fmla="*/ 1086 w 1212"/>
              <a:gd name="T95" fmla="*/ 2115 h 2266"/>
              <a:gd name="T96" fmla="*/ 1108 w 1212"/>
              <a:gd name="T97" fmla="*/ 2160 h 2266"/>
              <a:gd name="T98" fmla="*/ 1131 w 1212"/>
              <a:gd name="T99" fmla="*/ 2194 h 2266"/>
              <a:gd name="T100" fmla="*/ 1160 w 1212"/>
              <a:gd name="T101" fmla="*/ 2221 h 2266"/>
              <a:gd name="T102" fmla="*/ 1198 w 1212"/>
              <a:gd name="T103" fmla="*/ 2247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2"/>
              <a:gd name="T157" fmla="*/ 0 h 2266"/>
              <a:gd name="T158" fmla="*/ 1212 w 1212"/>
              <a:gd name="T159" fmla="*/ 2266 h 22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2" h="2266">
                <a:moveTo>
                  <a:pt x="52" y="0"/>
                </a:moveTo>
                <a:lnTo>
                  <a:pt x="38" y="0"/>
                </a:lnTo>
                <a:lnTo>
                  <a:pt x="24" y="27"/>
                </a:lnTo>
                <a:lnTo>
                  <a:pt x="15" y="53"/>
                </a:lnTo>
                <a:lnTo>
                  <a:pt x="7" y="89"/>
                </a:lnTo>
                <a:lnTo>
                  <a:pt x="7" y="133"/>
                </a:lnTo>
                <a:lnTo>
                  <a:pt x="0" y="167"/>
                </a:lnTo>
                <a:lnTo>
                  <a:pt x="0" y="203"/>
                </a:lnTo>
                <a:lnTo>
                  <a:pt x="7" y="239"/>
                </a:lnTo>
                <a:lnTo>
                  <a:pt x="7" y="281"/>
                </a:lnTo>
                <a:lnTo>
                  <a:pt x="7" y="334"/>
                </a:lnTo>
                <a:lnTo>
                  <a:pt x="7" y="370"/>
                </a:lnTo>
                <a:lnTo>
                  <a:pt x="7" y="406"/>
                </a:lnTo>
                <a:lnTo>
                  <a:pt x="7" y="440"/>
                </a:lnTo>
                <a:lnTo>
                  <a:pt x="7" y="467"/>
                </a:lnTo>
                <a:lnTo>
                  <a:pt x="15" y="493"/>
                </a:lnTo>
                <a:lnTo>
                  <a:pt x="24" y="512"/>
                </a:lnTo>
                <a:lnTo>
                  <a:pt x="38" y="546"/>
                </a:lnTo>
                <a:lnTo>
                  <a:pt x="45" y="609"/>
                </a:lnTo>
                <a:lnTo>
                  <a:pt x="61" y="679"/>
                </a:lnTo>
                <a:lnTo>
                  <a:pt x="68" y="757"/>
                </a:lnTo>
                <a:lnTo>
                  <a:pt x="76" y="838"/>
                </a:lnTo>
                <a:lnTo>
                  <a:pt x="83" y="907"/>
                </a:lnTo>
                <a:lnTo>
                  <a:pt x="90" y="969"/>
                </a:lnTo>
                <a:lnTo>
                  <a:pt x="90" y="1005"/>
                </a:lnTo>
                <a:lnTo>
                  <a:pt x="97" y="1022"/>
                </a:lnTo>
                <a:lnTo>
                  <a:pt x="97" y="1032"/>
                </a:lnTo>
                <a:lnTo>
                  <a:pt x="106" y="1049"/>
                </a:lnTo>
                <a:lnTo>
                  <a:pt x="106" y="1058"/>
                </a:lnTo>
                <a:lnTo>
                  <a:pt x="113" y="1075"/>
                </a:lnTo>
                <a:lnTo>
                  <a:pt x="120" y="1094"/>
                </a:lnTo>
                <a:lnTo>
                  <a:pt x="128" y="1102"/>
                </a:lnTo>
                <a:lnTo>
                  <a:pt x="135" y="1119"/>
                </a:lnTo>
                <a:lnTo>
                  <a:pt x="151" y="1128"/>
                </a:lnTo>
                <a:lnTo>
                  <a:pt x="158" y="1147"/>
                </a:lnTo>
                <a:lnTo>
                  <a:pt x="165" y="1155"/>
                </a:lnTo>
                <a:lnTo>
                  <a:pt x="180" y="1172"/>
                </a:lnTo>
                <a:lnTo>
                  <a:pt x="187" y="1180"/>
                </a:lnTo>
                <a:lnTo>
                  <a:pt x="196" y="1191"/>
                </a:lnTo>
                <a:lnTo>
                  <a:pt x="203" y="1199"/>
                </a:lnTo>
                <a:lnTo>
                  <a:pt x="217" y="1208"/>
                </a:lnTo>
                <a:lnTo>
                  <a:pt x="232" y="1225"/>
                </a:lnTo>
                <a:lnTo>
                  <a:pt x="248" y="1233"/>
                </a:lnTo>
                <a:lnTo>
                  <a:pt x="269" y="1252"/>
                </a:lnTo>
                <a:lnTo>
                  <a:pt x="286" y="1269"/>
                </a:lnTo>
                <a:lnTo>
                  <a:pt x="300" y="1286"/>
                </a:lnTo>
                <a:lnTo>
                  <a:pt x="322" y="1305"/>
                </a:lnTo>
                <a:lnTo>
                  <a:pt x="338" y="1331"/>
                </a:lnTo>
                <a:lnTo>
                  <a:pt x="359" y="1348"/>
                </a:lnTo>
                <a:lnTo>
                  <a:pt x="375" y="1367"/>
                </a:lnTo>
                <a:lnTo>
                  <a:pt x="397" y="1383"/>
                </a:lnTo>
                <a:lnTo>
                  <a:pt x="411" y="1400"/>
                </a:lnTo>
                <a:lnTo>
                  <a:pt x="427" y="1419"/>
                </a:lnTo>
                <a:lnTo>
                  <a:pt x="449" y="1428"/>
                </a:lnTo>
                <a:lnTo>
                  <a:pt x="465" y="1445"/>
                </a:lnTo>
                <a:lnTo>
                  <a:pt x="480" y="1453"/>
                </a:lnTo>
                <a:lnTo>
                  <a:pt x="487" y="1464"/>
                </a:lnTo>
                <a:lnTo>
                  <a:pt x="517" y="1481"/>
                </a:lnTo>
                <a:lnTo>
                  <a:pt x="539" y="1489"/>
                </a:lnTo>
                <a:lnTo>
                  <a:pt x="569" y="1498"/>
                </a:lnTo>
                <a:lnTo>
                  <a:pt x="591" y="1517"/>
                </a:lnTo>
                <a:lnTo>
                  <a:pt x="614" y="1525"/>
                </a:lnTo>
                <a:lnTo>
                  <a:pt x="645" y="1534"/>
                </a:lnTo>
                <a:lnTo>
                  <a:pt x="666" y="1542"/>
                </a:lnTo>
                <a:lnTo>
                  <a:pt x="690" y="1551"/>
                </a:lnTo>
                <a:lnTo>
                  <a:pt x="711" y="1559"/>
                </a:lnTo>
                <a:lnTo>
                  <a:pt x="734" y="1570"/>
                </a:lnTo>
                <a:lnTo>
                  <a:pt x="756" y="1578"/>
                </a:lnTo>
                <a:lnTo>
                  <a:pt x="770" y="1587"/>
                </a:lnTo>
                <a:lnTo>
                  <a:pt x="794" y="1604"/>
                </a:lnTo>
                <a:lnTo>
                  <a:pt x="808" y="1612"/>
                </a:lnTo>
                <a:lnTo>
                  <a:pt x="824" y="1631"/>
                </a:lnTo>
                <a:lnTo>
                  <a:pt x="839" y="1639"/>
                </a:lnTo>
                <a:lnTo>
                  <a:pt x="853" y="1656"/>
                </a:lnTo>
                <a:lnTo>
                  <a:pt x="869" y="1675"/>
                </a:lnTo>
                <a:lnTo>
                  <a:pt x="883" y="1701"/>
                </a:lnTo>
                <a:lnTo>
                  <a:pt x="898" y="1718"/>
                </a:lnTo>
                <a:lnTo>
                  <a:pt x="914" y="1745"/>
                </a:lnTo>
                <a:lnTo>
                  <a:pt x="921" y="1762"/>
                </a:lnTo>
                <a:lnTo>
                  <a:pt x="936" y="1781"/>
                </a:lnTo>
                <a:lnTo>
                  <a:pt x="943" y="1807"/>
                </a:lnTo>
                <a:lnTo>
                  <a:pt x="959" y="1824"/>
                </a:lnTo>
                <a:lnTo>
                  <a:pt x="966" y="1851"/>
                </a:lnTo>
                <a:lnTo>
                  <a:pt x="973" y="1868"/>
                </a:lnTo>
                <a:lnTo>
                  <a:pt x="980" y="1895"/>
                </a:lnTo>
                <a:lnTo>
                  <a:pt x="995" y="1912"/>
                </a:lnTo>
                <a:lnTo>
                  <a:pt x="1004" y="1929"/>
                </a:lnTo>
                <a:lnTo>
                  <a:pt x="1011" y="1957"/>
                </a:lnTo>
                <a:lnTo>
                  <a:pt x="1018" y="1974"/>
                </a:lnTo>
                <a:lnTo>
                  <a:pt x="1025" y="2001"/>
                </a:lnTo>
                <a:lnTo>
                  <a:pt x="1032" y="2018"/>
                </a:lnTo>
                <a:lnTo>
                  <a:pt x="1049" y="2035"/>
                </a:lnTo>
                <a:lnTo>
                  <a:pt x="1056" y="2063"/>
                </a:lnTo>
                <a:lnTo>
                  <a:pt x="1063" y="2080"/>
                </a:lnTo>
                <a:lnTo>
                  <a:pt x="1070" y="2099"/>
                </a:lnTo>
                <a:lnTo>
                  <a:pt x="1086" y="2115"/>
                </a:lnTo>
                <a:lnTo>
                  <a:pt x="1093" y="2141"/>
                </a:lnTo>
                <a:lnTo>
                  <a:pt x="1108" y="2160"/>
                </a:lnTo>
                <a:lnTo>
                  <a:pt x="1122" y="2177"/>
                </a:lnTo>
                <a:lnTo>
                  <a:pt x="1131" y="2194"/>
                </a:lnTo>
                <a:lnTo>
                  <a:pt x="1146" y="2204"/>
                </a:lnTo>
                <a:lnTo>
                  <a:pt x="1160" y="2221"/>
                </a:lnTo>
                <a:lnTo>
                  <a:pt x="1176" y="2238"/>
                </a:lnTo>
                <a:lnTo>
                  <a:pt x="1198" y="2247"/>
                </a:lnTo>
                <a:lnTo>
                  <a:pt x="1212" y="2266"/>
                </a:lnTo>
              </a:path>
            </a:pathLst>
          </a:custGeom>
          <a:noFill/>
          <a:ln w="22225">
            <a:solidFill>
              <a:srgbClr val="CA6A0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0" name="Freeform 20">
            <a:extLst>
              <a:ext uri="{FF2B5EF4-FFF2-40B4-BE49-F238E27FC236}">
                <a16:creationId xmlns:a16="http://schemas.microsoft.com/office/drawing/2014/main" id="{02B36CC8-1ED9-E54D-A135-A5D7395F3CE8}"/>
              </a:ext>
            </a:extLst>
          </p:cNvPr>
          <p:cNvSpPr>
            <a:spLocks/>
          </p:cNvSpPr>
          <p:nvPr/>
        </p:nvSpPr>
        <p:spPr bwMode="auto">
          <a:xfrm>
            <a:off x="4641850" y="3119438"/>
            <a:ext cx="1949450" cy="3584575"/>
          </a:xfrm>
          <a:custGeom>
            <a:avLst/>
            <a:gdLst>
              <a:gd name="T0" fmla="*/ 31 w 1228"/>
              <a:gd name="T1" fmla="*/ 11 h 2258"/>
              <a:gd name="T2" fmla="*/ 17 w 1228"/>
              <a:gd name="T3" fmla="*/ 72 h 2258"/>
              <a:gd name="T4" fmla="*/ 0 w 1228"/>
              <a:gd name="T5" fmla="*/ 151 h 2258"/>
              <a:gd name="T6" fmla="*/ 0 w 1228"/>
              <a:gd name="T7" fmla="*/ 231 h 2258"/>
              <a:gd name="T8" fmla="*/ 8 w 1228"/>
              <a:gd name="T9" fmla="*/ 309 h 2258"/>
              <a:gd name="T10" fmla="*/ 8 w 1228"/>
              <a:gd name="T11" fmla="*/ 379 h 2258"/>
              <a:gd name="T12" fmla="*/ 8 w 1228"/>
              <a:gd name="T13" fmla="*/ 443 h 2258"/>
              <a:gd name="T14" fmla="*/ 24 w 1228"/>
              <a:gd name="T15" fmla="*/ 485 h 2258"/>
              <a:gd name="T16" fmla="*/ 45 w 1228"/>
              <a:gd name="T17" fmla="*/ 548 h 2258"/>
              <a:gd name="T18" fmla="*/ 69 w 1228"/>
              <a:gd name="T19" fmla="*/ 663 h 2258"/>
              <a:gd name="T20" fmla="*/ 90 w 1228"/>
              <a:gd name="T21" fmla="*/ 821 h 2258"/>
              <a:gd name="T22" fmla="*/ 99 w 1228"/>
              <a:gd name="T23" fmla="*/ 944 h 2258"/>
              <a:gd name="T24" fmla="*/ 99 w 1228"/>
              <a:gd name="T25" fmla="*/ 997 h 2258"/>
              <a:gd name="T26" fmla="*/ 106 w 1228"/>
              <a:gd name="T27" fmla="*/ 1024 h 2258"/>
              <a:gd name="T28" fmla="*/ 121 w 1228"/>
              <a:gd name="T29" fmla="*/ 1041 h 2258"/>
              <a:gd name="T30" fmla="*/ 135 w 1228"/>
              <a:gd name="T31" fmla="*/ 1077 h 2258"/>
              <a:gd name="T32" fmla="*/ 151 w 1228"/>
              <a:gd name="T33" fmla="*/ 1094 h 2258"/>
              <a:gd name="T34" fmla="*/ 173 w 1228"/>
              <a:gd name="T35" fmla="*/ 1120 h 2258"/>
              <a:gd name="T36" fmla="*/ 196 w 1228"/>
              <a:gd name="T37" fmla="*/ 1147 h 2258"/>
              <a:gd name="T38" fmla="*/ 210 w 1228"/>
              <a:gd name="T39" fmla="*/ 1164 h 2258"/>
              <a:gd name="T40" fmla="*/ 234 w 1228"/>
              <a:gd name="T41" fmla="*/ 1191 h 2258"/>
              <a:gd name="T42" fmla="*/ 262 w 1228"/>
              <a:gd name="T43" fmla="*/ 1217 h 2258"/>
              <a:gd name="T44" fmla="*/ 300 w 1228"/>
              <a:gd name="T45" fmla="*/ 1253 h 2258"/>
              <a:gd name="T46" fmla="*/ 338 w 1228"/>
              <a:gd name="T47" fmla="*/ 1297 h 2258"/>
              <a:gd name="T48" fmla="*/ 376 w 1228"/>
              <a:gd name="T49" fmla="*/ 1331 h 2258"/>
              <a:gd name="T50" fmla="*/ 413 w 1228"/>
              <a:gd name="T51" fmla="*/ 1367 h 2258"/>
              <a:gd name="T52" fmla="*/ 442 w 1228"/>
              <a:gd name="T53" fmla="*/ 1403 h 2258"/>
              <a:gd name="T54" fmla="*/ 473 w 1228"/>
              <a:gd name="T55" fmla="*/ 1428 h 2258"/>
              <a:gd name="T56" fmla="*/ 503 w 1228"/>
              <a:gd name="T57" fmla="*/ 1445 h 2258"/>
              <a:gd name="T58" fmla="*/ 525 w 1228"/>
              <a:gd name="T59" fmla="*/ 1456 h 2258"/>
              <a:gd name="T60" fmla="*/ 548 w 1228"/>
              <a:gd name="T61" fmla="*/ 1464 h 2258"/>
              <a:gd name="T62" fmla="*/ 577 w 1228"/>
              <a:gd name="T63" fmla="*/ 1473 h 2258"/>
              <a:gd name="T64" fmla="*/ 600 w 1228"/>
              <a:gd name="T65" fmla="*/ 1490 h 2258"/>
              <a:gd name="T66" fmla="*/ 622 w 1228"/>
              <a:gd name="T67" fmla="*/ 1498 h 2258"/>
              <a:gd name="T68" fmla="*/ 652 w 1228"/>
              <a:gd name="T69" fmla="*/ 1509 h 2258"/>
              <a:gd name="T70" fmla="*/ 674 w 1228"/>
              <a:gd name="T71" fmla="*/ 1517 h 2258"/>
              <a:gd name="T72" fmla="*/ 697 w 1228"/>
              <a:gd name="T73" fmla="*/ 1526 h 2258"/>
              <a:gd name="T74" fmla="*/ 718 w 1228"/>
              <a:gd name="T75" fmla="*/ 1534 h 2258"/>
              <a:gd name="T76" fmla="*/ 742 w 1228"/>
              <a:gd name="T77" fmla="*/ 1551 h 2258"/>
              <a:gd name="T78" fmla="*/ 763 w 1228"/>
              <a:gd name="T79" fmla="*/ 1562 h 2258"/>
              <a:gd name="T80" fmla="*/ 780 w 1228"/>
              <a:gd name="T81" fmla="*/ 1570 h 2258"/>
              <a:gd name="T82" fmla="*/ 801 w 1228"/>
              <a:gd name="T83" fmla="*/ 1587 h 2258"/>
              <a:gd name="T84" fmla="*/ 817 w 1228"/>
              <a:gd name="T85" fmla="*/ 1596 h 2258"/>
              <a:gd name="T86" fmla="*/ 832 w 1228"/>
              <a:gd name="T87" fmla="*/ 1615 h 2258"/>
              <a:gd name="T88" fmla="*/ 853 w 1228"/>
              <a:gd name="T89" fmla="*/ 1640 h 2258"/>
              <a:gd name="T90" fmla="*/ 884 w 1228"/>
              <a:gd name="T91" fmla="*/ 1676 h 2258"/>
              <a:gd name="T92" fmla="*/ 914 w 1228"/>
              <a:gd name="T93" fmla="*/ 1720 h 2258"/>
              <a:gd name="T94" fmla="*/ 936 w 1228"/>
              <a:gd name="T95" fmla="*/ 1763 h 2258"/>
              <a:gd name="T96" fmla="*/ 959 w 1228"/>
              <a:gd name="T97" fmla="*/ 1807 h 2258"/>
              <a:gd name="T98" fmla="*/ 973 w 1228"/>
              <a:gd name="T99" fmla="*/ 1851 h 2258"/>
              <a:gd name="T100" fmla="*/ 997 w 1228"/>
              <a:gd name="T101" fmla="*/ 1896 h 2258"/>
              <a:gd name="T102" fmla="*/ 1011 w 1228"/>
              <a:gd name="T103" fmla="*/ 1940 h 2258"/>
              <a:gd name="T104" fmla="*/ 1025 w 1228"/>
              <a:gd name="T105" fmla="*/ 1985 h 2258"/>
              <a:gd name="T106" fmla="*/ 1049 w 1228"/>
              <a:gd name="T107" fmla="*/ 2027 h 2258"/>
              <a:gd name="T108" fmla="*/ 1070 w 1228"/>
              <a:gd name="T109" fmla="*/ 2072 h 2258"/>
              <a:gd name="T110" fmla="*/ 1086 w 1228"/>
              <a:gd name="T111" fmla="*/ 2107 h 2258"/>
              <a:gd name="T112" fmla="*/ 1115 w 1228"/>
              <a:gd name="T113" fmla="*/ 2152 h 2258"/>
              <a:gd name="T114" fmla="*/ 1139 w 1228"/>
              <a:gd name="T115" fmla="*/ 2177 h 2258"/>
              <a:gd name="T116" fmla="*/ 1169 w 1228"/>
              <a:gd name="T117" fmla="*/ 2213 h 2258"/>
              <a:gd name="T118" fmla="*/ 1205 w 1228"/>
              <a:gd name="T119" fmla="*/ 2249 h 22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8"/>
              <a:gd name="T181" fmla="*/ 0 h 2258"/>
              <a:gd name="T182" fmla="*/ 1228 w 1228"/>
              <a:gd name="T183" fmla="*/ 2258 h 22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8" h="2258">
                <a:moveTo>
                  <a:pt x="45" y="0"/>
                </a:moveTo>
                <a:lnTo>
                  <a:pt x="31" y="11"/>
                </a:lnTo>
                <a:lnTo>
                  <a:pt x="24" y="36"/>
                </a:lnTo>
                <a:lnTo>
                  <a:pt x="17" y="72"/>
                </a:lnTo>
                <a:lnTo>
                  <a:pt x="8" y="117"/>
                </a:lnTo>
                <a:lnTo>
                  <a:pt x="0" y="151"/>
                </a:lnTo>
                <a:lnTo>
                  <a:pt x="0" y="195"/>
                </a:lnTo>
                <a:lnTo>
                  <a:pt x="0" y="231"/>
                </a:lnTo>
                <a:lnTo>
                  <a:pt x="0" y="265"/>
                </a:lnTo>
                <a:lnTo>
                  <a:pt x="8" y="309"/>
                </a:lnTo>
                <a:lnTo>
                  <a:pt x="8" y="345"/>
                </a:lnTo>
                <a:lnTo>
                  <a:pt x="8" y="379"/>
                </a:lnTo>
                <a:lnTo>
                  <a:pt x="8" y="415"/>
                </a:lnTo>
                <a:lnTo>
                  <a:pt x="8" y="443"/>
                </a:lnTo>
                <a:lnTo>
                  <a:pt x="17" y="459"/>
                </a:lnTo>
                <a:lnTo>
                  <a:pt x="24" y="485"/>
                </a:lnTo>
                <a:lnTo>
                  <a:pt x="31" y="504"/>
                </a:lnTo>
                <a:lnTo>
                  <a:pt x="45" y="548"/>
                </a:lnTo>
                <a:lnTo>
                  <a:pt x="61" y="601"/>
                </a:lnTo>
                <a:lnTo>
                  <a:pt x="69" y="663"/>
                </a:lnTo>
                <a:lnTo>
                  <a:pt x="76" y="741"/>
                </a:lnTo>
                <a:lnTo>
                  <a:pt x="90" y="821"/>
                </a:lnTo>
                <a:lnTo>
                  <a:pt x="90" y="891"/>
                </a:lnTo>
                <a:lnTo>
                  <a:pt x="99" y="944"/>
                </a:lnTo>
                <a:lnTo>
                  <a:pt x="99" y="980"/>
                </a:lnTo>
                <a:lnTo>
                  <a:pt x="99" y="997"/>
                </a:lnTo>
                <a:lnTo>
                  <a:pt x="106" y="1005"/>
                </a:lnTo>
                <a:lnTo>
                  <a:pt x="106" y="1024"/>
                </a:lnTo>
                <a:lnTo>
                  <a:pt x="113" y="1033"/>
                </a:lnTo>
                <a:lnTo>
                  <a:pt x="121" y="1041"/>
                </a:lnTo>
                <a:lnTo>
                  <a:pt x="128" y="1058"/>
                </a:lnTo>
                <a:lnTo>
                  <a:pt x="135" y="1077"/>
                </a:lnTo>
                <a:lnTo>
                  <a:pt x="144" y="1086"/>
                </a:lnTo>
                <a:lnTo>
                  <a:pt x="151" y="1094"/>
                </a:lnTo>
                <a:lnTo>
                  <a:pt x="166" y="1111"/>
                </a:lnTo>
                <a:lnTo>
                  <a:pt x="173" y="1120"/>
                </a:lnTo>
                <a:lnTo>
                  <a:pt x="180" y="1130"/>
                </a:lnTo>
                <a:lnTo>
                  <a:pt x="196" y="1147"/>
                </a:lnTo>
                <a:lnTo>
                  <a:pt x="203" y="1155"/>
                </a:lnTo>
                <a:lnTo>
                  <a:pt x="210" y="1164"/>
                </a:lnTo>
                <a:lnTo>
                  <a:pt x="218" y="1172"/>
                </a:lnTo>
                <a:lnTo>
                  <a:pt x="234" y="1191"/>
                </a:lnTo>
                <a:lnTo>
                  <a:pt x="248" y="1200"/>
                </a:lnTo>
                <a:lnTo>
                  <a:pt x="262" y="1217"/>
                </a:lnTo>
                <a:lnTo>
                  <a:pt x="286" y="1236"/>
                </a:lnTo>
                <a:lnTo>
                  <a:pt x="300" y="1253"/>
                </a:lnTo>
                <a:lnTo>
                  <a:pt x="315" y="1278"/>
                </a:lnTo>
                <a:lnTo>
                  <a:pt x="338" y="1297"/>
                </a:lnTo>
                <a:lnTo>
                  <a:pt x="352" y="1314"/>
                </a:lnTo>
                <a:lnTo>
                  <a:pt x="376" y="1331"/>
                </a:lnTo>
                <a:lnTo>
                  <a:pt x="390" y="1359"/>
                </a:lnTo>
                <a:lnTo>
                  <a:pt x="413" y="1367"/>
                </a:lnTo>
                <a:lnTo>
                  <a:pt x="428" y="1384"/>
                </a:lnTo>
                <a:lnTo>
                  <a:pt x="442" y="1403"/>
                </a:lnTo>
                <a:lnTo>
                  <a:pt x="458" y="1411"/>
                </a:lnTo>
                <a:lnTo>
                  <a:pt x="473" y="1428"/>
                </a:lnTo>
                <a:lnTo>
                  <a:pt x="487" y="1437"/>
                </a:lnTo>
                <a:lnTo>
                  <a:pt x="503" y="1445"/>
                </a:lnTo>
                <a:lnTo>
                  <a:pt x="510" y="1445"/>
                </a:lnTo>
                <a:lnTo>
                  <a:pt x="525" y="1456"/>
                </a:lnTo>
                <a:lnTo>
                  <a:pt x="539" y="1464"/>
                </a:lnTo>
                <a:lnTo>
                  <a:pt x="548" y="1464"/>
                </a:lnTo>
                <a:lnTo>
                  <a:pt x="562" y="1473"/>
                </a:lnTo>
                <a:lnTo>
                  <a:pt x="577" y="1473"/>
                </a:lnTo>
                <a:lnTo>
                  <a:pt x="584" y="1481"/>
                </a:lnTo>
                <a:lnTo>
                  <a:pt x="600" y="1490"/>
                </a:lnTo>
                <a:lnTo>
                  <a:pt x="607" y="1490"/>
                </a:lnTo>
                <a:lnTo>
                  <a:pt x="622" y="1498"/>
                </a:lnTo>
                <a:lnTo>
                  <a:pt x="638" y="1509"/>
                </a:lnTo>
                <a:lnTo>
                  <a:pt x="652" y="1509"/>
                </a:lnTo>
                <a:lnTo>
                  <a:pt x="659" y="1517"/>
                </a:lnTo>
                <a:lnTo>
                  <a:pt x="674" y="1517"/>
                </a:lnTo>
                <a:lnTo>
                  <a:pt x="683" y="1526"/>
                </a:lnTo>
                <a:lnTo>
                  <a:pt x="697" y="1526"/>
                </a:lnTo>
                <a:lnTo>
                  <a:pt x="704" y="1534"/>
                </a:lnTo>
                <a:lnTo>
                  <a:pt x="718" y="1534"/>
                </a:lnTo>
                <a:lnTo>
                  <a:pt x="735" y="1543"/>
                </a:lnTo>
                <a:lnTo>
                  <a:pt x="742" y="1551"/>
                </a:lnTo>
                <a:lnTo>
                  <a:pt x="749" y="1551"/>
                </a:lnTo>
                <a:lnTo>
                  <a:pt x="763" y="1562"/>
                </a:lnTo>
                <a:lnTo>
                  <a:pt x="772" y="1570"/>
                </a:lnTo>
                <a:lnTo>
                  <a:pt x="780" y="1570"/>
                </a:lnTo>
                <a:lnTo>
                  <a:pt x="794" y="1579"/>
                </a:lnTo>
                <a:lnTo>
                  <a:pt x="801" y="1587"/>
                </a:lnTo>
                <a:lnTo>
                  <a:pt x="808" y="1587"/>
                </a:lnTo>
                <a:lnTo>
                  <a:pt x="817" y="1596"/>
                </a:lnTo>
                <a:lnTo>
                  <a:pt x="824" y="1604"/>
                </a:lnTo>
                <a:lnTo>
                  <a:pt x="832" y="1615"/>
                </a:lnTo>
                <a:lnTo>
                  <a:pt x="839" y="1623"/>
                </a:lnTo>
                <a:lnTo>
                  <a:pt x="853" y="1640"/>
                </a:lnTo>
                <a:lnTo>
                  <a:pt x="869" y="1657"/>
                </a:lnTo>
                <a:lnTo>
                  <a:pt x="884" y="1676"/>
                </a:lnTo>
                <a:lnTo>
                  <a:pt x="898" y="1701"/>
                </a:lnTo>
                <a:lnTo>
                  <a:pt x="914" y="1720"/>
                </a:lnTo>
                <a:lnTo>
                  <a:pt x="929" y="1737"/>
                </a:lnTo>
                <a:lnTo>
                  <a:pt x="936" y="1763"/>
                </a:lnTo>
                <a:lnTo>
                  <a:pt x="943" y="1790"/>
                </a:lnTo>
                <a:lnTo>
                  <a:pt x="959" y="1807"/>
                </a:lnTo>
                <a:lnTo>
                  <a:pt x="966" y="1835"/>
                </a:lnTo>
                <a:lnTo>
                  <a:pt x="973" y="1851"/>
                </a:lnTo>
                <a:lnTo>
                  <a:pt x="981" y="1879"/>
                </a:lnTo>
                <a:lnTo>
                  <a:pt x="997" y="1896"/>
                </a:lnTo>
                <a:lnTo>
                  <a:pt x="1004" y="1921"/>
                </a:lnTo>
                <a:lnTo>
                  <a:pt x="1011" y="1940"/>
                </a:lnTo>
                <a:lnTo>
                  <a:pt x="1018" y="1966"/>
                </a:lnTo>
                <a:lnTo>
                  <a:pt x="1025" y="1985"/>
                </a:lnTo>
                <a:lnTo>
                  <a:pt x="1042" y="2002"/>
                </a:lnTo>
                <a:lnTo>
                  <a:pt x="1049" y="2027"/>
                </a:lnTo>
                <a:lnTo>
                  <a:pt x="1056" y="2046"/>
                </a:lnTo>
                <a:lnTo>
                  <a:pt x="1070" y="2072"/>
                </a:lnTo>
                <a:lnTo>
                  <a:pt x="1079" y="2091"/>
                </a:lnTo>
                <a:lnTo>
                  <a:pt x="1086" y="2107"/>
                </a:lnTo>
                <a:lnTo>
                  <a:pt x="1101" y="2124"/>
                </a:lnTo>
                <a:lnTo>
                  <a:pt x="1115" y="2152"/>
                </a:lnTo>
                <a:lnTo>
                  <a:pt x="1124" y="2169"/>
                </a:lnTo>
                <a:lnTo>
                  <a:pt x="1139" y="2177"/>
                </a:lnTo>
                <a:lnTo>
                  <a:pt x="1153" y="2196"/>
                </a:lnTo>
                <a:lnTo>
                  <a:pt x="1169" y="2213"/>
                </a:lnTo>
                <a:lnTo>
                  <a:pt x="1191" y="2230"/>
                </a:lnTo>
                <a:lnTo>
                  <a:pt x="1205" y="2249"/>
                </a:lnTo>
                <a:lnTo>
                  <a:pt x="1228" y="2258"/>
                </a:lnTo>
              </a:path>
            </a:pathLst>
          </a:custGeom>
          <a:noFill/>
          <a:ln w="22225">
            <a:solidFill>
              <a:srgbClr val="D272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1" name="Freeform 21">
            <a:extLst>
              <a:ext uri="{FF2B5EF4-FFF2-40B4-BE49-F238E27FC236}">
                <a16:creationId xmlns:a16="http://schemas.microsoft.com/office/drawing/2014/main" id="{EAA79E58-8F76-7941-A23B-0F4B79F094C2}"/>
              </a:ext>
            </a:extLst>
          </p:cNvPr>
          <p:cNvSpPr>
            <a:spLocks/>
          </p:cNvSpPr>
          <p:nvPr/>
        </p:nvSpPr>
        <p:spPr bwMode="auto">
          <a:xfrm>
            <a:off x="4654550" y="3149600"/>
            <a:ext cx="1960563" cy="3554413"/>
          </a:xfrm>
          <a:custGeom>
            <a:avLst/>
            <a:gdLst>
              <a:gd name="T0" fmla="*/ 23 w 1235"/>
              <a:gd name="T1" fmla="*/ 17 h 2239"/>
              <a:gd name="T2" fmla="*/ 9 w 1235"/>
              <a:gd name="T3" fmla="*/ 79 h 2239"/>
              <a:gd name="T4" fmla="*/ 0 w 1235"/>
              <a:gd name="T5" fmla="*/ 168 h 2239"/>
              <a:gd name="T6" fmla="*/ 0 w 1235"/>
              <a:gd name="T7" fmla="*/ 246 h 2239"/>
              <a:gd name="T8" fmla="*/ 9 w 1235"/>
              <a:gd name="T9" fmla="*/ 318 h 2239"/>
              <a:gd name="T10" fmla="*/ 9 w 1235"/>
              <a:gd name="T11" fmla="*/ 379 h 2239"/>
              <a:gd name="T12" fmla="*/ 16 w 1235"/>
              <a:gd name="T13" fmla="*/ 432 h 2239"/>
              <a:gd name="T14" fmla="*/ 30 w 1235"/>
              <a:gd name="T15" fmla="*/ 466 h 2239"/>
              <a:gd name="T16" fmla="*/ 53 w 1235"/>
              <a:gd name="T17" fmla="*/ 529 h 2239"/>
              <a:gd name="T18" fmla="*/ 75 w 1235"/>
              <a:gd name="T19" fmla="*/ 644 h 2239"/>
              <a:gd name="T20" fmla="*/ 91 w 1235"/>
              <a:gd name="T21" fmla="*/ 794 h 2239"/>
              <a:gd name="T22" fmla="*/ 105 w 1235"/>
              <a:gd name="T23" fmla="*/ 908 h 2239"/>
              <a:gd name="T24" fmla="*/ 105 w 1235"/>
              <a:gd name="T25" fmla="*/ 961 h 2239"/>
              <a:gd name="T26" fmla="*/ 113 w 1235"/>
              <a:gd name="T27" fmla="*/ 986 h 2239"/>
              <a:gd name="T28" fmla="*/ 127 w 1235"/>
              <a:gd name="T29" fmla="*/ 1005 h 2239"/>
              <a:gd name="T30" fmla="*/ 143 w 1235"/>
              <a:gd name="T31" fmla="*/ 1031 h 2239"/>
              <a:gd name="T32" fmla="*/ 158 w 1235"/>
              <a:gd name="T33" fmla="*/ 1058 h 2239"/>
              <a:gd name="T34" fmla="*/ 181 w 1235"/>
              <a:gd name="T35" fmla="*/ 1075 h 2239"/>
              <a:gd name="T36" fmla="*/ 195 w 1235"/>
              <a:gd name="T37" fmla="*/ 1101 h 2239"/>
              <a:gd name="T38" fmla="*/ 217 w 1235"/>
              <a:gd name="T39" fmla="*/ 1120 h 2239"/>
              <a:gd name="T40" fmla="*/ 233 w 1235"/>
              <a:gd name="T41" fmla="*/ 1145 h 2239"/>
              <a:gd name="T42" fmla="*/ 262 w 1235"/>
              <a:gd name="T43" fmla="*/ 1172 h 2239"/>
              <a:gd name="T44" fmla="*/ 299 w 1235"/>
              <a:gd name="T45" fmla="*/ 1217 h 2239"/>
              <a:gd name="T46" fmla="*/ 330 w 1235"/>
              <a:gd name="T47" fmla="*/ 1251 h 2239"/>
              <a:gd name="T48" fmla="*/ 368 w 1235"/>
              <a:gd name="T49" fmla="*/ 1295 h 2239"/>
              <a:gd name="T50" fmla="*/ 405 w 1235"/>
              <a:gd name="T51" fmla="*/ 1331 h 2239"/>
              <a:gd name="T52" fmla="*/ 441 w 1235"/>
              <a:gd name="T53" fmla="*/ 1365 h 2239"/>
              <a:gd name="T54" fmla="*/ 472 w 1235"/>
              <a:gd name="T55" fmla="*/ 1392 h 2239"/>
              <a:gd name="T56" fmla="*/ 495 w 1235"/>
              <a:gd name="T57" fmla="*/ 1401 h 2239"/>
              <a:gd name="T58" fmla="*/ 517 w 1235"/>
              <a:gd name="T59" fmla="*/ 1418 h 2239"/>
              <a:gd name="T60" fmla="*/ 547 w 1235"/>
              <a:gd name="T61" fmla="*/ 1426 h 2239"/>
              <a:gd name="T62" fmla="*/ 569 w 1235"/>
              <a:gd name="T63" fmla="*/ 1437 h 2239"/>
              <a:gd name="T64" fmla="*/ 592 w 1235"/>
              <a:gd name="T65" fmla="*/ 1445 h 2239"/>
              <a:gd name="T66" fmla="*/ 614 w 1235"/>
              <a:gd name="T67" fmla="*/ 1462 h 2239"/>
              <a:gd name="T68" fmla="*/ 644 w 1235"/>
              <a:gd name="T69" fmla="*/ 1471 h 2239"/>
              <a:gd name="T70" fmla="*/ 666 w 1235"/>
              <a:gd name="T71" fmla="*/ 1479 h 2239"/>
              <a:gd name="T72" fmla="*/ 689 w 1235"/>
              <a:gd name="T73" fmla="*/ 1490 h 2239"/>
              <a:gd name="T74" fmla="*/ 710 w 1235"/>
              <a:gd name="T75" fmla="*/ 1498 h 2239"/>
              <a:gd name="T76" fmla="*/ 741 w 1235"/>
              <a:gd name="T77" fmla="*/ 1515 h 2239"/>
              <a:gd name="T78" fmla="*/ 755 w 1235"/>
              <a:gd name="T79" fmla="*/ 1524 h 2239"/>
              <a:gd name="T80" fmla="*/ 779 w 1235"/>
              <a:gd name="T81" fmla="*/ 1543 h 2239"/>
              <a:gd name="T82" fmla="*/ 800 w 1235"/>
              <a:gd name="T83" fmla="*/ 1551 h 2239"/>
              <a:gd name="T84" fmla="*/ 816 w 1235"/>
              <a:gd name="T85" fmla="*/ 1568 h 2239"/>
              <a:gd name="T86" fmla="*/ 831 w 1235"/>
              <a:gd name="T87" fmla="*/ 1577 h 2239"/>
              <a:gd name="T88" fmla="*/ 854 w 1235"/>
              <a:gd name="T89" fmla="*/ 1604 h 2239"/>
              <a:gd name="T90" fmla="*/ 883 w 1235"/>
              <a:gd name="T91" fmla="*/ 1648 h 2239"/>
              <a:gd name="T92" fmla="*/ 913 w 1235"/>
              <a:gd name="T93" fmla="*/ 1691 h 2239"/>
              <a:gd name="T94" fmla="*/ 935 w 1235"/>
              <a:gd name="T95" fmla="*/ 1735 h 2239"/>
              <a:gd name="T96" fmla="*/ 958 w 1235"/>
              <a:gd name="T97" fmla="*/ 1780 h 2239"/>
              <a:gd name="T98" fmla="*/ 973 w 1235"/>
              <a:gd name="T99" fmla="*/ 1824 h 2239"/>
              <a:gd name="T100" fmla="*/ 996 w 1235"/>
              <a:gd name="T101" fmla="*/ 1868 h 2239"/>
              <a:gd name="T102" fmla="*/ 1010 w 1235"/>
              <a:gd name="T103" fmla="*/ 1921 h 2239"/>
              <a:gd name="T104" fmla="*/ 1034 w 1235"/>
              <a:gd name="T105" fmla="*/ 1966 h 2239"/>
              <a:gd name="T106" fmla="*/ 1048 w 1235"/>
              <a:gd name="T107" fmla="*/ 2008 h 2239"/>
              <a:gd name="T108" fmla="*/ 1071 w 1235"/>
              <a:gd name="T109" fmla="*/ 2044 h 2239"/>
              <a:gd name="T110" fmla="*/ 1093 w 1235"/>
              <a:gd name="T111" fmla="*/ 2088 h 2239"/>
              <a:gd name="T112" fmla="*/ 1116 w 1235"/>
              <a:gd name="T113" fmla="*/ 2133 h 2239"/>
              <a:gd name="T114" fmla="*/ 1145 w 1235"/>
              <a:gd name="T115" fmla="*/ 2167 h 2239"/>
              <a:gd name="T116" fmla="*/ 1175 w 1235"/>
              <a:gd name="T117" fmla="*/ 2194 h 2239"/>
              <a:gd name="T118" fmla="*/ 1213 w 1235"/>
              <a:gd name="T119" fmla="*/ 2230 h 2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5"/>
              <a:gd name="T181" fmla="*/ 0 h 2239"/>
              <a:gd name="T182" fmla="*/ 1235 w 1235"/>
              <a:gd name="T183" fmla="*/ 2239 h 22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5" h="2239">
                <a:moveTo>
                  <a:pt x="37" y="0"/>
                </a:moveTo>
                <a:lnTo>
                  <a:pt x="23" y="17"/>
                </a:lnTo>
                <a:lnTo>
                  <a:pt x="16" y="45"/>
                </a:lnTo>
                <a:lnTo>
                  <a:pt x="9" y="79"/>
                </a:lnTo>
                <a:lnTo>
                  <a:pt x="0" y="123"/>
                </a:lnTo>
                <a:lnTo>
                  <a:pt x="0" y="168"/>
                </a:lnTo>
                <a:lnTo>
                  <a:pt x="0" y="212"/>
                </a:lnTo>
                <a:lnTo>
                  <a:pt x="0" y="246"/>
                </a:lnTo>
                <a:lnTo>
                  <a:pt x="0" y="282"/>
                </a:lnTo>
                <a:lnTo>
                  <a:pt x="9" y="318"/>
                </a:lnTo>
                <a:lnTo>
                  <a:pt x="9" y="352"/>
                </a:lnTo>
                <a:lnTo>
                  <a:pt x="9" y="379"/>
                </a:lnTo>
                <a:lnTo>
                  <a:pt x="16" y="404"/>
                </a:lnTo>
                <a:lnTo>
                  <a:pt x="16" y="432"/>
                </a:lnTo>
                <a:lnTo>
                  <a:pt x="23" y="449"/>
                </a:lnTo>
                <a:lnTo>
                  <a:pt x="30" y="466"/>
                </a:lnTo>
                <a:lnTo>
                  <a:pt x="46" y="493"/>
                </a:lnTo>
                <a:lnTo>
                  <a:pt x="53" y="529"/>
                </a:lnTo>
                <a:lnTo>
                  <a:pt x="68" y="582"/>
                </a:lnTo>
                <a:lnTo>
                  <a:pt x="75" y="644"/>
                </a:lnTo>
                <a:lnTo>
                  <a:pt x="91" y="713"/>
                </a:lnTo>
                <a:lnTo>
                  <a:pt x="91" y="794"/>
                </a:lnTo>
                <a:lnTo>
                  <a:pt x="98" y="855"/>
                </a:lnTo>
                <a:lnTo>
                  <a:pt x="105" y="908"/>
                </a:lnTo>
                <a:lnTo>
                  <a:pt x="105" y="942"/>
                </a:lnTo>
                <a:lnTo>
                  <a:pt x="105" y="961"/>
                </a:lnTo>
                <a:lnTo>
                  <a:pt x="113" y="969"/>
                </a:lnTo>
                <a:lnTo>
                  <a:pt x="113" y="986"/>
                </a:lnTo>
                <a:lnTo>
                  <a:pt x="120" y="995"/>
                </a:lnTo>
                <a:lnTo>
                  <a:pt x="127" y="1005"/>
                </a:lnTo>
                <a:lnTo>
                  <a:pt x="136" y="1022"/>
                </a:lnTo>
                <a:lnTo>
                  <a:pt x="143" y="1031"/>
                </a:lnTo>
                <a:lnTo>
                  <a:pt x="150" y="1039"/>
                </a:lnTo>
                <a:lnTo>
                  <a:pt x="158" y="1058"/>
                </a:lnTo>
                <a:lnTo>
                  <a:pt x="165" y="1067"/>
                </a:lnTo>
                <a:lnTo>
                  <a:pt x="181" y="1075"/>
                </a:lnTo>
                <a:lnTo>
                  <a:pt x="188" y="1084"/>
                </a:lnTo>
                <a:lnTo>
                  <a:pt x="195" y="1101"/>
                </a:lnTo>
                <a:lnTo>
                  <a:pt x="202" y="1111"/>
                </a:lnTo>
                <a:lnTo>
                  <a:pt x="217" y="1120"/>
                </a:lnTo>
                <a:lnTo>
                  <a:pt x="226" y="1128"/>
                </a:lnTo>
                <a:lnTo>
                  <a:pt x="233" y="1145"/>
                </a:lnTo>
                <a:lnTo>
                  <a:pt x="247" y="1164"/>
                </a:lnTo>
                <a:lnTo>
                  <a:pt x="262" y="1172"/>
                </a:lnTo>
                <a:lnTo>
                  <a:pt x="278" y="1189"/>
                </a:lnTo>
                <a:lnTo>
                  <a:pt x="299" y="1217"/>
                </a:lnTo>
                <a:lnTo>
                  <a:pt x="316" y="1234"/>
                </a:lnTo>
                <a:lnTo>
                  <a:pt x="330" y="1251"/>
                </a:lnTo>
                <a:lnTo>
                  <a:pt x="351" y="1278"/>
                </a:lnTo>
                <a:lnTo>
                  <a:pt x="368" y="1295"/>
                </a:lnTo>
                <a:lnTo>
                  <a:pt x="389" y="1312"/>
                </a:lnTo>
                <a:lnTo>
                  <a:pt x="405" y="1331"/>
                </a:lnTo>
                <a:lnTo>
                  <a:pt x="420" y="1348"/>
                </a:lnTo>
                <a:lnTo>
                  <a:pt x="441" y="1365"/>
                </a:lnTo>
                <a:lnTo>
                  <a:pt x="457" y="1373"/>
                </a:lnTo>
                <a:lnTo>
                  <a:pt x="472" y="1392"/>
                </a:lnTo>
                <a:lnTo>
                  <a:pt x="486" y="1401"/>
                </a:lnTo>
                <a:lnTo>
                  <a:pt x="495" y="1401"/>
                </a:lnTo>
                <a:lnTo>
                  <a:pt x="509" y="1409"/>
                </a:lnTo>
                <a:lnTo>
                  <a:pt x="517" y="1418"/>
                </a:lnTo>
                <a:lnTo>
                  <a:pt x="531" y="1418"/>
                </a:lnTo>
                <a:lnTo>
                  <a:pt x="547" y="1426"/>
                </a:lnTo>
                <a:lnTo>
                  <a:pt x="554" y="1437"/>
                </a:lnTo>
                <a:lnTo>
                  <a:pt x="569" y="1437"/>
                </a:lnTo>
                <a:lnTo>
                  <a:pt x="576" y="1445"/>
                </a:lnTo>
                <a:lnTo>
                  <a:pt x="592" y="1445"/>
                </a:lnTo>
                <a:lnTo>
                  <a:pt x="606" y="1454"/>
                </a:lnTo>
                <a:lnTo>
                  <a:pt x="614" y="1462"/>
                </a:lnTo>
                <a:lnTo>
                  <a:pt x="630" y="1462"/>
                </a:lnTo>
                <a:lnTo>
                  <a:pt x="644" y="1471"/>
                </a:lnTo>
                <a:lnTo>
                  <a:pt x="651" y="1471"/>
                </a:lnTo>
                <a:lnTo>
                  <a:pt x="666" y="1479"/>
                </a:lnTo>
                <a:lnTo>
                  <a:pt x="682" y="1490"/>
                </a:lnTo>
                <a:lnTo>
                  <a:pt x="689" y="1490"/>
                </a:lnTo>
                <a:lnTo>
                  <a:pt x="703" y="1498"/>
                </a:lnTo>
                <a:lnTo>
                  <a:pt x="710" y="1498"/>
                </a:lnTo>
                <a:lnTo>
                  <a:pt x="727" y="1507"/>
                </a:lnTo>
                <a:lnTo>
                  <a:pt x="741" y="1515"/>
                </a:lnTo>
                <a:lnTo>
                  <a:pt x="748" y="1515"/>
                </a:lnTo>
                <a:lnTo>
                  <a:pt x="755" y="1524"/>
                </a:lnTo>
                <a:lnTo>
                  <a:pt x="772" y="1532"/>
                </a:lnTo>
                <a:lnTo>
                  <a:pt x="779" y="1543"/>
                </a:lnTo>
                <a:lnTo>
                  <a:pt x="786" y="1543"/>
                </a:lnTo>
                <a:lnTo>
                  <a:pt x="800" y="1551"/>
                </a:lnTo>
                <a:lnTo>
                  <a:pt x="809" y="1560"/>
                </a:lnTo>
                <a:lnTo>
                  <a:pt x="816" y="1568"/>
                </a:lnTo>
                <a:lnTo>
                  <a:pt x="824" y="1568"/>
                </a:lnTo>
                <a:lnTo>
                  <a:pt x="831" y="1577"/>
                </a:lnTo>
                <a:lnTo>
                  <a:pt x="838" y="1585"/>
                </a:lnTo>
                <a:lnTo>
                  <a:pt x="854" y="1604"/>
                </a:lnTo>
                <a:lnTo>
                  <a:pt x="868" y="1629"/>
                </a:lnTo>
                <a:lnTo>
                  <a:pt x="883" y="1648"/>
                </a:lnTo>
                <a:lnTo>
                  <a:pt x="899" y="1665"/>
                </a:lnTo>
                <a:lnTo>
                  <a:pt x="913" y="1691"/>
                </a:lnTo>
                <a:lnTo>
                  <a:pt x="921" y="1710"/>
                </a:lnTo>
                <a:lnTo>
                  <a:pt x="935" y="1735"/>
                </a:lnTo>
                <a:lnTo>
                  <a:pt x="944" y="1754"/>
                </a:lnTo>
                <a:lnTo>
                  <a:pt x="958" y="1780"/>
                </a:lnTo>
                <a:lnTo>
                  <a:pt x="965" y="1807"/>
                </a:lnTo>
                <a:lnTo>
                  <a:pt x="973" y="1824"/>
                </a:lnTo>
                <a:lnTo>
                  <a:pt x="989" y="1849"/>
                </a:lnTo>
                <a:lnTo>
                  <a:pt x="996" y="1868"/>
                </a:lnTo>
                <a:lnTo>
                  <a:pt x="1003" y="1894"/>
                </a:lnTo>
                <a:lnTo>
                  <a:pt x="1010" y="1921"/>
                </a:lnTo>
                <a:lnTo>
                  <a:pt x="1017" y="1938"/>
                </a:lnTo>
                <a:lnTo>
                  <a:pt x="1034" y="1966"/>
                </a:lnTo>
                <a:lnTo>
                  <a:pt x="1041" y="1983"/>
                </a:lnTo>
                <a:lnTo>
                  <a:pt x="1048" y="2008"/>
                </a:lnTo>
                <a:lnTo>
                  <a:pt x="1062" y="2027"/>
                </a:lnTo>
                <a:lnTo>
                  <a:pt x="1071" y="2044"/>
                </a:lnTo>
                <a:lnTo>
                  <a:pt x="1078" y="2072"/>
                </a:lnTo>
                <a:lnTo>
                  <a:pt x="1093" y="2088"/>
                </a:lnTo>
                <a:lnTo>
                  <a:pt x="1107" y="2105"/>
                </a:lnTo>
                <a:lnTo>
                  <a:pt x="1116" y="2133"/>
                </a:lnTo>
                <a:lnTo>
                  <a:pt x="1131" y="2150"/>
                </a:lnTo>
                <a:lnTo>
                  <a:pt x="1145" y="2167"/>
                </a:lnTo>
                <a:lnTo>
                  <a:pt x="1161" y="2186"/>
                </a:lnTo>
                <a:lnTo>
                  <a:pt x="1175" y="2194"/>
                </a:lnTo>
                <a:lnTo>
                  <a:pt x="1197" y="2211"/>
                </a:lnTo>
                <a:lnTo>
                  <a:pt x="1213" y="2230"/>
                </a:lnTo>
                <a:lnTo>
                  <a:pt x="1235" y="2239"/>
                </a:lnTo>
              </a:path>
            </a:pathLst>
          </a:custGeom>
          <a:noFill/>
          <a:ln w="22225">
            <a:solidFill>
              <a:srgbClr val="D774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2" name="Freeform 22">
            <a:extLst>
              <a:ext uri="{FF2B5EF4-FFF2-40B4-BE49-F238E27FC236}">
                <a16:creationId xmlns:a16="http://schemas.microsoft.com/office/drawing/2014/main" id="{707DC932-2BF1-2840-B085-6916511BA761}"/>
              </a:ext>
            </a:extLst>
          </p:cNvPr>
          <p:cNvSpPr>
            <a:spLocks/>
          </p:cNvSpPr>
          <p:nvPr/>
        </p:nvSpPr>
        <p:spPr bwMode="auto">
          <a:xfrm>
            <a:off x="4668838" y="3176588"/>
            <a:ext cx="1971675" cy="3540125"/>
          </a:xfrm>
          <a:custGeom>
            <a:avLst/>
            <a:gdLst>
              <a:gd name="T0" fmla="*/ 21 w 1242"/>
              <a:gd name="T1" fmla="*/ 17 h 2230"/>
              <a:gd name="T2" fmla="*/ 0 w 1242"/>
              <a:gd name="T3" fmla="*/ 89 h 2230"/>
              <a:gd name="T4" fmla="*/ 0 w 1242"/>
              <a:gd name="T5" fmla="*/ 184 h 2230"/>
              <a:gd name="T6" fmla="*/ 0 w 1242"/>
              <a:gd name="T7" fmla="*/ 265 h 2230"/>
              <a:gd name="T8" fmla="*/ 0 w 1242"/>
              <a:gd name="T9" fmla="*/ 335 h 2230"/>
              <a:gd name="T10" fmla="*/ 14 w 1242"/>
              <a:gd name="T11" fmla="*/ 387 h 2230"/>
              <a:gd name="T12" fmla="*/ 21 w 1242"/>
              <a:gd name="T13" fmla="*/ 423 h 2230"/>
              <a:gd name="T14" fmla="*/ 37 w 1242"/>
              <a:gd name="T15" fmla="*/ 459 h 2230"/>
              <a:gd name="T16" fmla="*/ 66 w 1242"/>
              <a:gd name="T17" fmla="*/ 512 h 2230"/>
              <a:gd name="T18" fmla="*/ 82 w 1242"/>
              <a:gd name="T19" fmla="*/ 627 h 2230"/>
              <a:gd name="T20" fmla="*/ 96 w 1242"/>
              <a:gd name="T21" fmla="*/ 758 h 2230"/>
              <a:gd name="T22" fmla="*/ 111 w 1242"/>
              <a:gd name="T23" fmla="*/ 883 h 2230"/>
              <a:gd name="T24" fmla="*/ 111 w 1242"/>
              <a:gd name="T25" fmla="*/ 925 h 2230"/>
              <a:gd name="T26" fmla="*/ 118 w 1242"/>
              <a:gd name="T27" fmla="*/ 944 h 2230"/>
              <a:gd name="T28" fmla="*/ 134 w 1242"/>
              <a:gd name="T29" fmla="*/ 969 h 2230"/>
              <a:gd name="T30" fmla="*/ 149 w 1242"/>
              <a:gd name="T31" fmla="*/ 988 h 2230"/>
              <a:gd name="T32" fmla="*/ 163 w 1242"/>
              <a:gd name="T33" fmla="*/ 1014 h 2230"/>
              <a:gd name="T34" fmla="*/ 179 w 1242"/>
              <a:gd name="T35" fmla="*/ 1031 h 2230"/>
              <a:gd name="T36" fmla="*/ 201 w 1242"/>
              <a:gd name="T37" fmla="*/ 1050 h 2230"/>
              <a:gd name="T38" fmla="*/ 217 w 1242"/>
              <a:gd name="T39" fmla="*/ 1075 h 2230"/>
              <a:gd name="T40" fmla="*/ 231 w 1242"/>
              <a:gd name="T41" fmla="*/ 1103 h 2230"/>
              <a:gd name="T42" fmla="*/ 262 w 1242"/>
              <a:gd name="T43" fmla="*/ 1136 h 2230"/>
              <a:gd name="T44" fmla="*/ 290 w 1242"/>
              <a:gd name="T45" fmla="*/ 1172 h 2230"/>
              <a:gd name="T46" fmla="*/ 328 w 1242"/>
              <a:gd name="T47" fmla="*/ 1217 h 2230"/>
              <a:gd name="T48" fmla="*/ 366 w 1242"/>
              <a:gd name="T49" fmla="*/ 1261 h 2230"/>
              <a:gd name="T50" fmla="*/ 403 w 1242"/>
              <a:gd name="T51" fmla="*/ 1295 h 2230"/>
              <a:gd name="T52" fmla="*/ 432 w 1242"/>
              <a:gd name="T53" fmla="*/ 1323 h 2230"/>
              <a:gd name="T54" fmla="*/ 463 w 1242"/>
              <a:gd name="T55" fmla="*/ 1348 h 2230"/>
              <a:gd name="T56" fmla="*/ 493 w 1242"/>
              <a:gd name="T57" fmla="*/ 1367 h 2230"/>
              <a:gd name="T58" fmla="*/ 515 w 1242"/>
              <a:gd name="T59" fmla="*/ 1375 h 2230"/>
              <a:gd name="T60" fmla="*/ 538 w 1242"/>
              <a:gd name="T61" fmla="*/ 1384 h 2230"/>
              <a:gd name="T62" fmla="*/ 560 w 1242"/>
              <a:gd name="T63" fmla="*/ 1401 h 2230"/>
              <a:gd name="T64" fmla="*/ 583 w 1242"/>
              <a:gd name="T65" fmla="*/ 1409 h 2230"/>
              <a:gd name="T66" fmla="*/ 612 w 1242"/>
              <a:gd name="T67" fmla="*/ 1420 h 2230"/>
              <a:gd name="T68" fmla="*/ 635 w 1242"/>
              <a:gd name="T69" fmla="*/ 1428 h 2230"/>
              <a:gd name="T70" fmla="*/ 657 w 1242"/>
              <a:gd name="T71" fmla="*/ 1445 h 2230"/>
              <a:gd name="T72" fmla="*/ 687 w 1242"/>
              <a:gd name="T73" fmla="*/ 1454 h 2230"/>
              <a:gd name="T74" fmla="*/ 710 w 1242"/>
              <a:gd name="T75" fmla="*/ 1473 h 2230"/>
              <a:gd name="T76" fmla="*/ 732 w 1242"/>
              <a:gd name="T77" fmla="*/ 1481 h 2230"/>
              <a:gd name="T78" fmla="*/ 755 w 1242"/>
              <a:gd name="T79" fmla="*/ 1490 h 2230"/>
              <a:gd name="T80" fmla="*/ 777 w 1242"/>
              <a:gd name="T81" fmla="*/ 1507 h 2230"/>
              <a:gd name="T82" fmla="*/ 791 w 1242"/>
              <a:gd name="T83" fmla="*/ 1515 h 2230"/>
              <a:gd name="T84" fmla="*/ 815 w 1242"/>
              <a:gd name="T85" fmla="*/ 1534 h 2230"/>
              <a:gd name="T86" fmla="*/ 829 w 1242"/>
              <a:gd name="T87" fmla="*/ 1551 h 2230"/>
              <a:gd name="T88" fmla="*/ 852 w 1242"/>
              <a:gd name="T89" fmla="*/ 1579 h 2230"/>
              <a:gd name="T90" fmla="*/ 881 w 1242"/>
              <a:gd name="T91" fmla="*/ 1621 h 2230"/>
              <a:gd name="T92" fmla="*/ 912 w 1242"/>
              <a:gd name="T93" fmla="*/ 1657 h 2230"/>
              <a:gd name="T94" fmla="*/ 935 w 1242"/>
              <a:gd name="T95" fmla="*/ 1710 h 2230"/>
              <a:gd name="T96" fmla="*/ 956 w 1242"/>
              <a:gd name="T97" fmla="*/ 1754 h 2230"/>
              <a:gd name="T98" fmla="*/ 971 w 1242"/>
              <a:gd name="T99" fmla="*/ 1799 h 2230"/>
              <a:gd name="T100" fmla="*/ 994 w 1242"/>
              <a:gd name="T101" fmla="*/ 1851 h 2230"/>
              <a:gd name="T102" fmla="*/ 1008 w 1242"/>
              <a:gd name="T103" fmla="*/ 1896 h 2230"/>
              <a:gd name="T104" fmla="*/ 1032 w 1242"/>
              <a:gd name="T105" fmla="*/ 1938 h 2230"/>
              <a:gd name="T106" fmla="*/ 1053 w 1242"/>
              <a:gd name="T107" fmla="*/ 1983 h 2230"/>
              <a:gd name="T108" fmla="*/ 1069 w 1242"/>
              <a:gd name="T109" fmla="*/ 2027 h 2230"/>
              <a:gd name="T110" fmla="*/ 1091 w 1242"/>
              <a:gd name="T111" fmla="*/ 2071 h 2230"/>
              <a:gd name="T112" fmla="*/ 1122 w 1242"/>
              <a:gd name="T113" fmla="*/ 2107 h 2230"/>
              <a:gd name="T114" fmla="*/ 1152 w 1242"/>
              <a:gd name="T115" fmla="*/ 2150 h 2230"/>
              <a:gd name="T116" fmla="*/ 1181 w 1242"/>
              <a:gd name="T117" fmla="*/ 2186 h 2230"/>
              <a:gd name="T118" fmla="*/ 1226 w 1242"/>
              <a:gd name="T119" fmla="*/ 2213 h 22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2"/>
              <a:gd name="T181" fmla="*/ 0 h 2230"/>
              <a:gd name="T182" fmla="*/ 1242 w 1242"/>
              <a:gd name="T183" fmla="*/ 2230 h 22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2" h="2230">
                <a:moveTo>
                  <a:pt x="28" y="0"/>
                </a:moveTo>
                <a:lnTo>
                  <a:pt x="21" y="17"/>
                </a:lnTo>
                <a:lnTo>
                  <a:pt x="7" y="45"/>
                </a:lnTo>
                <a:lnTo>
                  <a:pt x="0" y="89"/>
                </a:lnTo>
                <a:lnTo>
                  <a:pt x="0" y="134"/>
                </a:lnTo>
                <a:lnTo>
                  <a:pt x="0" y="184"/>
                </a:lnTo>
                <a:lnTo>
                  <a:pt x="0" y="229"/>
                </a:lnTo>
                <a:lnTo>
                  <a:pt x="0" y="265"/>
                </a:lnTo>
                <a:lnTo>
                  <a:pt x="0" y="290"/>
                </a:lnTo>
                <a:lnTo>
                  <a:pt x="0" y="335"/>
                </a:lnTo>
                <a:lnTo>
                  <a:pt x="7" y="362"/>
                </a:lnTo>
                <a:lnTo>
                  <a:pt x="14" y="387"/>
                </a:lnTo>
                <a:lnTo>
                  <a:pt x="14" y="407"/>
                </a:lnTo>
                <a:lnTo>
                  <a:pt x="21" y="423"/>
                </a:lnTo>
                <a:lnTo>
                  <a:pt x="28" y="440"/>
                </a:lnTo>
                <a:lnTo>
                  <a:pt x="37" y="459"/>
                </a:lnTo>
                <a:lnTo>
                  <a:pt x="52" y="476"/>
                </a:lnTo>
                <a:lnTo>
                  <a:pt x="66" y="512"/>
                </a:lnTo>
                <a:lnTo>
                  <a:pt x="73" y="565"/>
                </a:lnTo>
                <a:lnTo>
                  <a:pt x="82" y="627"/>
                </a:lnTo>
                <a:lnTo>
                  <a:pt x="96" y="688"/>
                </a:lnTo>
                <a:lnTo>
                  <a:pt x="96" y="758"/>
                </a:lnTo>
                <a:lnTo>
                  <a:pt x="104" y="830"/>
                </a:lnTo>
                <a:lnTo>
                  <a:pt x="111" y="883"/>
                </a:lnTo>
                <a:lnTo>
                  <a:pt x="111" y="908"/>
                </a:lnTo>
                <a:lnTo>
                  <a:pt x="111" y="925"/>
                </a:lnTo>
                <a:lnTo>
                  <a:pt x="118" y="935"/>
                </a:lnTo>
                <a:lnTo>
                  <a:pt x="118" y="944"/>
                </a:lnTo>
                <a:lnTo>
                  <a:pt x="127" y="961"/>
                </a:lnTo>
                <a:lnTo>
                  <a:pt x="134" y="969"/>
                </a:lnTo>
                <a:lnTo>
                  <a:pt x="141" y="978"/>
                </a:lnTo>
                <a:lnTo>
                  <a:pt x="149" y="988"/>
                </a:lnTo>
                <a:lnTo>
                  <a:pt x="156" y="997"/>
                </a:lnTo>
                <a:lnTo>
                  <a:pt x="163" y="1014"/>
                </a:lnTo>
                <a:lnTo>
                  <a:pt x="172" y="1022"/>
                </a:lnTo>
                <a:lnTo>
                  <a:pt x="179" y="1031"/>
                </a:lnTo>
                <a:lnTo>
                  <a:pt x="193" y="1041"/>
                </a:lnTo>
                <a:lnTo>
                  <a:pt x="201" y="1050"/>
                </a:lnTo>
                <a:lnTo>
                  <a:pt x="208" y="1058"/>
                </a:lnTo>
                <a:lnTo>
                  <a:pt x="217" y="1075"/>
                </a:lnTo>
                <a:lnTo>
                  <a:pt x="224" y="1084"/>
                </a:lnTo>
                <a:lnTo>
                  <a:pt x="231" y="1103"/>
                </a:lnTo>
                <a:lnTo>
                  <a:pt x="245" y="1111"/>
                </a:lnTo>
                <a:lnTo>
                  <a:pt x="262" y="1136"/>
                </a:lnTo>
                <a:lnTo>
                  <a:pt x="276" y="1155"/>
                </a:lnTo>
                <a:lnTo>
                  <a:pt x="290" y="1172"/>
                </a:lnTo>
                <a:lnTo>
                  <a:pt x="314" y="1189"/>
                </a:lnTo>
                <a:lnTo>
                  <a:pt x="328" y="1217"/>
                </a:lnTo>
                <a:lnTo>
                  <a:pt x="342" y="1234"/>
                </a:lnTo>
                <a:lnTo>
                  <a:pt x="366" y="1261"/>
                </a:lnTo>
                <a:lnTo>
                  <a:pt x="380" y="1278"/>
                </a:lnTo>
                <a:lnTo>
                  <a:pt x="403" y="1295"/>
                </a:lnTo>
                <a:lnTo>
                  <a:pt x="418" y="1314"/>
                </a:lnTo>
                <a:lnTo>
                  <a:pt x="432" y="1323"/>
                </a:lnTo>
                <a:lnTo>
                  <a:pt x="448" y="1339"/>
                </a:lnTo>
                <a:lnTo>
                  <a:pt x="463" y="1348"/>
                </a:lnTo>
                <a:lnTo>
                  <a:pt x="477" y="1356"/>
                </a:lnTo>
                <a:lnTo>
                  <a:pt x="493" y="1367"/>
                </a:lnTo>
                <a:lnTo>
                  <a:pt x="500" y="1375"/>
                </a:lnTo>
                <a:lnTo>
                  <a:pt x="515" y="1375"/>
                </a:lnTo>
                <a:lnTo>
                  <a:pt x="522" y="1384"/>
                </a:lnTo>
                <a:lnTo>
                  <a:pt x="538" y="1384"/>
                </a:lnTo>
                <a:lnTo>
                  <a:pt x="545" y="1392"/>
                </a:lnTo>
                <a:lnTo>
                  <a:pt x="560" y="1401"/>
                </a:lnTo>
                <a:lnTo>
                  <a:pt x="576" y="1401"/>
                </a:lnTo>
                <a:lnTo>
                  <a:pt x="583" y="1409"/>
                </a:lnTo>
                <a:lnTo>
                  <a:pt x="597" y="1420"/>
                </a:lnTo>
                <a:lnTo>
                  <a:pt x="612" y="1420"/>
                </a:lnTo>
                <a:lnTo>
                  <a:pt x="621" y="1428"/>
                </a:lnTo>
                <a:lnTo>
                  <a:pt x="635" y="1428"/>
                </a:lnTo>
                <a:lnTo>
                  <a:pt x="649" y="1437"/>
                </a:lnTo>
                <a:lnTo>
                  <a:pt x="657" y="1445"/>
                </a:lnTo>
                <a:lnTo>
                  <a:pt x="673" y="1445"/>
                </a:lnTo>
                <a:lnTo>
                  <a:pt x="687" y="1454"/>
                </a:lnTo>
                <a:lnTo>
                  <a:pt x="694" y="1462"/>
                </a:lnTo>
                <a:lnTo>
                  <a:pt x="710" y="1473"/>
                </a:lnTo>
                <a:lnTo>
                  <a:pt x="725" y="1473"/>
                </a:lnTo>
                <a:lnTo>
                  <a:pt x="732" y="1481"/>
                </a:lnTo>
                <a:lnTo>
                  <a:pt x="739" y="1481"/>
                </a:lnTo>
                <a:lnTo>
                  <a:pt x="755" y="1490"/>
                </a:lnTo>
                <a:lnTo>
                  <a:pt x="770" y="1498"/>
                </a:lnTo>
                <a:lnTo>
                  <a:pt x="777" y="1507"/>
                </a:lnTo>
                <a:lnTo>
                  <a:pt x="784" y="1515"/>
                </a:lnTo>
                <a:lnTo>
                  <a:pt x="791" y="1515"/>
                </a:lnTo>
                <a:lnTo>
                  <a:pt x="807" y="1526"/>
                </a:lnTo>
                <a:lnTo>
                  <a:pt x="815" y="1534"/>
                </a:lnTo>
                <a:lnTo>
                  <a:pt x="822" y="1543"/>
                </a:lnTo>
                <a:lnTo>
                  <a:pt x="829" y="1551"/>
                </a:lnTo>
                <a:lnTo>
                  <a:pt x="836" y="1560"/>
                </a:lnTo>
                <a:lnTo>
                  <a:pt x="852" y="1579"/>
                </a:lnTo>
                <a:lnTo>
                  <a:pt x="867" y="1595"/>
                </a:lnTo>
                <a:lnTo>
                  <a:pt x="881" y="1621"/>
                </a:lnTo>
                <a:lnTo>
                  <a:pt x="897" y="1640"/>
                </a:lnTo>
                <a:lnTo>
                  <a:pt x="912" y="1657"/>
                </a:lnTo>
                <a:lnTo>
                  <a:pt x="919" y="1684"/>
                </a:lnTo>
                <a:lnTo>
                  <a:pt x="935" y="1710"/>
                </a:lnTo>
                <a:lnTo>
                  <a:pt x="942" y="1727"/>
                </a:lnTo>
                <a:lnTo>
                  <a:pt x="956" y="1754"/>
                </a:lnTo>
                <a:lnTo>
                  <a:pt x="964" y="1771"/>
                </a:lnTo>
                <a:lnTo>
                  <a:pt x="971" y="1799"/>
                </a:lnTo>
                <a:lnTo>
                  <a:pt x="987" y="1824"/>
                </a:lnTo>
                <a:lnTo>
                  <a:pt x="994" y="1851"/>
                </a:lnTo>
                <a:lnTo>
                  <a:pt x="1001" y="1868"/>
                </a:lnTo>
                <a:lnTo>
                  <a:pt x="1008" y="1896"/>
                </a:lnTo>
                <a:lnTo>
                  <a:pt x="1025" y="1913"/>
                </a:lnTo>
                <a:lnTo>
                  <a:pt x="1032" y="1938"/>
                </a:lnTo>
                <a:lnTo>
                  <a:pt x="1039" y="1966"/>
                </a:lnTo>
                <a:lnTo>
                  <a:pt x="1053" y="1983"/>
                </a:lnTo>
                <a:lnTo>
                  <a:pt x="1062" y="2010"/>
                </a:lnTo>
                <a:lnTo>
                  <a:pt x="1069" y="2027"/>
                </a:lnTo>
                <a:lnTo>
                  <a:pt x="1084" y="2055"/>
                </a:lnTo>
                <a:lnTo>
                  <a:pt x="1091" y="2071"/>
                </a:lnTo>
                <a:lnTo>
                  <a:pt x="1107" y="2088"/>
                </a:lnTo>
                <a:lnTo>
                  <a:pt x="1122" y="2107"/>
                </a:lnTo>
                <a:lnTo>
                  <a:pt x="1136" y="2133"/>
                </a:lnTo>
                <a:lnTo>
                  <a:pt x="1152" y="2150"/>
                </a:lnTo>
                <a:lnTo>
                  <a:pt x="1166" y="2169"/>
                </a:lnTo>
                <a:lnTo>
                  <a:pt x="1181" y="2186"/>
                </a:lnTo>
                <a:lnTo>
                  <a:pt x="1204" y="2194"/>
                </a:lnTo>
                <a:lnTo>
                  <a:pt x="1226" y="2213"/>
                </a:lnTo>
                <a:lnTo>
                  <a:pt x="1242" y="2230"/>
                </a:lnTo>
              </a:path>
            </a:pathLst>
          </a:custGeom>
          <a:noFill/>
          <a:ln w="22225">
            <a:solidFill>
              <a:srgbClr val="DE7B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3" name="Freeform 23">
            <a:extLst>
              <a:ext uri="{FF2B5EF4-FFF2-40B4-BE49-F238E27FC236}">
                <a16:creationId xmlns:a16="http://schemas.microsoft.com/office/drawing/2014/main" id="{918B77E6-6625-7E4E-922B-CC411A5BF5B3}"/>
              </a:ext>
            </a:extLst>
          </p:cNvPr>
          <p:cNvSpPr>
            <a:spLocks/>
          </p:cNvSpPr>
          <p:nvPr/>
        </p:nvSpPr>
        <p:spPr bwMode="auto">
          <a:xfrm>
            <a:off x="4668838" y="3190875"/>
            <a:ext cx="2005012" cy="3525838"/>
          </a:xfrm>
          <a:custGeom>
            <a:avLst/>
            <a:gdLst>
              <a:gd name="T0" fmla="*/ 21 w 1263"/>
              <a:gd name="T1" fmla="*/ 27 h 2221"/>
              <a:gd name="T2" fmla="*/ 7 w 1263"/>
              <a:gd name="T3" fmla="*/ 106 h 2221"/>
              <a:gd name="T4" fmla="*/ 0 w 1263"/>
              <a:gd name="T5" fmla="*/ 203 h 2221"/>
              <a:gd name="T6" fmla="*/ 0 w 1263"/>
              <a:gd name="T7" fmla="*/ 292 h 2221"/>
              <a:gd name="T8" fmla="*/ 7 w 1263"/>
              <a:gd name="T9" fmla="*/ 353 h 2221"/>
              <a:gd name="T10" fmla="*/ 21 w 1263"/>
              <a:gd name="T11" fmla="*/ 398 h 2221"/>
              <a:gd name="T12" fmla="*/ 37 w 1263"/>
              <a:gd name="T13" fmla="*/ 423 h 2221"/>
              <a:gd name="T14" fmla="*/ 59 w 1263"/>
              <a:gd name="T15" fmla="*/ 450 h 2221"/>
              <a:gd name="T16" fmla="*/ 82 w 1263"/>
              <a:gd name="T17" fmla="*/ 503 h 2221"/>
              <a:gd name="T18" fmla="*/ 104 w 1263"/>
              <a:gd name="T19" fmla="*/ 609 h 2221"/>
              <a:gd name="T20" fmla="*/ 118 w 1263"/>
              <a:gd name="T21" fmla="*/ 740 h 2221"/>
              <a:gd name="T22" fmla="*/ 127 w 1263"/>
              <a:gd name="T23" fmla="*/ 854 h 2221"/>
              <a:gd name="T24" fmla="*/ 127 w 1263"/>
              <a:gd name="T25" fmla="*/ 899 h 2221"/>
              <a:gd name="T26" fmla="*/ 134 w 1263"/>
              <a:gd name="T27" fmla="*/ 926 h 2221"/>
              <a:gd name="T28" fmla="*/ 141 w 1263"/>
              <a:gd name="T29" fmla="*/ 943 h 2221"/>
              <a:gd name="T30" fmla="*/ 163 w 1263"/>
              <a:gd name="T31" fmla="*/ 960 h 2221"/>
              <a:gd name="T32" fmla="*/ 179 w 1263"/>
              <a:gd name="T33" fmla="*/ 979 h 2221"/>
              <a:gd name="T34" fmla="*/ 193 w 1263"/>
              <a:gd name="T35" fmla="*/ 996 h 2221"/>
              <a:gd name="T36" fmla="*/ 217 w 1263"/>
              <a:gd name="T37" fmla="*/ 1013 h 2221"/>
              <a:gd name="T38" fmla="*/ 224 w 1263"/>
              <a:gd name="T39" fmla="*/ 1041 h 2221"/>
              <a:gd name="T40" fmla="*/ 245 w 1263"/>
              <a:gd name="T41" fmla="*/ 1066 h 2221"/>
              <a:gd name="T42" fmla="*/ 269 w 1263"/>
              <a:gd name="T43" fmla="*/ 1102 h 2221"/>
              <a:gd name="T44" fmla="*/ 298 w 1263"/>
              <a:gd name="T45" fmla="*/ 1138 h 2221"/>
              <a:gd name="T46" fmla="*/ 328 w 1263"/>
              <a:gd name="T47" fmla="*/ 1180 h 2221"/>
              <a:gd name="T48" fmla="*/ 366 w 1263"/>
              <a:gd name="T49" fmla="*/ 1225 h 2221"/>
              <a:gd name="T50" fmla="*/ 403 w 1263"/>
              <a:gd name="T51" fmla="*/ 1261 h 2221"/>
              <a:gd name="T52" fmla="*/ 441 w 1263"/>
              <a:gd name="T53" fmla="*/ 1295 h 2221"/>
              <a:gd name="T54" fmla="*/ 470 w 1263"/>
              <a:gd name="T55" fmla="*/ 1322 h 2221"/>
              <a:gd name="T56" fmla="*/ 493 w 1263"/>
              <a:gd name="T57" fmla="*/ 1339 h 2221"/>
              <a:gd name="T58" fmla="*/ 515 w 1263"/>
              <a:gd name="T59" fmla="*/ 1347 h 2221"/>
              <a:gd name="T60" fmla="*/ 538 w 1263"/>
              <a:gd name="T61" fmla="*/ 1358 h 2221"/>
              <a:gd name="T62" fmla="*/ 560 w 1263"/>
              <a:gd name="T63" fmla="*/ 1366 h 2221"/>
              <a:gd name="T64" fmla="*/ 583 w 1263"/>
              <a:gd name="T65" fmla="*/ 1375 h 2221"/>
              <a:gd name="T66" fmla="*/ 612 w 1263"/>
              <a:gd name="T67" fmla="*/ 1392 h 2221"/>
              <a:gd name="T68" fmla="*/ 635 w 1263"/>
              <a:gd name="T69" fmla="*/ 1400 h 2221"/>
              <a:gd name="T70" fmla="*/ 666 w 1263"/>
              <a:gd name="T71" fmla="*/ 1419 h 2221"/>
              <a:gd name="T72" fmla="*/ 687 w 1263"/>
              <a:gd name="T73" fmla="*/ 1428 h 2221"/>
              <a:gd name="T74" fmla="*/ 710 w 1263"/>
              <a:gd name="T75" fmla="*/ 1436 h 2221"/>
              <a:gd name="T76" fmla="*/ 732 w 1263"/>
              <a:gd name="T77" fmla="*/ 1453 h 2221"/>
              <a:gd name="T78" fmla="*/ 763 w 1263"/>
              <a:gd name="T79" fmla="*/ 1472 h 2221"/>
              <a:gd name="T80" fmla="*/ 784 w 1263"/>
              <a:gd name="T81" fmla="*/ 1481 h 2221"/>
              <a:gd name="T82" fmla="*/ 800 w 1263"/>
              <a:gd name="T83" fmla="*/ 1498 h 2221"/>
              <a:gd name="T84" fmla="*/ 822 w 1263"/>
              <a:gd name="T85" fmla="*/ 1517 h 2221"/>
              <a:gd name="T86" fmla="*/ 836 w 1263"/>
              <a:gd name="T87" fmla="*/ 1525 h 2221"/>
              <a:gd name="T88" fmla="*/ 859 w 1263"/>
              <a:gd name="T89" fmla="*/ 1559 h 2221"/>
              <a:gd name="T90" fmla="*/ 890 w 1263"/>
              <a:gd name="T91" fmla="*/ 1595 h 2221"/>
              <a:gd name="T92" fmla="*/ 919 w 1263"/>
              <a:gd name="T93" fmla="*/ 1639 h 2221"/>
              <a:gd name="T94" fmla="*/ 942 w 1263"/>
              <a:gd name="T95" fmla="*/ 1692 h 2221"/>
              <a:gd name="T96" fmla="*/ 964 w 1263"/>
              <a:gd name="T97" fmla="*/ 1737 h 2221"/>
              <a:gd name="T98" fmla="*/ 980 w 1263"/>
              <a:gd name="T99" fmla="*/ 1781 h 2221"/>
              <a:gd name="T100" fmla="*/ 1001 w 1263"/>
              <a:gd name="T101" fmla="*/ 1834 h 2221"/>
              <a:gd name="T102" fmla="*/ 1017 w 1263"/>
              <a:gd name="T103" fmla="*/ 1876 h 2221"/>
              <a:gd name="T104" fmla="*/ 1039 w 1263"/>
              <a:gd name="T105" fmla="*/ 1921 h 2221"/>
              <a:gd name="T106" fmla="*/ 1062 w 1263"/>
              <a:gd name="T107" fmla="*/ 1974 h 2221"/>
              <a:gd name="T108" fmla="*/ 1084 w 1263"/>
              <a:gd name="T109" fmla="*/ 2018 h 2221"/>
              <a:gd name="T110" fmla="*/ 1107 w 1263"/>
              <a:gd name="T111" fmla="*/ 2062 h 2221"/>
              <a:gd name="T112" fmla="*/ 1136 w 1263"/>
              <a:gd name="T113" fmla="*/ 2098 h 2221"/>
              <a:gd name="T114" fmla="*/ 1166 w 1263"/>
              <a:gd name="T115" fmla="*/ 2141 h 2221"/>
              <a:gd name="T116" fmla="*/ 1197 w 1263"/>
              <a:gd name="T117" fmla="*/ 2177 h 2221"/>
              <a:gd name="T118" fmla="*/ 1242 w 1263"/>
              <a:gd name="T119" fmla="*/ 2204 h 2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63"/>
              <a:gd name="T181" fmla="*/ 0 h 2221"/>
              <a:gd name="T182" fmla="*/ 1263 w 1263"/>
              <a:gd name="T183" fmla="*/ 2221 h 22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63" h="2221">
                <a:moveTo>
                  <a:pt x="28" y="0"/>
                </a:moveTo>
                <a:lnTo>
                  <a:pt x="21" y="27"/>
                </a:lnTo>
                <a:lnTo>
                  <a:pt x="14" y="61"/>
                </a:lnTo>
                <a:lnTo>
                  <a:pt x="7" y="106"/>
                </a:lnTo>
                <a:lnTo>
                  <a:pt x="0" y="150"/>
                </a:lnTo>
                <a:lnTo>
                  <a:pt x="0" y="203"/>
                </a:lnTo>
                <a:lnTo>
                  <a:pt x="0" y="247"/>
                </a:lnTo>
                <a:lnTo>
                  <a:pt x="0" y="292"/>
                </a:lnTo>
                <a:lnTo>
                  <a:pt x="7" y="326"/>
                </a:lnTo>
                <a:lnTo>
                  <a:pt x="7" y="353"/>
                </a:lnTo>
                <a:lnTo>
                  <a:pt x="14" y="378"/>
                </a:lnTo>
                <a:lnTo>
                  <a:pt x="21" y="398"/>
                </a:lnTo>
                <a:lnTo>
                  <a:pt x="28" y="406"/>
                </a:lnTo>
                <a:lnTo>
                  <a:pt x="37" y="423"/>
                </a:lnTo>
                <a:lnTo>
                  <a:pt x="44" y="431"/>
                </a:lnTo>
                <a:lnTo>
                  <a:pt x="59" y="450"/>
                </a:lnTo>
                <a:lnTo>
                  <a:pt x="66" y="467"/>
                </a:lnTo>
                <a:lnTo>
                  <a:pt x="82" y="503"/>
                </a:lnTo>
                <a:lnTo>
                  <a:pt x="96" y="556"/>
                </a:lnTo>
                <a:lnTo>
                  <a:pt x="104" y="609"/>
                </a:lnTo>
                <a:lnTo>
                  <a:pt x="111" y="679"/>
                </a:lnTo>
                <a:lnTo>
                  <a:pt x="118" y="740"/>
                </a:lnTo>
                <a:lnTo>
                  <a:pt x="118" y="802"/>
                </a:lnTo>
                <a:lnTo>
                  <a:pt x="127" y="854"/>
                </a:lnTo>
                <a:lnTo>
                  <a:pt x="127" y="890"/>
                </a:lnTo>
                <a:lnTo>
                  <a:pt x="127" y="899"/>
                </a:lnTo>
                <a:lnTo>
                  <a:pt x="127" y="907"/>
                </a:lnTo>
                <a:lnTo>
                  <a:pt x="134" y="926"/>
                </a:lnTo>
                <a:lnTo>
                  <a:pt x="141" y="935"/>
                </a:lnTo>
                <a:lnTo>
                  <a:pt x="141" y="943"/>
                </a:lnTo>
                <a:lnTo>
                  <a:pt x="156" y="952"/>
                </a:lnTo>
                <a:lnTo>
                  <a:pt x="163" y="960"/>
                </a:lnTo>
                <a:lnTo>
                  <a:pt x="172" y="969"/>
                </a:lnTo>
                <a:lnTo>
                  <a:pt x="179" y="979"/>
                </a:lnTo>
                <a:lnTo>
                  <a:pt x="186" y="988"/>
                </a:lnTo>
                <a:lnTo>
                  <a:pt x="193" y="996"/>
                </a:lnTo>
                <a:lnTo>
                  <a:pt x="201" y="1005"/>
                </a:lnTo>
                <a:lnTo>
                  <a:pt x="217" y="1013"/>
                </a:lnTo>
                <a:lnTo>
                  <a:pt x="224" y="1022"/>
                </a:lnTo>
                <a:lnTo>
                  <a:pt x="224" y="1041"/>
                </a:lnTo>
                <a:lnTo>
                  <a:pt x="231" y="1049"/>
                </a:lnTo>
                <a:lnTo>
                  <a:pt x="245" y="1066"/>
                </a:lnTo>
                <a:lnTo>
                  <a:pt x="253" y="1085"/>
                </a:lnTo>
                <a:lnTo>
                  <a:pt x="269" y="1102"/>
                </a:lnTo>
                <a:lnTo>
                  <a:pt x="283" y="1119"/>
                </a:lnTo>
                <a:lnTo>
                  <a:pt x="298" y="1138"/>
                </a:lnTo>
                <a:lnTo>
                  <a:pt x="314" y="1163"/>
                </a:lnTo>
                <a:lnTo>
                  <a:pt x="328" y="1180"/>
                </a:lnTo>
                <a:lnTo>
                  <a:pt x="351" y="1199"/>
                </a:lnTo>
                <a:lnTo>
                  <a:pt x="366" y="1225"/>
                </a:lnTo>
                <a:lnTo>
                  <a:pt x="387" y="1242"/>
                </a:lnTo>
                <a:lnTo>
                  <a:pt x="403" y="1261"/>
                </a:lnTo>
                <a:lnTo>
                  <a:pt x="418" y="1278"/>
                </a:lnTo>
                <a:lnTo>
                  <a:pt x="441" y="1295"/>
                </a:lnTo>
                <a:lnTo>
                  <a:pt x="456" y="1314"/>
                </a:lnTo>
                <a:lnTo>
                  <a:pt x="470" y="1322"/>
                </a:lnTo>
                <a:lnTo>
                  <a:pt x="486" y="1330"/>
                </a:lnTo>
                <a:lnTo>
                  <a:pt x="493" y="1339"/>
                </a:lnTo>
                <a:lnTo>
                  <a:pt x="500" y="1339"/>
                </a:lnTo>
                <a:lnTo>
                  <a:pt x="515" y="1347"/>
                </a:lnTo>
                <a:lnTo>
                  <a:pt x="522" y="1347"/>
                </a:lnTo>
                <a:lnTo>
                  <a:pt x="538" y="1358"/>
                </a:lnTo>
                <a:lnTo>
                  <a:pt x="545" y="1366"/>
                </a:lnTo>
                <a:lnTo>
                  <a:pt x="560" y="1366"/>
                </a:lnTo>
                <a:lnTo>
                  <a:pt x="576" y="1375"/>
                </a:lnTo>
                <a:lnTo>
                  <a:pt x="583" y="1375"/>
                </a:lnTo>
                <a:lnTo>
                  <a:pt x="597" y="1383"/>
                </a:lnTo>
                <a:lnTo>
                  <a:pt x="612" y="1392"/>
                </a:lnTo>
                <a:lnTo>
                  <a:pt x="621" y="1400"/>
                </a:lnTo>
                <a:lnTo>
                  <a:pt x="635" y="1400"/>
                </a:lnTo>
                <a:lnTo>
                  <a:pt x="649" y="1411"/>
                </a:lnTo>
                <a:lnTo>
                  <a:pt x="666" y="1419"/>
                </a:lnTo>
                <a:lnTo>
                  <a:pt x="673" y="1419"/>
                </a:lnTo>
                <a:lnTo>
                  <a:pt x="687" y="1428"/>
                </a:lnTo>
                <a:lnTo>
                  <a:pt x="701" y="1436"/>
                </a:lnTo>
                <a:lnTo>
                  <a:pt x="710" y="1436"/>
                </a:lnTo>
                <a:lnTo>
                  <a:pt x="725" y="1445"/>
                </a:lnTo>
                <a:lnTo>
                  <a:pt x="732" y="1453"/>
                </a:lnTo>
                <a:lnTo>
                  <a:pt x="746" y="1464"/>
                </a:lnTo>
                <a:lnTo>
                  <a:pt x="763" y="1472"/>
                </a:lnTo>
                <a:lnTo>
                  <a:pt x="770" y="1472"/>
                </a:lnTo>
                <a:lnTo>
                  <a:pt x="784" y="1481"/>
                </a:lnTo>
                <a:lnTo>
                  <a:pt x="791" y="1489"/>
                </a:lnTo>
                <a:lnTo>
                  <a:pt x="800" y="1498"/>
                </a:lnTo>
                <a:lnTo>
                  <a:pt x="815" y="1506"/>
                </a:lnTo>
                <a:lnTo>
                  <a:pt x="822" y="1517"/>
                </a:lnTo>
                <a:lnTo>
                  <a:pt x="829" y="1525"/>
                </a:lnTo>
                <a:lnTo>
                  <a:pt x="836" y="1525"/>
                </a:lnTo>
                <a:lnTo>
                  <a:pt x="845" y="1534"/>
                </a:lnTo>
                <a:lnTo>
                  <a:pt x="859" y="1559"/>
                </a:lnTo>
                <a:lnTo>
                  <a:pt x="874" y="1578"/>
                </a:lnTo>
                <a:lnTo>
                  <a:pt x="890" y="1595"/>
                </a:lnTo>
                <a:lnTo>
                  <a:pt x="904" y="1622"/>
                </a:lnTo>
                <a:lnTo>
                  <a:pt x="919" y="1639"/>
                </a:lnTo>
                <a:lnTo>
                  <a:pt x="926" y="1665"/>
                </a:lnTo>
                <a:lnTo>
                  <a:pt x="942" y="1692"/>
                </a:lnTo>
                <a:lnTo>
                  <a:pt x="949" y="1709"/>
                </a:lnTo>
                <a:lnTo>
                  <a:pt x="964" y="1737"/>
                </a:lnTo>
                <a:lnTo>
                  <a:pt x="971" y="1754"/>
                </a:lnTo>
                <a:lnTo>
                  <a:pt x="980" y="1781"/>
                </a:lnTo>
                <a:lnTo>
                  <a:pt x="994" y="1806"/>
                </a:lnTo>
                <a:lnTo>
                  <a:pt x="1001" y="1834"/>
                </a:lnTo>
                <a:lnTo>
                  <a:pt x="1008" y="1851"/>
                </a:lnTo>
                <a:lnTo>
                  <a:pt x="1017" y="1876"/>
                </a:lnTo>
                <a:lnTo>
                  <a:pt x="1032" y="1904"/>
                </a:lnTo>
                <a:lnTo>
                  <a:pt x="1039" y="1921"/>
                </a:lnTo>
                <a:lnTo>
                  <a:pt x="1046" y="1948"/>
                </a:lnTo>
                <a:lnTo>
                  <a:pt x="1062" y="1974"/>
                </a:lnTo>
                <a:lnTo>
                  <a:pt x="1069" y="1993"/>
                </a:lnTo>
                <a:lnTo>
                  <a:pt x="1084" y="2018"/>
                </a:lnTo>
                <a:lnTo>
                  <a:pt x="1091" y="2035"/>
                </a:lnTo>
                <a:lnTo>
                  <a:pt x="1107" y="2062"/>
                </a:lnTo>
                <a:lnTo>
                  <a:pt x="1122" y="2079"/>
                </a:lnTo>
                <a:lnTo>
                  <a:pt x="1136" y="2098"/>
                </a:lnTo>
                <a:lnTo>
                  <a:pt x="1143" y="2124"/>
                </a:lnTo>
                <a:lnTo>
                  <a:pt x="1166" y="2141"/>
                </a:lnTo>
                <a:lnTo>
                  <a:pt x="1181" y="2160"/>
                </a:lnTo>
                <a:lnTo>
                  <a:pt x="1197" y="2177"/>
                </a:lnTo>
                <a:lnTo>
                  <a:pt x="1218" y="2185"/>
                </a:lnTo>
                <a:lnTo>
                  <a:pt x="1242" y="2204"/>
                </a:lnTo>
                <a:lnTo>
                  <a:pt x="1263" y="2221"/>
                </a:lnTo>
              </a:path>
            </a:pathLst>
          </a:custGeom>
          <a:noFill/>
          <a:ln w="22225">
            <a:solidFill>
              <a:srgbClr val="E6832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4" name="Freeform 24">
            <a:extLst>
              <a:ext uri="{FF2B5EF4-FFF2-40B4-BE49-F238E27FC236}">
                <a16:creationId xmlns:a16="http://schemas.microsoft.com/office/drawing/2014/main" id="{00D44F5E-3D14-AF4C-8D24-111F61EE27EF}"/>
              </a:ext>
            </a:extLst>
          </p:cNvPr>
          <p:cNvSpPr>
            <a:spLocks/>
          </p:cNvSpPr>
          <p:nvPr/>
        </p:nvSpPr>
        <p:spPr bwMode="auto">
          <a:xfrm>
            <a:off x="4679950" y="3221038"/>
            <a:ext cx="2017713" cy="3495675"/>
          </a:xfrm>
          <a:custGeom>
            <a:avLst/>
            <a:gdLst>
              <a:gd name="T0" fmla="*/ 14 w 1271"/>
              <a:gd name="T1" fmla="*/ 25 h 2202"/>
              <a:gd name="T2" fmla="*/ 0 w 1271"/>
              <a:gd name="T3" fmla="*/ 114 h 2202"/>
              <a:gd name="T4" fmla="*/ 0 w 1271"/>
              <a:gd name="T5" fmla="*/ 209 h 2202"/>
              <a:gd name="T6" fmla="*/ 0 w 1271"/>
              <a:gd name="T7" fmla="*/ 307 h 2202"/>
              <a:gd name="T8" fmla="*/ 7 w 1271"/>
              <a:gd name="T9" fmla="*/ 359 h 2202"/>
              <a:gd name="T10" fmla="*/ 21 w 1271"/>
              <a:gd name="T11" fmla="*/ 395 h 2202"/>
              <a:gd name="T12" fmla="*/ 45 w 1271"/>
              <a:gd name="T13" fmla="*/ 412 h 2202"/>
              <a:gd name="T14" fmla="*/ 66 w 1271"/>
              <a:gd name="T15" fmla="*/ 431 h 2202"/>
              <a:gd name="T16" fmla="*/ 89 w 1271"/>
              <a:gd name="T17" fmla="*/ 484 h 2202"/>
              <a:gd name="T18" fmla="*/ 111 w 1271"/>
              <a:gd name="T19" fmla="*/ 590 h 2202"/>
              <a:gd name="T20" fmla="*/ 120 w 1271"/>
              <a:gd name="T21" fmla="*/ 713 h 2202"/>
              <a:gd name="T22" fmla="*/ 127 w 1271"/>
              <a:gd name="T23" fmla="*/ 819 h 2202"/>
              <a:gd name="T24" fmla="*/ 134 w 1271"/>
              <a:gd name="T25" fmla="*/ 863 h 2202"/>
              <a:gd name="T26" fmla="*/ 142 w 1271"/>
              <a:gd name="T27" fmla="*/ 880 h 2202"/>
              <a:gd name="T28" fmla="*/ 149 w 1271"/>
              <a:gd name="T29" fmla="*/ 897 h 2202"/>
              <a:gd name="T30" fmla="*/ 172 w 1271"/>
              <a:gd name="T31" fmla="*/ 916 h 2202"/>
              <a:gd name="T32" fmla="*/ 186 w 1271"/>
              <a:gd name="T33" fmla="*/ 933 h 2202"/>
              <a:gd name="T34" fmla="*/ 201 w 1271"/>
              <a:gd name="T35" fmla="*/ 950 h 2202"/>
              <a:gd name="T36" fmla="*/ 217 w 1271"/>
              <a:gd name="T37" fmla="*/ 969 h 2202"/>
              <a:gd name="T38" fmla="*/ 231 w 1271"/>
              <a:gd name="T39" fmla="*/ 986 h 2202"/>
              <a:gd name="T40" fmla="*/ 246 w 1271"/>
              <a:gd name="T41" fmla="*/ 1022 h 2202"/>
              <a:gd name="T42" fmla="*/ 262 w 1271"/>
              <a:gd name="T43" fmla="*/ 1056 h 2202"/>
              <a:gd name="T44" fmla="*/ 291 w 1271"/>
              <a:gd name="T45" fmla="*/ 1091 h 2202"/>
              <a:gd name="T46" fmla="*/ 328 w 1271"/>
              <a:gd name="T47" fmla="*/ 1136 h 2202"/>
              <a:gd name="T48" fmla="*/ 366 w 1271"/>
              <a:gd name="T49" fmla="*/ 1180 h 2202"/>
              <a:gd name="T50" fmla="*/ 396 w 1271"/>
              <a:gd name="T51" fmla="*/ 1223 h 2202"/>
              <a:gd name="T52" fmla="*/ 434 w 1271"/>
              <a:gd name="T53" fmla="*/ 1259 h 2202"/>
              <a:gd name="T54" fmla="*/ 470 w 1271"/>
              <a:gd name="T55" fmla="*/ 1286 h 2202"/>
              <a:gd name="T56" fmla="*/ 493 w 1271"/>
              <a:gd name="T57" fmla="*/ 1295 h 2202"/>
              <a:gd name="T58" fmla="*/ 508 w 1271"/>
              <a:gd name="T59" fmla="*/ 1303 h 2202"/>
              <a:gd name="T60" fmla="*/ 531 w 1271"/>
              <a:gd name="T61" fmla="*/ 1320 h 2202"/>
              <a:gd name="T62" fmla="*/ 553 w 1271"/>
              <a:gd name="T63" fmla="*/ 1328 h 2202"/>
              <a:gd name="T64" fmla="*/ 583 w 1271"/>
              <a:gd name="T65" fmla="*/ 1339 h 2202"/>
              <a:gd name="T66" fmla="*/ 605 w 1271"/>
              <a:gd name="T67" fmla="*/ 1347 h 2202"/>
              <a:gd name="T68" fmla="*/ 628 w 1271"/>
              <a:gd name="T69" fmla="*/ 1364 h 2202"/>
              <a:gd name="T70" fmla="*/ 659 w 1271"/>
              <a:gd name="T71" fmla="*/ 1373 h 2202"/>
              <a:gd name="T72" fmla="*/ 680 w 1271"/>
              <a:gd name="T73" fmla="*/ 1392 h 2202"/>
              <a:gd name="T74" fmla="*/ 711 w 1271"/>
              <a:gd name="T75" fmla="*/ 1400 h 2202"/>
              <a:gd name="T76" fmla="*/ 732 w 1271"/>
              <a:gd name="T77" fmla="*/ 1417 h 2202"/>
              <a:gd name="T78" fmla="*/ 756 w 1271"/>
              <a:gd name="T79" fmla="*/ 1434 h 2202"/>
              <a:gd name="T80" fmla="*/ 777 w 1271"/>
              <a:gd name="T81" fmla="*/ 1445 h 2202"/>
              <a:gd name="T82" fmla="*/ 800 w 1271"/>
              <a:gd name="T83" fmla="*/ 1462 h 2202"/>
              <a:gd name="T84" fmla="*/ 822 w 1271"/>
              <a:gd name="T85" fmla="*/ 1479 h 2202"/>
              <a:gd name="T86" fmla="*/ 838 w 1271"/>
              <a:gd name="T87" fmla="*/ 1498 h 2202"/>
              <a:gd name="T88" fmla="*/ 860 w 1271"/>
              <a:gd name="T89" fmla="*/ 1523 h 2202"/>
              <a:gd name="T90" fmla="*/ 890 w 1271"/>
              <a:gd name="T91" fmla="*/ 1567 h 2202"/>
              <a:gd name="T92" fmla="*/ 919 w 1271"/>
              <a:gd name="T93" fmla="*/ 1612 h 2202"/>
              <a:gd name="T94" fmla="*/ 942 w 1271"/>
              <a:gd name="T95" fmla="*/ 1656 h 2202"/>
              <a:gd name="T96" fmla="*/ 964 w 1271"/>
              <a:gd name="T97" fmla="*/ 1709 h 2202"/>
              <a:gd name="T98" fmla="*/ 987 w 1271"/>
              <a:gd name="T99" fmla="*/ 1752 h 2202"/>
              <a:gd name="T100" fmla="*/ 1001 w 1271"/>
              <a:gd name="T101" fmla="*/ 1804 h 2202"/>
              <a:gd name="T102" fmla="*/ 1025 w 1271"/>
              <a:gd name="T103" fmla="*/ 1849 h 2202"/>
              <a:gd name="T104" fmla="*/ 1039 w 1271"/>
              <a:gd name="T105" fmla="*/ 1902 h 2202"/>
              <a:gd name="T106" fmla="*/ 1062 w 1271"/>
              <a:gd name="T107" fmla="*/ 1946 h 2202"/>
              <a:gd name="T108" fmla="*/ 1084 w 1271"/>
              <a:gd name="T109" fmla="*/ 1991 h 2202"/>
              <a:gd name="T110" fmla="*/ 1107 w 1271"/>
              <a:gd name="T111" fmla="*/ 2043 h 2202"/>
              <a:gd name="T112" fmla="*/ 1136 w 1271"/>
              <a:gd name="T113" fmla="*/ 2079 h 2202"/>
              <a:gd name="T114" fmla="*/ 1174 w 1271"/>
              <a:gd name="T115" fmla="*/ 2122 h 2202"/>
              <a:gd name="T116" fmla="*/ 1204 w 1271"/>
              <a:gd name="T117" fmla="*/ 2158 h 2202"/>
              <a:gd name="T118" fmla="*/ 1249 w 1271"/>
              <a:gd name="T119" fmla="*/ 2185 h 22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1"/>
              <a:gd name="T181" fmla="*/ 0 h 2202"/>
              <a:gd name="T182" fmla="*/ 1271 w 1271"/>
              <a:gd name="T183" fmla="*/ 2202 h 22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1" h="2202">
                <a:moveTo>
                  <a:pt x="21" y="0"/>
                </a:moveTo>
                <a:lnTo>
                  <a:pt x="14" y="25"/>
                </a:lnTo>
                <a:lnTo>
                  <a:pt x="7" y="61"/>
                </a:lnTo>
                <a:lnTo>
                  <a:pt x="0" y="114"/>
                </a:lnTo>
                <a:lnTo>
                  <a:pt x="0" y="167"/>
                </a:lnTo>
                <a:lnTo>
                  <a:pt x="0" y="209"/>
                </a:lnTo>
                <a:lnTo>
                  <a:pt x="0" y="262"/>
                </a:lnTo>
                <a:lnTo>
                  <a:pt x="0" y="307"/>
                </a:lnTo>
                <a:lnTo>
                  <a:pt x="7" y="334"/>
                </a:lnTo>
                <a:lnTo>
                  <a:pt x="7" y="359"/>
                </a:lnTo>
                <a:lnTo>
                  <a:pt x="14" y="379"/>
                </a:lnTo>
                <a:lnTo>
                  <a:pt x="21" y="395"/>
                </a:lnTo>
                <a:lnTo>
                  <a:pt x="30" y="404"/>
                </a:lnTo>
                <a:lnTo>
                  <a:pt x="45" y="412"/>
                </a:lnTo>
                <a:lnTo>
                  <a:pt x="52" y="421"/>
                </a:lnTo>
                <a:lnTo>
                  <a:pt x="66" y="431"/>
                </a:lnTo>
                <a:lnTo>
                  <a:pt x="82" y="448"/>
                </a:lnTo>
                <a:lnTo>
                  <a:pt x="89" y="484"/>
                </a:lnTo>
                <a:lnTo>
                  <a:pt x="104" y="527"/>
                </a:lnTo>
                <a:lnTo>
                  <a:pt x="111" y="590"/>
                </a:lnTo>
                <a:lnTo>
                  <a:pt x="120" y="651"/>
                </a:lnTo>
                <a:lnTo>
                  <a:pt x="120" y="713"/>
                </a:lnTo>
                <a:lnTo>
                  <a:pt x="127" y="766"/>
                </a:lnTo>
                <a:lnTo>
                  <a:pt x="127" y="819"/>
                </a:lnTo>
                <a:lnTo>
                  <a:pt x="134" y="855"/>
                </a:lnTo>
                <a:lnTo>
                  <a:pt x="134" y="863"/>
                </a:lnTo>
                <a:lnTo>
                  <a:pt x="134" y="871"/>
                </a:lnTo>
                <a:lnTo>
                  <a:pt x="142" y="880"/>
                </a:lnTo>
                <a:lnTo>
                  <a:pt x="149" y="897"/>
                </a:lnTo>
                <a:lnTo>
                  <a:pt x="156" y="907"/>
                </a:lnTo>
                <a:lnTo>
                  <a:pt x="172" y="916"/>
                </a:lnTo>
                <a:lnTo>
                  <a:pt x="172" y="924"/>
                </a:lnTo>
                <a:lnTo>
                  <a:pt x="186" y="933"/>
                </a:lnTo>
                <a:lnTo>
                  <a:pt x="194" y="941"/>
                </a:lnTo>
                <a:lnTo>
                  <a:pt x="201" y="950"/>
                </a:lnTo>
                <a:lnTo>
                  <a:pt x="210" y="960"/>
                </a:lnTo>
                <a:lnTo>
                  <a:pt x="217" y="969"/>
                </a:lnTo>
                <a:lnTo>
                  <a:pt x="224" y="977"/>
                </a:lnTo>
                <a:lnTo>
                  <a:pt x="231" y="986"/>
                </a:lnTo>
                <a:lnTo>
                  <a:pt x="238" y="1003"/>
                </a:lnTo>
                <a:lnTo>
                  <a:pt x="246" y="1022"/>
                </a:lnTo>
                <a:lnTo>
                  <a:pt x="255" y="1039"/>
                </a:lnTo>
                <a:lnTo>
                  <a:pt x="262" y="1056"/>
                </a:lnTo>
                <a:lnTo>
                  <a:pt x="276" y="1075"/>
                </a:lnTo>
                <a:lnTo>
                  <a:pt x="291" y="1091"/>
                </a:lnTo>
                <a:lnTo>
                  <a:pt x="307" y="1119"/>
                </a:lnTo>
                <a:lnTo>
                  <a:pt x="328" y="1136"/>
                </a:lnTo>
                <a:lnTo>
                  <a:pt x="344" y="1161"/>
                </a:lnTo>
                <a:lnTo>
                  <a:pt x="366" y="1180"/>
                </a:lnTo>
                <a:lnTo>
                  <a:pt x="380" y="1206"/>
                </a:lnTo>
                <a:lnTo>
                  <a:pt x="396" y="1223"/>
                </a:lnTo>
                <a:lnTo>
                  <a:pt x="418" y="1242"/>
                </a:lnTo>
                <a:lnTo>
                  <a:pt x="434" y="1259"/>
                </a:lnTo>
                <a:lnTo>
                  <a:pt x="456" y="1276"/>
                </a:lnTo>
                <a:lnTo>
                  <a:pt x="470" y="1286"/>
                </a:lnTo>
                <a:lnTo>
                  <a:pt x="486" y="1295"/>
                </a:lnTo>
                <a:lnTo>
                  <a:pt x="493" y="1295"/>
                </a:lnTo>
                <a:lnTo>
                  <a:pt x="501" y="1303"/>
                </a:lnTo>
                <a:lnTo>
                  <a:pt x="508" y="1303"/>
                </a:lnTo>
                <a:lnTo>
                  <a:pt x="524" y="1311"/>
                </a:lnTo>
                <a:lnTo>
                  <a:pt x="531" y="1320"/>
                </a:lnTo>
                <a:lnTo>
                  <a:pt x="545" y="1320"/>
                </a:lnTo>
                <a:lnTo>
                  <a:pt x="553" y="1328"/>
                </a:lnTo>
                <a:lnTo>
                  <a:pt x="569" y="1328"/>
                </a:lnTo>
                <a:lnTo>
                  <a:pt x="583" y="1339"/>
                </a:lnTo>
                <a:lnTo>
                  <a:pt x="590" y="1347"/>
                </a:lnTo>
                <a:lnTo>
                  <a:pt x="605" y="1347"/>
                </a:lnTo>
                <a:lnTo>
                  <a:pt x="621" y="1356"/>
                </a:lnTo>
                <a:lnTo>
                  <a:pt x="628" y="1364"/>
                </a:lnTo>
                <a:lnTo>
                  <a:pt x="642" y="1373"/>
                </a:lnTo>
                <a:lnTo>
                  <a:pt x="659" y="1373"/>
                </a:lnTo>
                <a:lnTo>
                  <a:pt x="673" y="1381"/>
                </a:lnTo>
                <a:lnTo>
                  <a:pt x="680" y="1392"/>
                </a:lnTo>
                <a:lnTo>
                  <a:pt x="694" y="1400"/>
                </a:lnTo>
                <a:lnTo>
                  <a:pt x="711" y="1400"/>
                </a:lnTo>
                <a:lnTo>
                  <a:pt x="725" y="1409"/>
                </a:lnTo>
                <a:lnTo>
                  <a:pt x="732" y="1417"/>
                </a:lnTo>
                <a:lnTo>
                  <a:pt x="748" y="1426"/>
                </a:lnTo>
                <a:lnTo>
                  <a:pt x="756" y="1434"/>
                </a:lnTo>
                <a:lnTo>
                  <a:pt x="770" y="1445"/>
                </a:lnTo>
                <a:lnTo>
                  <a:pt x="777" y="1445"/>
                </a:lnTo>
                <a:lnTo>
                  <a:pt x="793" y="1453"/>
                </a:lnTo>
                <a:lnTo>
                  <a:pt x="800" y="1462"/>
                </a:lnTo>
                <a:lnTo>
                  <a:pt x="815" y="1470"/>
                </a:lnTo>
                <a:lnTo>
                  <a:pt x="822" y="1479"/>
                </a:lnTo>
                <a:lnTo>
                  <a:pt x="829" y="1487"/>
                </a:lnTo>
                <a:lnTo>
                  <a:pt x="838" y="1498"/>
                </a:lnTo>
                <a:lnTo>
                  <a:pt x="845" y="1506"/>
                </a:lnTo>
                <a:lnTo>
                  <a:pt x="860" y="1523"/>
                </a:lnTo>
                <a:lnTo>
                  <a:pt x="874" y="1540"/>
                </a:lnTo>
                <a:lnTo>
                  <a:pt x="890" y="1567"/>
                </a:lnTo>
                <a:lnTo>
                  <a:pt x="905" y="1584"/>
                </a:lnTo>
                <a:lnTo>
                  <a:pt x="919" y="1612"/>
                </a:lnTo>
                <a:lnTo>
                  <a:pt x="928" y="1629"/>
                </a:lnTo>
                <a:lnTo>
                  <a:pt x="942" y="1656"/>
                </a:lnTo>
                <a:lnTo>
                  <a:pt x="949" y="1682"/>
                </a:lnTo>
                <a:lnTo>
                  <a:pt x="964" y="1709"/>
                </a:lnTo>
                <a:lnTo>
                  <a:pt x="973" y="1726"/>
                </a:lnTo>
                <a:lnTo>
                  <a:pt x="987" y="1752"/>
                </a:lnTo>
                <a:lnTo>
                  <a:pt x="994" y="1779"/>
                </a:lnTo>
                <a:lnTo>
                  <a:pt x="1001" y="1804"/>
                </a:lnTo>
                <a:lnTo>
                  <a:pt x="1010" y="1832"/>
                </a:lnTo>
                <a:lnTo>
                  <a:pt x="1025" y="1849"/>
                </a:lnTo>
                <a:lnTo>
                  <a:pt x="1032" y="1876"/>
                </a:lnTo>
                <a:lnTo>
                  <a:pt x="1039" y="1902"/>
                </a:lnTo>
                <a:lnTo>
                  <a:pt x="1055" y="1929"/>
                </a:lnTo>
                <a:lnTo>
                  <a:pt x="1062" y="1946"/>
                </a:lnTo>
                <a:lnTo>
                  <a:pt x="1077" y="1974"/>
                </a:lnTo>
                <a:lnTo>
                  <a:pt x="1084" y="1991"/>
                </a:lnTo>
                <a:lnTo>
                  <a:pt x="1100" y="2016"/>
                </a:lnTo>
                <a:lnTo>
                  <a:pt x="1107" y="2043"/>
                </a:lnTo>
                <a:lnTo>
                  <a:pt x="1122" y="2060"/>
                </a:lnTo>
                <a:lnTo>
                  <a:pt x="1136" y="2079"/>
                </a:lnTo>
                <a:lnTo>
                  <a:pt x="1152" y="2105"/>
                </a:lnTo>
                <a:lnTo>
                  <a:pt x="1174" y="2122"/>
                </a:lnTo>
                <a:lnTo>
                  <a:pt x="1190" y="2141"/>
                </a:lnTo>
                <a:lnTo>
                  <a:pt x="1204" y="2158"/>
                </a:lnTo>
                <a:lnTo>
                  <a:pt x="1226" y="2175"/>
                </a:lnTo>
                <a:lnTo>
                  <a:pt x="1249" y="2185"/>
                </a:lnTo>
                <a:lnTo>
                  <a:pt x="1271" y="2202"/>
                </a:lnTo>
              </a:path>
            </a:pathLst>
          </a:custGeom>
          <a:noFill/>
          <a:ln w="22225">
            <a:solidFill>
              <a:srgbClr val="EB85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5" name="Freeform 25">
            <a:extLst>
              <a:ext uri="{FF2B5EF4-FFF2-40B4-BE49-F238E27FC236}">
                <a16:creationId xmlns:a16="http://schemas.microsoft.com/office/drawing/2014/main" id="{7AC49EFE-12BA-EB40-8405-C3D2F81E6F82}"/>
              </a:ext>
            </a:extLst>
          </p:cNvPr>
          <p:cNvSpPr>
            <a:spLocks/>
          </p:cNvSpPr>
          <p:nvPr/>
        </p:nvSpPr>
        <p:spPr bwMode="auto">
          <a:xfrm>
            <a:off x="4691063" y="3248025"/>
            <a:ext cx="2032000" cy="3468688"/>
          </a:xfrm>
          <a:custGeom>
            <a:avLst/>
            <a:gdLst>
              <a:gd name="T0" fmla="*/ 0 w 1280"/>
              <a:gd name="T1" fmla="*/ 70 h 2185"/>
              <a:gd name="T2" fmla="*/ 0 w 1280"/>
              <a:gd name="T3" fmla="*/ 228 h 2185"/>
              <a:gd name="T4" fmla="*/ 7 w 1280"/>
              <a:gd name="T5" fmla="*/ 362 h 2185"/>
              <a:gd name="T6" fmla="*/ 14 w 1280"/>
              <a:gd name="T7" fmla="*/ 387 h 2185"/>
              <a:gd name="T8" fmla="*/ 23 w 1280"/>
              <a:gd name="T9" fmla="*/ 395 h 2185"/>
              <a:gd name="T10" fmla="*/ 45 w 1280"/>
              <a:gd name="T11" fmla="*/ 404 h 2185"/>
              <a:gd name="T12" fmla="*/ 68 w 1280"/>
              <a:gd name="T13" fmla="*/ 414 h 2185"/>
              <a:gd name="T14" fmla="*/ 82 w 1280"/>
              <a:gd name="T15" fmla="*/ 423 h 2185"/>
              <a:gd name="T16" fmla="*/ 113 w 1280"/>
              <a:gd name="T17" fmla="*/ 510 h 2185"/>
              <a:gd name="T18" fmla="*/ 135 w 1280"/>
              <a:gd name="T19" fmla="*/ 687 h 2185"/>
              <a:gd name="T20" fmla="*/ 142 w 1280"/>
              <a:gd name="T21" fmla="*/ 818 h 2185"/>
              <a:gd name="T22" fmla="*/ 149 w 1280"/>
              <a:gd name="T23" fmla="*/ 846 h 2185"/>
              <a:gd name="T24" fmla="*/ 165 w 1280"/>
              <a:gd name="T25" fmla="*/ 871 h 2185"/>
              <a:gd name="T26" fmla="*/ 194 w 1280"/>
              <a:gd name="T27" fmla="*/ 890 h 2185"/>
              <a:gd name="T28" fmla="*/ 217 w 1280"/>
              <a:gd name="T29" fmla="*/ 916 h 2185"/>
              <a:gd name="T30" fmla="*/ 239 w 1280"/>
              <a:gd name="T31" fmla="*/ 952 h 2185"/>
              <a:gd name="T32" fmla="*/ 255 w 1280"/>
              <a:gd name="T33" fmla="*/ 996 h 2185"/>
              <a:gd name="T34" fmla="*/ 293 w 1280"/>
              <a:gd name="T35" fmla="*/ 1058 h 2185"/>
              <a:gd name="T36" fmla="*/ 345 w 1280"/>
              <a:gd name="T37" fmla="*/ 1119 h 2185"/>
              <a:gd name="T38" fmla="*/ 397 w 1280"/>
              <a:gd name="T39" fmla="*/ 1189 h 2185"/>
              <a:gd name="T40" fmla="*/ 449 w 1280"/>
              <a:gd name="T41" fmla="*/ 1233 h 2185"/>
              <a:gd name="T42" fmla="*/ 486 w 1280"/>
              <a:gd name="T43" fmla="*/ 1259 h 2185"/>
              <a:gd name="T44" fmla="*/ 517 w 1280"/>
              <a:gd name="T45" fmla="*/ 1278 h 2185"/>
              <a:gd name="T46" fmla="*/ 546 w 1280"/>
              <a:gd name="T47" fmla="*/ 1286 h 2185"/>
              <a:gd name="T48" fmla="*/ 583 w 1280"/>
              <a:gd name="T49" fmla="*/ 1303 h 2185"/>
              <a:gd name="T50" fmla="*/ 621 w 1280"/>
              <a:gd name="T51" fmla="*/ 1330 h 2185"/>
              <a:gd name="T52" fmla="*/ 666 w 1280"/>
              <a:gd name="T53" fmla="*/ 1347 h 2185"/>
              <a:gd name="T54" fmla="*/ 704 w 1280"/>
              <a:gd name="T55" fmla="*/ 1364 h 2185"/>
              <a:gd name="T56" fmla="*/ 741 w 1280"/>
              <a:gd name="T57" fmla="*/ 1392 h 2185"/>
              <a:gd name="T58" fmla="*/ 777 w 1280"/>
              <a:gd name="T59" fmla="*/ 1417 h 2185"/>
              <a:gd name="T60" fmla="*/ 808 w 1280"/>
              <a:gd name="T61" fmla="*/ 1436 h 2185"/>
              <a:gd name="T62" fmla="*/ 838 w 1280"/>
              <a:gd name="T63" fmla="*/ 1462 h 2185"/>
              <a:gd name="T64" fmla="*/ 876 w 1280"/>
              <a:gd name="T65" fmla="*/ 1515 h 2185"/>
              <a:gd name="T66" fmla="*/ 921 w 1280"/>
              <a:gd name="T67" fmla="*/ 1586 h 2185"/>
              <a:gd name="T68" fmla="*/ 950 w 1280"/>
              <a:gd name="T69" fmla="*/ 1656 h 2185"/>
              <a:gd name="T70" fmla="*/ 987 w 1280"/>
              <a:gd name="T71" fmla="*/ 1726 h 2185"/>
              <a:gd name="T72" fmla="*/ 1011 w 1280"/>
              <a:gd name="T73" fmla="*/ 1806 h 2185"/>
              <a:gd name="T74" fmla="*/ 1039 w 1280"/>
              <a:gd name="T75" fmla="*/ 1876 h 2185"/>
              <a:gd name="T76" fmla="*/ 1077 w 1280"/>
              <a:gd name="T77" fmla="*/ 1957 h 2185"/>
              <a:gd name="T78" fmla="*/ 1115 w 1280"/>
              <a:gd name="T79" fmla="*/ 2018 h 2185"/>
              <a:gd name="T80" fmla="*/ 1160 w 1280"/>
              <a:gd name="T81" fmla="*/ 2088 h 2185"/>
              <a:gd name="T82" fmla="*/ 1219 w 1280"/>
              <a:gd name="T83" fmla="*/ 2141 h 2185"/>
              <a:gd name="T84" fmla="*/ 1280 w 1280"/>
              <a:gd name="T85" fmla="*/ 2185 h 21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0"/>
              <a:gd name="T130" fmla="*/ 0 h 2185"/>
              <a:gd name="T131" fmla="*/ 1280 w 1280"/>
              <a:gd name="T132" fmla="*/ 2185 h 21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0" h="2185">
                <a:moveTo>
                  <a:pt x="14" y="0"/>
                </a:moveTo>
                <a:lnTo>
                  <a:pt x="7" y="25"/>
                </a:lnTo>
                <a:lnTo>
                  <a:pt x="0" y="70"/>
                </a:lnTo>
                <a:lnTo>
                  <a:pt x="0" y="122"/>
                </a:lnTo>
                <a:lnTo>
                  <a:pt x="0" y="175"/>
                </a:lnTo>
                <a:lnTo>
                  <a:pt x="0" y="228"/>
                </a:lnTo>
                <a:lnTo>
                  <a:pt x="0" y="281"/>
                </a:lnTo>
                <a:lnTo>
                  <a:pt x="0" y="326"/>
                </a:lnTo>
                <a:lnTo>
                  <a:pt x="7" y="362"/>
                </a:lnTo>
                <a:lnTo>
                  <a:pt x="7" y="370"/>
                </a:lnTo>
                <a:lnTo>
                  <a:pt x="7" y="378"/>
                </a:lnTo>
                <a:lnTo>
                  <a:pt x="14" y="387"/>
                </a:lnTo>
                <a:lnTo>
                  <a:pt x="23" y="395"/>
                </a:lnTo>
                <a:lnTo>
                  <a:pt x="30" y="395"/>
                </a:lnTo>
                <a:lnTo>
                  <a:pt x="38" y="395"/>
                </a:lnTo>
                <a:lnTo>
                  <a:pt x="45" y="404"/>
                </a:lnTo>
                <a:lnTo>
                  <a:pt x="52" y="404"/>
                </a:lnTo>
                <a:lnTo>
                  <a:pt x="59" y="404"/>
                </a:lnTo>
                <a:lnTo>
                  <a:pt x="68" y="414"/>
                </a:lnTo>
                <a:lnTo>
                  <a:pt x="75" y="423"/>
                </a:lnTo>
                <a:lnTo>
                  <a:pt x="82" y="423"/>
                </a:lnTo>
                <a:lnTo>
                  <a:pt x="90" y="440"/>
                </a:lnTo>
                <a:lnTo>
                  <a:pt x="104" y="467"/>
                </a:lnTo>
                <a:lnTo>
                  <a:pt x="113" y="510"/>
                </a:lnTo>
                <a:lnTo>
                  <a:pt x="120" y="563"/>
                </a:lnTo>
                <a:lnTo>
                  <a:pt x="127" y="626"/>
                </a:lnTo>
                <a:lnTo>
                  <a:pt x="135" y="687"/>
                </a:lnTo>
                <a:lnTo>
                  <a:pt x="135" y="740"/>
                </a:lnTo>
                <a:lnTo>
                  <a:pt x="135" y="785"/>
                </a:lnTo>
                <a:lnTo>
                  <a:pt x="142" y="818"/>
                </a:lnTo>
                <a:lnTo>
                  <a:pt x="142" y="827"/>
                </a:lnTo>
                <a:lnTo>
                  <a:pt x="142" y="846"/>
                </a:lnTo>
                <a:lnTo>
                  <a:pt x="149" y="846"/>
                </a:lnTo>
                <a:lnTo>
                  <a:pt x="158" y="854"/>
                </a:lnTo>
                <a:lnTo>
                  <a:pt x="158" y="863"/>
                </a:lnTo>
                <a:lnTo>
                  <a:pt x="165" y="871"/>
                </a:lnTo>
                <a:lnTo>
                  <a:pt x="172" y="880"/>
                </a:lnTo>
                <a:lnTo>
                  <a:pt x="179" y="890"/>
                </a:lnTo>
                <a:lnTo>
                  <a:pt x="194" y="890"/>
                </a:lnTo>
                <a:lnTo>
                  <a:pt x="203" y="899"/>
                </a:lnTo>
                <a:lnTo>
                  <a:pt x="210" y="907"/>
                </a:lnTo>
                <a:lnTo>
                  <a:pt x="217" y="916"/>
                </a:lnTo>
                <a:lnTo>
                  <a:pt x="224" y="924"/>
                </a:lnTo>
                <a:lnTo>
                  <a:pt x="231" y="933"/>
                </a:lnTo>
                <a:lnTo>
                  <a:pt x="239" y="952"/>
                </a:lnTo>
                <a:lnTo>
                  <a:pt x="239" y="960"/>
                </a:lnTo>
                <a:lnTo>
                  <a:pt x="248" y="977"/>
                </a:lnTo>
                <a:lnTo>
                  <a:pt x="255" y="996"/>
                </a:lnTo>
                <a:lnTo>
                  <a:pt x="262" y="1013"/>
                </a:lnTo>
                <a:lnTo>
                  <a:pt x="276" y="1030"/>
                </a:lnTo>
                <a:lnTo>
                  <a:pt x="293" y="1058"/>
                </a:lnTo>
                <a:lnTo>
                  <a:pt x="307" y="1074"/>
                </a:lnTo>
                <a:lnTo>
                  <a:pt x="321" y="1102"/>
                </a:lnTo>
                <a:lnTo>
                  <a:pt x="345" y="1119"/>
                </a:lnTo>
                <a:lnTo>
                  <a:pt x="359" y="1144"/>
                </a:lnTo>
                <a:lnTo>
                  <a:pt x="382" y="1163"/>
                </a:lnTo>
                <a:lnTo>
                  <a:pt x="397" y="1189"/>
                </a:lnTo>
                <a:lnTo>
                  <a:pt x="411" y="1206"/>
                </a:lnTo>
                <a:lnTo>
                  <a:pt x="434" y="1225"/>
                </a:lnTo>
                <a:lnTo>
                  <a:pt x="449" y="1233"/>
                </a:lnTo>
                <a:lnTo>
                  <a:pt x="463" y="1250"/>
                </a:lnTo>
                <a:lnTo>
                  <a:pt x="479" y="1259"/>
                </a:lnTo>
                <a:lnTo>
                  <a:pt x="486" y="1259"/>
                </a:lnTo>
                <a:lnTo>
                  <a:pt x="494" y="1269"/>
                </a:lnTo>
                <a:lnTo>
                  <a:pt x="508" y="1269"/>
                </a:lnTo>
                <a:lnTo>
                  <a:pt x="517" y="1278"/>
                </a:lnTo>
                <a:lnTo>
                  <a:pt x="531" y="1278"/>
                </a:lnTo>
                <a:lnTo>
                  <a:pt x="538" y="1286"/>
                </a:lnTo>
                <a:lnTo>
                  <a:pt x="546" y="1286"/>
                </a:lnTo>
                <a:lnTo>
                  <a:pt x="562" y="1294"/>
                </a:lnTo>
                <a:lnTo>
                  <a:pt x="576" y="1303"/>
                </a:lnTo>
                <a:lnTo>
                  <a:pt x="583" y="1303"/>
                </a:lnTo>
                <a:lnTo>
                  <a:pt x="598" y="1311"/>
                </a:lnTo>
                <a:lnTo>
                  <a:pt x="614" y="1322"/>
                </a:lnTo>
                <a:lnTo>
                  <a:pt x="621" y="1330"/>
                </a:lnTo>
                <a:lnTo>
                  <a:pt x="635" y="1330"/>
                </a:lnTo>
                <a:lnTo>
                  <a:pt x="652" y="1339"/>
                </a:lnTo>
                <a:lnTo>
                  <a:pt x="666" y="1347"/>
                </a:lnTo>
                <a:lnTo>
                  <a:pt x="680" y="1356"/>
                </a:lnTo>
                <a:lnTo>
                  <a:pt x="687" y="1364"/>
                </a:lnTo>
                <a:lnTo>
                  <a:pt x="704" y="1364"/>
                </a:lnTo>
                <a:lnTo>
                  <a:pt x="718" y="1375"/>
                </a:lnTo>
                <a:lnTo>
                  <a:pt x="732" y="1383"/>
                </a:lnTo>
                <a:lnTo>
                  <a:pt x="741" y="1392"/>
                </a:lnTo>
                <a:lnTo>
                  <a:pt x="756" y="1400"/>
                </a:lnTo>
                <a:lnTo>
                  <a:pt x="763" y="1409"/>
                </a:lnTo>
                <a:lnTo>
                  <a:pt x="777" y="1417"/>
                </a:lnTo>
                <a:lnTo>
                  <a:pt x="793" y="1428"/>
                </a:lnTo>
                <a:lnTo>
                  <a:pt x="801" y="1436"/>
                </a:lnTo>
                <a:lnTo>
                  <a:pt x="808" y="1436"/>
                </a:lnTo>
                <a:lnTo>
                  <a:pt x="822" y="1445"/>
                </a:lnTo>
                <a:lnTo>
                  <a:pt x="831" y="1453"/>
                </a:lnTo>
                <a:lnTo>
                  <a:pt x="838" y="1462"/>
                </a:lnTo>
                <a:lnTo>
                  <a:pt x="845" y="1470"/>
                </a:lnTo>
                <a:lnTo>
                  <a:pt x="860" y="1498"/>
                </a:lnTo>
                <a:lnTo>
                  <a:pt x="876" y="1515"/>
                </a:lnTo>
                <a:lnTo>
                  <a:pt x="890" y="1542"/>
                </a:lnTo>
                <a:lnTo>
                  <a:pt x="905" y="1559"/>
                </a:lnTo>
                <a:lnTo>
                  <a:pt x="921" y="1586"/>
                </a:lnTo>
                <a:lnTo>
                  <a:pt x="928" y="1603"/>
                </a:lnTo>
                <a:lnTo>
                  <a:pt x="942" y="1629"/>
                </a:lnTo>
                <a:lnTo>
                  <a:pt x="950" y="1656"/>
                </a:lnTo>
                <a:lnTo>
                  <a:pt x="966" y="1682"/>
                </a:lnTo>
                <a:lnTo>
                  <a:pt x="973" y="1709"/>
                </a:lnTo>
                <a:lnTo>
                  <a:pt x="987" y="1726"/>
                </a:lnTo>
                <a:lnTo>
                  <a:pt x="994" y="1754"/>
                </a:lnTo>
                <a:lnTo>
                  <a:pt x="1003" y="1779"/>
                </a:lnTo>
                <a:lnTo>
                  <a:pt x="1011" y="1806"/>
                </a:lnTo>
                <a:lnTo>
                  <a:pt x="1025" y="1832"/>
                </a:lnTo>
                <a:lnTo>
                  <a:pt x="1032" y="1859"/>
                </a:lnTo>
                <a:lnTo>
                  <a:pt x="1039" y="1876"/>
                </a:lnTo>
                <a:lnTo>
                  <a:pt x="1055" y="1904"/>
                </a:lnTo>
                <a:lnTo>
                  <a:pt x="1063" y="1929"/>
                </a:lnTo>
                <a:lnTo>
                  <a:pt x="1077" y="1957"/>
                </a:lnTo>
                <a:lnTo>
                  <a:pt x="1084" y="1974"/>
                </a:lnTo>
                <a:lnTo>
                  <a:pt x="1100" y="1999"/>
                </a:lnTo>
                <a:lnTo>
                  <a:pt x="1115" y="2018"/>
                </a:lnTo>
                <a:lnTo>
                  <a:pt x="1129" y="2043"/>
                </a:lnTo>
                <a:lnTo>
                  <a:pt x="1145" y="2062"/>
                </a:lnTo>
                <a:lnTo>
                  <a:pt x="1160" y="2088"/>
                </a:lnTo>
                <a:lnTo>
                  <a:pt x="1174" y="2105"/>
                </a:lnTo>
                <a:lnTo>
                  <a:pt x="1197" y="2124"/>
                </a:lnTo>
                <a:lnTo>
                  <a:pt x="1219" y="2141"/>
                </a:lnTo>
                <a:lnTo>
                  <a:pt x="1235" y="2158"/>
                </a:lnTo>
                <a:lnTo>
                  <a:pt x="1257" y="2177"/>
                </a:lnTo>
                <a:lnTo>
                  <a:pt x="1280" y="2185"/>
                </a:lnTo>
              </a:path>
            </a:pathLst>
          </a:custGeom>
          <a:noFill/>
          <a:ln w="22225">
            <a:solidFill>
              <a:srgbClr val="F38D3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6" name="Freeform 26">
            <a:extLst>
              <a:ext uri="{FF2B5EF4-FFF2-40B4-BE49-F238E27FC236}">
                <a16:creationId xmlns:a16="http://schemas.microsoft.com/office/drawing/2014/main" id="{03014E93-EA52-4A47-BA1A-13A5D0412495}"/>
              </a:ext>
            </a:extLst>
          </p:cNvPr>
          <p:cNvSpPr>
            <a:spLocks/>
          </p:cNvSpPr>
          <p:nvPr/>
        </p:nvSpPr>
        <p:spPr bwMode="auto">
          <a:xfrm>
            <a:off x="5057775" y="4660900"/>
            <a:ext cx="2209800" cy="1860550"/>
          </a:xfrm>
          <a:custGeom>
            <a:avLst/>
            <a:gdLst>
              <a:gd name="T0" fmla="*/ 1370 w 1392"/>
              <a:gd name="T1" fmla="*/ 1172 h 1172"/>
              <a:gd name="T2" fmla="*/ 1325 w 1392"/>
              <a:gd name="T3" fmla="*/ 1162 h 1172"/>
              <a:gd name="T4" fmla="*/ 1288 w 1392"/>
              <a:gd name="T5" fmla="*/ 1145 h 1172"/>
              <a:gd name="T6" fmla="*/ 1250 w 1392"/>
              <a:gd name="T7" fmla="*/ 1128 h 1172"/>
              <a:gd name="T8" fmla="*/ 1221 w 1392"/>
              <a:gd name="T9" fmla="*/ 1101 h 1172"/>
              <a:gd name="T10" fmla="*/ 1191 w 1392"/>
              <a:gd name="T11" fmla="*/ 1075 h 1172"/>
              <a:gd name="T12" fmla="*/ 1167 w 1392"/>
              <a:gd name="T13" fmla="*/ 1048 h 1172"/>
              <a:gd name="T14" fmla="*/ 1139 w 1392"/>
              <a:gd name="T15" fmla="*/ 1022 h 1172"/>
              <a:gd name="T16" fmla="*/ 1122 w 1392"/>
              <a:gd name="T17" fmla="*/ 986 h 1172"/>
              <a:gd name="T18" fmla="*/ 1101 w 1392"/>
              <a:gd name="T19" fmla="*/ 961 h 1172"/>
              <a:gd name="T20" fmla="*/ 1087 w 1392"/>
              <a:gd name="T21" fmla="*/ 925 h 1172"/>
              <a:gd name="T22" fmla="*/ 1070 w 1392"/>
              <a:gd name="T23" fmla="*/ 897 h 1172"/>
              <a:gd name="T24" fmla="*/ 1056 w 1392"/>
              <a:gd name="T25" fmla="*/ 872 h 1172"/>
              <a:gd name="T26" fmla="*/ 1049 w 1392"/>
              <a:gd name="T27" fmla="*/ 845 h 1172"/>
              <a:gd name="T28" fmla="*/ 1042 w 1392"/>
              <a:gd name="T29" fmla="*/ 828 h 1172"/>
              <a:gd name="T30" fmla="*/ 1033 w 1392"/>
              <a:gd name="T31" fmla="*/ 811 h 1172"/>
              <a:gd name="T32" fmla="*/ 1018 w 1392"/>
              <a:gd name="T33" fmla="*/ 766 h 1172"/>
              <a:gd name="T34" fmla="*/ 988 w 1392"/>
              <a:gd name="T35" fmla="*/ 705 h 1172"/>
              <a:gd name="T36" fmla="*/ 959 w 1392"/>
              <a:gd name="T37" fmla="*/ 660 h 1172"/>
              <a:gd name="T38" fmla="*/ 921 w 1392"/>
              <a:gd name="T39" fmla="*/ 616 h 1172"/>
              <a:gd name="T40" fmla="*/ 891 w 1392"/>
              <a:gd name="T41" fmla="*/ 580 h 1172"/>
              <a:gd name="T42" fmla="*/ 853 w 1392"/>
              <a:gd name="T43" fmla="*/ 546 h 1172"/>
              <a:gd name="T44" fmla="*/ 817 w 1392"/>
              <a:gd name="T45" fmla="*/ 519 h 1172"/>
              <a:gd name="T46" fmla="*/ 780 w 1392"/>
              <a:gd name="T47" fmla="*/ 493 h 1172"/>
              <a:gd name="T48" fmla="*/ 742 w 1392"/>
              <a:gd name="T49" fmla="*/ 457 h 1172"/>
              <a:gd name="T50" fmla="*/ 704 w 1392"/>
              <a:gd name="T51" fmla="*/ 440 h 1172"/>
              <a:gd name="T52" fmla="*/ 667 w 1392"/>
              <a:gd name="T53" fmla="*/ 413 h 1172"/>
              <a:gd name="T54" fmla="*/ 622 w 1392"/>
              <a:gd name="T55" fmla="*/ 396 h 1172"/>
              <a:gd name="T56" fmla="*/ 584 w 1392"/>
              <a:gd name="T57" fmla="*/ 379 h 1172"/>
              <a:gd name="T58" fmla="*/ 539 w 1392"/>
              <a:gd name="T59" fmla="*/ 360 h 1172"/>
              <a:gd name="T60" fmla="*/ 494 w 1392"/>
              <a:gd name="T61" fmla="*/ 335 h 1172"/>
              <a:gd name="T62" fmla="*/ 442 w 1392"/>
              <a:gd name="T63" fmla="*/ 316 h 1172"/>
              <a:gd name="T64" fmla="*/ 397 w 1392"/>
              <a:gd name="T65" fmla="*/ 299 h 1172"/>
              <a:gd name="T66" fmla="*/ 345 w 1392"/>
              <a:gd name="T67" fmla="*/ 273 h 1172"/>
              <a:gd name="T68" fmla="*/ 293 w 1392"/>
              <a:gd name="T69" fmla="*/ 246 h 1172"/>
              <a:gd name="T70" fmla="*/ 241 w 1392"/>
              <a:gd name="T71" fmla="*/ 220 h 1172"/>
              <a:gd name="T72" fmla="*/ 187 w 1392"/>
              <a:gd name="T73" fmla="*/ 184 h 1172"/>
              <a:gd name="T74" fmla="*/ 135 w 1392"/>
              <a:gd name="T75" fmla="*/ 140 h 1172"/>
              <a:gd name="T76" fmla="*/ 83 w 1392"/>
              <a:gd name="T77" fmla="*/ 87 h 1172"/>
              <a:gd name="T78" fmla="*/ 24 w 1392"/>
              <a:gd name="T79" fmla="*/ 34 h 11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2"/>
              <a:gd name="T121" fmla="*/ 0 h 1172"/>
              <a:gd name="T122" fmla="*/ 1392 w 1392"/>
              <a:gd name="T123" fmla="*/ 1172 h 11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2" h="1172">
                <a:moveTo>
                  <a:pt x="1392" y="1172"/>
                </a:moveTo>
                <a:lnTo>
                  <a:pt x="1370" y="1172"/>
                </a:lnTo>
                <a:lnTo>
                  <a:pt x="1347" y="1162"/>
                </a:lnTo>
                <a:lnTo>
                  <a:pt x="1325" y="1162"/>
                </a:lnTo>
                <a:lnTo>
                  <a:pt x="1311" y="1153"/>
                </a:lnTo>
                <a:lnTo>
                  <a:pt x="1288" y="1145"/>
                </a:lnTo>
                <a:lnTo>
                  <a:pt x="1273" y="1136"/>
                </a:lnTo>
                <a:lnTo>
                  <a:pt x="1250" y="1128"/>
                </a:lnTo>
                <a:lnTo>
                  <a:pt x="1236" y="1109"/>
                </a:lnTo>
                <a:lnTo>
                  <a:pt x="1221" y="1101"/>
                </a:lnTo>
                <a:lnTo>
                  <a:pt x="1205" y="1084"/>
                </a:lnTo>
                <a:lnTo>
                  <a:pt x="1191" y="1075"/>
                </a:lnTo>
                <a:lnTo>
                  <a:pt x="1176" y="1067"/>
                </a:lnTo>
                <a:lnTo>
                  <a:pt x="1167" y="1048"/>
                </a:lnTo>
                <a:lnTo>
                  <a:pt x="1153" y="1031"/>
                </a:lnTo>
                <a:lnTo>
                  <a:pt x="1139" y="1022"/>
                </a:lnTo>
                <a:lnTo>
                  <a:pt x="1131" y="1003"/>
                </a:lnTo>
                <a:lnTo>
                  <a:pt x="1122" y="986"/>
                </a:lnTo>
                <a:lnTo>
                  <a:pt x="1108" y="978"/>
                </a:lnTo>
                <a:lnTo>
                  <a:pt x="1101" y="961"/>
                </a:lnTo>
                <a:lnTo>
                  <a:pt x="1094" y="942"/>
                </a:lnTo>
                <a:lnTo>
                  <a:pt x="1087" y="925"/>
                </a:lnTo>
                <a:lnTo>
                  <a:pt x="1078" y="916"/>
                </a:lnTo>
                <a:lnTo>
                  <a:pt x="1070" y="897"/>
                </a:lnTo>
                <a:lnTo>
                  <a:pt x="1063" y="880"/>
                </a:lnTo>
                <a:lnTo>
                  <a:pt x="1056" y="872"/>
                </a:lnTo>
                <a:lnTo>
                  <a:pt x="1056" y="864"/>
                </a:lnTo>
                <a:lnTo>
                  <a:pt x="1049" y="845"/>
                </a:lnTo>
                <a:lnTo>
                  <a:pt x="1042" y="836"/>
                </a:lnTo>
                <a:lnTo>
                  <a:pt x="1042" y="828"/>
                </a:lnTo>
                <a:lnTo>
                  <a:pt x="1042" y="819"/>
                </a:lnTo>
                <a:lnTo>
                  <a:pt x="1033" y="811"/>
                </a:lnTo>
                <a:lnTo>
                  <a:pt x="1033" y="802"/>
                </a:lnTo>
                <a:lnTo>
                  <a:pt x="1018" y="766"/>
                </a:lnTo>
                <a:lnTo>
                  <a:pt x="1004" y="739"/>
                </a:lnTo>
                <a:lnTo>
                  <a:pt x="988" y="705"/>
                </a:lnTo>
                <a:lnTo>
                  <a:pt x="973" y="686"/>
                </a:lnTo>
                <a:lnTo>
                  <a:pt x="959" y="660"/>
                </a:lnTo>
                <a:lnTo>
                  <a:pt x="943" y="644"/>
                </a:lnTo>
                <a:lnTo>
                  <a:pt x="921" y="616"/>
                </a:lnTo>
                <a:lnTo>
                  <a:pt x="907" y="599"/>
                </a:lnTo>
                <a:lnTo>
                  <a:pt x="891" y="580"/>
                </a:lnTo>
                <a:lnTo>
                  <a:pt x="869" y="563"/>
                </a:lnTo>
                <a:lnTo>
                  <a:pt x="853" y="546"/>
                </a:lnTo>
                <a:lnTo>
                  <a:pt x="839" y="538"/>
                </a:lnTo>
                <a:lnTo>
                  <a:pt x="817" y="519"/>
                </a:lnTo>
                <a:lnTo>
                  <a:pt x="801" y="502"/>
                </a:lnTo>
                <a:lnTo>
                  <a:pt x="780" y="493"/>
                </a:lnTo>
                <a:lnTo>
                  <a:pt x="763" y="474"/>
                </a:lnTo>
                <a:lnTo>
                  <a:pt x="742" y="457"/>
                </a:lnTo>
                <a:lnTo>
                  <a:pt x="726" y="449"/>
                </a:lnTo>
                <a:lnTo>
                  <a:pt x="704" y="440"/>
                </a:lnTo>
                <a:lnTo>
                  <a:pt x="690" y="421"/>
                </a:lnTo>
                <a:lnTo>
                  <a:pt x="667" y="413"/>
                </a:lnTo>
                <a:lnTo>
                  <a:pt x="645" y="404"/>
                </a:lnTo>
                <a:lnTo>
                  <a:pt x="622" y="396"/>
                </a:lnTo>
                <a:lnTo>
                  <a:pt x="607" y="388"/>
                </a:lnTo>
                <a:lnTo>
                  <a:pt x="584" y="379"/>
                </a:lnTo>
                <a:lnTo>
                  <a:pt x="562" y="369"/>
                </a:lnTo>
                <a:lnTo>
                  <a:pt x="539" y="360"/>
                </a:lnTo>
                <a:lnTo>
                  <a:pt x="518" y="352"/>
                </a:lnTo>
                <a:lnTo>
                  <a:pt x="494" y="335"/>
                </a:lnTo>
                <a:lnTo>
                  <a:pt x="473" y="335"/>
                </a:lnTo>
                <a:lnTo>
                  <a:pt x="442" y="316"/>
                </a:lnTo>
                <a:lnTo>
                  <a:pt x="421" y="307"/>
                </a:lnTo>
                <a:lnTo>
                  <a:pt x="397" y="299"/>
                </a:lnTo>
                <a:lnTo>
                  <a:pt x="367" y="290"/>
                </a:lnTo>
                <a:lnTo>
                  <a:pt x="345" y="273"/>
                </a:lnTo>
                <a:lnTo>
                  <a:pt x="322" y="265"/>
                </a:lnTo>
                <a:lnTo>
                  <a:pt x="293" y="246"/>
                </a:lnTo>
                <a:lnTo>
                  <a:pt x="270" y="229"/>
                </a:lnTo>
                <a:lnTo>
                  <a:pt x="241" y="220"/>
                </a:lnTo>
                <a:lnTo>
                  <a:pt x="218" y="201"/>
                </a:lnTo>
                <a:lnTo>
                  <a:pt x="187" y="184"/>
                </a:lnTo>
                <a:lnTo>
                  <a:pt x="158" y="159"/>
                </a:lnTo>
                <a:lnTo>
                  <a:pt x="135" y="140"/>
                </a:lnTo>
                <a:lnTo>
                  <a:pt x="106" y="115"/>
                </a:lnTo>
                <a:lnTo>
                  <a:pt x="83" y="87"/>
                </a:lnTo>
                <a:lnTo>
                  <a:pt x="53" y="62"/>
                </a:lnTo>
                <a:lnTo>
                  <a:pt x="24" y="34"/>
                </a:lnTo>
                <a:lnTo>
                  <a:pt x="0" y="0"/>
                </a:lnTo>
              </a:path>
            </a:pathLst>
          </a:custGeom>
          <a:noFill/>
          <a:ln w="22225">
            <a:solidFill>
              <a:srgbClr val="CC66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7" name="Freeform 27">
            <a:extLst>
              <a:ext uri="{FF2B5EF4-FFF2-40B4-BE49-F238E27FC236}">
                <a16:creationId xmlns:a16="http://schemas.microsoft.com/office/drawing/2014/main" id="{0EA59EB9-9BF0-2448-8758-69A16524DDDE}"/>
              </a:ext>
            </a:extLst>
          </p:cNvPr>
          <p:cNvSpPr>
            <a:spLocks/>
          </p:cNvSpPr>
          <p:nvPr/>
        </p:nvSpPr>
        <p:spPr bwMode="auto">
          <a:xfrm>
            <a:off x="5046663" y="4675188"/>
            <a:ext cx="2197100" cy="1860550"/>
          </a:xfrm>
          <a:custGeom>
            <a:avLst/>
            <a:gdLst>
              <a:gd name="T0" fmla="*/ 1363 w 1384"/>
              <a:gd name="T1" fmla="*/ 1163 h 1172"/>
              <a:gd name="T2" fmla="*/ 1325 w 1384"/>
              <a:gd name="T3" fmla="*/ 1153 h 1172"/>
              <a:gd name="T4" fmla="*/ 1280 w 1384"/>
              <a:gd name="T5" fmla="*/ 1136 h 1172"/>
              <a:gd name="T6" fmla="*/ 1250 w 1384"/>
              <a:gd name="T7" fmla="*/ 1111 h 1172"/>
              <a:gd name="T8" fmla="*/ 1212 w 1384"/>
              <a:gd name="T9" fmla="*/ 1092 h 1172"/>
              <a:gd name="T10" fmla="*/ 1183 w 1384"/>
              <a:gd name="T11" fmla="*/ 1066 h 1172"/>
              <a:gd name="T12" fmla="*/ 1160 w 1384"/>
              <a:gd name="T13" fmla="*/ 1030 h 1172"/>
              <a:gd name="T14" fmla="*/ 1138 w 1384"/>
              <a:gd name="T15" fmla="*/ 1005 h 1172"/>
              <a:gd name="T16" fmla="*/ 1115 w 1384"/>
              <a:gd name="T17" fmla="*/ 977 h 1172"/>
              <a:gd name="T18" fmla="*/ 1101 w 1384"/>
              <a:gd name="T19" fmla="*/ 941 h 1172"/>
              <a:gd name="T20" fmla="*/ 1085 w 1384"/>
              <a:gd name="T21" fmla="*/ 916 h 1172"/>
              <a:gd name="T22" fmla="*/ 1070 w 1384"/>
              <a:gd name="T23" fmla="*/ 888 h 1172"/>
              <a:gd name="T24" fmla="*/ 1056 w 1384"/>
              <a:gd name="T25" fmla="*/ 863 h 1172"/>
              <a:gd name="T26" fmla="*/ 1049 w 1384"/>
              <a:gd name="T27" fmla="*/ 846 h 1172"/>
              <a:gd name="T28" fmla="*/ 1040 w 1384"/>
              <a:gd name="T29" fmla="*/ 819 h 1172"/>
              <a:gd name="T30" fmla="*/ 1033 w 1384"/>
              <a:gd name="T31" fmla="*/ 802 h 1172"/>
              <a:gd name="T32" fmla="*/ 1018 w 1384"/>
              <a:gd name="T33" fmla="*/ 766 h 1172"/>
              <a:gd name="T34" fmla="*/ 988 w 1384"/>
              <a:gd name="T35" fmla="*/ 713 h 1172"/>
              <a:gd name="T36" fmla="*/ 959 w 1384"/>
              <a:gd name="T37" fmla="*/ 660 h 1172"/>
              <a:gd name="T38" fmla="*/ 928 w 1384"/>
              <a:gd name="T39" fmla="*/ 616 h 1172"/>
              <a:gd name="T40" fmla="*/ 891 w 1384"/>
              <a:gd name="T41" fmla="*/ 582 h 1172"/>
              <a:gd name="T42" fmla="*/ 853 w 1384"/>
              <a:gd name="T43" fmla="*/ 546 h 1172"/>
              <a:gd name="T44" fmla="*/ 815 w 1384"/>
              <a:gd name="T45" fmla="*/ 518 h 1172"/>
              <a:gd name="T46" fmla="*/ 787 w 1384"/>
              <a:gd name="T47" fmla="*/ 484 h 1172"/>
              <a:gd name="T48" fmla="*/ 749 w 1384"/>
              <a:gd name="T49" fmla="*/ 457 h 1172"/>
              <a:gd name="T50" fmla="*/ 711 w 1384"/>
              <a:gd name="T51" fmla="*/ 431 h 1172"/>
              <a:gd name="T52" fmla="*/ 674 w 1384"/>
              <a:gd name="T53" fmla="*/ 412 h 1172"/>
              <a:gd name="T54" fmla="*/ 629 w 1384"/>
              <a:gd name="T55" fmla="*/ 387 h 1172"/>
              <a:gd name="T56" fmla="*/ 584 w 1384"/>
              <a:gd name="T57" fmla="*/ 370 h 1172"/>
              <a:gd name="T58" fmla="*/ 539 w 1384"/>
              <a:gd name="T59" fmla="*/ 351 h 1172"/>
              <a:gd name="T60" fmla="*/ 494 w 1384"/>
              <a:gd name="T61" fmla="*/ 334 h 1172"/>
              <a:gd name="T62" fmla="*/ 449 w 1384"/>
              <a:gd name="T63" fmla="*/ 317 h 1172"/>
              <a:gd name="T64" fmla="*/ 397 w 1384"/>
              <a:gd name="T65" fmla="*/ 298 h 1172"/>
              <a:gd name="T66" fmla="*/ 352 w 1384"/>
              <a:gd name="T67" fmla="*/ 273 h 1172"/>
              <a:gd name="T68" fmla="*/ 300 w 1384"/>
              <a:gd name="T69" fmla="*/ 245 h 1172"/>
              <a:gd name="T70" fmla="*/ 248 w 1384"/>
              <a:gd name="T71" fmla="*/ 211 h 1172"/>
              <a:gd name="T72" fmla="*/ 194 w 1384"/>
              <a:gd name="T73" fmla="*/ 175 h 1172"/>
              <a:gd name="T74" fmla="*/ 135 w 1384"/>
              <a:gd name="T75" fmla="*/ 131 h 1172"/>
              <a:gd name="T76" fmla="*/ 83 w 1384"/>
              <a:gd name="T77" fmla="*/ 87 h 1172"/>
              <a:gd name="T78" fmla="*/ 31 w 1384"/>
              <a:gd name="T79" fmla="*/ 34 h 11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4"/>
              <a:gd name="T121" fmla="*/ 0 h 1172"/>
              <a:gd name="T122" fmla="*/ 1384 w 1384"/>
              <a:gd name="T123" fmla="*/ 1172 h 11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4" h="1172">
                <a:moveTo>
                  <a:pt x="1384" y="1172"/>
                </a:moveTo>
                <a:lnTo>
                  <a:pt x="1363" y="1163"/>
                </a:lnTo>
                <a:lnTo>
                  <a:pt x="1340" y="1153"/>
                </a:lnTo>
                <a:lnTo>
                  <a:pt x="1325" y="1153"/>
                </a:lnTo>
                <a:lnTo>
                  <a:pt x="1302" y="1144"/>
                </a:lnTo>
                <a:lnTo>
                  <a:pt x="1280" y="1136"/>
                </a:lnTo>
                <a:lnTo>
                  <a:pt x="1264" y="1127"/>
                </a:lnTo>
                <a:lnTo>
                  <a:pt x="1250" y="1111"/>
                </a:lnTo>
                <a:lnTo>
                  <a:pt x="1228" y="1100"/>
                </a:lnTo>
                <a:lnTo>
                  <a:pt x="1212" y="1092"/>
                </a:lnTo>
                <a:lnTo>
                  <a:pt x="1198" y="1075"/>
                </a:lnTo>
                <a:lnTo>
                  <a:pt x="1183" y="1066"/>
                </a:lnTo>
                <a:lnTo>
                  <a:pt x="1174" y="1047"/>
                </a:lnTo>
                <a:lnTo>
                  <a:pt x="1160" y="1030"/>
                </a:lnTo>
                <a:lnTo>
                  <a:pt x="1146" y="1022"/>
                </a:lnTo>
                <a:lnTo>
                  <a:pt x="1138" y="1005"/>
                </a:lnTo>
                <a:lnTo>
                  <a:pt x="1129" y="986"/>
                </a:lnTo>
                <a:lnTo>
                  <a:pt x="1115" y="977"/>
                </a:lnTo>
                <a:lnTo>
                  <a:pt x="1108" y="960"/>
                </a:lnTo>
                <a:lnTo>
                  <a:pt x="1101" y="941"/>
                </a:lnTo>
                <a:lnTo>
                  <a:pt x="1094" y="933"/>
                </a:lnTo>
                <a:lnTo>
                  <a:pt x="1085" y="916"/>
                </a:lnTo>
                <a:lnTo>
                  <a:pt x="1077" y="907"/>
                </a:lnTo>
                <a:lnTo>
                  <a:pt x="1070" y="888"/>
                </a:lnTo>
                <a:lnTo>
                  <a:pt x="1063" y="880"/>
                </a:lnTo>
                <a:lnTo>
                  <a:pt x="1056" y="863"/>
                </a:lnTo>
                <a:lnTo>
                  <a:pt x="1056" y="855"/>
                </a:lnTo>
                <a:lnTo>
                  <a:pt x="1049" y="846"/>
                </a:lnTo>
                <a:lnTo>
                  <a:pt x="1049" y="827"/>
                </a:lnTo>
                <a:lnTo>
                  <a:pt x="1040" y="819"/>
                </a:lnTo>
                <a:lnTo>
                  <a:pt x="1040" y="810"/>
                </a:lnTo>
                <a:lnTo>
                  <a:pt x="1033" y="802"/>
                </a:lnTo>
                <a:lnTo>
                  <a:pt x="1018" y="766"/>
                </a:lnTo>
                <a:lnTo>
                  <a:pt x="1004" y="740"/>
                </a:lnTo>
                <a:lnTo>
                  <a:pt x="988" y="713"/>
                </a:lnTo>
                <a:lnTo>
                  <a:pt x="973" y="687"/>
                </a:lnTo>
                <a:lnTo>
                  <a:pt x="959" y="660"/>
                </a:lnTo>
                <a:lnTo>
                  <a:pt x="943" y="643"/>
                </a:lnTo>
                <a:lnTo>
                  <a:pt x="928" y="616"/>
                </a:lnTo>
                <a:lnTo>
                  <a:pt x="905" y="599"/>
                </a:lnTo>
                <a:lnTo>
                  <a:pt x="891" y="582"/>
                </a:lnTo>
                <a:lnTo>
                  <a:pt x="876" y="563"/>
                </a:lnTo>
                <a:lnTo>
                  <a:pt x="853" y="546"/>
                </a:lnTo>
                <a:lnTo>
                  <a:pt x="839" y="537"/>
                </a:lnTo>
                <a:lnTo>
                  <a:pt x="815" y="518"/>
                </a:lnTo>
                <a:lnTo>
                  <a:pt x="801" y="501"/>
                </a:lnTo>
                <a:lnTo>
                  <a:pt x="787" y="484"/>
                </a:lnTo>
                <a:lnTo>
                  <a:pt x="763" y="476"/>
                </a:lnTo>
                <a:lnTo>
                  <a:pt x="749" y="457"/>
                </a:lnTo>
                <a:lnTo>
                  <a:pt x="726" y="448"/>
                </a:lnTo>
                <a:lnTo>
                  <a:pt x="711" y="431"/>
                </a:lnTo>
                <a:lnTo>
                  <a:pt x="688" y="423"/>
                </a:lnTo>
                <a:lnTo>
                  <a:pt x="674" y="412"/>
                </a:lnTo>
                <a:lnTo>
                  <a:pt x="652" y="395"/>
                </a:lnTo>
                <a:lnTo>
                  <a:pt x="629" y="387"/>
                </a:lnTo>
                <a:lnTo>
                  <a:pt x="607" y="379"/>
                </a:lnTo>
                <a:lnTo>
                  <a:pt x="584" y="370"/>
                </a:lnTo>
                <a:lnTo>
                  <a:pt x="562" y="360"/>
                </a:lnTo>
                <a:lnTo>
                  <a:pt x="539" y="351"/>
                </a:lnTo>
                <a:lnTo>
                  <a:pt x="517" y="343"/>
                </a:lnTo>
                <a:lnTo>
                  <a:pt x="494" y="334"/>
                </a:lnTo>
                <a:lnTo>
                  <a:pt x="472" y="326"/>
                </a:lnTo>
                <a:lnTo>
                  <a:pt x="449" y="317"/>
                </a:lnTo>
                <a:lnTo>
                  <a:pt x="419" y="307"/>
                </a:lnTo>
                <a:lnTo>
                  <a:pt x="397" y="298"/>
                </a:lnTo>
                <a:lnTo>
                  <a:pt x="374" y="281"/>
                </a:lnTo>
                <a:lnTo>
                  <a:pt x="352" y="273"/>
                </a:lnTo>
                <a:lnTo>
                  <a:pt x="322" y="264"/>
                </a:lnTo>
                <a:lnTo>
                  <a:pt x="300" y="245"/>
                </a:lnTo>
                <a:lnTo>
                  <a:pt x="270" y="228"/>
                </a:lnTo>
                <a:lnTo>
                  <a:pt x="248" y="211"/>
                </a:lnTo>
                <a:lnTo>
                  <a:pt x="218" y="192"/>
                </a:lnTo>
                <a:lnTo>
                  <a:pt x="194" y="175"/>
                </a:lnTo>
                <a:lnTo>
                  <a:pt x="165" y="159"/>
                </a:lnTo>
                <a:lnTo>
                  <a:pt x="135" y="131"/>
                </a:lnTo>
                <a:lnTo>
                  <a:pt x="113" y="114"/>
                </a:lnTo>
                <a:lnTo>
                  <a:pt x="83" y="87"/>
                </a:lnTo>
                <a:lnTo>
                  <a:pt x="52" y="61"/>
                </a:lnTo>
                <a:lnTo>
                  <a:pt x="31" y="34"/>
                </a:lnTo>
                <a:lnTo>
                  <a:pt x="0" y="0"/>
                </a:lnTo>
              </a:path>
            </a:pathLst>
          </a:custGeom>
          <a:noFill/>
          <a:ln w="22225">
            <a:solidFill>
              <a:srgbClr val="D26C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8" name="Freeform 28">
            <a:extLst>
              <a:ext uri="{FF2B5EF4-FFF2-40B4-BE49-F238E27FC236}">
                <a16:creationId xmlns:a16="http://schemas.microsoft.com/office/drawing/2014/main" id="{A3C4A9C5-8F75-E646-9CF4-4BBAAC16D20F}"/>
              </a:ext>
            </a:extLst>
          </p:cNvPr>
          <p:cNvSpPr>
            <a:spLocks/>
          </p:cNvSpPr>
          <p:nvPr/>
        </p:nvSpPr>
        <p:spPr bwMode="auto">
          <a:xfrm>
            <a:off x="5035550" y="4675188"/>
            <a:ext cx="2185988" cy="1860550"/>
          </a:xfrm>
          <a:custGeom>
            <a:avLst/>
            <a:gdLst>
              <a:gd name="T0" fmla="*/ 1332 w 1377"/>
              <a:gd name="T1" fmla="*/ 1153 h 1172"/>
              <a:gd name="T2" fmla="*/ 1257 w 1377"/>
              <a:gd name="T3" fmla="*/ 1119 h 1172"/>
              <a:gd name="T4" fmla="*/ 1190 w 1377"/>
              <a:gd name="T5" fmla="*/ 1075 h 1172"/>
              <a:gd name="T6" fmla="*/ 1145 w 1377"/>
              <a:gd name="T7" fmla="*/ 1013 h 1172"/>
              <a:gd name="T8" fmla="*/ 1101 w 1377"/>
              <a:gd name="T9" fmla="*/ 960 h 1172"/>
              <a:gd name="T10" fmla="*/ 1070 w 1377"/>
              <a:gd name="T11" fmla="*/ 907 h 1172"/>
              <a:gd name="T12" fmla="*/ 1047 w 1377"/>
              <a:gd name="T13" fmla="*/ 855 h 1172"/>
              <a:gd name="T14" fmla="*/ 1032 w 1377"/>
              <a:gd name="T15" fmla="*/ 819 h 1172"/>
              <a:gd name="T16" fmla="*/ 1018 w 1377"/>
              <a:gd name="T17" fmla="*/ 774 h 1172"/>
              <a:gd name="T18" fmla="*/ 995 w 1377"/>
              <a:gd name="T19" fmla="*/ 721 h 1172"/>
              <a:gd name="T20" fmla="*/ 957 w 1377"/>
              <a:gd name="T21" fmla="*/ 677 h 1172"/>
              <a:gd name="T22" fmla="*/ 928 w 1377"/>
              <a:gd name="T23" fmla="*/ 635 h 1172"/>
              <a:gd name="T24" fmla="*/ 891 w 1377"/>
              <a:gd name="T25" fmla="*/ 590 h 1172"/>
              <a:gd name="T26" fmla="*/ 860 w 1377"/>
              <a:gd name="T27" fmla="*/ 554 h 1172"/>
              <a:gd name="T28" fmla="*/ 822 w 1377"/>
              <a:gd name="T29" fmla="*/ 529 h 1172"/>
              <a:gd name="T30" fmla="*/ 786 w 1377"/>
              <a:gd name="T31" fmla="*/ 493 h 1172"/>
              <a:gd name="T32" fmla="*/ 749 w 1377"/>
              <a:gd name="T33" fmla="*/ 465 h 1172"/>
              <a:gd name="T34" fmla="*/ 711 w 1377"/>
              <a:gd name="T35" fmla="*/ 440 h 1172"/>
              <a:gd name="T36" fmla="*/ 673 w 1377"/>
              <a:gd name="T37" fmla="*/ 412 h 1172"/>
              <a:gd name="T38" fmla="*/ 628 w 1377"/>
              <a:gd name="T39" fmla="*/ 395 h 1172"/>
              <a:gd name="T40" fmla="*/ 591 w 1377"/>
              <a:gd name="T41" fmla="*/ 379 h 1172"/>
              <a:gd name="T42" fmla="*/ 546 w 1377"/>
              <a:gd name="T43" fmla="*/ 360 h 1172"/>
              <a:gd name="T44" fmla="*/ 494 w 1377"/>
              <a:gd name="T45" fmla="*/ 343 h 1172"/>
              <a:gd name="T46" fmla="*/ 449 w 1377"/>
              <a:gd name="T47" fmla="*/ 326 h 1172"/>
              <a:gd name="T48" fmla="*/ 404 w 1377"/>
              <a:gd name="T49" fmla="*/ 298 h 1172"/>
              <a:gd name="T50" fmla="*/ 352 w 1377"/>
              <a:gd name="T51" fmla="*/ 273 h 1172"/>
              <a:gd name="T52" fmla="*/ 300 w 1377"/>
              <a:gd name="T53" fmla="*/ 245 h 1172"/>
              <a:gd name="T54" fmla="*/ 246 w 1377"/>
              <a:gd name="T55" fmla="*/ 220 h 1172"/>
              <a:gd name="T56" fmla="*/ 194 w 1377"/>
              <a:gd name="T57" fmla="*/ 184 h 1172"/>
              <a:gd name="T58" fmla="*/ 142 w 1377"/>
              <a:gd name="T59" fmla="*/ 140 h 1172"/>
              <a:gd name="T60" fmla="*/ 83 w 1377"/>
              <a:gd name="T61" fmla="*/ 97 h 1172"/>
              <a:gd name="T62" fmla="*/ 31 w 1377"/>
              <a:gd name="T63" fmla="*/ 34 h 1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7"/>
              <a:gd name="T97" fmla="*/ 0 h 1172"/>
              <a:gd name="T98" fmla="*/ 1377 w 1377"/>
              <a:gd name="T99" fmla="*/ 1172 h 1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7" h="1172">
                <a:moveTo>
                  <a:pt x="1377" y="1172"/>
                </a:moveTo>
                <a:lnTo>
                  <a:pt x="1332" y="1153"/>
                </a:lnTo>
                <a:lnTo>
                  <a:pt x="1294" y="1136"/>
                </a:lnTo>
                <a:lnTo>
                  <a:pt x="1257" y="1119"/>
                </a:lnTo>
                <a:lnTo>
                  <a:pt x="1226" y="1092"/>
                </a:lnTo>
                <a:lnTo>
                  <a:pt x="1190" y="1075"/>
                </a:lnTo>
                <a:lnTo>
                  <a:pt x="1167" y="1047"/>
                </a:lnTo>
                <a:lnTo>
                  <a:pt x="1145" y="1013"/>
                </a:lnTo>
                <a:lnTo>
                  <a:pt x="1122" y="986"/>
                </a:lnTo>
                <a:lnTo>
                  <a:pt x="1101" y="960"/>
                </a:lnTo>
                <a:lnTo>
                  <a:pt x="1084" y="933"/>
                </a:lnTo>
                <a:lnTo>
                  <a:pt x="1070" y="907"/>
                </a:lnTo>
                <a:lnTo>
                  <a:pt x="1063" y="880"/>
                </a:lnTo>
                <a:lnTo>
                  <a:pt x="1047" y="855"/>
                </a:lnTo>
                <a:lnTo>
                  <a:pt x="1040" y="836"/>
                </a:lnTo>
                <a:lnTo>
                  <a:pt x="1032" y="819"/>
                </a:lnTo>
                <a:lnTo>
                  <a:pt x="1032" y="810"/>
                </a:lnTo>
                <a:lnTo>
                  <a:pt x="1018" y="774"/>
                </a:lnTo>
                <a:lnTo>
                  <a:pt x="1002" y="749"/>
                </a:lnTo>
                <a:lnTo>
                  <a:pt x="995" y="721"/>
                </a:lnTo>
                <a:lnTo>
                  <a:pt x="973" y="696"/>
                </a:lnTo>
                <a:lnTo>
                  <a:pt x="957" y="677"/>
                </a:lnTo>
                <a:lnTo>
                  <a:pt x="943" y="651"/>
                </a:lnTo>
                <a:lnTo>
                  <a:pt x="928" y="635"/>
                </a:lnTo>
                <a:lnTo>
                  <a:pt x="912" y="607"/>
                </a:lnTo>
                <a:lnTo>
                  <a:pt x="891" y="590"/>
                </a:lnTo>
                <a:lnTo>
                  <a:pt x="876" y="571"/>
                </a:lnTo>
                <a:lnTo>
                  <a:pt x="860" y="554"/>
                </a:lnTo>
                <a:lnTo>
                  <a:pt x="838" y="537"/>
                </a:lnTo>
                <a:lnTo>
                  <a:pt x="822" y="529"/>
                </a:lnTo>
                <a:lnTo>
                  <a:pt x="801" y="510"/>
                </a:lnTo>
                <a:lnTo>
                  <a:pt x="786" y="493"/>
                </a:lnTo>
                <a:lnTo>
                  <a:pt x="763" y="476"/>
                </a:lnTo>
                <a:lnTo>
                  <a:pt x="749" y="465"/>
                </a:lnTo>
                <a:lnTo>
                  <a:pt x="725" y="448"/>
                </a:lnTo>
                <a:lnTo>
                  <a:pt x="711" y="440"/>
                </a:lnTo>
                <a:lnTo>
                  <a:pt x="688" y="423"/>
                </a:lnTo>
                <a:lnTo>
                  <a:pt x="673" y="412"/>
                </a:lnTo>
                <a:lnTo>
                  <a:pt x="650" y="404"/>
                </a:lnTo>
                <a:lnTo>
                  <a:pt x="628" y="395"/>
                </a:lnTo>
                <a:lnTo>
                  <a:pt x="605" y="387"/>
                </a:lnTo>
                <a:lnTo>
                  <a:pt x="591" y="379"/>
                </a:lnTo>
                <a:lnTo>
                  <a:pt x="560" y="370"/>
                </a:lnTo>
                <a:lnTo>
                  <a:pt x="546" y="360"/>
                </a:lnTo>
                <a:lnTo>
                  <a:pt x="515" y="351"/>
                </a:lnTo>
                <a:lnTo>
                  <a:pt x="494" y="343"/>
                </a:lnTo>
                <a:lnTo>
                  <a:pt x="470" y="326"/>
                </a:lnTo>
                <a:lnTo>
                  <a:pt x="449" y="326"/>
                </a:lnTo>
                <a:lnTo>
                  <a:pt x="426" y="307"/>
                </a:lnTo>
                <a:lnTo>
                  <a:pt x="404" y="298"/>
                </a:lnTo>
                <a:lnTo>
                  <a:pt x="374" y="290"/>
                </a:lnTo>
                <a:lnTo>
                  <a:pt x="352" y="273"/>
                </a:lnTo>
                <a:lnTo>
                  <a:pt x="321" y="264"/>
                </a:lnTo>
                <a:lnTo>
                  <a:pt x="300" y="245"/>
                </a:lnTo>
                <a:lnTo>
                  <a:pt x="269" y="237"/>
                </a:lnTo>
                <a:lnTo>
                  <a:pt x="246" y="220"/>
                </a:lnTo>
                <a:lnTo>
                  <a:pt x="225" y="203"/>
                </a:lnTo>
                <a:lnTo>
                  <a:pt x="194" y="184"/>
                </a:lnTo>
                <a:lnTo>
                  <a:pt x="165" y="159"/>
                </a:lnTo>
                <a:lnTo>
                  <a:pt x="142" y="140"/>
                </a:lnTo>
                <a:lnTo>
                  <a:pt x="111" y="114"/>
                </a:lnTo>
                <a:lnTo>
                  <a:pt x="83" y="97"/>
                </a:lnTo>
                <a:lnTo>
                  <a:pt x="59" y="61"/>
                </a:lnTo>
                <a:lnTo>
                  <a:pt x="31" y="34"/>
                </a:lnTo>
                <a:lnTo>
                  <a:pt x="0" y="0"/>
                </a:lnTo>
              </a:path>
            </a:pathLst>
          </a:custGeom>
          <a:noFill/>
          <a:ln w="22225">
            <a:solidFill>
              <a:srgbClr val="D771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099" name="Freeform 29">
            <a:extLst>
              <a:ext uri="{FF2B5EF4-FFF2-40B4-BE49-F238E27FC236}">
                <a16:creationId xmlns:a16="http://schemas.microsoft.com/office/drawing/2014/main" id="{E8AC81A3-773F-0041-B140-CE6894C960E5}"/>
              </a:ext>
            </a:extLst>
          </p:cNvPr>
          <p:cNvSpPr>
            <a:spLocks/>
          </p:cNvSpPr>
          <p:nvPr/>
        </p:nvSpPr>
        <p:spPr bwMode="auto">
          <a:xfrm>
            <a:off x="5035550" y="4687888"/>
            <a:ext cx="2160588" cy="1847850"/>
          </a:xfrm>
          <a:custGeom>
            <a:avLst/>
            <a:gdLst>
              <a:gd name="T0" fmla="*/ 1316 w 1361"/>
              <a:gd name="T1" fmla="*/ 1145 h 1164"/>
              <a:gd name="T2" fmla="*/ 1242 w 1361"/>
              <a:gd name="T3" fmla="*/ 1111 h 1164"/>
              <a:gd name="T4" fmla="*/ 1181 w 1361"/>
              <a:gd name="T5" fmla="*/ 1058 h 1164"/>
              <a:gd name="T6" fmla="*/ 1129 w 1361"/>
              <a:gd name="T7" fmla="*/ 1005 h 1164"/>
              <a:gd name="T8" fmla="*/ 1092 w 1361"/>
              <a:gd name="T9" fmla="*/ 952 h 1164"/>
              <a:gd name="T10" fmla="*/ 1063 w 1361"/>
              <a:gd name="T11" fmla="*/ 891 h 1164"/>
              <a:gd name="T12" fmla="*/ 1040 w 1361"/>
              <a:gd name="T13" fmla="*/ 847 h 1164"/>
              <a:gd name="T14" fmla="*/ 1025 w 1361"/>
              <a:gd name="T15" fmla="*/ 811 h 1164"/>
              <a:gd name="T16" fmla="*/ 1011 w 1361"/>
              <a:gd name="T17" fmla="*/ 775 h 1164"/>
              <a:gd name="T18" fmla="*/ 987 w 1361"/>
              <a:gd name="T19" fmla="*/ 722 h 1164"/>
              <a:gd name="T20" fmla="*/ 957 w 1361"/>
              <a:gd name="T21" fmla="*/ 679 h 1164"/>
              <a:gd name="T22" fmla="*/ 921 w 1361"/>
              <a:gd name="T23" fmla="*/ 635 h 1164"/>
              <a:gd name="T24" fmla="*/ 891 w 1361"/>
              <a:gd name="T25" fmla="*/ 591 h 1164"/>
              <a:gd name="T26" fmla="*/ 853 w 1361"/>
              <a:gd name="T27" fmla="*/ 555 h 1164"/>
              <a:gd name="T28" fmla="*/ 815 w 1361"/>
              <a:gd name="T29" fmla="*/ 521 h 1164"/>
              <a:gd name="T30" fmla="*/ 777 w 1361"/>
              <a:gd name="T31" fmla="*/ 493 h 1164"/>
              <a:gd name="T32" fmla="*/ 740 w 1361"/>
              <a:gd name="T33" fmla="*/ 457 h 1164"/>
              <a:gd name="T34" fmla="*/ 704 w 1361"/>
              <a:gd name="T35" fmla="*/ 432 h 1164"/>
              <a:gd name="T36" fmla="*/ 666 w 1361"/>
              <a:gd name="T37" fmla="*/ 415 h 1164"/>
              <a:gd name="T38" fmla="*/ 621 w 1361"/>
              <a:gd name="T39" fmla="*/ 387 h 1164"/>
              <a:gd name="T40" fmla="*/ 584 w 1361"/>
              <a:gd name="T41" fmla="*/ 371 h 1164"/>
              <a:gd name="T42" fmla="*/ 539 w 1361"/>
              <a:gd name="T43" fmla="*/ 352 h 1164"/>
              <a:gd name="T44" fmla="*/ 494 w 1361"/>
              <a:gd name="T45" fmla="*/ 335 h 1164"/>
              <a:gd name="T46" fmla="*/ 442 w 1361"/>
              <a:gd name="T47" fmla="*/ 318 h 1164"/>
              <a:gd name="T48" fmla="*/ 397 w 1361"/>
              <a:gd name="T49" fmla="*/ 299 h 1164"/>
              <a:gd name="T50" fmla="*/ 345 w 1361"/>
              <a:gd name="T51" fmla="*/ 273 h 1164"/>
              <a:gd name="T52" fmla="*/ 291 w 1361"/>
              <a:gd name="T53" fmla="*/ 248 h 1164"/>
              <a:gd name="T54" fmla="*/ 239 w 1361"/>
              <a:gd name="T55" fmla="*/ 212 h 1164"/>
              <a:gd name="T56" fmla="*/ 187 w 1361"/>
              <a:gd name="T57" fmla="*/ 176 h 1164"/>
              <a:gd name="T58" fmla="*/ 135 w 1361"/>
              <a:gd name="T59" fmla="*/ 142 h 1164"/>
              <a:gd name="T60" fmla="*/ 83 w 1361"/>
              <a:gd name="T61" fmla="*/ 89 h 1164"/>
              <a:gd name="T62" fmla="*/ 31 w 1361"/>
              <a:gd name="T63" fmla="*/ 36 h 1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1"/>
              <a:gd name="T97" fmla="*/ 0 h 1164"/>
              <a:gd name="T98" fmla="*/ 1361 w 1361"/>
              <a:gd name="T99" fmla="*/ 1164 h 1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1" h="1164">
                <a:moveTo>
                  <a:pt x="1361" y="1164"/>
                </a:moveTo>
                <a:lnTo>
                  <a:pt x="1316" y="1145"/>
                </a:lnTo>
                <a:lnTo>
                  <a:pt x="1280" y="1128"/>
                </a:lnTo>
                <a:lnTo>
                  <a:pt x="1242" y="1111"/>
                </a:lnTo>
                <a:lnTo>
                  <a:pt x="1212" y="1084"/>
                </a:lnTo>
                <a:lnTo>
                  <a:pt x="1181" y="1058"/>
                </a:lnTo>
                <a:lnTo>
                  <a:pt x="1153" y="1031"/>
                </a:lnTo>
                <a:lnTo>
                  <a:pt x="1129" y="1005"/>
                </a:lnTo>
                <a:lnTo>
                  <a:pt x="1108" y="978"/>
                </a:lnTo>
                <a:lnTo>
                  <a:pt x="1092" y="952"/>
                </a:lnTo>
                <a:lnTo>
                  <a:pt x="1077" y="916"/>
                </a:lnTo>
                <a:lnTo>
                  <a:pt x="1063" y="891"/>
                </a:lnTo>
                <a:lnTo>
                  <a:pt x="1056" y="872"/>
                </a:lnTo>
                <a:lnTo>
                  <a:pt x="1040" y="847"/>
                </a:lnTo>
                <a:lnTo>
                  <a:pt x="1032" y="828"/>
                </a:lnTo>
                <a:lnTo>
                  <a:pt x="1025" y="811"/>
                </a:lnTo>
                <a:lnTo>
                  <a:pt x="1025" y="802"/>
                </a:lnTo>
                <a:lnTo>
                  <a:pt x="1011" y="775"/>
                </a:lnTo>
                <a:lnTo>
                  <a:pt x="1002" y="749"/>
                </a:lnTo>
                <a:lnTo>
                  <a:pt x="987" y="722"/>
                </a:lnTo>
                <a:lnTo>
                  <a:pt x="973" y="696"/>
                </a:lnTo>
                <a:lnTo>
                  <a:pt x="957" y="679"/>
                </a:lnTo>
                <a:lnTo>
                  <a:pt x="943" y="652"/>
                </a:lnTo>
                <a:lnTo>
                  <a:pt x="921" y="635"/>
                </a:lnTo>
                <a:lnTo>
                  <a:pt x="905" y="616"/>
                </a:lnTo>
                <a:lnTo>
                  <a:pt x="891" y="591"/>
                </a:lnTo>
                <a:lnTo>
                  <a:pt x="867" y="574"/>
                </a:lnTo>
                <a:lnTo>
                  <a:pt x="853" y="555"/>
                </a:lnTo>
                <a:lnTo>
                  <a:pt x="831" y="538"/>
                </a:lnTo>
                <a:lnTo>
                  <a:pt x="815" y="521"/>
                </a:lnTo>
                <a:lnTo>
                  <a:pt x="801" y="502"/>
                </a:lnTo>
                <a:lnTo>
                  <a:pt x="777" y="493"/>
                </a:lnTo>
                <a:lnTo>
                  <a:pt x="763" y="476"/>
                </a:lnTo>
                <a:lnTo>
                  <a:pt x="740" y="457"/>
                </a:lnTo>
                <a:lnTo>
                  <a:pt x="725" y="449"/>
                </a:lnTo>
                <a:lnTo>
                  <a:pt x="704" y="432"/>
                </a:lnTo>
                <a:lnTo>
                  <a:pt x="688" y="423"/>
                </a:lnTo>
                <a:lnTo>
                  <a:pt x="666" y="415"/>
                </a:lnTo>
                <a:lnTo>
                  <a:pt x="643" y="404"/>
                </a:lnTo>
                <a:lnTo>
                  <a:pt x="621" y="387"/>
                </a:lnTo>
                <a:lnTo>
                  <a:pt x="605" y="379"/>
                </a:lnTo>
                <a:lnTo>
                  <a:pt x="584" y="371"/>
                </a:lnTo>
                <a:lnTo>
                  <a:pt x="560" y="362"/>
                </a:lnTo>
                <a:lnTo>
                  <a:pt x="539" y="352"/>
                </a:lnTo>
                <a:lnTo>
                  <a:pt x="515" y="343"/>
                </a:lnTo>
                <a:lnTo>
                  <a:pt x="494" y="335"/>
                </a:lnTo>
                <a:lnTo>
                  <a:pt x="463" y="326"/>
                </a:lnTo>
                <a:lnTo>
                  <a:pt x="442" y="318"/>
                </a:lnTo>
                <a:lnTo>
                  <a:pt x="418" y="309"/>
                </a:lnTo>
                <a:lnTo>
                  <a:pt x="397" y="299"/>
                </a:lnTo>
                <a:lnTo>
                  <a:pt x="366" y="282"/>
                </a:lnTo>
                <a:lnTo>
                  <a:pt x="345" y="273"/>
                </a:lnTo>
                <a:lnTo>
                  <a:pt x="321" y="265"/>
                </a:lnTo>
                <a:lnTo>
                  <a:pt x="291" y="248"/>
                </a:lnTo>
                <a:lnTo>
                  <a:pt x="269" y="229"/>
                </a:lnTo>
                <a:lnTo>
                  <a:pt x="239" y="212"/>
                </a:lnTo>
                <a:lnTo>
                  <a:pt x="217" y="203"/>
                </a:lnTo>
                <a:lnTo>
                  <a:pt x="187" y="176"/>
                </a:lnTo>
                <a:lnTo>
                  <a:pt x="165" y="159"/>
                </a:lnTo>
                <a:lnTo>
                  <a:pt x="135" y="142"/>
                </a:lnTo>
                <a:lnTo>
                  <a:pt x="111" y="115"/>
                </a:lnTo>
                <a:lnTo>
                  <a:pt x="83" y="89"/>
                </a:lnTo>
                <a:lnTo>
                  <a:pt x="52" y="62"/>
                </a:lnTo>
                <a:lnTo>
                  <a:pt x="31" y="36"/>
                </a:lnTo>
                <a:lnTo>
                  <a:pt x="0" y="0"/>
                </a:lnTo>
              </a:path>
            </a:pathLst>
          </a:custGeom>
          <a:noFill/>
          <a:ln w="22225">
            <a:solidFill>
              <a:srgbClr val="DC762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0" name="Freeform 30">
            <a:extLst>
              <a:ext uri="{FF2B5EF4-FFF2-40B4-BE49-F238E27FC236}">
                <a16:creationId xmlns:a16="http://schemas.microsoft.com/office/drawing/2014/main" id="{03A2DFBB-B9B3-5E43-ABC5-7EB2835CA420}"/>
              </a:ext>
            </a:extLst>
          </p:cNvPr>
          <p:cNvSpPr>
            <a:spLocks/>
          </p:cNvSpPr>
          <p:nvPr/>
        </p:nvSpPr>
        <p:spPr bwMode="auto">
          <a:xfrm>
            <a:off x="5024438" y="4702175"/>
            <a:ext cx="2149475" cy="1833563"/>
          </a:xfrm>
          <a:custGeom>
            <a:avLst/>
            <a:gdLst>
              <a:gd name="T0" fmla="*/ 1316 w 1354"/>
              <a:gd name="T1" fmla="*/ 1136 h 1155"/>
              <a:gd name="T2" fmla="*/ 1233 w 1354"/>
              <a:gd name="T3" fmla="*/ 1102 h 1155"/>
              <a:gd name="T4" fmla="*/ 1174 w 1354"/>
              <a:gd name="T5" fmla="*/ 1049 h 1155"/>
              <a:gd name="T6" fmla="*/ 1122 w 1354"/>
              <a:gd name="T7" fmla="*/ 988 h 1155"/>
              <a:gd name="T8" fmla="*/ 1084 w 1354"/>
              <a:gd name="T9" fmla="*/ 935 h 1155"/>
              <a:gd name="T10" fmla="*/ 1063 w 1354"/>
              <a:gd name="T11" fmla="*/ 882 h 1155"/>
              <a:gd name="T12" fmla="*/ 1039 w 1354"/>
              <a:gd name="T13" fmla="*/ 846 h 1155"/>
              <a:gd name="T14" fmla="*/ 1025 w 1354"/>
              <a:gd name="T15" fmla="*/ 810 h 1155"/>
              <a:gd name="T16" fmla="*/ 1009 w 1354"/>
              <a:gd name="T17" fmla="*/ 776 h 1155"/>
              <a:gd name="T18" fmla="*/ 987 w 1354"/>
              <a:gd name="T19" fmla="*/ 732 h 1155"/>
              <a:gd name="T20" fmla="*/ 957 w 1354"/>
              <a:gd name="T21" fmla="*/ 679 h 1155"/>
              <a:gd name="T22" fmla="*/ 928 w 1354"/>
              <a:gd name="T23" fmla="*/ 634 h 1155"/>
              <a:gd name="T24" fmla="*/ 890 w 1354"/>
              <a:gd name="T25" fmla="*/ 590 h 1155"/>
              <a:gd name="T26" fmla="*/ 853 w 1354"/>
              <a:gd name="T27" fmla="*/ 554 h 1155"/>
              <a:gd name="T28" fmla="*/ 815 w 1354"/>
              <a:gd name="T29" fmla="*/ 520 h 1155"/>
              <a:gd name="T30" fmla="*/ 784 w 1354"/>
              <a:gd name="T31" fmla="*/ 484 h 1155"/>
              <a:gd name="T32" fmla="*/ 740 w 1354"/>
              <a:gd name="T33" fmla="*/ 459 h 1155"/>
              <a:gd name="T34" fmla="*/ 702 w 1354"/>
              <a:gd name="T35" fmla="*/ 431 h 1155"/>
              <a:gd name="T36" fmla="*/ 666 w 1354"/>
              <a:gd name="T37" fmla="*/ 406 h 1155"/>
              <a:gd name="T38" fmla="*/ 628 w 1354"/>
              <a:gd name="T39" fmla="*/ 387 h 1155"/>
              <a:gd name="T40" fmla="*/ 583 w 1354"/>
              <a:gd name="T41" fmla="*/ 370 h 1155"/>
              <a:gd name="T42" fmla="*/ 539 w 1354"/>
              <a:gd name="T43" fmla="*/ 353 h 1155"/>
              <a:gd name="T44" fmla="*/ 494 w 1354"/>
              <a:gd name="T45" fmla="*/ 334 h 1155"/>
              <a:gd name="T46" fmla="*/ 449 w 1354"/>
              <a:gd name="T47" fmla="*/ 317 h 1155"/>
              <a:gd name="T48" fmla="*/ 397 w 1354"/>
              <a:gd name="T49" fmla="*/ 290 h 1155"/>
              <a:gd name="T50" fmla="*/ 352 w 1354"/>
              <a:gd name="T51" fmla="*/ 273 h 1155"/>
              <a:gd name="T52" fmla="*/ 298 w 1354"/>
              <a:gd name="T53" fmla="*/ 247 h 1155"/>
              <a:gd name="T54" fmla="*/ 246 w 1354"/>
              <a:gd name="T55" fmla="*/ 211 h 1155"/>
              <a:gd name="T56" fmla="*/ 194 w 1354"/>
              <a:gd name="T57" fmla="*/ 175 h 1155"/>
              <a:gd name="T58" fmla="*/ 135 w 1354"/>
              <a:gd name="T59" fmla="*/ 133 h 1155"/>
              <a:gd name="T60" fmla="*/ 83 w 1354"/>
              <a:gd name="T61" fmla="*/ 89 h 1155"/>
              <a:gd name="T62" fmla="*/ 29 w 1354"/>
              <a:gd name="T63" fmla="*/ 27 h 1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4"/>
              <a:gd name="T97" fmla="*/ 0 h 1155"/>
              <a:gd name="T98" fmla="*/ 1354 w 1354"/>
              <a:gd name="T99" fmla="*/ 1155 h 1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4" h="1155">
                <a:moveTo>
                  <a:pt x="1354" y="1155"/>
                </a:moveTo>
                <a:lnTo>
                  <a:pt x="1316" y="1136"/>
                </a:lnTo>
                <a:lnTo>
                  <a:pt x="1271" y="1119"/>
                </a:lnTo>
                <a:lnTo>
                  <a:pt x="1233" y="1102"/>
                </a:lnTo>
                <a:lnTo>
                  <a:pt x="1205" y="1075"/>
                </a:lnTo>
                <a:lnTo>
                  <a:pt x="1174" y="1049"/>
                </a:lnTo>
                <a:lnTo>
                  <a:pt x="1152" y="1022"/>
                </a:lnTo>
                <a:lnTo>
                  <a:pt x="1122" y="988"/>
                </a:lnTo>
                <a:lnTo>
                  <a:pt x="1108" y="960"/>
                </a:lnTo>
                <a:lnTo>
                  <a:pt x="1084" y="935"/>
                </a:lnTo>
                <a:lnTo>
                  <a:pt x="1070" y="907"/>
                </a:lnTo>
                <a:lnTo>
                  <a:pt x="1063" y="882"/>
                </a:lnTo>
                <a:lnTo>
                  <a:pt x="1047" y="863"/>
                </a:lnTo>
                <a:lnTo>
                  <a:pt x="1039" y="846"/>
                </a:lnTo>
                <a:lnTo>
                  <a:pt x="1032" y="829"/>
                </a:lnTo>
                <a:lnTo>
                  <a:pt x="1025" y="810"/>
                </a:lnTo>
                <a:lnTo>
                  <a:pt x="1025" y="802"/>
                </a:lnTo>
                <a:lnTo>
                  <a:pt x="1009" y="776"/>
                </a:lnTo>
                <a:lnTo>
                  <a:pt x="1002" y="749"/>
                </a:lnTo>
                <a:lnTo>
                  <a:pt x="987" y="732"/>
                </a:lnTo>
                <a:lnTo>
                  <a:pt x="973" y="704"/>
                </a:lnTo>
                <a:lnTo>
                  <a:pt x="957" y="679"/>
                </a:lnTo>
                <a:lnTo>
                  <a:pt x="942" y="660"/>
                </a:lnTo>
                <a:lnTo>
                  <a:pt x="928" y="634"/>
                </a:lnTo>
                <a:lnTo>
                  <a:pt x="905" y="618"/>
                </a:lnTo>
                <a:lnTo>
                  <a:pt x="890" y="590"/>
                </a:lnTo>
                <a:lnTo>
                  <a:pt x="874" y="573"/>
                </a:lnTo>
                <a:lnTo>
                  <a:pt x="853" y="554"/>
                </a:lnTo>
                <a:lnTo>
                  <a:pt x="838" y="537"/>
                </a:lnTo>
                <a:lnTo>
                  <a:pt x="815" y="520"/>
                </a:lnTo>
                <a:lnTo>
                  <a:pt x="801" y="501"/>
                </a:lnTo>
                <a:lnTo>
                  <a:pt x="784" y="484"/>
                </a:lnTo>
                <a:lnTo>
                  <a:pt x="763" y="467"/>
                </a:lnTo>
                <a:lnTo>
                  <a:pt x="740" y="459"/>
                </a:lnTo>
                <a:lnTo>
                  <a:pt x="725" y="440"/>
                </a:lnTo>
                <a:lnTo>
                  <a:pt x="702" y="431"/>
                </a:lnTo>
                <a:lnTo>
                  <a:pt x="688" y="414"/>
                </a:lnTo>
                <a:lnTo>
                  <a:pt x="666" y="406"/>
                </a:lnTo>
                <a:lnTo>
                  <a:pt x="643" y="395"/>
                </a:lnTo>
                <a:lnTo>
                  <a:pt x="628" y="387"/>
                </a:lnTo>
                <a:lnTo>
                  <a:pt x="605" y="378"/>
                </a:lnTo>
                <a:lnTo>
                  <a:pt x="583" y="370"/>
                </a:lnTo>
                <a:lnTo>
                  <a:pt x="560" y="362"/>
                </a:lnTo>
                <a:lnTo>
                  <a:pt x="539" y="353"/>
                </a:lnTo>
                <a:lnTo>
                  <a:pt x="515" y="343"/>
                </a:lnTo>
                <a:lnTo>
                  <a:pt x="494" y="334"/>
                </a:lnTo>
                <a:lnTo>
                  <a:pt x="470" y="326"/>
                </a:lnTo>
                <a:lnTo>
                  <a:pt x="449" y="317"/>
                </a:lnTo>
                <a:lnTo>
                  <a:pt x="418" y="309"/>
                </a:lnTo>
                <a:lnTo>
                  <a:pt x="397" y="290"/>
                </a:lnTo>
                <a:lnTo>
                  <a:pt x="373" y="281"/>
                </a:lnTo>
                <a:lnTo>
                  <a:pt x="352" y="273"/>
                </a:lnTo>
                <a:lnTo>
                  <a:pt x="321" y="256"/>
                </a:lnTo>
                <a:lnTo>
                  <a:pt x="298" y="247"/>
                </a:lnTo>
                <a:lnTo>
                  <a:pt x="269" y="228"/>
                </a:lnTo>
                <a:lnTo>
                  <a:pt x="246" y="211"/>
                </a:lnTo>
                <a:lnTo>
                  <a:pt x="217" y="194"/>
                </a:lnTo>
                <a:lnTo>
                  <a:pt x="194" y="175"/>
                </a:lnTo>
                <a:lnTo>
                  <a:pt x="163" y="158"/>
                </a:lnTo>
                <a:lnTo>
                  <a:pt x="135" y="133"/>
                </a:lnTo>
                <a:lnTo>
                  <a:pt x="111" y="114"/>
                </a:lnTo>
                <a:lnTo>
                  <a:pt x="83" y="89"/>
                </a:lnTo>
                <a:lnTo>
                  <a:pt x="59" y="61"/>
                </a:lnTo>
                <a:lnTo>
                  <a:pt x="29" y="27"/>
                </a:lnTo>
                <a:lnTo>
                  <a:pt x="0" y="0"/>
                </a:lnTo>
              </a:path>
            </a:pathLst>
          </a:custGeom>
          <a:noFill/>
          <a:ln w="22225">
            <a:solidFill>
              <a:srgbClr val="DE782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1" name="Freeform 31">
            <a:extLst>
              <a:ext uri="{FF2B5EF4-FFF2-40B4-BE49-F238E27FC236}">
                <a16:creationId xmlns:a16="http://schemas.microsoft.com/office/drawing/2014/main" id="{2B3D3777-0F41-6640-806F-182AE25AA8AC}"/>
              </a:ext>
            </a:extLst>
          </p:cNvPr>
          <p:cNvSpPr>
            <a:spLocks/>
          </p:cNvSpPr>
          <p:nvPr/>
        </p:nvSpPr>
        <p:spPr bwMode="auto">
          <a:xfrm>
            <a:off x="5024438" y="4702175"/>
            <a:ext cx="2125662" cy="1846263"/>
          </a:xfrm>
          <a:custGeom>
            <a:avLst/>
            <a:gdLst>
              <a:gd name="T0" fmla="*/ 1301 w 1339"/>
              <a:gd name="T1" fmla="*/ 1136 h 1163"/>
              <a:gd name="T2" fmla="*/ 1219 w 1339"/>
              <a:gd name="T3" fmla="*/ 1094 h 1163"/>
              <a:gd name="T4" fmla="*/ 1160 w 1339"/>
              <a:gd name="T5" fmla="*/ 1041 h 1163"/>
              <a:gd name="T6" fmla="*/ 1115 w 1339"/>
              <a:gd name="T7" fmla="*/ 988 h 1163"/>
              <a:gd name="T8" fmla="*/ 1077 w 1339"/>
              <a:gd name="T9" fmla="*/ 935 h 1163"/>
              <a:gd name="T10" fmla="*/ 1047 w 1339"/>
              <a:gd name="T11" fmla="*/ 882 h 1163"/>
              <a:gd name="T12" fmla="*/ 1032 w 1339"/>
              <a:gd name="T13" fmla="*/ 846 h 1163"/>
              <a:gd name="T14" fmla="*/ 1018 w 1339"/>
              <a:gd name="T15" fmla="*/ 819 h 1163"/>
              <a:gd name="T16" fmla="*/ 1009 w 1339"/>
              <a:gd name="T17" fmla="*/ 785 h 1163"/>
              <a:gd name="T18" fmla="*/ 980 w 1339"/>
              <a:gd name="T19" fmla="*/ 740 h 1163"/>
              <a:gd name="T20" fmla="*/ 950 w 1339"/>
              <a:gd name="T21" fmla="*/ 687 h 1163"/>
              <a:gd name="T22" fmla="*/ 919 w 1339"/>
              <a:gd name="T23" fmla="*/ 643 h 1163"/>
              <a:gd name="T24" fmla="*/ 883 w 1339"/>
              <a:gd name="T25" fmla="*/ 607 h 1163"/>
              <a:gd name="T26" fmla="*/ 845 w 1339"/>
              <a:gd name="T27" fmla="*/ 565 h 1163"/>
              <a:gd name="T28" fmla="*/ 815 w 1339"/>
              <a:gd name="T29" fmla="*/ 529 h 1163"/>
              <a:gd name="T30" fmla="*/ 777 w 1339"/>
              <a:gd name="T31" fmla="*/ 493 h 1163"/>
              <a:gd name="T32" fmla="*/ 740 w 1339"/>
              <a:gd name="T33" fmla="*/ 467 h 1163"/>
              <a:gd name="T34" fmla="*/ 702 w 1339"/>
              <a:gd name="T35" fmla="*/ 440 h 1163"/>
              <a:gd name="T36" fmla="*/ 657 w 1339"/>
              <a:gd name="T37" fmla="*/ 414 h 1163"/>
              <a:gd name="T38" fmla="*/ 621 w 1339"/>
              <a:gd name="T39" fmla="*/ 395 h 1163"/>
              <a:gd name="T40" fmla="*/ 576 w 1339"/>
              <a:gd name="T41" fmla="*/ 378 h 1163"/>
              <a:gd name="T42" fmla="*/ 531 w 1339"/>
              <a:gd name="T43" fmla="*/ 362 h 1163"/>
              <a:gd name="T44" fmla="*/ 486 w 1339"/>
              <a:gd name="T45" fmla="*/ 343 h 1163"/>
              <a:gd name="T46" fmla="*/ 442 w 1339"/>
              <a:gd name="T47" fmla="*/ 317 h 1163"/>
              <a:gd name="T48" fmla="*/ 397 w 1339"/>
              <a:gd name="T49" fmla="*/ 300 h 1163"/>
              <a:gd name="T50" fmla="*/ 343 w 1339"/>
              <a:gd name="T51" fmla="*/ 273 h 1163"/>
              <a:gd name="T52" fmla="*/ 291 w 1339"/>
              <a:gd name="T53" fmla="*/ 247 h 1163"/>
              <a:gd name="T54" fmla="*/ 239 w 1339"/>
              <a:gd name="T55" fmla="*/ 220 h 1163"/>
              <a:gd name="T56" fmla="*/ 187 w 1339"/>
              <a:gd name="T57" fmla="*/ 186 h 1163"/>
              <a:gd name="T58" fmla="*/ 135 w 1339"/>
              <a:gd name="T59" fmla="*/ 142 h 1163"/>
              <a:gd name="T60" fmla="*/ 83 w 1339"/>
              <a:gd name="T61" fmla="*/ 89 h 1163"/>
              <a:gd name="T62" fmla="*/ 21 w 1339"/>
              <a:gd name="T63" fmla="*/ 36 h 1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9"/>
              <a:gd name="T97" fmla="*/ 0 h 1163"/>
              <a:gd name="T98" fmla="*/ 1339 w 1339"/>
              <a:gd name="T99" fmla="*/ 1163 h 1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9" h="1163">
                <a:moveTo>
                  <a:pt x="1339" y="1163"/>
                </a:moveTo>
                <a:lnTo>
                  <a:pt x="1301" y="1136"/>
                </a:lnTo>
                <a:lnTo>
                  <a:pt x="1257" y="1119"/>
                </a:lnTo>
                <a:lnTo>
                  <a:pt x="1219" y="1094"/>
                </a:lnTo>
                <a:lnTo>
                  <a:pt x="1188" y="1066"/>
                </a:lnTo>
                <a:lnTo>
                  <a:pt x="1160" y="1041"/>
                </a:lnTo>
                <a:lnTo>
                  <a:pt x="1136" y="1013"/>
                </a:lnTo>
                <a:lnTo>
                  <a:pt x="1115" y="988"/>
                </a:lnTo>
                <a:lnTo>
                  <a:pt x="1091" y="960"/>
                </a:lnTo>
                <a:lnTo>
                  <a:pt x="1077" y="935"/>
                </a:lnTo>
                <a:lnTo>
                  <a:pt x="1063" y="907"/>
                </a:lnTo>
                <a:lnTo>
                  <a:pt x="1047" y="882"/>
                </a:lnTo>
                <a:lnTo>
                  <a:pt x="1039" y="863"/>
                </a:lnTo>
                <a:lnTo>
                  <a:pt x="1032" y="846"/>
                </a:lnTo>
                <a:lnTo>
                  <a:pt x="1025" y="829"/>
                </a:lnTo>
                <a:lnTo>
                  <a:pt x="1018" y="819"/>
                </a:lnTo>
                <a:lnTo>
                  <a:pt x="1018" y="810"/>
                </a:lnTo>
                <a:lnTo>
                  <a:pt x="1009" y="785"/>
                </a:lnTo>
                <a:lnTo>
                  <a:pt x="994" y="766"/>
                </a:lnTo>
                <a:lnTo>
                  <a:pt x="980" y="740"/>
                </a:lnTo>
                <a:lnTo>
                  <a:pt x="964" y="713"/>
                </a:lnTo>
                <a:lnTo>
                  <a:pt x="950" y="687"/>
                </a:lnTo>
                <a:lnTo>
                  <a:pt x="935" y="670"/>
                </a:lnTo>
                <a:lnTo>
                  <a:pt x="919" y="643"/>
                </a:lnTo>
                <a:lnTo>
                  <a:pt x="905" y="626"/>
                </a:lnTo>
                <a:lnTo>
                  <a:pt x="883" y="607"/>
                </a:lnTo>
                <a:lnTo>
                  <a:pt x="867" y="582"/>
                </a:lnTo>
                <a:lnTo>
                  <a:pt x="845" y="565"/>
                </a:lnTo>
                <a:lnTo>
                  <a:pt x="829" y="546"/>
                </a:lnTo>
                <a:lnTo>
                  <a:pt x="815" y="529"/>
                </a:lnTo>
                <a:lnTo>
                  <a:pt x="793" y="512"/>
                </a:lnTo>
                <a:lnTo>
                  <a:pt x="777" y="493"/>
                </a:lnTo>
                <a:lnTo>
                  <a:pt x="756" y="476"/>
                </a:lnTo>
                <a:lnTo>
                  <a:pt x="740" y="467"/>
                </a:lnTo>
                <a:lnTo>
                  <a:pt x="718" y="448"/>
                </a:lnTo>
                <a:lnTo>
                  <a:pt x="702" y="440"/>
                </a:lnTo>
                <a:lnTo>
                  <a:pt x="680" y="423"/>
                </a:lnTo>
                <a:lnTo>
                  <a:pt x="657" y="414"/>
                </a:lnTo>
                <a:lnTo>
                  <a:pt x="643" y="406"/>
                </a:lnTo>
                <a:lnTo>
                  <a:pt x="621" y="395"/>
                </a:lnTo>
                <a:lnTo>
                  <a:pt x="598" y="387"/>
                </a:lnTo>
                <a:lnTo>
                  <a:pt x="576" y="378"/>
                </a:lnTo>
                <a:lnTo>
                  <a:pt x="553" y="370"/>
                </a:lnTo>
                <a:lnTo>
                  <a:pt x="531" y="362"/>
                </a:lnTo>
                <a:lnTo>
                  <a:pt x="508" y="353"/>
                </a:lnTo>
                <a:lnTo>
                  <a:pt x="486" y="343"/>
                </a:lnTo>
                <a:lnTo>
                  <a:pt x="463" y="326"/>
                </a:lnTo>
                <a:lnTo>
                  <a:pt x="442" y="317"/>
                </a:lnTo>
                <a:lnTo>
                  <a:pt x="418" y="309"/>
                </a:lnTo>
                <a:lnTo>
                  <a:pt x="397" y="300"/>
                </a:lnTo>
                <a:lnTo>
                  <a:pt x="366" y="290"/>
                </a:lnTo>
                <a:lnTo>
                  <a:pt x="343" y="273"/>
                </a:lnTo>
                <a:lnTo>
                  <a:pt x="321" y="264"/>
                </a:lnTo>
                <a:lnTo>
                  <a:pt x="291" y="247"/>
                </a:lnTo>
                <a:lnTo>
                  <a:pt x="269" y="239"/>
                </a:lnTo>
                <a:lnTo>
                  <a:pt x="239" y="220"/>
                </a:lnTo>
                <a:lnTo>
                  <a:pt x="217" y="203"/>
                </a:lnTo>
                <a:lnTo>
                  <a:pt x="187" y="186"/>
                </a:lnTo>
                <a:lnTo>
                  <a:pt x="163" y="158"/>
                </a:lnTo>
                <a:lnTo>
                  <a:pt x="135" y="142"/>
                </a:lnTo>
                <a:lnTo>
                  <a:pt x="104" y="114"/>
                </a:lnTo>
                <a:lnTo>
                  <a:pt x="83" y="89"/>
                </a:lnTo>
                <a:lnTo>
                  <a:pt x="52" y="61"/>
                </a:lnTo>
                <a:lnTo>
                  <a:pt x="21" y="36"/>
                </a:lnTo>
                <a:lnTo>
                  <a:pt x="0" y="0"/>
                </a:lnTo>
              </a:path>
            </a:pathLst>
          </a:custGeom>
          <a:noFill/>
          <a:ln w="22225">
            <a:solidFill>
              <a:srgbClr val="E37D2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2" name="Freeform 32">
            <a:extLst>
              <a:ext uri="{FF2B5EF4-FFF2-40B4-BE49-F238E27FC236}">
                <a16:creationId xmlns:a16="http://schemas.microsoft.com/office/drawing/2014/main" id="{E26E0C83-95BA-024B-A992-36D773747CC4}"/>
              </a:ext>
            </a:extLst>
          </p:cNvPr>
          <p:cNvSpPr>
            <a:spLocks/>
          </p:cNvSpPr>
          <p:nvPr/>
        </p:nvSpPr>
        <p:spPr bwMode="auto">
          <a:xfrm>
            <a:off x="5013325" y="4714875"/>
            <a:ext cx="2125663" cy="1833563"/>
          </a:xfrm>
          <a:custGeom>
            <a:avLst/>
            <a:gdLst>
              <a:gd name="T0" fmla="*/ 1294 w 1339"/>
              <a:gd name="T1" fmla="*/ 1128 h 1155"/>
              <a:gd name="T2" fmla="*/ 1219 w 1339"/>
              <a:gd name="T3" fmla="*/ 1086 h 1155"/>
              <a:gd name="T4" fmla="*/ 1159 w 1339"/>
              <a:gd name="T5" fmla="*/ 1033 h 1155"/>
              <a:gd name="T6" fmla="*/ 1106 w 1339"/>
              <a:gd name="T7" fmla="*/ 969 h 1155"/>
              <a:gd name="T8" fmla="*/ 1070 w 1339"/>
              <a:gd name="T9" fmla="*/ 916 h 1155"/>
              <a:gd name="T10" fmla="*/ 1046 w 1339"/>
              <a:gd name="T11" fmla="*/ 874 h 1155"/>
              <a:gd name="T12" fmla="*/ 1025 w 1339"/>
              <a:gd name="T13" fmla="*/ 838 h 1155"/>
              <a:gd name="T14" fmla="*/ 1016 w 1339"/>
              <a:gd name="T15" fmla="*/ 821 h 1155"/>
              <a:gd name="T16" fmla="*/ 1009 w 1339"/>
              <a:gd name="T17" fmla="*/ 785 h 1155"/>
              <a:gd name="T18" fmla="*/ 980 w 1339"/>
              <a:gd name="T19" fmla="*/ 741 h 1155"/>
              <a:gd name="T20" fmla="*/ 957 w 1339"/>
              <a:gd name="T21" fmla="*/ 696 h 1155"/>
              <a:gd name="T22" fmla="*/ 919 w 1339"/>
              <a:gd name="T23" fmla="*/ 652 h 1155"/>
              <a:gd name="T24" fmla="*/ 890 w 1339"/>
              <a:gd name="T25" fmla="*/ 610 h 1155"/>
              <a:gd name="T26" fmla="*/ 852 w 1339"/>
              <a:gd name="T27" fmla="*/ 565 h 1155"/>
              <a:gd name="T28" fmla="*/ 815 w 1339"/>
              <a:gd name="T29" fmla="*/ 521 h 1155"/>
              <a:gd name="T30" fmla="*/ 777 w 1339"/>
              <a:gd name="T31" fmla="*/ 485 h 1155"/>
              <a:gd name="T32" fmla="*/ 739 w 1339"/>
              <a:gd name="T33" fmla="*/ 459 h 1155"/>
              <a:gd name="T34" fmla="*/ 702 w 1339"/>
              <a:gd name="T35" fmla="*/ 432 h 1155"/>
              <a:gd name="T36" fmla="*/ 664 w 1339"/>
              <a:gd name="T37" fmla="*/ 406 h 1155"/>
              <a:gd name="T38" fmla="*/ 619 w 1339"/>
              <a:gd name="T39" fmla="*/ 387 h 1155"/>
              <a:gd name="T40" fmla="*/ 583 w 1339"/>
              <a:gd name="T41" fmla="*/ 370 h 1155"/>
              <a:gd name="T42" fmla="*/ 538 w 1339"/>
              <a:gd name="T43" fmla="*/ 354 h 1155"/>
              <a:gd name="T44" fmla="*/ 493 w 1339"/>
              <a:gd name="T45" fmla="*/ 335 h 1155"/>
              <a:gd name="T46" fmla="*/ 440 w 1339"/>
              <a:gd name="T47" fmla="*/ 318 h 1155"/>
              <a:gd name="T48" fmla="*/ 395 w 1339"/>
              <a:gd name="T49" fmla="*/ 301 h 1155"/>
              <a:gd name="T50" fmla="*/ 343 w 1339"/>
              <a:gd name="T51" fmla="*/ 273 h 1155"/>
              <a:gd name="T52" fmla="*/ 291 w 1339"/>
              <a:gd name="T53" fmla="*/ 248 h 1155"/>
              <a:gd name="T54" fmla="*/ 239 w 1339"/>
              <a:gd name="T55" fmla="*/ 212 h 1155"/>
              <a:gd name="T56" fmla="*/ 186 w 1339"/>
              <a:gd name="T57" fmla="*/ 178 h 1155"/>
              <a:gd name="T58" fmla="*/ 134 w 1339"/>
              <a:gd name="T59" fmla="*/ 134 h 1155"/>
              <a:gd name="T60" fmla="*/ 81 w 1339"/>
              <a:gd name="T61" fmla="*/ 89 h 1155"/>
              <a:gd name="T62" fmla="*/ 28 w 1339"/>
              <a:gd name="T63" fmla="*/ 28 h 1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9"/>
              <a:gd name="T97" fmla="*/ 0 h 1155"/>
              <a:gd name="T98" fmla="*/ 1339 w 1339"/>
              <a:gd name="T99" fmla="*/ 1155 h 1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9" h="1155">
                <a:moveTo>
                  <a:pt x="1339" y="1155"/>
                </a:moveTo>
                <a:lnTo>
                  <a:pt x="1294" y="1128"/>
                </a:lnTo>
                <a:lnTo>
                  <a:pt x="1249" y="1111"/>
                </a:lnTo>
                <a:lnTo>
                  <a:pt x="1219" y="1086"/>
                </a:lnTo>
                <a:lnTo>
                  <a:pt x="1181" y="1058"/>
                </a:lnTo>
                <a:lnTo>
                  <a:pt x="1159" y="1033"/>
                </a:lnTo>
                <a:lnTo>
                  <a:pt x="1129" y="997"/>
                </a:lnTo>
                <a:lnTo>
                  <a:pt x="1106" y="969"/>
                </a:lnTo>
                <a:lnTo>
                  <a:pt x="1084" y="944"/>
                </a:lnTo>
                <a:lnTo>
                  <a:pt x="1070" y="916"/>
                </a:lnTo>
                <a:lnTo>
                  <a:pt x="1054" y="899"/>
                </a:lnTo>
                <a:lnTo>
                  <a:pt x="1046" y="874"/>
                </a:lnTo>
                <a:lnTo>
                  <a:pt x="1039" y="855"/>
                </a:lnTo>
                <a:lnTo>
                  <a:pt x="1025" y="838"/>
                </a:lnTo>
                <a:lnTo>
                  <a:pt x="1025" y="830"/>
                </a:lnTo>
                <a:lnTo>
                  <a:pt x="1016" y="821"/>
                </a:lnTo>
                <a:lnTo>
                  <a:pt x="1016" y="811"/>
                </a:lnTo>
                <a:lnTo>
                  <a:pt x="1009" y="785"/>
                </a:lnTo>
                <a:lnTo>
                  <a:pt x="994" y="768"/>
                </a:lnTo>
                <a:lnTo>
                  <a:pt x="980" y="741"/>
                </a:lnTo>
                <a:lnTo>
                  <a:pt x="971" y="724"/>
                </a:lnTo>
                <a:lnTo>
                  <a:pt x="957" y="696"/>
                </a:lnTo>
                <a:lnTo>
                  <a:pt x="935" y="671"/>
                </a:lnTo>
                <a:lnTo>
                  <a:pt x="919" y="652"/>
                </a:lnTo>
                <a:lnTo>
                  <a:pt x="905" y="626"/>
                </a:lnTo>
                <a:lnTo>
                  <a:pt x="890" y="610"/>
                </a:lnTo>
                <a:lnTo>
                  <a:pt x="867" y="582"/>
                </a:lnTo>
                <a:lnTo>
                  <a:pt x="852" y="565"/>
                </a:lnTo>
                <a:lnTo>
                  <a:pt x="829" y="546"/>
                </a:lnTo>
                <a:lnTo>
                  <a:pt x="815" y="521"/>
                </a:lnTo>
                <a:lnTo>
                  <a:pt x="791" y="504"/>
                </a:lnTo>
                <a:lnTo>
                  <a:pt x="777" y="485"/>
                </a:lnTo>
                <a:lnTo>
                  <a:pt x="754" y="476"/>
                </a:lnTo>
                <a:lnTo>
                  <a:pt x="739" y="459"/>
                </a:lnTo>
                <a:lnTo>
                  <a:pt x="725" y="451"/>
                </a:lnTo>
                <a:lnTo>
                  <a:pt x="702" y="432"/>
                </a:lnTo>
                <a:lnTo>
                  <a:pt x="687" y="423"/>
                </a:lnTo>
                <a:lnTo>
                  <a:pt x="664" y="406"/>
                </a:lnTo>
                <a:lnTo>
                  <a:pt x="642" y="406"/>
                </a:lnTo>
                <a:lnTo>
                  <a:pt x="619" y="387"/>
                </a:lnTo>
                <a:lnTo>
                  <a:pt x="605" y="379"/>
                </a:lnTo>
                <a:lnTo>
                  <a:pt x="583" y="370"/>
                </a:lnTo>
                <a:lnTo>
                  <a:pt x="560" y="362"/>
                </a:lnTo>
                <a:lnTo>
                  <a:pt x="538" y="354"/>
                </a:lnTo>
                <a:lnTo>
                  <a:pt x="515" y="345"/>
                </a:lnTo>
                <a:lnTo>
                  <a:pt x="493" y="335"/>
                </a:lnTo>
                <a:lnTo>
                  <a:pt x="463" y="326"/>
                </a:lnTo>
                <a:lnTo>
                  <a:pt x="440" y="318"/>
                </a:lnTo>
                <a:lnTo>
                  <a:pt x="418" y="309"/>
                </a:lnTo>
                <a:lnTo>
                  <a:pt x="395" y="301"/>
                </a:lnTo>
                <a:lnTo>
                  <a:pt x="373" y="282"/>
                </a:lnTo>
                <a:lnTo>
                  <a:pt x="343" y="273"/>
                </a:lnTo>
                <a:lnTo>
                  <a:pt x="321" y="256"/>
                </a:lnTo>
                <a:lnTo>
                  <a:pt x="291" y="248"/>
                </a:lnTo>
                <a:lnTo>
                  <a:pt x="269" y="231"/>
                </a:lnTo>
                <a:lnTo>
                  <a:pt x="239" y="212"/>
                </a:lnTo>
                <a:lnTo>
                  <a:pt x="215" y="195"/>
                </a:lnTo>
                <a:lnTo>
                  <a:pt x="186" y="178"/>
                </a:lnTo>
                <a:lnTo>
                  <a:pt x="163" y="159"/>
                </a:lnTo>
                <a:lnTo>
                  <a:pt x="134" y="134"/>
                </a:lnTo>
                <a:lnTo>
                  <a:pt x="111" y="115"/>
                </a:lnTo>
                <a:lnTo>
                  <a:pt x="81" y="89"/>
                </a:lnTo>
                <a:lnTo>
                  <a:pt x="52" y="62"/>
                </a:lnTo>
                <a:lnTo>
                  <a:pt x="28" y="28"/>
                </a:lnTo>
                <a:lnTo>
                  <a:pt x="0" y="0"/>
                </a:lnTo>
              </a:path>
            </a:pathLst>
          </a:custGeom>
          <a:noFill/>
          <a:ln w="22225">
            <a:solidFill>
              <a:srgbClr val="E983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3" name="Freeform 33">
            <a:extLst>
              <a:ext uri="{FF2B5EF4-FFF2-40B4-BE49-F238E27FC236}">
                <a16:creationId xmlns:a16="http://schemas.microsoft.com/office/drawing/2014/main" id="{A01D1078-1A84-F94A-A343-25BF7CC60D1C}"/>
              </a:ext>
            </a:extLst>
          </p:cNvPr>
          <p:cNvSpPr>
            <a:spLocks/>
          </p:cNvSpPr>
          <p:nvPr/>
        </p:nvSpPr>
        <p:spPr bwMode="auto">
          <a:xfrm>
            <a:off x="5013325" y="4729163"/>
            <a:ext cx="2100263" cy="1819275"/>
          </a:xfrm>
          <a:custGeom>
            <a:avLst/>
            <a:gdLst>
              <a:gd name="T0" fmla="*/ 1278 w 1323"/>
              <a:gd name="T1" fmla="*/ 1119 h 1146"/>
              <a:gd name="T2" fmla="*/ 1204 w 1323"/>
              <a:gd name="T3" fmla="*/ 1077 h 1146"/>
              <a:gd name="T4" fmla="*/ 1143 w 1323"/>
              <a:gd name="T5" fmla="*/ 1013 h 1146"/>
              <a:gd name="T6" fmla="*/ 1091 w 1323"/>
              <a:gd name="T7" fmla="*/ 960 h 1146"/>
              <a:gd name="T8" fmla="*/ 1061 w 1323"/>
              <a:gd name="T9" fmla="*/ 907 h 1146"/>
              <a:gd name="T10" fmla="*/ 1032 w 1323"/>
              <a:gd name="T11" fmla="*/ 865 h 1146"/>
              <a:gd name="T12" fmla="*/ 1016 w 1323"/>
              <a:gd name="T13" fmla="*/ 829 h 1146"/>
              <a:gd name="T14" fmla="*/ 1016 w 1323"/>
              <a:gd name="T15" fmla="*/ 812 h 1146"/>
              <a:gd name="T16" fmla="*/ 1001 w 1323"/>
              <a:gd name="T17" fmla="*/ 785 h 1146"/>
              <a:gd name="T18" fmla="*/ 980 w 1323"/>
              <a:gd name="T19" fmla="*/ 740 h 1146"/>
              <a:gd name="T20" fmla="*/ 949 w 1323"/>
              <a:gd name="T21" fmla="*/ 696 h 1146"/>
              <a:gd name="T22" fmla="*/ 919 w 1323"/>
              <a:gd name="T23" fmla="*/ 653 h 1146"/>
              <a:gd name="T24" fmla="*/ 881 w 1323"/>
              <a:gd name="T25" fmla="*/ 609 h 1146"/>
              <a:gd name="T26" fmla="*/ 845 w 1323"/>
              <a:gd name="T27" fmla="*/ 565 h 1146"/>
              <a:gd name="T28" fmla="*/ 808 w 1323"/>
              <a:gd name="T29" fmla="*/ 520 h 1146"/>
              <a:gd name="T30" fmla="*/ 770 w 1323"/>
              <a:gd name="T31" fmla="*/ 484 h 1146"/>
              <a:gd name="T32" fmla="*/ 732 w 1323"/>
              <a:gd name="T33" fmla="*/ 459 h 1146"/>
              <a:gd name="T34" fmla="*/ 695 w 1323"/>
              <a:gd name="T35" fmla="*/ 431 h 1146"/>
              <a:gd name="T36" fmla="*/ 657 w 1323"/>
              <a:gd name="T37" fmla="*/ 406 h 1146"/>
              <a:gd name="T38" fmla="*/ 619 w 1323"/>
              <a:gd name="T39" fmla="*/ 389 h 1146"/>
              <a:gd name="T40" fmla="*/ 574 w 1323"/>
              <a:gd name="T41" fmla="*/ 370 h 1146"/>
              <a:gd name="T42" fmla="*/ 529 w 1323"/>
              <a:gd name="T43" fmla="*/ 353 h 1146"/>
              <a:gd name="T44" fmla="*/ 484 w 1323"/>
              <a:gd name="T45" fmla="*/ 336 h 1146"/>
              <a:gd name="T46" fmla="*/ 440 w 1323"/>
              <a:gd name="T47" fmla="*/ 309 h 1146"/>
              <a:gd name="T48" fmla="*/ 388 w 1323"/>
              <a:gd name="T49" fmla="*/ 292 h 1146"/>
              <a:gd name="T50" fmla="*/ 343 w 1323"/>
              <a:gd name="T51" fmla="*/ 264 h 1146"/>
              <a:gd name="T52" fmla="*/ 291 w 1323"/>
              <a:gd name="T53" fmla="*/ 239 h 1146"/>
              <a:gd name="T54" fmla="*/ 239 w 1323"/>
              <a:gd name="T55" fmla="*/ 211 h 1146"/>
              <a:gd name="T56" fmla="*/ 186 w 1323"/>
              <a:gd name="T57" fmla="*/ 177 h 1146"/>
              <a:gd name="T58" fmla="*/ 134 w 1323"/>
              <a:gd name="T59" fmla="*/ 133 h 1146"/>
              <a:gd name="T60" fmla="*/ 73 w 1323"/>
              <a:gd name="T61" fmla="*/ 80 h 1146"/>
              <a:gd name="T62" fmla="*/ 21 w 1323"/>
              <a:gd name="T63" fmla="*/ 27 h 1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3"/>
              <a:gd name="T97" fmla="*/ 0 h 1146"/>
              <a:gd name="T98" fmla="*/ 1323 w 1323"/>
              <a:gd name="T99" fmla="*/ 1146 h 1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3" h="1146">
                <a:moveTo>
                  <a:pt x="1323" y="1146"/>
                </a:moveTo>
                <a:lnTo>
                  <a:pt x="1278" y="1119"/>
                </a:lnTo>
                <a:lnTo>
                  <a:pt x="1240" y="1093"/>
                </a:lnTo>
                <a:lnTo>
                  <a:pt x="1204" y="1077"/>
                </a:lnTo>
                <a:lnTo>
                  <a:pt x="1167" y="1041"/>
                </a:lnTo>
                <a:lnTo>
                  <a:pt x="1143" y="1013"/>
                </a:lnTo>
                <a:lnTo>
                  <a:pt x="1115" y="988"/>
                </a:lnTo>
                <a:lnTo>
                  <a:pt x="1091" y="960"/>
                </a:lnTo>
                <a:lnTo>
                  <a:pt x="1077" y="935"/>
                </a:lnTo>
                <a:lnTo>
                  <a:pt x="1061" y="907"/>
                </a:lnTo>
                <a:lnTo>
                  <a:pt x="1046" y="882"/>
                </a:lnTo>
                <a:lnTo>
                  <a:pt x="1032" y="865"/>
                </a:lnTo>
                <a:lnTo>
                  <a:pt x="1025" y="846"/>
                </a:lnTo>
                <a:lnTo>
                  <a:pt x="1016" y="829"/>
                </a:lnTo>
                <a:lnTo>
                  <a:pt x="1016" y="821"/>
                </a:lnTo>
                <a:lnTo>
                  <a:pt x="1016" y="812"/>
                </a:lnTo>
                <a:lnTo>
                  <a:pt x="1009" y="812"/>
                </a:lnTo>
                <a:lnTo>
                  <a:pt x="1001" y="785"/>
                </a:lnTo>
                <a:lnTo>
                  <a:pt x="987" y="768"/>
                </a:lnTo>
                <a:lnTo>
                  <a:pt x="980" y="740"/>
                </a:lnTo>
                <a:lnTo>
                  <a:pt x="964" y="723"/>
                </a:lnTo>
                <a:lnTo>
                  <a:pt x="949" y="696"/>
                </a:lnTo>
                <a:lnTo>
                  <a:pt x="935" y="670"/>
                </a:lnTo>
                <a:lnTo>
                  <a:pt x="919" y="653"/>
                </a:lnTo>
                <a:lnTo>
                  <a:pt x="897" y="626"/>
                </a:lnTo>
                <a:lnTo>
                  <a:pt x="881" y="609"/>
                </a:lnTo>
                <a:lnTo>
                  <a:pt x="867" y="582"/>
                </a:lnTo>
                <a:lnTo>
                  <a:pt x="845" y="565"/>
                </a:lnTo>
                <a:lnTo>
                  <a:pt x="829" y="537"/>
                </a:lnTo>
                <a:lnTo>
                  <a:pt x="808" y="520"/>
                </a:lnTo>
                <a:lnTo>
                  <a:pt x="791" y="503"/>
                </a:lnTo>
                <a:lnTo>
                  <a:pt x="770" y="484"/>
                </a:lnTo>
                <a:lnTo>
                  <a:pt x="754" y="467"/>
                </a:lnTo>
                <a:lnTo>
                  <a:pt x="732" y="459"/>
                </a:lnTo>
                <a:lnTo>
                  <a:pt x="718" y="442"/>
                </a:lnTo>
                <a:lnTo>
                  <a:pt x="695" y="431"/>
                </a:lnTo>
                <a:lnTo>
                  <a:pt x="680" y="414"/>
                </a:lnTo>
                <a:lnTo>
                  <a:pt x="657" y="406"/>
                </a:lnTo>
                <a:lnTo>
                  <a:pt x="635" y="397"/>
                </a:lnTo>
                <a:lnTo>
                  <a:pt x="619" y="389"/>
                </a:lnTo>
                <a:lnTo>
                  <a:pt x="598" y="378"/>
                </a:lnTo>
                <a:lnTo>
                  <a:pt x="574" y="370"/>
                </a:lnTo>
                <a:lnTo>
                  <a:pt x="553" y="361"/>
                </a:lnTo>
                <a:lnTo>
                  <a:pt x="529" y="353"/>
                </a:lnTo>
                <a:lnTo>
                  <a:pt x="508" y="345"/>
                </a:lnTo>
                <a:lnTo>
                  <a:pt x="484" y="336"/>
                </a:lnTo>
                <a:lnTo>
                  <a:pt x="463" y="326"/>
                </a:lnTo>
                <a:lnTo>
                  <a:pt x="440" y="309"/>
                </a:lnTo>
                <a:lnTo>
                  <a:pt x="418" y="300"/>
                </a:lnTo>
                <a:lnTo>
                  <a:pt x="388" y="292"/>
                </a:lnTo>
                <a:lnTo>
                  <a:pt x="366" y="283"/>
                </a:lnTo>
                <a:lnTo>
                  <a:pt x="343" y="264"/>
                </a:lnTo>
                <a:lnTo>
                  <a:pt x="314" y="256"/>
                </a:lnTo>
                <a:lnTo>
                  <a:pt x="291" y="239"/>
                </a:lnTo>
                <a:lnTo>
                  <a:pt x="260" y="230"/>
                </a:lnTo>
                <a:lnTo>
                  <a:pt x="239" y="211"/>
                </a:lnTo>
                <a:lnTo>
                  <a:pt x="208" y="194"/>
                </a:lnTo>
                <a:lnTo>
                  <a:pt x="186" y="177"/>
                </a:lnTo>
                <a:lnTo>
                  <a:pt x="156" y="150"/>
                </a:lnTo>
                <a:lnTo>
                  <a:pt x="134" y="133"/>
                </a:lnTo>
                <a:lnTo>
                  <a:pt x="104" y="106"/>
                </a:lnTo>
                <a:lnTo>
                  <a:pt x="73" y="80"/>
                </a:lnTo>
                <a:lnTo>
                  <a:pt x="52" y="53"/>
                </a:lnTo>
                <a:lnTo>
                  <a:pt x="21" y="27"/>
                </a:lnTo>
                <a:lnTo>
                  <a:pt x="0" y="0"/>
                </a:lnTo>
              </a:path>
            </a:pathLst>
          </a:custGeom>
          <a:noFill/>
          <a:ln w="22225">
            <a:solidFill>
              <a:srgbClr val="EE883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4" name="Freeform 34">
            <a:extLst>
              <a:ext uri="{FF2B5EF4-FFF2-40B4-BE49-F238E27FC236}">
                <a16:creationId xmlns:a16="http://schemas.microsoft.com/office/drawing/2014/main" id="{C7CA8EDC-C119-7E46-865C-B59E06B68AB2}"/>
              </a:ext>
            </a:extLst>
          </p:cNvPr>
          <p:cNvSpPr>
            <a:spLocks/>
          </p:cNvSpPr>
          <p:nvPr/>
        </p:nvSpPr>
        <p:spPr bwMode="auto">
          <a:xfrm>
            <a:off x="4999038" y="4729163"/>
            <a:ext cx="2090737" cy="1833562"/>
          </a:xfrm>
          <a:custGeom>
            <a:avLst/>
            <a:gdLst>
              <a:gd name="T0" fmla="*/ 1273 w 1317"/>
              <a:gd name="T1" fmla="*/ 1119 h 1155"/>
              <a:gd name="T2" fmla="*/ 1197 w 1317"/>
              <a:gd name="T3" fmla="*/ 1066 h 1155"/>
              <a:gd name="T4" fmla="*/ 1138 w 1317"/>
              <a:gd name="T5" fmla="*/ 1013 h 1155"/>
              <a:gd name="T6" fmla="*/ 1093 w 1317"/>
              <a:gd name="T7" fmla="*/ 960 h 1155"/>
              <a:gd name="T8" fmla="*/ 1055 w 1317"/>
              <a:gd name="T9" fmla="*/ 907 h 1155"/>
              <a:gd name="T10" fmla="*/ 1034 w 1317"/>
              <a:gd name="T11" fmla="*/ 865 h 1155"/>
              <a:gd name="T12" fmla="*/ 1018 w 1317"/>
              <a:gd name="T13" fmla="*/ 837 h 1155"/>
              <a:gd name="T14" fmla="*/ 1010 w 1317"/>
              <a:gd name="T15" fmla="*/ 821 h 1155"/>
              <a:gd name="T16" fmla="*/ 1003 w 1317"/>
              <a:gd name="T17" fmla="*/ 793 h 1155"/>
              <a:gd name="T18" fmla="*/ 980 w 1317"/>
              <a:gd name="T19" fmla="*/ 759 h 1155"/>
              <a:gd name="T20" fmla="*/ 951 w 1317"/>
              <a:gd name="T21" fmla="*/ 715 h 1155"/>
              <a:gd name="T22" fmla="*/ 921 w 1317"/>
              <a:gd name="T23" fmla="*/ 662 h 1155"/>
              <a:gd name="T24" fmla="*/ 883 w 1317"/>
              <a:gd name="T25" fmla="*/ 617 h 1155"/>
              <a:gd name="T26" fmla="*/ 845 w 1317"/>
              <a:gd name="T27" fmla="*/ 573 h 1155"/>
              <a:gd name="T28" fmla="*/ 809 w 1317"/>
              <a:gd name="T29" fmla="*/ 529 h 1155"/>
              <a:gd name="T30" fmla="*/ 772 w 1317"/>
              <a:gd name="T31" fmla="*/ 495 h 1155"/>
              <a:gd name="T32" fmla="*/ 741 w 1317"/>
              <a:gd name="T33" fmla="*/ 459 h 1155"/>
              <a:gd name="T34" fmla="*/ 704 w 1317"/>
              <a:gd name="T35" fmla="*/ 431 h 1155"/>
              <a:gd name="T36" fmla="*/ 659 w 1317"/>
              <a:gd name="T37" fmla="*/ 414 h 1155"/>
              <a:gd name="T38" fmla="*/ 621 w 1317"/>
              <a:gd name="T39" fmla="*/ 397 h 1155"/>
              <a:gd name="T40" fmla="*/ 576 w 1317"/>
              <a:gd name="T41" fmla="*/ 370 h 1155"/>
              <a:gd name="T42" fmla="*/ 531 w 1317"/>
              <a:gd name="T43" fmla="*/ 353 h 1155"/>
              <a:gd name="T44" fmla="*/ 486 w 1317"/>
              <a:gd name="T45" fmla="*/ 336 h 1155"/>
              <a:gd name="T46" fmla="*/ 441 w 1317"/>
              <a:gd name="T47" fmla="*/ 317 h 1155"/>
              <a:gd name="T48" fmla="*/ 389 w 1317"/>
              <a:gd name="T49" fmla="*/ 300 h 1155"/>
              <a:gd name="T50" fmla="*/ 344 w 1317"/>
              <a:gd name="T51" fmla="*/ 273 h 1155"/>
              <a:gd name="T52" fmla="*/ 292 w 1317"/>
              <a:gd name="T53" fmla="*/ 247 h 1155"/>
              <a:gd name="T54" fmla="*/ 240 w 1317"/>
              <a:gd name="T55" fmla="*/ 222 h 1155"/>
              <a:gd name="T56" fmla="*/ 188 w 1317"/>
              <a:gd name="T57" fmla="*/ 177 h 1155"/>
              <a:gd name="T58" fmla="*/ 134 w 1317"/>
              <a:gd name="T59" fmla="*/ 141 h 1155"/>
              <a:gd name="T60" fmla="*/ 82 w 1317"/>
              <a:gd name="T61" fmla="*/ 89 h 1155"/>
              <a:gd name="T62" fmla="*/ 23 w 1317"/>
              <a:gd name="T63" fmla="*/ 36 h 1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7"/>
              <a:gd name="T97" fmla="*/ 0 h 1155"/>
              <a:gd name="T98" fmla="*/ 1317 w 1317"/>
              <a:gd name="T99" fmla="*/ 1155 h 1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7" h="1155">
                <a:moveTo>
                  <a:pt x="1317" y="1155"/>
                </a:moveTo>
                <a:lnTo>
                  <a:pt x="1273" y="1119"/>
                </a:lnTo>
                <a:lnTo>
                  <a:pt x="1235" y="1093"/>
                </a:lnTo>
                <a:lnTo>
                  <a:pt x="1197" y="1066"/>
                </a:lnTo>
                <a:lnTo>
                  <a:pt x="1168" y="1041"/>
                </a:lnTo>
                <a:lnTo>
                  <a:pt x="1138" y="1013"/>
                </a:lnTo>
                <a:lnTo>
                  <a:pt x="1115" y="988"/>
                </a:lnTo>
                <a:lnTo>
                  <a:pt x="1093" y="960"/>
                </a:lnTo>
                <a:lnTo>
                  <a:pt x="1070" y="935"/>
                </a:lnTo>
                <a:lnTo>
                  <a:pt x="1055" y="907"/>
                </a:lnTo>
                <a:lnTo>
                  <a:pt x="1041" y="882"/>
                </a:lnTo>
                <a:lnTo>
                  <a:pt x="1034" y="865"/>
                </a:lnTo>
                <a:lnTo>
                  <a:pt x="1025" y="846"/>
                </a:lnTo>
                <a:lnTo>
                  <a:pt x="1018" y="837"/>
                </a:lnTo>
                <a:lnTo>
                  <a:pt x="1018" y="829"/>
                </a:lnTo>
                <a:lnTo>
                  <a:pt x="1010" y="821"/>
                </a:lnTo>
                <a:lnTo>
                  <a:pt x="1003" y="793"/>
                </a:lnTo>
                <a:lnTo>
                  <a:pt x="989" y="776"/>
                </a:lnTo>
                <a:lnTo>
                  <a:pt x="980" y="759"/>
                </a:lnTo>
                <a:lnTo>
                  <a:pt x="966" y="732"/>
                </a:lnTo>
                <a:lnTo>
                  <a:pt x="951" y="715"/>
                </a:lnTo>
                <a:lnTo>
                  <a:pt x="935" y="687"/>
                </a:lnTo>
                <a:lnTo>
                  <a:pt x="921" y="662"/>
                </a:lnTo>
                <a:lnTo>
                  <a:pt x="906" y="634"/>
                </a:lnTo>
                <a:lnTo>
                  <a:pt x="883" y="617"/>
                </a:lnTo>
                <a:lnTo>
                  <a:pt x="869" y="590"/>
                </a:lnTo>
                <a:lnTo>
                  <a:pt x="845" y="573"/>
                </a:lnTo>
                <a:lnTo>
                  <a:pt x="831" y="548"/>
                </a:lnTo>
                <a:lnTo>
                  <a:pt x="809" y="529"/>
                </a:lnTo>
                <a:lnTo>
                  <a:pt x="793" y="512"/>
                </a:lnTo>
                <a:lnTo>
                  <a:pt x="772" y="495"/>
                </a:lnTo>
                <a:lnTo>
                  <a:pt x="756" y="476"/>
                </a:lnTo>
                <a:lnTo>
                  <a:pt x="741" y="459"/>
                </a:lnTo>
                <a:lnTo>
                  <a:pt x="718" y="450"/>
                </a:lnTo>
                <a:lnTo>
                  <a:pt x="704" y="431"/>
                </a:lnTo>
                <a:lnTo>
                  <a:pt x="682" y="423"/>
                </a:lnTo>
                <a:lnTo>
                  <a:pt x="659" y="414"/>
                </a:lnTo>
                <a:lnTo>
                  <a:pt x="644" y="406"/>
                </a:lnTo>
                <a:lnTo>
                  <a:pt x="621" y="397"/>
                </a:lnTo>
                <a:lnTo>
                  <a:pt x="599" y="389"/>
                </a:lnTo>
                <a:lnTo>
                  <a:pt x="576" y="370"/>
                </a:lnTo>
                <a:lnTo>
                  <a:pt x="555" y="361"/>
                </a:lnTo>
                <a:lnTo>
                  <a:pt x="531" y="353"/>
                </a:lnTo>
                <a:lnTo>
                  <a:pt x="510" y="345"/>
                </a:lnTo>
                <a:lnTo>
                  <a:pt x="486" y="336"/>
                </a:lnTo>
                <a:lnTo>
                  <a:pt x="465" y="326"/>
                </a:lnTo>
                <a:lnTo>
                  <a:pt x="441" y="317"/>
                </a:lnTo>
                <a:lnTo>
                  <a:pt x="420" y="309"/>
                </a:lnTo>
                <a:lnTo>
                  <a:pt x="389" y="300"/>
                </a:lnTo>
                <a:lnTo>
                  <a:pt x="368" y="292"/>
                </a:lnTo>
                <a:lnTo>
                  <a:pt x="344" y="273"/>
                </a:lnTo>
                <a:lnTo>
                  <a:pt x="323" y="264"/>
                </a:lnTo>
                <a:lnTo>
                  <a:pt x="292" y="247"/>
                </a:lnTo>
                <a:lnTo>
                  <a:pt x="269" y="230"/>
                </a:lnTo>
                <a:lnTo>
                  <a:pt x="240" y="222"/>
                </a:lnTo>
                <a:lnTo>
                  <a:pt x="217" y="194"/>
                </a:lnTo>
                <a:lnTo>
                  <a:pt x="188" y="177"/>
                </a:lnTo>
                <a:lnTo>
                  <a:pt x="165" y="158"/>
                </a:lnTo>
                <a:lnTo>
                  <a:pt x="134" y="141"/>
                </a:lnTo>
                <a:lnTo>
                  <a:pt x="106" y="116"/>
                </a:lnTo>
                <a:lnTo>
                  <a:pt x="82" y="89"/>
                </a:lnTo>
                <a:lnTo>
                  <a:pt x="54" y="63"/>
                </a:lnTo>
                <a:lnTo>
                  <a:pt x="23" y="36"/>
                </a:lnTo>
                <a:lnTo>
                  <a:pt x="0" y="0"/>
                </a:lnTo>
              </a:path>
            </a:pathLst>
          </a:custGeom>
          <a:noFill/>
          <a:ln w="22225">
            <a:solidFill>
              <a:srgbClr val="F38D3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5" name="Freeform 35">
            <a:extLst>
              <a:ext uri="{FF2B5EF4-FFF2-40B4-BE49-F238E27FC236}">
                <a16:creationId xmlns:a16="http://schemas.microsoft.com/office/drawing/2014/main" id="{B09E2521-4949-F049-8830-F7F0E279537A}"/>
              </a:ext>
            </a:extLst>
          </p:cNvPr>
          <p:cNvSpPr>
            <a:spLocks/>
          </p:cNvSpPr>
          <p:nvPr/>
        </p:nvSpPr>
        <p:spPr bwMode="auto">
          <a:xfrm>
            <a:off x="4727575" y="3176588"/>
            <a:ext cx="1935163" cy="3567112"/>
          </a:xfrm>
          <a:custGeom>
            <a:avLst/>
            <a:gdLst>
              <a:gd name="T0" fmla="*/ 0 w 1219"/>
              <a:gd name="T1" fmla="*/ 134 h 2247"/>
              <a:gd name="T2" fmla="*/ 0 w 1219"/>
              <a:gd name="T3" fmla="*/ 354 h 2247"/>
              <a:gd name="T4" fmla="*/ 15 w 1219"/>
              <a:gd name="T5" fmla="*/ 415 h 2247"/>
              <a:gd name="T6" fmla="*/ 45 w 1219"/>
              <a:gd name="T7" fmla="*/ 440 h 2247"/>
              <a:gd name="T8" fmla="*/ 74 w 1219"/>
              <a:gd name="T9" fmla="*/ 459 h 2247"/>
              <a:gd name="T10" fmla="*/ 104 w 1219"/>
              <a:gd name="T11" fmla="*/ 493 h 2247"/>
              <a:gd name="T12" fmla="*/ 142 w 1219"/>
              <a:gd name="T13" fmla="*/ 618 h 2247"/>
              <a:gd name="T14" fmla="*/ 164 w 1219"/>
              <a:gd name="T15" fmla="*/ 794 h 2247"/>
              <a:gd name="T16" fmla="*/ 171 w 1219"/>
              <a:gd name="T17" fmla="*/ 908 h 2247"/>
              <a:gd name="T18" fmla="*/ 194 w 1219"/>
              <a:gd name="T19" fmla="*/ 1031 h 2247"/>
              <a:gd name="T20" fmla="*/ 225 w 1219"/>
              <a:gd name="T21" fmla="*/ 1111 h 2247"/>
              <a:gd name="T22" fmla="*/ 261 w 1219"/>
              <a:gd name="T23" fmla="*/ 1172 h 2247"/>
              <a:gd name="T24" fmla="*/ 322 w 1219"/>
              <a:gd name="T25" fmla="*/ 1242 h 2247"/>
              <a:gd name="T26" fmla="*/ 374 w 1219"/>
              <a:gd name="T27" fmla="*/ 1295 h 2247"/>
              <a:gd name="T28" fmla="*/ 419 w 1219"/>
              <a:gd name="T29" fmla="*/ 1331 h 2247"/>
              <a:gd name="T30" fmla="*/ 478 w 1219"/>
              <a:gd name="T31" fmla="*/ 1375 h 2247"/>
              <a:gd name="T32" fmla="*/ 546 w 1219"/>
              <a:gd name="T33" fmla="*/ 1420 h 2247"/>
              <a:gd name="T34" fmla="*/ 612 w 1219"/>
              <a:gd name="T35" fmla="*/ 1473 h 2247"/>
              <a:gd name="T36" fmla="*/ 695 w 1219"/>
              <a:gd name="T37" fmla="*/ 1534 h 2247"/>
              <a:gd name="T38" fmla="*/ 763 w 1219"/>
              <a:gd name="T39" fmla="*/ 1587 h 2247"/>
              <a:gd name="T40" fmla="*/ 822 w 1219"/>
              <a:gd name="T41" fmla="*/ 1631 h 2247"/>
              <a:gd name="T42" fmla="*/ 867 w 1219"/>
              <a:gd name="T43" fmla="*/ 1674 h 2247"/>
              <a:gd name="T44" fmla="*/ 957 w 1219"/>
              <a:gd name="T45" fmla="*/ 1807 h 2247"/>
              <a:gd name="T46" fmla="*/ 1025 w 1219"/>
              <a:gd name="T47" fmla="*/ 1957 h 2247"/>
              <a:gd name="T48" fmla="*/ 1085 w 1219"/>
              <a:gd name="T49" fmla="*/ 2097 h 2247"/>
              <a:gd name="T50" fmla="*/ 1160 w 1219"/>
              <a:gd name="T51" fmla="*/ 2213 h 2247"/>
              <a:gd name="T52" fmla="*/ 1212 w 1219"/>
              <a:gd name="T53" fmla="*/ 2239 h 2247"/>
              <a:gd name="T54" fmla="*/ 1189 w 1219"/>
              <a:gd name="T55" fmla="*/ 2230 h 2247"/>
              <a:gd name="T56" fmla="*/ 1151 w 1219"/>
              <a:gd name="T57" fmla="*/ 2194 h 2247"/>
              <a:gd name="T58" fmla="*/ 1115 w 1219"/>
              <a:gd name="T59" fmla="*/ 2124 h 2247"/>
              <a:gd name="T60" fmla="*/ 1070 w 1219"/>
              <a:gd name="T61" fmla="*/ 2027 h 2247"/>
              <a:gd name="T62" fmla="*/ 1009 w 1219"/>
              <a:gd name="T63" fmla="*/ 1896 h 2247"/>
              <a:gd name="T64" fmla="*/ 934 w 1219"/>
              <a:gd name="T65" fmla="*/ 1763 h 2247"/>
              <a:gd name="T66" fmla="*/ 853 w 1219"/>
              <a:gd name="T67" fmla="*/ 1648 h 2247"/>
              <a:gd name="T68" fmla="*/ 792 w 1219"/>
              <a:gd name="T69" fmla="*/ 1587 h 2247"/>
              <a:gd name="T70" fmla="*/ 740 w 1219"/>
              <a:gd name="T71" fmla="*/ 1534 h 2247"/>
              <a:gd name="T72" fmla="*/ 681 w 1219"/>
              <a:gd name="T73" fmla="*/ 1490 h 2247"/>
              <a:gd name="T74" fmla="*/ 620 w 1219"/>
              <a:gd name="T75" fmla="*/ 1445 h 2247"/>
              <a:gd name="T76" fmla="*/ 560 w 1219"/>
              <a:gd name="T77" fmla="*/ 1409 h 2247"/>
              <a:gd name="T78" fmla="*/ 508 w 1219"/>
              <a:gd name="T79" fmla="*/ 1375 h 2247"/>
              <a:gd name="T80" fmla="*/ 456 w 1219"/>
              <a:gd name="T81" fmla="*/ 1339 h 2247"/>
              <a:gd name="T82" fmla="*/ 419 w 1219"/>
              <a:gd name="T83" fmla="*/ 1314 h 2247"/>
              <a:gd name="T84" fmla="*/ 350 w 1219"/>
              <a:gd name="T85" fmla="*/ 1251 h 2247"/>
              <a:gd name="T86" fmla="*/ 291 w 1219"/>
              <a:gd name="T87" fmla="*/ 1181 h 2247"/>
              <a:gd name="T88" fmla="*/ 246 w 1219"/>
              <a:gd name="T89" fmla="*/ 1128 h 2247"/>
              <a:gd name="T90" fmla="*/ 225 w 1219"/>
              <a:gd name="T91" fmla="*/ 1084 h 2247"/>
              <a:gd name="T92" fmla="*/ 208 w 1219"/>
              <a:gd name="T93" fmla="*/ 1005 h 2247"/>
              <a:gd name="T94" fmla="*/ 187 w 1219"/>
              <a:gd name="T95" fmla="*/ 838 h 2247"/>
              <a:gd name="T96" fmla="*/ 171 w 1219"/>
              <a:gd name="T97" fmla="*/ 758 h 2247"/>
              <a:gd name="T98" fmla="*/ 164 w 1219"/>
              <a:gd name="T99" fmla="*/ 652 h 2247"/>
              <a:gd name="T100" fmla="*/ 142 w 1219"/>
              <a:gd name="T101" fmla="*/ 546 h 2247"/>
              <a:gd name="T102" fmla="*/ 104 w 1219"/>
              <a:gd name="T103" fmla="*/ 468 h 2247"/>
              <a:gd name="T104" fmla="*/ 74 w 1219"/>
              <a:gd name="T105" fmla="*/ 449 h 2247"/>
              <a:gd name="T106" fmla="*/ 29 w 1219"/>
              <a:gd name="T107" fmla="*/ 415 h 22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19"/>
              <a:gd name="T163" fmla="*/ 0 h 2247"/>
              <a:gd name="T164" fmla="*/ 1219 w 1219"/>
              <a:gd name="T165" fmla="*/ 2247 h 22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19" h="2247">
                <a:moveTo>
                  <a:pt x="22" y="0"/>
                </a:moveTo>
                <a:lnTo>
                  <a:pt x="15" y="36"/>
                </a:lnTo>
                <a:lnTo>
                  <a:pt x="7" y="81"/>
                </a:lnTo>
                <a:lnTo>
                  <a:pt x="0" y="134"/>
                </a:lnTo>
                <a:lnTo>
                  <a:pt x="0" y="195"/>
                </a:lnTo>
                <a:lnTo>
                  <a:pt x="0" y="256"/>
                </a:lnTo>
                <a:lnTo>
                  <a:pt x="0" y="309"/>
                </a:lnTo>
                <a:lnTo>
                  <a:pt x="0" y="354"/>
                </a:lnTo>
                <a:lnTo>
                  <a:pt x="0" y="387"/>
                </a:lnTo>
                <a:lnTo>
                  <a:pt x="7" y="396"/>
                </a:lnTo>
                <a:lnTo>
                  <a:pt x="7" y="407"/>
                </a:lnTo>
                <a:lnTo>
                  <a:pt x="15" y="415"/>
                </a:lnTo>
                <a:lnTo>
                  <a:pt x="22" y="423"/>
                </a:lnTo>
                <a:lnTo>
                  <a:pt x="29" y="432"/>
                </a:lnTo>
                <a:lnTo>
                  <a:pt x="36" y="440"/>
                </a:lnTo>
                <a:lnTo>
                  <a:pt x="45" y="440"/>
                </a:lnTo>
                <a:lnTo>
                  <a:pt x="52" y="449"/>
                </a:lnTo>
                <a:lnTo>
                  <a:pt x="59" y="449"/>
                </a:lnTo>
                <a:lnTo>
                  <a:pt x="67" y="459"/>
                </a:lnTo>
                <a:lnTo>
                  <a:pt x="74" y="459"/>
                </a:lnTo>
                <a:lnTo>
                  <a:pt x="81" y="468"/>
                </a:lnTo>
                <a:lnTo>
                  <a:pt x="90" y="476"/>
                </a:lnTo>
                <a:lnTo>
                  <a:pt x="97" y="485"/>
                </a:lnTo>
                <a:lnTo>
                  <a:pt x="104" y="493"/>
                </a:lnTo>
                <a:lnTo>
                  <a:pt x="112" y="502"/>
                </a:lnTo>
                <a:lnTo>
                  <a:pt x="126" y="529"/>
                </a:lnTo>
                <a:lnTo>
                  <a:pt x="135" y="565"/>
                </a:lnTo>
                <a:lnTo>
                  <a:pt x="142" y="618"/>
                </a:lnTo>
                <a:lnTo>
                  <a:pt x="149" y="660"/>
                </a:lnTo>
                <a:lnTo>
                  <a:pt x="156" y="713"/>
                </a:lnTo>
                <a:lnTo>
                  <a:pt x="164" y="758"/>
                </a:lnTo>
                <a:lnTo>
                  <a:pt x="164" y="794"/>
                </a:lnTo>
                <a:lnTo>
                  <a:pt x="164" y="830"/>
                </a:lnTo>
                <a:lnTo>
                  <a:pt x="164" y="855"/>
                </a:lnTo>
                <a:lnTo>
                  <a:pt x="171" y="883"/>
                </a:lnTo>
                <a:lnTo>
                  <a:pt x="171" y="908"/>
                </a:lnTo>
                <a:lnTo>
                  <a:pt x="180" y="944"/>
                </a:lnTo>
                <a:lnTo>
                  <a:pt x="180" y="969"/>
                </a:lnTo>
                <a:lnTo>
                  <a:pt x="187" y="1005"/>
                </a:lnTo>
                <a:lnTo>
                  <a:pt x="194" y="1031"/>
                </a:lnTo>
                <a:lnTo>
                  <a:pt x="201" y="1058"/>
                </a:lnTo>
                <a:lnTo>
                  <a:pt x="208" y="1075"/>
                </a:lnTo>
                <a:lnTo>
                  <a:pt x="208" y="1094"/>
                </a:lnTo>
                <a:lnTo>
                  <a:pt x="225" y="1111"/>
                </a:lnTo>
                <a:lnTo>
                  <a:pt x="232" y="1128"/>
                </a:lnTo>
                <a:lnTo>
                  <a:pt x="239" y="1147"/>
                </a:lnTo>
                <a:lnTo>
                  <a:pt x="253" y="1155"/>
                </a:lnTo>
                <a:lnTo>
                  <a:pt x="261" y="1172"/>
                </a:lnTo>
                <a:lnTo>
                  <a:pt x="277" y="1189"/>
                </a:lnTo>
                <a:lnTo>
                  <a:pt x="291" y="1208"/>
                </a:lnTo>
                <a:lnTo>
                  <a:pt x="305" y="1225"/>
                </a:lnTo>
                <a:lnTo>
                  <a:pt x="322" y="1242"/>
                </a:lnTo>
                <a:lnTo>
                  <a:pt x="329" y="1251"/>
                </a:lnTo>
                <a:lnTo>
                  <a:pt x="343" y="1270"/>
                </a:lnTo>
                <a:lnTo>
                  <a:pt x="366" y="1278"/>
                </a:lnTo>
                <a:lnTo>
                  <a:pt x="374" y="1295"/>
                </a:lnTo>
                <a:lnTo>
                  <a:pt x="388" y="1304"/>
                </a:lnTo>
                <a:lnTo>
                  <a:pt x="395" y="1314"/>
                </a:lnTo>
                <a:lnTo>
                  <a:pt x="411" y="1323"/>
                </a:lnTo>
                <a:lnTo>
                  <a:pt x="419" y="1331"/>
                </a:lnTo>
                <a:lnTo>
                  <a:pt x="433" y="1339"/>
                </a:lnTo>
                <a:lnTo>
                  <a:pt x="449" y="1348"/>
                </a:lnTo>
                <a:lnTo>
                  <a:pt x="463" y="1356"/>
                </a:lnTo>
                <a:lnTo>
                  <a:pt x="478" y="1375"/>
                </a:lnTo>
                <a:lnTo>
                  <a:pt x="494" y="1384"/>
                </a:lnTo>
                <a:lnTo>
                  <a:pt x="508" y="1392"/>
                </a:lnTo>
                <a:lnTo>
                  <a:pt x="523" y="1409"/>
                </a:lnTo>
                <a:lnTo>
                  <a:pt x="546" y="1420"/>
                </a:lnTo>
                <a:lnTo>
                  <a:pt x="560" y="1437"/>
                </a:lnTo>
                <a:lnTo>
                  <a:pt x="584" y="1445"/>
                </a:lnTo>
                <a:lnTo>
                  <a:pt x="598" y="1462"/>
                </a:lnTo>
                <a:lnTo>
                  <a:pt x="612" y="1473"/>
                </a:lnTo>
                <a:lnTo>
                  <a:pt x="636" y="1490"/>
                </a:lnTo>
                <a:lnTo>
                  <a:pt x="650" y="1498"/>
                </a:lnTo>
                <a:lnTo>
                  <a:pt x="673" y="1515"/>
                </a:lnTo>
                <a:lnTo>
                  <a:pt x="695" y="1534"/>
                </a:lnTo>
                <a:lnTo>
                  <a:pt x="709" y="1543"/>
                </a:lnTo>
                <a:lnTo>
                  <a:pt x="726" y="1560"/>
                </a:lnTo>
                <a:lnTo>
                  <a:pt x="740" y="1568"/>
                </a:lnTo>
                <a:lnTo>
                  <a:pt x="763" y="1587"/>
                </a:lnTo>
                <a:lnTo>
                  <a:pt x="778" y="1595"/>
                </a:lnTo>
                <a:lnTo>
                  <a:pt x="792" y="1612"/>
                </a:lnTo>
                <a:lnTo>
                  <a:pt x="808" y="1621"/>
                </a:lnTo>
                <a:lnTo>
                  <a:pt x="822" y="1631"/>
                </a:lnTo>
                <a:lnTo>
                  <a:pt x="830" y="1648"/>
                </a:lnTo>
                <a:lnTo>
                  <a:pt x="844" y="1657"/>
                </a:lnTo>
                <a:lnTo>
                  <a:pt x="853" y="1665"/>
                </a:lnTo>
                <a:lnTo>
                  <a:pt x="867" y="1674"/>
                </a:lnTo>
                <a:lnTo>
                  <a:pt x="875" y="1684"/>
                </a:lnTo>
                <a:lnTo>
                  <a:pt x="905" y="1727"/>
                </a:lnTo>
                <a:lnTo>
                  <a:pt x="934" y="1763"/>
                </a:lnTo>
                <a:lnTo>
                  <a:pt x="957" y="1807"/>
                </a:lnTo>
                <a:lnTo>
                  <a:pt x="980" y="1843"/>
                </a:lnTo>
                <a:lnTo>
                  <a:pt x="995" y="1885"/>
                </a:lnTo>
                <a:lnTo>
                  <a:pt x="1016" y="1921"/>
                </a:lnTo>
                <a:lnTo>
                  <a:pt x="1025" y="1957"/>
                </a:lnTo>
                <a:lnTo>
                  <a:pt x="1040" y="1991"/>
                </a:lnTo>
                <a:lnTo>
                  <a:pt x="1054" y="2027"/>
                </a:lnTo>
                <a:lnTo>
                  <a:pt x="1070" y="2063"/>
                </a:lnTo>
                <a:lnTo>
                  <a:pt x="1085" y="2097"/>
                </a:lnTo>
                <a:lnTo>
                  <a:pt x="1099" y="2133"/>
                </a:lnTo>
                <a:lnTo>
                  <a:pt x="1115" y="2160"/>
                </a:lnTo>
                <a:lnTo>
                  <a:pt x="1137" y="2186"/>
                </a:lnTo>
                <a:lnTo>
                  <a:pt x="1160" y="2213"/>
                </a:lnTo>
                <a:lnTo>
                  <a:pt x="1181" y="2239"/>
                </a:lnTo>
                <a:lnTo>
                  <a:pt x="1219" y="2247"/>
                </a:lnTo>
                <a:lnTo>
                  <a:pt x="1219" y="2239"/>
                </a:lnTo>
                <a:lnTo>
                  <a:pt x="1212" y="2239"/>
                </a:lnTo>
                <a:lnTo>
                  <a:pt x="1205" y="2239"/>
                </a:lnTo>
                <a:lnTo>
                  <a:pt x="1196" y="2230"/>
                </a:lnTo>
                <a:lnTo>
                  <a:pt x="1189" y="2230"/>
                </a:lnTo>
                <a:lnTo>
                  <a:pt x="1181" y="2222"/>
                </a:lnTo>
                <a:lnTo>
                  <a:pt x="1174" y="2213"/>
                </a:lnTo>
                <a:lnTo>
                  <a:pt x="1160" y="2203"/>
                </a:lnTo>
                <a:lnTo>
                  <a:pt x="1151" y="2194"/>
                </a:lnTo>
                <a:lnTo>
                  <a:pt x="1144" y="2177"/>
                </a:lnTo>
                <a:lnTo>
                  <a:pt x="1129" y="2160"/>
                </a:lnTo>
                <a:lnTo>
                  <a:pt x="1122" y="2141"/>
                </a:lnTo>
                <a:lnTo>
                  <a:pt x="1115" y="2124"/>
                </a:lnTo>
                <a:lnTo>
                  <a:pt x="1106" y="2107"/>
                </a:lnTo>
                <a:lnTo>
                  <a:pt x="1092" y="2080"/>
                </a:lnTo>
                <a:lnTo>
                  <a:pt x="1085" y="2055"/>
                </a:lnTo>
                <a:lnTo>
                  <a:pt x="1070" y="2027"/>
                </a:lnTo>
                <a:lnTo>
                  <a:pt x="1054" y="1991"/>
                </a:lnTo>
                <a:lnTo>
                  <a:pt x="1040" y="1966"/>
                </a:lnTo>
                <a:lnTo>
                  <a:pt x="1025" y="1930"/>
                </a:lnTo>
                <a:lnTo>
                  <a:pt x="1009" y="1896"/>
                </a:lnTo>
                <a:lnTo>
                  <a:pt x="995" y="1860"/>
                </a:lnTo>
                <a:lnTo>
                  <a:pt x="971" y="1824"/>
                </a:lnTo>
                <a:lnTo>
                  <a:pt x="957" y="1799"/>
                </a:lnTo>
                <a:lnTo>
                  <a:pt x="934" y="1763"/>
                </a:lnTo>
                <a:lnTo>
                  <a:pt x="919" y="1737"/>
                </a:lnTo>
                <a:lnTo>
                  <a:pt x="898" y="1701"/>
                </a:lnTo>
                <a:lnTo>
                  <a:pt x="875" y="1674"/>
                </a:lnTo>
                <a:lnTo>
                  <a:pt x="853" y="1648"/>
                </a:lnTo>
                <a:lnTo>
                  <a:pt x="837" y="1621"/>
                </a:lnTo>
                <a:lnTo>
                  <a:pt x="822" y="1612"/>
                </a:lnTo>
                <a:lnTo>
                  <a:pt x="808" y="1595"/>
                </a:lnTo>
                <a:lnTo>
                  <a:pt x="792" y="1587"/>
                </a:lnTo>
                <a:lnTo>
                  <a:pt x="785" y="1579"/>
                </a:lnTo>
                <a:lnTo>
                  <a:pt x="770" y="1560"/>
                </a:lnTo>
                <a:lnTo>
                  <a:pt x="754" y="1551"/>
                </a:lnTo>
                <a:lnTo>
                  <a:pt x="740" y="1534"/>
                </a:lnTo>
                <a:lnTo>
                  <a:pt x="726" y="1526"/>
                </a:lnTo>
                <a:lnTo>
                  <a:pt x="709" y="1515"/>
                </a:lnTo>
                <a:lnTo>
                  <a:pt x="695" y="1498"/>
                </a:lnTo>
                <a:lnTo>
                  <a:pt x="681" y="1490"/>
                </a:lnTo>
                <a:lnTo>
                  <a:pt x="664" y="1481"/>
                </a:lnTo>
                <a:lnTo>
                  <a:pt x="650" y="1473"/>
                </a:lnTo>
                <a:lnTo>
                  <a:pt x="636" y="1462"/>
                </a:lnTo>
                <a:lnTo>
                  <a:pt x="620" y="1445"/>
                </a:lnTo>
                <a:lnTo>
                  <a:pt x="605" y="1437"/>
                </a:lnTo>
                <a:lnTo>
                  <a:pt x="591" y="1428"/>
                </a:lnTo>
                <a:lnTo>
                  <a:pt x="575" y="1420"/>
                </a:lnTo>
                <a:lnTo>
                  <a:pt x="560" y="1409"/>
                </a:lnTo>
                <a:lnTo>
                  <a:pt x="546" y="1401"/>
                </a:lnTo>
                <a:lnTo>
                  <a:pt x="530" y="1392"/>
                </a:lnTo>
                <a:lnTo>
                  <a:pt x="515" y="1384"/>
                </a:lnTo>
                <a:lnTo>
                  <a:pt x="508" y="1375"/>
                </a:lnTo>
                <a:lnTo>
                  <a:pt x="494" y="1367"/>
                </a:lnTo>
                <a:lnTo>
                  <a:pt x="478" y="1356"/>
                </a:lnTo>
                <a:lnTo>
                  <a:pt x="471" y="1348"/>
                </a:lnTo>
                <a:lnTo>
                  <a:pt x="456" y="1339"/>
                </a:lnTo>
                <a:lnTo>
                  <a:pt x="449" y="1331"/>
                </a:lnTo>
                <a:lnTo>
                  <a:pt x="440" y="1323"/>
                </a:lnTo>
                <a:lnTo>
                  <a:pt x="426" y="1323"/>
                </a:lnTo>
                <a:lnTo>
                  <a:pt x="419" y="1314"/>
                </a:lnTo>
                <a:lnTo>
                  <a:pt x="411" y="1314"/>
                </a:lnTo>
                <a:lnTo>
                  <a:pt x="388" y="1287"/>
                </a:lnTo>
                <a:lnTo>
                  <a:pt x="366" y="1270"/>
                </a:lnTo>
                <a:lnTo>
                  <a:pt x="350" y="1251"/>
                </a:lnTo>
                <a:lnTo>
                  <a:pt x="336" y="1234"/>
                </a:lnTo>
                <a:lnTo>
                  <a:pt x="322" y="1217"/>
                </a:lnTo>
                <a:lnTo>
                  <a:pt x="305" y="1200"/>
                </a:lnTo>
                <a:lnTo>
                  <a:pt x="291" y="1181"/>
                </a:lnTo>
                <a:lnTo>
                  <a:pt x="277" y="1164"/>
                </a:lnTo>
                <a:lnTo>
                  <a:pt x="270" y="1155"/>
                </a:lnTo>
                <a:lnTo>
                  <a:pt x="261" y="1136"/>
                </a:lnTo>
                <a:lnTo>
                  <a:pt x="246" y="1128"/>
                </a:lnTo>
                <a:lnTo>
                  <a:pt x="239" y="1111"/>
                </a:lnTo>
                <a:lnTo>
                  <a:pt x="232" y="1103"/>
                </a:lnTo>
                <a:lnTo>
                  <a:pt x="232" y="1094"/>
                </a:lnTo>
                <a:lnTo>
                  <a:pt x="225" y="1084"/>
                </a:lnTo>
                <a:lnTo>
                  <a:pt x="216" y="1075"/>
                </a:lnTo>
                <a:lnTo>
                  <a:pt x="216" y="1067"/>
                </a:lnTo>
                <a:lnTo>
                  <a:pt x="216" y="1041"/>
                </a:lnTo>
                <a:lnTo>
                  <a:pt x="208" y="1005"/>
                </a:lnTo>
                <a:lnTo>
                  <a:pt x="201" y="961"/>
                </a:lnTo>
                <a:lnTo>
                  <a:pt x="201" y="916"/>
                </a:lnTo>
                <a:lnTo>
                  <a:pt x="194" y="872"/>
                </a:lnTo>
                <a:lnTo>
                  <a:pt x="187" y="838"/>
                </a:lnTo>
                <a:lnTo>
                  <a:pt x="180" y="802"/>
                </a:lnTo>
                <a:lnTo>
                  <a:pt x="180" y="794"/>
                </a:lnTo>
                <a:lnTo>
                  <a:pt x="171" y="777"/>
                </a:lnTo>
                <a:lnTo>
                  <a:pt x="171" y="758"/>
                </a:lnTo>
                <a:lnTo>
                  <a:pt x="171" y="732"/>
                </a:lnTo>
                <a:lnTo>
                  <a:pt x="164" y="705"/>
                </a:lnTo>
                <a:lnTo>
                  <a:pt x="164" y="679"/>
                </a:lnTo>
                <a:lnTo>
                  <a:pt x="164" y="652"/>
                </a:lnTo>
                <a:lnTo>
                  <a:pt x="156" y="627"/>
                </a:lnTo>
                <a:lnTo>
                  <a:pt x="156" y="599"/>
                </a:lnTo>
                <a:lnTo>
                  <a:pt x="149" y="574"/>
                </a:lnTo>
                <a:lnTo>
                  <a:pt x="142" y="546"/>
                </a:lnTo>
                <a:lnTo>
                  <a:pt x="135" y="521"/>
                </a:lnTo>
                <a:lnTo>
                  <a:pt x="126" y="502"/>
                </a:lnTo>
                <a:lnTo>
                  <a:pt x="119" y="476"/>
                </a:lnTo>
                <a:lnTo>
                  <a:pt x="104" y="468"/>
                </a:lnTo>
                <a:lnTo>
                  <a:pt x="90" y="459"/>
                </a:lnTo>
                <a:lnTo>
                  <a:pt x="90" y="449"/>
                </a:lnTo>
                <a:lnTo>
                  <a:pt x="81" y="449"/>
                </a:lnTo>
                <a:lnTo>
                  <a:pt x="74" y="449"/>
                </a:lnTo>
                <a:lnTo>
                  <a:pt x="67" y="440"/>
                </a:lnTo>
                <a:lnTo>
                  <a:pt x="52" y="440"/>
                </a:lnTo>
                <a:lnTo>
                  <a:pt x="45" y="432"/>
                </a:lnTo>
                <a:lnTo>
                  <a:pt x="29" y="415"/>
                </a:lnTo>
                <a:lnTo>
                  <a:pt x="15" y="407"/>
                </a:lnTo>
                <a:lnTo>
                  <a:pt x="7" y="387"/>
                </a:lnTo>
                <a:lnTo>
                  <a:pt x="22" y="0"/>
                </a:lnTo>
                <a:close/>
              </a:path>
            </a:pathLst>
          </a:custGeom>
          <a:solidFill>
            <a:srgbClr val="B3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6" name="Freeform 36">
            <a:extLst>
              <a:ext uri="{FF2B5EF4-FFF2-40B4-BE49-F238E27FC236}">
                <a16:creationId xmlns:a16="http://schemas.microsoft.com/office/drawing/2014/main" id="{25D655C2-7047-9746-A5B8-858EBD8E010E}"/>
              </a:ext>
            </a:extLst>
          </p:cNvPr>
          <p:cNvSpPr>
            <a:spLocks/>
          </p:cNvSpPr>
          <p:nvPr/>
        </p:nvSpPr>
        <p:spPr bwMode="auto">
          <a:xfrm>
            <a:off x="4738688" y="3203575"/>
            <a:ext cx="2339975" cy="2798763"/>
          </a:xfrm>
          <a:custGeom>
            <a:avLst/>
            <a:gdLst>
              <a:gd name="T0" fmla="*/ 1444 w 1474"/>
              <a:gd name="T1" fmla="*/ 1754 h 1763"/>
              <a:gd name="T2" fmla="*/ 1392 w 1474"/>
              <a:gd name="T3" fmla="*/ 1737 h 1763"/>
              <a:gd name="T4" fmla="*/ 1347 w 1474"/>
              <a:gd name="T5" fmla="*/ 1701 h 1763"/>
              <a:gd name="T6" fmla="*/ 1302 w 1474"/>
              <a:gd name="T7" fmla="*/ 1667 h 1763"/>
              <a:gd name="T8" fmla="*/ 1264 w 1474"/>
              <a:gd name="T9" fmla="*/ 1631 h 1763"/>
              <a:gd name="T10" fmla="*/ 1234 w 1474"/>
              <a:gd name="T11" fmla="*/ 1587 h 1763"/>
              <a:gd name="T12" fmla="*/ 1205 w 1474"/>
              <a:gd name="T13" fmla="*/ 1551 h 1763"/>
              <a:gd name="T14" fmla="*/ 1182 w 1474"/>
              <a:gd name="T15" fmla="*/ 1526 h 1763"/>
              <a:gd name="T16" fmla="*/ 1160 w 1474"/>
              <a:gd name="T17" fmla="*/ 1481 h 1763"/>
              <a:gd name="T18" fmla="*/ 1122 w 1474"/>
              <a:gd name="T19" fmla="*/ 1437 h 1763"/>
              <a:gd name="T20" fmla="*/ 1078 w 1474"/>
              <a:gd name="T21" fmla="*/ 1392 h 1763"/>
              <a:gd name="T22" fmla="*/ 1033 w 1474"/>
              <a:gd name="T23" fmla="*/ 1358 h 1763"/>
              <a:gd name="T24" fmla="*/ 981 w 1474"/>
              <a:gd name="T25" fmla="*/ 1322 h 1763"/>
              <a:gd name="T26" fmla="*/ 936 w 1474"/>
              <a:gd name="T27" fmla="*/ 1306 h 1763"/>
              <a:gd name="T28" fmla="*/ 882 w 1474"/>
              <a:gd name="T29" fmla="*/ 1278 h 1763"/>
              <a:gd name="T30" fmla="*/ 846 w 1474"/>
              <a:gd name="T31" fmla="*/ 1261 h 1763"/>
              <a:gd name="T32" fmla="*/ 815 w 1474"/>
              <a:gd name="T33" fmla="*/ 1253 h 1763"/>
              <a:gd name="T34" fmla="*/ 778 w 1474"/>
              <a:gd name="T35" fmla="*/ 1234 h 1763"/>
              <a:gd name="T36" fmla="*/ 733 w 1474"/>
              <a:gd name="T37" fmla="*/ 1217 h 1763"/>
              <a:gd name="T38" fmla="*/ 688 w 1474"/>
              <a:gd name="T39" fmla="*/ 1200 h 1763"/>
              <a:gd name="T40" fmla="*/ 643 w 1474"/>
              <a:gd name="T41" fmla="*/ 1183 h 1763"/>
              <a:gd name="T42" fmla="*/ 598 w 1474"/>
              <a:gd name="T43" fmla="*/ 1164 h 1763"/>
              <a:gd name="T44" fmla="*/ 546 w 1474"/>
              <a:gd name="T45" fmla="*/ 1138 h 1763"/>
              <a:gd name="T46" fmla="*/ 501 w 1474"/>
              <a:gd name="T47" fmla="*/ 1119 h 1763"/>
              <a:gd name="T48" fmla="*/ 456 w 1474"/>
              <a:gd name="T49" fmla="*/ 1086 h 1763"/>
              <a:gd name="T50" fmla="*/ 412 w 1474"/>
              <a:gd name="T51" fmla="*/ 1058 h 1763"/>
              <a:gd name="T52" fmla="*/ 367 w 1474"/>
              <a:gd name="T53" fmla="*/ 1024 h 1763"/>
              <a:gd name="T54" fmla="*/ 322 w 1474"/>
              <a:gd name="T55" fmla="*/ 980 h 1763"/>
              <a:gd name="T56" fmla="*/ 284 w 1474"/>
              <a:gd name="T57" fmla="*/ 935 h 1763"/>
              <a:gd name="T58" fmla="*/ 246 w 1474"/>
              <a:gd name="T59" fmla="*/ 882 h 1763"/>
              <a:gd name="T60" fmla="*/ 218 w 1474"/>
              <a:gd name="T61" fmla="*/ 830 h 1763"/>
              <a:gd name="T62" fmla="*/ 180 w 1474"/>
              <a:gd name="T63" fmla="*/ 760 h 1763"/>
              <a:gd name="T64" fmla="*/ 173 w 1474"/>
              <a:gd name="T65" fmla="*/ 715 h 1763"/>
              <a:gd name="T66" fmla="*/ 164 w 1474"/>
              <a:gd name="T67" fmla="*/ 671 h 1763"/>
              <a:gd name="T68" fmla="*/ 164 w 1474"/>
              <a:gd name="T69" fmla="*/ 626 h 1763"/>
              <a:gd name="T70" fmla="*/ 164 w 1474"/>
              <a:gd name="T71" fmla="*/ 601 h 1763"/>
              <a:gd name="T72" fmla="*/ 157 w 1474"/>
              <a:gd name="T73" fmla="*/ 574 h 1763"/>
              <a:gd name="T74" fmla="*/ 149 w 1474"/>
              <a:gd name="T75" fmla="*/ 538 h 1763"/>
              <a:gd name="T76" fmla="*/ 142 w 1474"/>
              <a:gd name="T77" fmla="*/ 495 h 1763"/>
              <a:gd name="T78" fmla="*/ 119 w 1474"/>
              <a:gd name="T79" fmla="*/ 451 h 1763"/>
              <a:gd name="T80" fmla="*/ 90 w 1474"/>
              <a:gd name="T81" fmla="*/ 415 h 1763"/>
              <a:gd name="T82" fmla="*/ 52 w 1474"/>
              <a:gd name="T83" fmla="*/ 379 h 1763"/>
              <a:gd name="T84" fmla="*/ 29 w 1474"/>
              <a:gd name="T85" fmla="*/ 362 h 1763"/>
              <a:gd name="T86" fmla="*/ 22 w 1474"/>
              <a:gd name="T87" fmla="*/ 354 h 1763"/>
              <a:gd name="T88" fmla="*/ 15 w 1474"/>
              <a:gd name="T89" fmla="*/ 345 h 1763"/>
              <a:gd name="T90" fmla="*/ 15 w 1474"/>
              <a:gd name="T91" fmla="*/ 337 h 1763"/>
              <a:gd name="T92" fmla="*/ 8 w 1474"/>
              <a:gd name="T93" fmla="*/ 318 h 1763"/>
              <a:gd name="T94" fmla="*/ 8 w 1474"/>
              <a:gd name="T95" fmla="*/ 256 h 1763"/>
              <a:gd name="T96" fmla="*/ 0 w 1474"/>
              <a:gd name="T97" fmla="*/ 159 h 1763"/>
              <a:gd name="T98" fmla="*/ 8 w 1474"/>
              <a:gd name="T99" fmla="*/ 53 h 17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4"/>
              <a:gd name="T151" fmla="*/ 0 h 1763"/>
              <a:gd name="T152" fmla="*/ 1474 w 1474"/>
              <a:gd name="T153" fmla="*/ 1763 h 17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4" h="1763">
                <a:moveTo>
                  <a:pt x="1474" y="1763"/>
                </a:moveTo>
                <a:lnTo>
                  <a:pt x="1444" y="1754"/>
                </a:lnTo>
                <a:lnTo>
                  <a:pt x="1422" y="1746"/>
                </a:lnTo>
                <a:lnTo>
                  <a:pt x="1392" y="1737"/>
                </a:lnTo>
                <a:lnTo>
                  <a:pt x="1368" y="1720"/>
                </a:lnTo>
                <a:lnTo>
                  <a:pt x="1347" y="1701"/>
                </a:lnTo>
                <a:lnTo>
                  <a:pt x="1323" y="1684"/>
                </a:lnTo>
                <a:lnTo>
                  <a:pt x="1302" y="1667"/>
                </a:lnTo>
                <a:lnTo>
                  <a:pt x="1288" y="1648"/>
                </a:lnTo>
                <a:lnTo>
                  <a:pt x="1264" y="1631"/>
                </a:lnTo>
                <a:lnTo>
                  <a:pt x="1250" y="1614"/>
                </a:lnTo>
                <a:lnTo>
                  <a:pt x="1234" y="1587"/>
                </a:lnTo>
                <a:lnTo>
                  <a:pt x="1219" y="1570"/>
                </a:lnTo>
                <a:lnTo>
                  <a:pt x="1205" y="1551"/>
                </a:lnTo>
                <a:lnTo>
                  <a:pt x="1189" y="1543"/>
                </a:lnTo>
                <a:lnTo>
                  <a:pt x="1182" y="1526"/>
                </a:lnTo>
                <a:lnTo>
                  <a:pt x="1174" y="1509"/>
                </a:lnTo>
                <a:lnTo>
                  <a:pt x="1160" y="1481"/>
                </a:lnTo>
                <a:lnTo>
                  <a:pt x="1144" y="1464"/>
                </a:lnTo>
                <a:lnTo>
                  <a:pt x="1122" y="1437"/>
                </a:lnTo>
                <a:lnTo>
                  <a:pt x="1099" y="1411"/>
                </a:lnTo>
                <a:lnTo>
                  <a:pt x="1078" y="1392"/>
                </a:lnTo>
                <a:lnTo>
                  <a:pt x="1054" y="1375"/>
                </a:lnTo>
                <a:lnTo>
                  <a:pt x="1033" y="1358"/>
                </a:lnTo>
                <a:lnTo>
                  <a:pt x="1009" y="1339"/>
                </a:lnTo>
                <a:lnTo>
                  <a:pt x="981" y="1322"/>
                </a:lnTo>
                <a:lnTo>
                  <a:pt x="957" y="1314"/>
                </a:lnTo>
                <a:lnTo>
                  <a:pt x="936" y="1306"/>
                </a:lnTo>
                <a:lnTo>
                  <a:pt x="912" y="1287"/>
                </a:lnTo>
                <a:lnTo>
                  <a:pt x="882" y="1278"/>
                </a:lnTo>
                <a:lnTo>
                  <a:pt x="868" y="1270"/>
                </a:lnTo>
                <a:lnTo>
                  <a:pt x="846" y="1261"/>
                </a:lnTo>
                <a:lnTo>
                  <a:pt x="830" y="1253"/>
                </a:lnTo>
                <a:lnTo>
                  <a:pt x="815" y="1253"/>
                </a:lnTo>
                <a:lnTo>
                  <a:pt x="792" y="1244"/>
                </a:lnTo>
                <a:lnTo>
                  <a:pt x="778" y="1234"/>
                </a:lnTo>
                <a:lnTo>
                  <a:pt x="756" y="1225"/>
                </a:lnTo>
                <a:lnTo>
                  <a:pt x="733" y="1217"/>
                </a:lnTo>
                <a:lnTo>
                  <a:pt x="711" y="1208"/>
                </a:lnTo>
                <a:lnTo>
                  <a:pt x="688" y="1200"/>
                </a:lnTo>
                <a:lnTo>
                  <a:pt x="666" y="1191"/>
                </a:lnTo>
                <a:lnTo>
                  <a:pt x="643" y="1183"/>
                </a:lnTo>
                <a:lnTo>
                  <a:pt x="622" y="1172"/>
                </a:lnTo>
                <a:lnTo>
                  <a:pt x="598" y="1164"/>
                </a:lnTo>
                <a:lnTo>
                  <a:pt x="577" y="1155"/>
                </a:lnTo>
                <a:lnTo>
                  <a:pt x="546" y="1138"/>
                </a:lnTo>
                <a:lnTo>
                  <a:pt x="523" y="1130"/>
                </a:lnTo>
                <a:lnTo>
                  <a:pt x="501" y="1119"/>
                </a:lnTo>
                <a:lnTo>
                  <a:pt x="478" y="1102"/>
                </a:lnTo>
                <a:lnTo>
                  <a:pt x="456" y="1086"/>
                </a:lnTo>
                <a:lnTo>
                  <a:pt x="433" y="1077"/>
                </a:lnTo>
                <a:lnTo>
                  <a:pt x="412" y="1058"/>
                </a:lnTo>
                <a:lnTo>
                  <a:pt x="388" y="1041"/>
                </a:lnTo>
                <a:lnTo>
                  <a:pt x="367" y="1024"/>
                </a:lnTo>
                <a:lnTo>
                  <a:pt x="343" y="1005"/>
                </a:lnTo>
                <a:lnTo>
                  <a:pt x="322" y="980"/>
                </a:lnTo>
                <a:lnTo>
                  <a:pt x="307" y="961"/>
                </a:lnTo>
                <a:lnTo>
                  <a:pt x="284" y="935"/>
                </a:lnTo>
                <a:lnTo>
                  <a:pt x="270" y="908"/>
                </a:lnTo>
                <a:lnTo>
                  <a:pt x="246" y="882"/>
                </a:lnTo>
                <a:lnTo>
                  <a:pt x="232" y="855"/>
                </a:lnTo>
                <a:lnTo>
                  <a:pt x="218" y="830"/>
                </a:lnTo>
                <a:lnTo>
                  <a:pt x="194" y="794"/>
                </a:lnTo>
                <a:lnTo>
                  <a:pt x="180" y="760"/>
                </a:lnTo>
                <a:lnTo>
                  <a:pt x="173" y="724"/>
                </a:lnTo>
                <a:lnTo>
                  <a:pt x="173" y="715"/>
                </a:lnTo>
                <a:lnTo>
                  <a:pt x="164" y="696"/>
                </a:lnTo>
                <a:lnTo>
                  <a:pt x="164" y="671"/>
                </a:lnTo>
                <a:lnTo>
                  <a:pt x="164" y="635"/>
                </a:lnTo>
                <a:lnTo>
                  <a:pt x="164" y="626"/>
                </a:lnTo>
                <a:lnTo>
                  <a:pt x="164" y="618"/>
                </a:lnTo>
                <a:lnTo>
                  <a:pt x="164" y="601"/>
                </a:lnTo>
                <a:lnTo>
                  <a:pt x="164" y="591"/>
                </a:lnTo>
                <a:lnTo>
                  <a:pt x="157" y="574"/>
                </a:lnTo>
                <a:lnTo>
                  <a:pt x="157" y="557"/>
                </a:lnTo>
                <a:lnTo>
                  <a:pt x="149" y="538"/>
                </a:lnTo>
                <a:lnTo>
                  <a:pt x="149" y="512"/>
                </a:lnTo>
                <a:lnTo>
                  <a:pt x="142" y="495"/>
                </a:lnTo>
                <a:lnTo>
                  <a:pt x="135" y="476"/>
                </a:lnTo>
                <a:lnTo>
                  <a:pt x="119" y="451"/>
                </a:lnTo>
                <a:lnTo>
                  <a:pt x="105" y="432"/>
                </a:lnTo>
                <a:lnTo>
                  <a:pt x="90" y="415"/>
                </a:lnTo>
                <a:lnTo>
                  <a:pt x="74" y="398"/>
                </a:lnTo>
                <a:lnTo>
                  <a:pt x="52" y="379"/>
                </a:lnTo>
                <a:lnTo>
                  <a:pt x="29" y="362"/>
                </a:lnTo>
                <a:lnTo>
                  <a:pt x="22" y="354"/>
                </a:lnTo>
                <a:lnTo>
                  <a:pt x="15" y="345"/>
                </a:lnTo>
                <a:lnTo>
                  <a:pt x="15" y="337"/>
                </a:lnTo>
                <a:lnTo>
                  <a:pt x="8" y="326"/>
                </a:lnTo>
                <a:lnTo>
                  <a:pt x="8" y="318"/>
                </a:lnTo>
                <a:lnTo>
                  <a:pt x="8" y="292"/>
                </a:lnTo>
                <a:lnTo>
                  <a:pt x="8" y="256"/>
                </a:lnTo>
                <a:lnTo>
                  <a:pt x="0" y="203"/>
                </a:lnTo>
                <a:lnTo>
                  <a:pt x="0" y="159"/>
                </a:lnTo>
                <a:lnTo>
                  <a:pt x="8" y="106"/>
                </a:lnTo>
                <a:lnTo>
                  <a:pt x="8" y="53"/>
                </a:lnTo>
                <a:lnTo>
                  <a:pt x="22" y="0"/>
                </a:lnTo>
              </a:path>
            </a:pathLst>
          </a:custGeom>
          <a:noFill/>
          <a:ln w="22225">
            <a:solidFill>
              <a:srgbClr val="FF994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7" name="Freeform 37">
            <a:extLst>
              <a:ext uri="{FF2B5EF4-FFF2-40B4-BE49-F238E27FC236}">
                <a16:creationId xmlns:a16="http://schemas.microsoft.com/office/drawing/2014/main" id="{37C73068-3ECA-6D47-B75B-78E904D5E20B}"/>
              </a:ext>
            </a:extLst>
          </p:cNvPr>
          <p:cNvSpPr>
            <a:spLocks/>
          </p:cNvSpPr>
          <p:nvPr/>
        </p:nvSpPr>
        <p:spPr bwMode="auto">
          <a:xfrm>
            <a:off x="4751388" y="3233738"/>
            <a:ext cx="2327275" cy="2768600"/>
          </a:xfrm>
          <a:custGeom>
            <a:avLst/>
            <a:gdLst>
              <a:gd name="T0" fmla="*/ 1443 w 1466"/>
              <a:gd name="T1" fmla="*/ 1735 h 1744"/>
              <a:gd name="T2" fmla="*/ 1384 w 1466"/>
              <a:gd name="T3" fmla="*/ 1710 h 1744"/>
              <a:gd name="T4" fmla="*/ 1339 w 1466"/>
              <a:gd name="T5" fmla="*/ 1674 h 1744"/>
              <a:gd name="T6" fmla="*/ 1294 w 1466"/>
              <a:gd name="T7" fmla="*/ 1638 h 1744"/>
              <a:gd name="T8" fmla="*/ 1256 w 1466"/>
              <a:gd name="T9" fmla="*/ 1604 h 1744"/>
              <a:gd name="T10" fmla="*/ 1226 w 1466"/>
              <a:gd name="T11" fmla="*/ 1559 h 1744"/>
              <a:gd name="T12" fmla="*/ 1190 w 1466"/>
              <a:gd name="T13" fmla="*/ 1515 h 1744"/>
              <a:gd name="T14" fmla="*/ 1166 w 1466"/>
              <a:gd name="T15" fmla="*/ 1479 h 1744"/>
              <a:gd name="T16" fmla="*/ 1136 w 1466"/>
              <a:gd name="T17" fmla="*/ 1445 h 1744"/>
              <a:gd name="T18" fmla="*/ 1091 w 1466"/>
              <a:gd name="T19" fmla="*/ 1392 h 1744"/>
              <a:gd name="T20" fmla="*/ 1046 w 1466"/>
              <a:gd name="T21" fmla="*/ 1356 h 1744"/>
              <a:gd name="T22" fmla="*/ 1001 w 1466"/>
              <a:gd name="T23" fmla="*/ 1320 h 1744"/>
              <a:gd name="T24" fmla="*/ 949 w 1466"/>
              <a:gd name="T25" fmla="*/ 1287 h 1744"/>
              <a:gd name="T26" fmla="*/ 904 w 1466"/>
              <a:gd name="T27" fmla="*/ 1268 h 1744"/>
              <a:gd name="T28" fmla="*/ 860 w 1466"/>
              <a:gd name="T29" fmla="*/ 1242 h 1744"/>
              <a:gd name="T30" fmla="*/ 822 w 1466"/>
              <a:gd name="T31" fmla="*/ 1234 h 1744"/>
              <a:gd name="T32" fmla="*/ 793 w 1466"/>
              <a:gd name="T33" fmla="*/ 1215 h 1744"/>
              <a:gd name="T34" fmla="*/ 748 w 1466"/>
              <a:gd name="T35" fmla="*/ 1198 h 1744"/>
              <a:gd name="T36" fmla="*/ 703 w 1466"/>
              <a:gd name="T37" fmla="*/ 1181 h 1744"/>
              <a:gd name="T38" fmla="*/ 658 w 1466"/>
              <a:gd name="T39" fmla="*/ 1172 h 1744"/>
              <a:gd name="T40" fmla="*/ 614 w 1466"/>
              <a:gd name="T41" fmla="*/ 1145 h 1744"/>
              <a:gd name="T42" fmla="*/ 569 w 1466"/>
              <a:gd name="T43" fmla="*/ 1128 h 1744"/>
              <a:gd name="T44" fmla="*/ 524 w 1466"/>
              <a:gd name="T45" fmla="*/ 1100 h 1744"/>
              <a:gd name="T46" fmla="*/ 479 w 1466"/>
              <a:gd name="T47" fmla="*/ 1075 h 1744"/>
              <a:gd name="T48" fmla="*/ 434 w 1466"/>
              <a:gd name="T49" fmla="*/ 1048 h 1744"/>
              <a:gd name="T50" fmla="*/ 389 w 1466"/>
              <a:gd name="T51" fmla="*/ 1014 h 1744"/>
              <a:gd name="T52" fmla="*/ 351 w 1466"/>
              <a:gd name="T53" fmla="*/ 978 h 1744"/>
              <a:gd name="T54" fmla="*/ 307 w 1466"/>
              <a:gd name="T55" fmla="*/ 942 h 1744"/>
              <a:gd name="T56" fmla="*/ 269 w 1466"/>
              <a:gd name="T57" fmla="*/ 899 h 1744"/>
              <a:gd name="T58" fmla="*/ 238 w 1466"/>
              <a:gd name="T59" fmla="*/ 855 h 1744"/>
              <a:gd name="T60" fmla="*/ 201 w 1466"/>
              <a:gd name="T61" fmla="*/ 802 h 1744"/>
              <a:gd name="T62" fmla="*/ 179 w 1466"/>
              <a:gd name="T63" fmla="*/ 741 h 1744"/>
              <a:gd name="T64" fmla="*/ 165 w 1466"/>
              <a:gd name="T65" fmla="*/ 696 h 1744"/>
              <a:gd name="T66" fmla="*/ 156 w 1466"/>
              <a:gd name="T67" fmla="*/ 652 h 1744"/>
              <a:gd name="T68" fmla="*/ 156 w 1466"/>
              <a:gd name="T69" fmla="*/ 607 h 1744"/>
              <a:gd name="T70" fmla="*/ 156 w 1466"/>
              <a:gd name="T71" fmla="*/ 582 h 1744"/>
              <a:gd name="T72" fmla="*/ 156 w 1466"/>
              <a:gd name="T73" fmla="*/ 555 h 1744"/>
              <a:gd name="T74" fmla="*/ 149 w 1466"/>
              <a:gd name="T75" fmla="*/ 519 h 1744"/>
              <a:gd name="T76" fmla="*/ 134 w 1466"/>
              <a:gd name="T77" fmla="*/ 476 h 1744"/>
              <a:gd name="T78" fmla="*/ 120 w 1466"/>
              <a:gd name="T79" fmla="*/ 432 h 1744"/>
              <a:gd name="T80" fmla="*/ 89 w 1466"/>
              <a:gd name="T81" fmla="*/ 387 h 1744"/>
              <a:gd name="T82" fmla="*/ 52 w 1466"/>
              <a:gd name="T83" fmla="*/ 351 h 1744"/>
              <a:gd name="T84" fmla="*/ 21 w 1466"/>
              <a:gd name="T85" fmla="*/ 335 h 1744"/>
              <a:gd name="T86" fmla="*/ 21 w 1466"/>
              <a:gd name="T87" fmla="*/ 335 h 1744"/>
              <a:gd name="T88" fmla="*/ 14 w 1466"/>
              <a:gd name="T89" fmla="*/ 326 h 1744"/>
              <a:gd name="T90" fmla="*/ 7 w 1466"/>
              <a:gd name="T91" fmla="*/ 318 h 1744"/>
              <a:gd name="T92" fmla="*/ 7 w 1466"/>
              <a:gd name="T93" fmla="*/ 299 h 1744"/>
              <a:gd name="T94" fmla="*/ 0 w 1466"/>
              <a:gd name="T95" fmla="*/ 237 h 1744"/>
              <a:gd name="T96" fmla="*/ 0 w 1466"/>
              <a:gd name="T97" fmla="*/ 148 h 1744"/>
              <a:gd name="T98" fmla="*/ 7 w 1466"/>
              <a:gd name="T99" fmla="*/ 53 h 1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66"/>
              <a:gd name="T151" fmla="*/ 0 h 1744"/>
              <a:gd name="T152" fmla="*/ 1466 w 1466"/>
              <a:gd name="T153" fmla="*/ 1744 h 1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66" h="1744">
                <a:moveTo>
                  <a:pt x="1466" y="1744"/>
                </a:moveTo>
                <a:lnTo>
                  <a:pt x="1443" y="1735"/>
                </a:lnTo>
                <a:lnTo>
                  <a:pt x="1414" y="1727"/>
                </a:lnTo>
                <a:lnTo>
                  <a:pt x="1384" y="1710"/>
                </a:lnTo>
                <a:lnTo>
                  <a:pt x="1360" y="1701"/>
                </a:lnTo>
                <a:lnTo>
                  <a:pt x="1339" y="1674"/>
                </a:lnTo>
                <a:lnTo>
                  <a:pt x="1315" y="1665"/>
                </a:lnTo>
                <a:lnTo>
                  <a:pt x="1294" y="1638"/>
                </a:lnTo>
                <a:lnTo>
                  <a:pt x="1280" y="1621"/>
                </a:lnTo>
                <a:lnTo>
                  <a:pt x="1256" y="1604"/>
                </a:lnTo>
                <a:lnTo>
                  <a:pt x="1242" y="1576"/>
                </a:lnTo>
                <a:lnTo>
                  <a:pt x="1226" y="1559"/>
                </a:lnTo>
                <a:lnTo>
                  <a:pt x="1204" y="1532"/>
                </a:lnTo>
                <a:lnTo>
                  <a:pt x="1190" y="1515"/>
                </a:lnTo>
                <a:lnTo>
                  <a:pt x="1181" y="1498"/>
                </a:lnTo>
                <a:lnTo>
                  <a:pt x="1166" y="1479"/>
                </a:lnTo>
                <a:lnTo>
                  <a:pt x="1152" y="1462"/>
                </a:lnTo>
                <a:lnTo>
                  <a:pt x="1136" y="1445"/>
                </a:lnTo>
                <a:lnTo>
                  <a:pt x="1114" y="1418"/>
                </a:lnTo>
                <a:lnTo>
                  <a:pt x="1091" y="1392"/>
                </a:lnTo>
                <a:lnTo>
                  <a:pt x="1070" y="1373"/>
                </a:lnTo>
                <a:lnTo>
                  <a:pt x="1046" y="1356"/>
                </a:lnTo>
                <a:lnTo>
                  <a:pt x="1025" y="1339"/>
                </a:lnTo>
                <a:lnTo>
                  <a:pt x="1001" y="1320"/>
                </a:lnTo>
                <a:lnTo>
                  <a:pt x="980" y="1303"/>
                </a:lnTo>
                <a:lnTo>
                  <a:pt x="949" y="1287"/>
                </a:lnTo>
                <a:lnTo>
                  <a:pt x="928" y="1278"/>
                </a:lnTo>
                <a:lnTo>
                  <a:pt x="904" y="1268"/>
                </a:lnTo>
                <a:lnTo>
                  <a:pt x="883" y="1251"/>
                </a:lnTo>
                <a:lnTo>
                  <a:pt x="860" y="1242"/>
                </a:lnTo>
                <a:lnTo>
                  <a:pt x="845" y="1234"/>
                </a:lnTo>
                <a:lnTo>
                  <a:pt x="822" y="1234"/>
                </a:lnTo>
                <a:lnTo>
                  <a:pt x="807" y="1225"/>
                </a:lnTo>
                <a:lnTo>
                  <a:pt x="793" y="1215"/>
                </a:lnTo>
                <a:lnTo>
                  <a:pt x="770" y="1206"/>
                </a:lnTo>
                <a:lnTo>
                  <a:pt x="748" y="1198"/>
                </a:lnTo>
                <a:lnTo>
                  <a:pt x="725" y="1189"/>
                </a:lnTo>
                <a:lnTo>
                  <a:pt x="703" y="1181"/>
                </a:lnTo>
                <a:lnTo>
                  <a:pt x="680" y="1172"/>
                </a:lnTo>
                <a:lnTo>
                  <a:pt x="658" y="1172"/>
                </a:lnTo>
                <a:lnTo>
                  <a:pt x="635" y="1164"/>
                </a:lnTo>
                <a:lnTo>
                  <a:pt x="614" y="1145"/>
                </a:lnTo>
                <a:lnTo>
                  <a:pt x="590" y="1136"/>
                </a:lnTo>
                <a:lnTo>
                  <a:pt x="569" y="1128"/>
                </a:lnTo>
                <a:lnTo>
                  <a:pt x="545" y="1119"/>
                </a:lnTo>
                <a:lnTo>
                  <a:pt x="524" y="1100"/>
                </a:lnTo>
                <a:lnTo>
                  <a:pt x="500" y="1092"/>
                </a:lnTo>
                <a:lnTo>
                  <a:pt x="479" y="1075"/>
                </a:lnTo>
                <a:lnTo>
                  <a:pt x="456" y="1067"/>
                </a:lnTo>
                <a:lnTo>
                  <a:pt x="434" y="1048"/>
                </a:lnTo>
                <a:lnTo>
                  <a:pt x="411" y="1031"/>
                </a:lnTo>
                <a:lnTo>
                  <a:pt x="389" y="1014"/>
                </a:lnTo>
                <a:lnTo>
                  <a:pt x="366" y="1005"/>
                </a:lnTo>
                <a:lnTo>
                  <a:pt x="351" y="978"/>
                </a:lnTo>
                <a:lnTo>
                  <a:pt x="328" y="961"/>
                </a:lnTo>
                <a:lnTo>
                  <a:pt x="307" y="942"/>
                </a:lnTo>
                <a:lnTo>
                  <a:pt x="290" y="916"/>
                </a:lnTo>
                <a:lnTo>
                  <a:pt x="269" y="899"/>
                </a:lnTo>
                <a:lnTo>
                  <a:pt x="255" y="872"/>
                </a:lnTo>
                <a:lnTo>
                  <a:pt x="238" y="855"/>
                </a:lnTo>
                <a:lnTo>
                  <a:pt x="217" y="819"/>
                </a:lnTo>
                <a:lnTo>
                  <a:pt x="201" y="802"/>
                </a:lnTo>
                <a:lnTo>
                  <a:pt x="193" y="766"/>
                </a:lnTo>
                <a:lnTo>
                  <a:pt x="179" y="741"/>
                </a:lnTo>
                <a:lnTo>
                  <a:pt x="165" y="705"/>
                </a:lnTo>
                <a:lnTo>
                  <a:pt x="165" y="696"/>
                </a:lnTo>
                <a:lnTo>
                  <a:pt x="165" y="677"/>
                </a:lnTo>
                <a:lnTo>
                  <a:pt x="156" y="652"/>
                </a:lnTo>
                <a:lnTo>
                  <a:pt x="156" y="616"/>
                </a:lnTo>
                <a:lnTo>
                  <a:pt x="156" y="607"/>
                </a:lnTo>
                <a:lnTo>
                  <a:pt x="156" y="599"/>
                </a:lnTo>
                <a:lnTo>
                  <a:pt x="156" y="582"/>
                </a:lnTo>
                <a:lnTo>
                  <a:pt x="156" y="572"/>
                </a:lnTo>
                <a:lnTo>
                  <a:pt x="156" y="555"/>
                </a:lnTo>
                <a:lnTo>
                  <a:pt x="149" y="538"/>
                </a:lnTo>
                <a:lnTo>
                  <a:pt x="149" y="519"/>
                </a:lnTo>
                <a:lnTo>
                  <a:pt x="141" y="493"/>
                </a:lnTo>
                <a:lnTo>
                  <a:pt x="134" y="476"/>
                </a:lnTo>
                <a:lnTo>
                  <a:pt x="127" y="449"/>
                </a:lnTo>
                <a:lnTo>
                  <a:pt x="120" y="432"/>
                </a:lnTo>
                <a:lnTo>
                  <a:pt x="104" y="413"/>
                </a:lnTo>
                <a:lnTo>
                  <a:pt x="89" y="387"/>
                </a:lnTo>
                <a:lnTo>
                  <a:pt x="66" y="371"/>
                </a:lnTo>
                <a:lnTo>
                  <a:pt x="52" y="351"/>
                </a:lnTo>
                <a:lnTo>
                  <a:pt x="30" y="335"/>
                </a:lnTo>
                <a:lnTo>
                  <a:pt x="21" y="335"/>
                </a:lnTo>
                <a:lnTo>
                  <a:pt x="14" y="326"/>
                </a:lnTo>
                <a:lnTo>
                  <a:pt x="7" y="318"/>
                </a:lnTo>
                <a:lnTo>
                  <a:pt x="7" y="307"/>
                </a:lnTo>
                <a:lnTo>
                  <a:pt x="7" y="299"/>
                </a:lnTo>
                <a:lnTo>
                  <a:pt x="0" y="273"/>
                </a:lnTo>
                <a:lnTo>
                  <a:pt x="0" y="237"/>
                </a:lnTo>
                <a:lnTo>
                  <a:pt x="0" y="193"/>
                </a:lnTo>
                <a:lnTo>
                  <a:pt x="0" y="148"/>
                </a:lnTo>
                <a:lnTo>
                  <a:pt x="0" y="98"/>
                </a:lnTo>
                <a:lnTo>
                  <a:pt x="7" y="53"/>
                </a:lnTo>
                <a:lnTo>
                  <a:pt x="14" y="0"/>
                </a:lnTo>
              </a:path>
            </a:pathLst>
          </a:custGeom>
          <a:noFill/>
          <a:ln w="22225">
            <a:solidFill>
              <a:srgbClr val="FF9C4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8" name="Freeform 38">
            <a:extLst>
              <a:ext uri="{FF2B5EF4-FFF2-40B4-BE49-F238E27FC236}">
                <a16:creationId xmlns:a16="http://schemas.microsoft.com/office/drawing/2014/main" id="{231AC225-3234-5D4B-A9C0-C0B41F20B126}"/>
              </a:ext>
            </a:extLst>
          </p:cNvPr>
          <p:cNvSpPr>
            <a:spLocks/>
          </p:cNvSpPr>
          <p:nvPr/>
        </p:nvSpPr>
        <p:spPr bwMode="auto">
          <a:xfrm>
            <a:off x="4751388" y="3275013"/>
            <a:ext cx="2338387" cy="2727325"/>
          </a:xfrm>
          <a:custGeom>
            <a:avLst/>
            <a:gdLst>
              <a:gd name="T0" fmla="*/ 1443 w 1473"/>
              <a:gd name="T1" fmla="*/ 1709 h 1718"/>
              <a:gd name="T2" fmla="*/ 1384 w 1473"/>
              <a:gd name="T3" fmla="*/ 1684 h 1718"/>
              <a:gd name="T4" fmla="*/ 1339 w 1473"/>
              <a:gd name="T5" fmla="*/ 1648 h 1718"/>
              <a:gd name="T6" fmla="*/ 1294 w 1473"/>
              <a:gd name="T7" fmla="*/ 1603 h 1718"/>
              <a:gd name="T8" fmla="*/ 1256 w 1473"/>
              <a:gd name="T9" fmla="*/ 1559 h 1718"/>
              <a:gd name="T10" fmla="*/ 1219 w 1473"/>
              <a:gd name="T11" fmla="*/ 1517 h 1718"/>
              <a:gd name="T12" fmla="*/ 1190 w 1473"/>
              <a:gd name="T13" fmla="*/ 1472 h 1718"/>
              <a:gd name="T14" fmla="*/ 1152 w 1473"/>
              <a:gd name="T15" fmla="*/ 1428 h 1718"/>
              <a:gd name="T16" fmla="*/ 1114 w 1473"/>
              <a:gd name="T17" fmla="*/ 1392 h 1718"/>
              <a:gd name="T18" fmla="*/ 1077 w 1473"/>
              <a:gd name="T19" fmla="*/ 1347 h 1718"/>
              <a:gd name="T20" fmla="*/ 1025 w 1473"/>
              <a:gd name="T21" fmla="*/ 1313 h 1718"/>
              <a:gd name="T22" fmla="*/ 980 w 1473"/>
              <a:gd name="T23" fmla="*/ 1277 h 1718"/>
              <a:gd name="T24" fmla="*/ 928 w 1473"/>
              <a:gd name="T25" fmla="*/ 1252 h 1718"/>
              <a:gd name="T26" fmla="*/ 883 w 1473"/>
              <a:gd name="T27" fmla="*/ 1225 h 1718"/>
              <a:gd name="T28" fmla="*/ 845 w 1473"/>
              <a:gd name="T29" fmla="*/ 1208 h 1718"/>
              <a:gd name="T30" fmla="*/ 807 w 1473"/>
              <a:gd name="T31" fmla="*/ 1189 h 1718"/>
              <a:gd name="T32" fmla="*/ 770 w 1473"/>
              <a:gd name="T33" fmla="*/ 1180 h 1718"/>
              <a:gd name="T34" fmla="*/ 732 w 1473"/>
              <a:gd name="T35" fmla="*/ 1163 h 1718"/>
              <a:gd name="T36" fmla="*/ 687 w 1473"/>
              <a:gd name="T37" fmla="*/ 1146 h 1718"/>
              <a:gd name="T38" fmla="*/ 642 w 1473"/>
              <a:gd name="T39" fmla="*/ 1127 h 1718"/>
              <a:gd name="T40" fmla="*/ 597 w 1473"/>
              <a:gd name="T41" fmla="*/ 1102 h 1718"/>
              <a:gd name="T42" fmla="*/ 553 w 1473"/>
              <a:gd name="T43" fmla="*/ 1085 h 1718"/>
              <a:gd name="T44" fmla="*/ 508 w 1473"/>
              <a:gd name="T45" fmla="*/ 1057 h 1718"/>
              <a:gd name="T46" fmla="*/ 463 w 1473"/>
              <a:gd name="T47" fmla="*/ 1032 h 1718"/>
              <a:gd name="T48" fmla="*/ 418 w 1473"/>
              <a:gd name="T49" fmla="*/ 1005 h 1718"/>
              <a:gd name="T50" fmla="*/ 373 w 1473"/>
              <a:gd name="T51" fmla="*/ 969 h 1718"/>
              <a:gd name="T52" fmla="*/ 335 w 1473"/>
              <a:gd name="T53" fmla="*/ 935 h 1718"/>
              <a:gd name="T54" fmla="*/ 299 w 1473"/>
              <a:gd name="T55" fmla="*/ 899 h 1718"/>
              <a:gd name="T56" fmla="*/ 262 w 1473"/>
              <a:gd name="T57" fmla="*/ 854 h 1718"/>
              <a:gd name="T58" fmla="*/ 231 w 1473"/>
              <a:gd name="T59" fmla="*/ 810 h 1718"/>
              <a:gd name="T60" fmla="*/ 201 w 1473"/>
              <a:gd name="T61" fmla="*/ 757 h 1718"/>
              <a:gd name="T62" fmla="*/ 179 w 1473"/>
              <a:gd name="T63" fmla="*/ 704 h 1718"/>
              <a:gd name="T64" fmla="*/ 172 w 1473"/>
              <a:gd name="T65" fmla="*/ 670 h 1718"/>
              <a:gd name="T66" fmla="*/ 165 w 1473"/>
              <a:gd name="T67" fmla="*/ 626 h 1718"/>
              <a:gd name="T68" fmla="*/ 165 w 1473"/>
              <a:gd name="T69" fmla="*/ 581 h 1718"/>
              <a:gd name="T70" fmla="*/ 156 w 1473"/>
              <a:gd name="T71" fmla="*/ 565 h 1718"/>
              <a:gd name="T72" fmla="*/ 156 w 1473"/>
              <a:gd name="T73" fmla="*/ 529 h 1718"/>
              <a:gd name="T74" fmla="*/ 149 w 1473"/>
              <a:gd name="T75" fmla="*/ 484 h 1718"/>
              <a:gd name="T76" fmla="*/ 141 w 1473"/>
              <a:gd name="T77" fmla="*/ 450 h 1718"/>
              <a:gd name="T78" fmla="*/ 120 w 1473"/>
              <a:gd name="T79" fmla="*/ 406 h 1718"/>
              <a:gd name="T80" fmla="*/ 89 w 1473"/>
              <a:gd name="T81" fmla="*/ 361 h 1718"/>
              <a:gd name="T82" fmla="*/ 52 w 1473"/>
              <a:gd name="T83" fmla="*/ 325 h 1718"/>
              <a:gd name="T84" fmla="*/ 21 w 1473"/>
              <a:gd name="T85" fmla="*/ 309 h 1718"/>
              <a:gd name="T86" fmla="*/ 14 w 1473"/>
              <a:gd name="T87" fmla="*/ 300 h 1718"/>
              <a:gd name="T88" fmla="*/ 7 w 1473"/>
              <a:gd name="T89" fmla="*/ 292 h 1718"/>
              <a:gd name="T90" fmla="*/ 7 w 1473"/>
              <a:gd name="T91" fmla="*/ 281 h 1718"/>
              <a:gd name="T92" fmla="*/ 0 w 1473"/>
              <a:gd name="T93" fmla="*/ 247 h 1718"/>
              <a:gd name="T94" fmla="*/ 0 w 1473"/>
              <a:gd name="T95" fmla="*/ 175 h 1718"/>
              <a:gd name="T96" fmla="*/ 0 w 1473"/>
              <a:gd name="T97" fmla="*/ 89 h 1718"/>
              <a:gd name="T98" fmla="*/ 14 w 1473"/>
              <a:gd name="T99" fmla="*/ 0 h 17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3"/>
              <a:gd name="T151" fmla="*/ 0 h 1718"/>
              <a:gd name="T152" fmla="*/ 1473 w 1473"/>
              <a:gd name="T153" fmla="*/ 1718 h 17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3" h="1718">
                <a:moveTo>
                  <a:pt x="1473" y="1718"/>
                </a:moveTo>
                <a:lnTo>
                  <a:pt x="1443" y="1709"/>
                </a:lnTo>
                <a:lnTo>
                  <a:pt x="1414" y="1701"/>
                </a:lnTo>
                <a:lnTo>
                  <a:pt x="1384" y="1684"/>
                </a:lnTo>
                <a:lnTo>
                  <a:pt x="1360" y="1665"/>
                </a:lnTo>
                <a:lnTo>
                  <a:pt x="1339" y="1648"/>
                </a:lnTo>
                <a:lnTo>
                  <a:pt x="1315" y="1631"/>
                </a:lnTo>
                <a:lnTo>
                  <a:pt x="1294" y="1603"/>
                </a:lnTo>
                <a:lnTo>
                  <a:pt x="1280" y="1578"/>
                </a:lnTo>
                <a:lnTo>
                  <a:pt x="1256" y="1559"/>
                </a:lnTo>
                <a:lnTo>
                  <a:pt x="1242" y="1533"/>
                </a:lnTo>
                <a:lnTo>
                  <a:pt x="1219" y="1517"/>
                </a:lnTo>
                <a:lnTo>
                  <a:pt x="1204" y="1489"/>
                </a:lnTo>
                <a:lnTo>
                  <a:pt x="1190" y="1472"/>
                </a:lnTo>
                <a:lnTo>
                  <a:pt x="1166" y="1453"/>
                </a:lnTo>
                <a:lnTo>
                  <a:pt x="1152" y="1428"/>
                </a:lnTo>
                <a:lnTo>
                  <a:pt x="1136" y="1419"/>
                </a:lnTo>
                <a:lnTo>
                  <a:pt x="1114" y="1392"/>
                </a:lnTo>
                <a:lnTo>
                  <a:pt x="1091" y="1366"/>
                </a:lnTo>
                <a:lnTo>
                  <a:pt x="1077" y="1347"/>
                </a:lnTo>
                <a:lnTo>
                  <a:pt x="1046" y="1330"/>
                </a:lnTo>
                <a:lnTo>
                  <a:pt x="1025" y="1313"/>
                </a:lnTo>
                <a:lnTo>
                  <a:pt x="1001" y="1294"/>
                </a:lnTo>
                <a:lnTo>
                  <a:pt x="980" y="1277"/>
                </a:lnTo>
                <a:lnTo>
                  <a:pt x="956" y="1261"/>
                </a:lnTo>
                <a:lnTo>
                  <a:pt x="928" y="1252"/>
                </a:lnTo>
                <a:lnTo>
                  <a:pt x="904" y="1233"/>
                </a:lnTo>
                <a:lnTo>
                  <a:pt x="883" y="1225"/>
                </a:lnTo>
                <a:lnTo>
                  <a:pt x="860" y="1216"/>
                </a:lnTo>
                <a:lnTo>
                  <a:pt x="845" y="1208"/>
                </a:lnTo>
                <a:lnTo>
                  <a:pt x="822" y="1199"/>
                </a:lnTo>
                <a:lnTo>
                  <a:pt x="807" y="1189"/>
                </a:lnTo>
                <a:lnTo>
                  <a:pt x="793" y="1180"/>
                </a:lnTo>
                <a:lnTo>
                  <a:pt x="770" y="1180"/>
                </a:lnTo>
                <a:lnTo>
                  <a:pt x="755" y="1172"/>
                </a:lnTo>
                <a:lnTo>
                  <a:pt x="732" y="1163"/>
                </a:lnTo>
                <a:lnTo>
                  <a:pt x="711" y="1155"/>
                </a:lnTo>
                <a:lnTo>
                  <a:pt x="687" y="1146"/>
                </a:lnTo>
                <a:lnTo>
                  <a:pt x="666" y="1138"/>
                </a:lnTo>
                <a:lnTo>
                  <a:pt x="642" y="1127"/>
                </a:lnTo>
                <a:lnTo>
                  <a:pt x="621" y="1119"/>
                </a:lnTo>
                <a:lnTo>
                  <a:pt x="597" y="1102"/>
                </a:lnTo>
                <a:lnTo>
                  <a:pt x="576" y="1093"/>
                </a:lnTo>
                <a:lnTo>
                  <a:pt x="553" y="1085"/>
                </a:lnTo>
                <a:lnTo>
                  <a:pt x="531" y="1066"/>
                </a:lnTo>
                <a:lnTo>
                  <a:pt x="508" y="1057"/>
                </a:lnTo>
                <a:lnTo>
                  <a:pt x="486" y="1041"/>
                </a:lnTo>
                <a:lnTo>
                  <a:pt x="463" y="1032"/>
                </a:lnTo>
                <a:lnTo>
                  <a:pt x="441" y="1013"/>
                </a:lnTo>
                <a:lnTo>
                  <a:pt x="418" y="1005"/>
                </a:lnTo>
                <a:lnTo>
                  <a:pt x="396" y="988"/>
                </a:lnTo>
                <a:lnTo>
                  <a:pt x="373" y="969"/>
                </a:lnTo>
                <a:lnTo>
                  <a:pt x="359" y="952"/>
                </a:lnTo>
                <a:lnTo>
                  <a:pt x="335" y="935"/>
                </a:lnTo>
                <a:lnTo>
                  <a:pt x="314" y="916"/>
                </a:lnTo>
                <a:lnTo>
                  <a:pt x="299" y="899"/>
                </a:lnTo>
                <a:lnTo>
                  <a:pt x="283" y="873"/>
                </a:lnTo>
                <a:lnTo>
                  <a:pt x="262" y="854"/>
                </a:lnTo>
                <a:lnTo>
                  <a:pt x="246" y="829"/>
                </a:lnTo>
                <a:lnTo>
                  <a:pt x="231" y="810"/>
                </a:lnTo>
                <a:lnTo>
                  <a:pt x="217" y="785"/>
                </a:lnTo>
                <a:lnTo>
                  <a:pt x="201" y="757"/>
                </a:lnTo>
                <a:lnTo>
                  <a:pt x="193" y="732"/>
                </a:lnTo>
                <a:lnTo>
                  <a:pt x="179" y="704"/>
                </a:lnTo>
                <a:lnTo>
                  <a:pt x="172" y="679"/>
                </a:lnTo>
                <a:lnTo>
                  <a:pt x="172" y="670"/>
                </a:lnTo>
                <a:lnTo>
                  <a:pt x="165" y="651"/>
                </a:lnTo>
                <a:lnTo>
                  <a:pt x="165" y="626"/>
                </a:lnTo>
                <a:lnTo>
                  <a:pt x="165" y="590"/>
                </a:lnTo>
                <a:lnTo>
                  <a:pt x="165" y="581"/>
                </a:lnTo>
                <a:lnTo>
                  <a:pt x="165" y="573"/>
                </a:lnTo>
                <a:lnTo>
                  <a:pt x="156" y="565"/>
                </a:lnTo>
                <a:lnTo>
                  <a:pt x="156" y="546"/>
                </a:lnTo>
                <a:lnTo>
                  <a:pt x="156" y="529"/>
                </a:lnTo>
                <a:lnTo>
                  <a:pt x="156" y="512"/>
                </a:lnTo>
                <a:lnTo>
                  <a:pt x="149" y="484"/>
                </a:lnTo>
                <a:lnTo>
                  <a:pt x="141" y="467"/>
                </a:lnTo>
                <a:lnTo>
                  <a:pt x="141" y="450"/>
                </a:lnTo>
                <a:lnTo>
                  <a:pt x="127" y="423"/>
                </a:lnTo>
                <a:lnTo>
                  <a:pt x="120" y="406"/>
                </a:lnTo>
                <a:lnTo>
                  <a:pt x="104" y="378"/>
                </a:lnTo>
                <a:lnTo>
                  <a:pt x="89" y="361"/>
                </a:lnTo>
                <a:lnTo>
                  <a:pt x="75" y="345"/>
                </a:lnTo>
                <a:lnTo>
                  <a:pt x="52" y="325"/>
                </a:lnTo>
                <a:lnTo>
                  <a:pt x="30" y="309"/>
                </a:lnTo>
                <a:lnTo>
                  <a:pt x="21" y="309"/>
                </a:lnTo>
                <a:lnTo>
                  <a:pt x="21" y="300"/>
                </a:lnTo>
                <a:lnTo>
                  <a:pt x="14" y="300"/>
                </a:lnTo>
                <a:lnTo>
                  <a:pt x="14" y="292"/>
                </a:lnTo>
                <a:lnTo>
                  <a:pt x="7" y="292"/>
                </a:lnTo>
                <a:lnTo>
                  <a:pt x="7" y="281"/>
                </a:lnTo>
                <a:lnTo>
                  <a:pt x="7" y="264"/>
                </a:lnTo>
                <a:lnTo>
                  <a:pt x="0" y="247"/>
                </a:lnTo>
                <a:lnTo>
                  <a:pt x="0" y="211"/>
                </a:lnTo>
                <a:lnTo>
                  <a:pt x="0" y="175"/>
                </a:lnTo>
                <a:lnTo>
                  <a:pt x="0" y="133"/>
                </a:lnTo>
                <a:lnTo>
                  <a:pt x="0" y="89"/>
                </a:lnTo>
                <a:lnTo>
                  <a:pt x="7" y="44"/>
                </a:lnTo>
                <a:lnTo>
                  <a:pt x="14" y="0"/>
                </a:lnTo>
              </a:path>
            </a:pathLst>
          </a:custGeom>
          <a:noFill/>
          <a:ln w="22225">
            <a:solidFill>
              <a:srgbClr val="FF9F4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09" name="Freeform 39">
            <a:extLst>
              <a:ext uri="{FF2B5EF4-FFF2-40B4-BE49-F238E27FC236}">
                <a16:creationId xmlns:a16="http://schemas.microsoft.com/office/drawing/2014/main" id="{7848296E-65A0-1244-ABB5-EB3D94168790}"/>
              </a:ext>
            </a:extLst>
          </p:cNvPr>
          <p:cNvSpPr>
            <a:spLocks/>
          </p:cNvSpPr>
          <p:nvPr/>
        </p:nvSpPr>
        <p:spPr bwMode="auto">
          <a:xfrm>
            <a:off x="4751388" y="3317875"/>
            <a:ext cx="2338387" cy="2684463"/>
          </a:xfrm>
          <a:custGeom>
            <a:avLst/>
            <a:gdLst>
              <a:gd name="T0" fmla="*/ 1459 w 1473"/>
              <a:gd name="T1" fmla="*/ 1682 h 1691"/>
              <a:gd name="T2" fmla="*/ 1429 w 1473"/>
              <a:gd name="T3" fmla="*/ 1674 h 1691"/>
              <a:gd name="T4" fmla="*/ 1398 w 1473"/>
              <a:gd name="T5" fmla="*/ 1657 h 1691"/>
              <a:gd name="T6" fmla="*/ 1377 w 1473"/>
              <a:gd name="T7" fmla="*/ 1638 h 1691"/>
              <a:gd name="T8" fmla="*/ 1353 w 1473"/>
              <a:gd name="T9" fmla="*/ 1621 h 1691"/>
              <a:gd name="T10" fmla="*/ 1332 w 1473"/>
              <a:gd name="T11" fmla="*/ 1604 h 1691"/>
              <a:gd name="T12" fmla="*/ 1308 w 1473"/>
              <a:gd name="T13" fmla="*/ 1576 h 1691"/>
              <a:gd name="T14" fmla="*/ 1287 w 1473"/>
              <a:gd name="T15" fmla="*/ 1559 h 1691"/>
              <a:gd name="T16" fmla="*/ 1271 w 1473"/>
              <a:gd name="T17" fmla="*/ 1532 h 1691"/>
              <a:gd name="T18" fmla="*/ 1249 w 1473"/>
              <a:gd name="T19" fmla="*/ 1506 h 1691"/>
              <a:gd name="T20" fmla="*/ 1235 w 1473"/>
              <a:gd name="T21" fmla="*/ 1479 h 1691"/>
              <a:gd name="T22" fmla="*/ 1211 w 1473"/>
              <a:gd name="T23" fmla="*/ 1462 h 1691"/>
              <a:gd name="T24" fmla="*/ 1197 w 1473"/>
              <a:gd name="T25" fmla="*/ 1437 h 1691"/>
              <a:gd name="T26" fmla="*/ 1174 w 1473"/>
              <a:gd name="T27" fmla="*/ 1409 h 1691"/>
              <a:gd name="T28" fmla="*/ 1152 w 1473"/>
              <a:gd name="T29" fmla="*/ 1392 h 1691"/>
              <a:gd name="T30" fmla="*/ 1129 w 1473"/>
              <a:gd name="T31" fmla="*/ 1373 h 1691"/>
              <a:gd name="T32" fmla="*/ 1100 w 1473"/>
              <a:gd name="T33" fmla="*/ 1339 h 1691"/>
              <a:gd name="T34" fmla="*/ 1055 w 1473"/>
              <a:gd name="T35" fmla="*/ 1295 h 1691"/>
              <a:gd name="T36" fmla="*/ 1001 w 1473"/>
              <a:gd name="T37" fmla="*/ 1259 h 1691"/>
              <a:gd name="T38" fmla="*/ 956 w 1473"/>
              <a:gd name="T39" fmla="*/ 1234 h 1691"/>
              <a:gd name="T40" fmla="*/ 904 w 1473"/>
              <a:gd name="T41" fmla="*/ 1206 h 1691"/>
              <a:gd name="T42" fmla="*/ 867 w 1473"/>
              <a:gd name="T43" fmla="*/ 1181 h 1691"/>
              <a:gd name="T44" fmla="*/ 822 w 1473"/>
              <a:gd name="T45" fmla="*/ 1162 h 1691"/>
              <a:gd name="T46" fmla="*/ 793 w 1473"/>
              <a:gd name="T47" fmla="*/ 1153 h 1691"/>
              <a:gd name="T48" fmla="*/ 755 w 1473"/>
              <a:gd name="T49" fmla="*/ 1136 h 1691"/>
              <a:gd name="T50" fmla="*/ 711 w 1473"/>
              <a:gd name="T51" fmla="*/ 1119 h 1691"/>
              <a:gd name="T52" fmla="*/ 666 w 1473"/>
              <a:gd name="T53" fmla="*/ 1100 h 1691"/>
              <a:gd name="T54" fmla="*/ 621 w 1473"/>
              <a:gd name="T55" fmla="*/ 1083 h 1691"/>
              <a:gd name="T56" fmla="*/ 576 w 1473"/>
              <a:gd name="T57" fmla="*/ 1066 h 1691"/>
              <a:gd name="T58" fmla="*/ 531 w 1473"/>
              <a:gd name="T59" fmla="*/ 1039 h 1691"/>
              <a:gd name="T60" fmla="*/ 486 w 1473"/>
              <a:gd name="T61" fmla="*/ 1014 h 1691"/>
              <a:gd name="T62" fmla="*/ 448 w 1473"/>
              <a:gd name="T63" fmla="*/ 986 h 1691"/>
              <a:gd name="T64" fmla="*/ 404 w 1473"/>
              <a:gd name="T65" fmla="*/ 952 h 1691"/>
              <a:gd name="T66" fmla="*/ 366 w 1473"/>
              <a:gd name="T67" fmla="*/ 916 h 1691"/>
              <a:gd name="T68" fmla="*/ 328 w 1473"/>
              <a:gd name="T69" fmla="*/ 880 h 1691"/>
              <a:gd name="T70" fmla="*/ 290 w 1473"/>
              <a:gd name="T71" fmla="*/ 846 h 1691"/>
              <a:gd name="T72" fmla="*/ 262 w 1473"/>
              <a:gd name="T73" fmla="*/ 810 h 1691"/>
              <a:gd name="T74" fmla="*/ 231 w 1473"/>
              <a:gd name="T75" fmla="*/ 766 h 1691"/>
              <a:gd name="T76" fmla="*/ 201 w 1473"/>
              <a:gd name="T77" fmla="*/ 722 h 1691"/>
              <a:gd name="T78" fmla="*/ 179 w 1473"/>
              <a:gd name="T79" fmla="*/ 677 h 1691"/>
              <a:gd name="T80" fmla="*/ 172 w 1473"/>
              <a:gd name="T81" fmla="*/ 643 h 1691"/>
              <a:gd name="T82" fmla="*/ 165 w 1473"/>
              <a:gd name="T83" fmla="*/ 599 h 1691"/>
              <a:gd name="T84" fmla="*/ 165 w 1473"/>
              <a:gd name="T85" fmla="*/ 563 h 1691"/>
              <a:gd name="T86" fmla="*/ 165 w 1473"/>
              <a:gd name="T87" fmla="*/ 538 h 1691"/>
              <a:gd name="T88" fmla="*/ 165 w 1473"/>
              <a:gd name="T89" fmla="*/ 502 h 1691"/>
              <a:gd name="T90" fmla="*/ 156 w 1473"/>
              <a:gd name="T91" fmla="*/ 457 h 1691"/>
              <a:gd name="T92" fmla="*/ 141 w 1473"/>
              <a:gd name="T93" fmla="*/ 413 h 1691"/>
              <a:gd name="T94" fmla="*/ 127 w 1473"/>
              <a:gd name="T95" fmla="*/ 370 h 1691"/>
              <a:gd name="T96" fmla="*/ 97 w 1473"/>
              <a:gd name="T97" fmla="*/ 326 h 1691"/>
              <a:gd name="T98" fmla="*/ 52 w 1473"/>
              <a:gd name="T99" fmla="*/ 290 h 1691"/>
              <a:gd name="T100" fmla="*/ 30 w 1473"/>
              <a:gd name="T101" fmla="*/ 273 h 1691"/>
              <a:gd name="T102" fmla="*/ 21 w 1473"/>
              <a:gd name="T103" fmla="*/ 273 h 1691"/>
              <a:gd name="T104" fmla="*/ 14 w 1473"/>
              <a:gd name="T105" fmla="*/ 265 h 1691"/>
              <a:gd name="T106" fmla="*/ 7 w 1473"/>
              <a:gd name="T107" fmla="*/ 254 h 1691"/>
              <a:gd name="T108" fmla="*/ 7 w 1473"/>
              <a:gd name="T109" fmla="*/ 237 h 1691"/>
              <a:gd name="T110" fmla="*/ 0 w 1473"/>
              <a:gd name="T111" fmla="*/ 193 h 1691"/>
              <a:gd name="T112" fmla="*/ 0 w 1473"/>
              <a:gd name="T113" fmla="*/ 123 h 1691"/>
              <a:gd name="T114" fmla="*/ 7 w 1473"/>
              <a:gd name="T115" fmla="*/ 34 h 16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3"/>
              <a:gd name="T175" fmla="*/ 0 h 1691"/>
              <a:gd name="T176" fmla="*/ 1473 w 1473"/>
              <a:gd name="T177" fmla="*/ 1691 h 16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3" h="1691">
                <a:moveTo>
                  <a:pt x="1473" y="1691"/>
                </a:moveTo>
                <a:lnTo>
                  <a:pt x="1459" y="1682"/>
                </a:lnTo>
                <a:lnTo>
                  <a:pt x="1443" y="1682"/>
                </a:lnTo>
                <a:lnTo>
                  <a:pt x="1429" y="1674"/>
                </a:lnTo>
                <a:lnTo>
                  <a:pt x="1414" y="1665"/>
                </a:lnTo>
                <a:lnTo>
                  <a:pt x="1398" y="1657"/>
                </a:lnTo>
                <a:lnTo>
                  <a:pt x="1391" y="1657"/>
                </a:lnTo>
                <a:lnTo>
                  <a:pt x="1377" y="1638"/>
                </a:lnTo>
                <a:lnTo>
                  <a:pt x="1360" y="1629"/>
                </a:lnTo>
                <a:lnTo>
                  <a:pt x="1353" y="1621"/>
                </a:lnTo>
                <a:lnTo>
                  <a:pt x="1339" y="1612"/>
                </a:lnTo>
                <a:lnTo>
                  <a:pt x="1332" y="1604"/>
                </a:lnTo>
                <a:lnTo>
                  <a:pt x="1324" y="1595"/>
                </a:lnTo>
                <a:lnTo>
                  <a:pt x="1308" y="1576"/>
                </a:lnTo>
                <a:lnTo>
                  <a:pt x="1301" y="1568"/>
                </a:lnTo>
                <a:lnTo>
                  <a:pt x="1287" y="1559"/>
                </a:lnTo>
                <a:lnTo>
                  <a:pt x="1280" y="1542"/>
                </a:lnTo>
                <a:lnTo>
                  <a:pt x="1271" y="1532"/>
                </a:lnTo>
                <a:lnTo>
                  <a:pt x="1263" y="1515"/>
                </a:lnTo>
                <a:lnTo>
                  <a:pt x="1249" y="1506"/>
                </a:lnTo>
                <a:lnTo>
                  <a:pt x="1242" y="1498"/>
                </a:lnTo>
                <a:lnTo>
                  <a:pt x="1235" y="1479"/>
                </a:lnTo>
                <a:lnTo>
                  <a:pt x="1226" y="1471"/>
                </a:lnTo>
                <a:lnTo>
                  <a:pt x="1211" y="1462"/>
                </a:lnTo>
                <a:lnTo>
                  <a:pt x="1204" y="1445"/>
                </a:lnTo>
                <a:lnTo>
                  <a:pt x="1197" y="1437"/>
                </a:lnTo>
                <a:lnTo>
                  <a:pt x="1181" y="1426"/>
                </a:lnTo>
                <a:lnTo>
                  <a:pt x="1174" y="1409"/>
                </a:lnTo>
                <a:lnTo>
                  <a:pt x="1166" y="1401"/>
                </a:lnTo>
                <a:lnTo>
                  <a:pt x="1152" y="1392"/>
                </a:lnTo>
                <a:lnTo>
                  <a:pt x="1145" y="1384"/>
                </a:lnTo>
                <a:lnTo>
                  <a:pt x="1129" y="1373"/>
                </a:lnTo>
                <a:lnTo>
                  <a:pt x="1122" y="1365"/>
                </a:lnTo>
                <a:lnTo>
                  <a:pt x="1100" y="1339"/>
                </a:lnTo>
                <a:lnTo>
                  <a:pt x="1077" y="1320"/>
                </a:lnTo>
                <a:lnTo>
                  <a:pt x="1055" y="1295"/>
                </a:lnTo>
                <a:lnTo>
                  <a:pt x="1032" y="1278"/>
                </a:lnTo>
                <a:lnTo>
                  <a:pt x="1001" y="1259"/>
                </a:lnTo>
                <a:lnTo>
                  <a:pt x="980" y="1242"/>
                </a:lnTo>
                <a:lnTo>
                  <a:pt x="956" y="1234"/>
                </a:lnTo>
                <a:lnTo>
                  <a:pt x="935" y="1215"/>
                </a:lnTo>
                <a:lnTo>
                  <a:pt x="904" y="1206"/>
                </a:lnTo>
                <a:lnTo>
                  <a:pt x="890" y="1189"/>
                </a:lnTo>
                <a:lnTo>
                  <a:pt x="867" y="1181"/>
                </a:lnTo>
                <a:lnTo>
                  <a:pt x="845" y="1172"/>
                </a:lnTo>
                <a:lnTo>
                  <a:pt x="822" y="1162"/>
                </a:lnTo>
                <a:lnTo>
                  <a:pt x="807" y="1153"/>
                </a:lnTo>
                <a:lnTo>
                  <a:pt x="793" y="1153"/>
                </a:lnTo>
                <a:lnTo>
                  <a:pt x="777" y="1145"/>
                </a:lnTo>
                <a:lnTo>
                  <a:pt x="755" y="1136"/>
                </a:lnTo>
                <a:lnTo>
                  <a:pt x="732" y="1128"/>
                </a:lnTo>
                <a:lnTo>
                  <a:pt x="711" y="1119"/>
                </a:lnTo>
                <a:lnTo>
                  <a:pt x="687" y="1111"/>
                </a:lnTo>
                <a:lnTo>
                  <a:pt x="666" y="1100"/>
                </a:lnTo>
                <a:lnTo>
                  <a:pt x="642" y="1092"/>
                </a:lnTo>
                <a:lnTo>
                  <a:pt x="621" y="1083"/>
                </a:lnTo>
                <a:lnTo>
                  <a:pt x="597" y="1075"/>
                </a:lnTo>
                <a:lnTo>
                  <a:pt x="576" y="1066"/>
                </a:lnTo>
                <a:lnTo>
                  <a:pt x="553" y="1047"/>
                </a:lnTo>
                <a:lnTo>
                  <a:pt x="531" y="1039"/>
                </a:lnTo>
                <a:lnTo>
                  <a:pt x="508" y="1022"/>
                </a:lnTo>
                <a:lnTo>
                  <a:pt x="486" y="1014"/>
                </a:lnTo>
                <a:lnTo>
                  <a:pt x="463" y="995"/>
                </a:lnTo>
                <a:lnTo>
                  <a:pt x="448" y="986"/>
                </a:lnTo>
                <a:lnTo>
                  <a:pt x="425" y="969"/>
                </a:lnTo>
                <a:lnTo>
                  <a:pt x="404" y="952"/>
                </a:lnTo>
                <a:lnTo>
                  <a:pt x="380" y="933"/>
                </a:lnTo>
                <a:lnTo>
                  <a:pt x="366" y="916"/>
                </a:lnTo>
                <a:lnTo>
                  <a:pt x="344" y="908"/>
                </a:lnTo>
                <a:lnTo>
                  <a:pt x="328" y="880"/>
                </a:lnTo>
                <a:lnTo>
                  <a:pt x="307" y="863"/>
                </a:lnTo>
                <a:lnTo>
                  <a:pt x="290" y="846"/>
                </a:lnTo>
                <a:lnTo>
                  <a:pt x="276" y="827"/>
                </a:lnTo>
                <a:lnTo>
                  <a:pt x="262" y="810"/>
                </a:lnTo>
                <a:lnTo>
                  <a:pt x="246" y="794"/>
                </a:lnTo>
                <a:lnTo>
                  <a:pt x="231" y="766"/>
                </a:lnTo>
                <a:lnTo>
                  <a:pt x="217" y="749"/>
                </a:lnTo>
                <a:lnTo>
                  <a:pt x="201" y="722"/>
                </a:lnTo>
                <a:lnTo>
                  <a:pt x="193" y="696"/>
                </a:lnTo>
                <a:lnTo>
                  <a:pt x="179" y="677"/>
                </a:lnTo>
                <a:lnTo>
                  <a:pt x="172" y="652"/>
                </a:lnTo>
                <a:lnTo>
                  <a:pt x="172" y="643"/>
                </a:lnTo>
                <a:lnTo>
                  <a:pt x="172" y="624"/>
                </a:lnTo>
                <a:lnTo>
                  <a:pt x="165" y="599"/>
                </a:lnTo>
                <a:lnTo>
                  <a:pt x="165" y="571"/>
                </a:lnTo>
                <a:lnTo>
                  <a:pt x="165" y="563"/>
                </a:lnTo>
                <a:lnTo>
                  <a:pt x="165" y="546"/>
                </a:lnTo>
                <a:lnTo>
                  <a:pt x="165" y="538"/>
                </a:lnTo>
                <a:lnTo>
                  <a:pt x="165" y="519"/>
                </a:lnTo>
                <a:lnTo>
                  <a:pt x="165" y="502"/>
                </a:lnTo>
                <a:lnTo>
                  <a:pt x="156" y="476"/>
                </a:lnTo>
                <a:lnTo>
                  <a:pt x="156" y="457"/>
                </a:lnTo>
                <a:lnTo>
                  <a:pt x="149" y="440"/>
                </a:lnTo>
                <a:lnTo>
                  <a:pt x="141" y="413"/>
                </a:lnTo>
                <a:lnTo>
                  <a:pt x="134" y="396"/>
                </a:lnTo>
                <a:lnTo>
                  <a:pt x="127" y="370"/>
                </a:lnTo>
                <a:lnTo>
                  <a:pt x="111" y="351"/>
                </a:lnTo>
                <a:lnTo>
                  <a:pt x="97" y="326"/>
                </a:lnTo>
                <a:lnTo>
                  <a:pt x="75" y="307"/>
                </a:lnTo>
                <a:lnTo>
                  <a:pt x="52" y="290"/>
                </a:lnTo>
                <a:lnTo>
                  <a:pt x="30" y="273"/>
                </a:lnTo>
                <a:lnTo>
                  <a:pt x="21" y="273"/>
                </a:lnTo>
                <a:lnTo>
                  <a:pt x="21" y="265"/>
                </a:lnTo>
                <a:lnTo>
                  <a:pt x="14" y="265"/>
                </a:lnTo>
                <a:lnTo>
                  <a:pt x="14" y="254"/>
                </a:lnTo>
                <a:lnTo>
                  <a:pt x="7" y="254"/>
                </a:lnTo>
                <a:lnTo>
                  <a:pt x="7" y="246"/>
                </a:lnTo>
                <a:lnTo>
                  <a:pt x="7" y="237"/>
                </a:lnTo>
                <a:lnTo>
                  <a:pt x="7" y="220"/>
                </a:lnTo>
                <a:lnTo>
                  <a:pt x="0" y="193"/>
                </a:lnTo>
                <a:lnTo>
                  <a:pt x="0" y="159"/>
                </a:lnTo>
                <a:lnTo>
                  <a:pt x="0" y="123"/>
                </a:lnTo>
                <a:lnTo>
                  <a:pt x="0" y="78"/>
                </a:lnTo>
                <a:lnTo>
                  <a:pt x="7" y="34"/>
                </a:lnTo>
                <a:lnTo>
                  <a:pt x="14" y="0"/>
                </a:lnTo>
              </a:path>
            </a:pathLst>
          </a:custGeom>
          <a:noFill/>
          <a:ln w="22225">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0" name="Freeform 40">
            <a:extLst>
              <a:ext uri="{FF2B5EF4-FFF2-40B4-BE49-F238E27FC236}">
                <a16:creationId xmlns:a16="http://schemas.microsoft.com/office/drawing/2014/main" id="{FA9A5011-3728-0740-97F2-D69D6CCE2DAE}"/>
              </a:ext>
            </a:extLst>
          </p:cNvPr>
          <p:cNvSpPr>
            <a:spLocks/>
          </p:cNvSpPr>
          <p:nvPr/>
        </p:nvSpPr>
        <p:spPr bwMode="auto">
          <a:xfrm>
            <a:off x="4751388" y="3344863"/>
            <a:ext cx="2338387" cy="2657475"/>
          </a:xfrm>
          <a:custGeom>
            <a:avLst/>
            <a:gdLst>
              <a:gd name="T0" fmla="*/ 1459 w 1473"/>
              <a:gd name="T1" fmla="*/ 1665 h 1674"/>
              <a:gd name="T2" fmla="*/ 1429 w 1473"/>
              <a:gd name="T3" fmla="*/ 1657 h 1674"/>
              <a:gd name="T4" fmla="*/ 1398 w 1473"/>
              <a:gd name="T5" fmla="*/ 1640 h 1674"/>
              <a:gd name="T6" fmla="*/ 1377 w 1473"/>
              <a:gd name="T7" fmla="*/ 1621 h 1674"/>
              <a:gd name="T8" fmla="*/ 1353 w 1473"/>
              <a:gd name="T9" fmla="*/ 1604 h 1674"/>
              <a:gd name="T10" fmla="*/ 1332 w 1473"/>
              <a:gd name="T11" fmla="*/ 1578 h 1674"/>
              <a:gd name="T12" fmla="*/ 1308 w 1473"/>
              <a:gd name="T13" fmla="*/ 1551 h 1674"/>
              <a:gd name="T14" fmla="*/ 1287 w 1473"/>
              <a:gd name="T15" fmla="*/ 1534 h 1674"/>
              <a:gd name="T16" fmla="*/ 1271 w 1473"/>
              <a:gd name="T17" fmla="*/ 1506 h 1674"/>
              <a:gd name="T18" fmla="*/ 1249 w 1473"/>
              <a:gd name="T19" fmla="*/ 1481 h 1674"/>
              <a:gd name="T20" fmla="*/ 1235 w 1473"/>
              <a:gd name="T21" fmla="*/ 1454 h 1674"/>
              <a:gd name="T22" fmla="*/ 1211 w 1473"/>
              <a:gd name="T23" fmla="*/ 1428 h 1674"/>
              <a:gd name="T24" fmla="*/ 1190 w 1473"/>
              <a:gd name="T25" fmla="*/ 1401 h 1674"/>
              <a:gd name="T26" fmla="*/ 1166 w 1473"/>
              <a:gd name="T27" fmla="*/ 1375 h 1674"/>
              <a:gd name="T28" fmla="*/ 1145 w 1473"/>
              <a:gd name="T29" fmla="*/ 1348 h 1674"/>
              <a:gd name="T30" fmla="*/ 1122 w 1473"/>
              <a:gd name="T31" fmla="*/ 1331 h 1674"/>
              <a:gd name="T32" fmla="*/ 1084 w 1473"/>
              <a:gd name="T33" fmla="*/ 1295 h 1674"/>
              <a:gd name="T34" fmla="*/ 1032 w 1473"/>
              <a:gd name="T35" fmla="*/ 1261 h 1674"/>
              <a:gd name="T36" fmla="*/ 980 w 1473"/>
              <a:gd name="T37" fmla="*/ 1225 h 1674"/>
              <a:gd name="T38" fmla="*/ 935 w 1473"/>
              <a:gd name="T39" fmla="*/ 1198 h 1674"/>
              <a:gd name="T40" fmla="*/ 890 w 1473"/>
              <a:gd name="T41" fmla="*/ 1172 h 1674"/>
              <a:gd name="T42" fmla="*/ 845 w 1473"/>
              <a:gd name="T43" fmla="*/ 1145 h 1674"/>
              <a:gd name="T44" fmla="*/ 807 w 1473"/>
              <a:gd name="T45" fmla="*/ 1128 h 1674"/>
              <a:gd name="T46" fmla="*/ 777 w 1473"/>
              <a:gd name="T47" fmla="*/ 1119 h 1674"/>
              <a:gd name="T48" fmla="*/ 739 w 1473"/>
              <a:gd name="T49" fmla="*/ 1111 h 1674"/>
              <a:gd name="T50" fmla="*/ 694 w 1473"/>
              <a:gd name="T51" fmla="*/ 1094 h 1674"/>
              <a:gd name="T52" fmla="*/ 649 w 1473"/>
              <a:gd name="T53" fmla="*/ 1075 h 1674"/>
              <a:gd name="T54" fmla="*/ 597 w 1473"/>
              <a:gd name="T55" fmla="*/ 1049 h 1674"/>
              <a:gd name="T56" fmla="*/ 553 w 1473"/>
              <a:gd name="T57" fmla="*/ 1030 h 1674"/>
              <a:gd name="T58" fmla="*/ 508 w 1473"/>
              <a:gd name="T59" fmla="*/ 1005 h 1674"/>
              <a:gd name="T60" fmla="*/ 470 w 1473"/>
              <a:gd name="T61" fmla="*/ 978 h 1674"/>
              <a:gd name="T62" fmla="*/ 425 w 1473"/>
              <a:gd name="T63" fmla="*/ 944 h 1674"/>
              <a:gd name="T64" fmla="*/ 389 w 1473"/>
              <a:gd name="T65" fmla="*/ 916 h 1674"/>
              <a:gd name="T66" fmla="*/ 351 w 1473"/>
              <a:gd name="T67" fmla="*/ 882 h 1674"/>
              <a:gd name="T68" fmla="*/ 314 w 1473"/>
              <a:gd name="T69" fmla="*/ 846 h 1674"/>
              <a:gd name="T70" fmla="*/ 283 w 1473"/>
              <a:gd name="T71" fmla="*/ 810 h 1674"/>
              <a:gd name="T72" fmla="*/ 255 w 1473"/>
              <a:gd name="T73" fmla="*/ 777 h 1674"/>
              <a:gd name="T74" fmla="*/ 224 w 1473"/>
              <a:gd name="T75" fmla="*/ 732 h 1674"/>
              <a:gd name="T76" fmla="*/ 201 w 1473"/>
              <a:gd name="T77" fmla="*/ 696 h 1674"/>
              <a:gd name="T78" fmla="*/ 186 w 1473"/>
              <a:gd name="T79" fmla="*/ 652 h 1674"/>
              <a:gd name="T80" fmla="*/ 172 w 1473"/>
              <a:gd name="T81" fmla="*/ 626 h 1674"/>
              <a:gd name="T82" fmla="*/ 165 w 1473"/>
              <a:gd name="T83" fmla="*/ 582 h 1674"/>
              <a:gd name="T84" fmla="*/ 165 w 1473"/>
              <a:gd name="T85" fmla="*/ 546 h 1674"/>
              <a:gd name="T86" fmla="*/ 165 w 1473"/>
              <a:gd name="T87" fmla="*/ 521 h 1674"/>
              <a:gd name="T88" fmla="*/ 165 w 1473"/>
              <a:gd name="T89" fmla="*/ 485 h 1674"/>
              <a:gd name="T90" fmla="*/ 156 w 1473"/>
              <a:gd name="T91" fmla="*/ 440 h 1674"/>
              <a:gd name="T92" fmla="*/ 141 w 1473"/>
              <a:gd name="T93" fmla="*/ 396 h 1674"/>
              <a:gd name="T94" fmla="*/ 127 w 1473"/>
              <a:gd name="T95" fmla="*/ 353 h 1674"/>
              <a:gd name="T96" fmla="*/ 97 w 1473"/>
              <a:gd name="T97" fmla="*/ 309 h 1674"/>
              <a:gd name="T98" fmla="*/ 52 w 1473"/>
              <a:gd name="T99" fmla="*/ 273 h 1674"/>
              <a:gd name="T100" fmla="*/ 30 w 1473"/>
              <a:gd name="T101" fmla="*/ 248 h 1674"/>
              <a:gd name="T102" fmla="*/ 21 w 1473"/>
              <a:gd name="T103" fmla="*/ 248 h 1674"/>
              <a:gd name="T104" fmla="*/ 14 w 1473"/>
              <a:gd name="T105" fmla="*/ 237 h 1674"/>
              <a:gd name="T106" fmla="*/ 7 w 1473"/>
              <a:gd name="T107" fmla="*/ 229 h 1674"/>
              <a:gd name="T108" fmla="*/ 7 w 1473"/>
              <a:gd name="T109" fmla="*/ 203 h 1674"/>
              <a:gd name="T110" fmla="*/ 0 w 1473"/>
              <a:gd name="T111" fmla="*/ 150 h 1674"/>
              <a:gd name="T112" fmla="*/ 7 w 1473"/>
              <a:gd name="T113" fmla="*/ 78 h 1674"/>
              <a:gd name="T114" fmla="*/ 14 w 1473"/>
              <a:gd name="T115" fmla="*/ 0 h 1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3"/>
              <a:gd name="T175" fmla="*/ 0 h 1674"/>
              <a:gd name="T176" fmla="*/ 1473 w 1473"/>
              <a:gd name="T177" fmla="*/ 1674 h 16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3" h="1674">
                <a:moveTo>
                  <a:pt x="1473" y="1674"/>
                </a:moveTo>
                <a:lnTo>
                  <a:pt x="1459" y="1665"/>
                </a:lnTo>
                <a:lnTo>
                  <a:pt x="1443" y="1665"/>
                </a:lnTo>
                <a:lnTo>
                  <a:pt x="1429" y="1657"/>
                </a:lnTo>
                <a:lnTo>
                  <a:pt x="1414" y="1648"/>
                </a:lnTo>
                <a:lnTo>
                  <a:pt x="1398" y="1640"/>
                </a:lnTo>
                <a:lnTo>
                  <a:pt x="1391" y="1631"/>
                </a:lnTo>
                <a:lnTo>
                  <a:pt x="1377" y="1621"/>
                </a:lnTo>
                <a:lnTo>
                  <a:pt x="1360" y="1612"/>
                </a:lnTo>
                <a:lnTo>
                  <a:pt x="1353" y="1604"/>
                </a:lnTo>
                <a:lnTo>
                  <a:pt x="1339" y="1595"/>
                </a:lnTo>
                <a:lnTo>
                  <a:pt x="1332" y="1578"/>
                </a:lnTo>
                <a:lnTo>
                  <a:pt x="1324" y="1568"/>
                </a:lnTo>
                <a:lnTo>
                  <a:pt x="1308" y="1551"/>
                </a:lnTo>
                <a:lnTo>
                  <a:pt x="1301" y="1542"/>
                </a:lnTo>
                <a:lnTo>
                  <a:pt x="1287" y="1534"/>
                </a:lnTo>
                <a:lnTo>
                  <a:pt x="1280" y="1515"/>
                </a:lnTo>
                <a:lnTo>
                  <a:pt x="1271" y="1506"/>
                </a:lnTo>
                <a:lnTo>
                  <a:pt x="1263" y="1489"/>
                </a:lnTo>
                <a:lnTo>
                  <a:pt x="1249" y="1481"/>
                </a:lnTo>
                <a:lnTo>
                  <a:pt x="1242" y="1462"/>
                </a:lnTo>
                <a:lnTo>
                  <a:pt x="1235" y="1454"/>
                </a:lnTo>
                <a:lnTo>
                  <a:pt x="1219" y="1437"/>
                </a:lnTo>
                <a:lnTo>
                  <a:pt x="1211" y="1428"/>
                </a:lnTo>
                <a:lnTo>
                  <a:pt x="1204" y="1409"/>
                </a:lnTo>
                <a:lnTo>
                  <a:pt x="1190" y="1401"/>
                </a:lnTo>
                <a:lnTo>
                  <a:pt x="1181" y="1384"/>
                </a:lnTo>
                <a:lnTo>
                  <a:pt x="1166" y="1375"/>
                </a:lnTo>
                <a:lnTo>
                  <a:pt x="1159" y="1367"/>
                </a:lnTo>
                <a:lnTo>
                  <a:pt x="1145" y="1348"/>
                </a:lnTo>
                <a:lnTo>
                  <a:pt x="1129" y="1339"/>
                </a:lnTo>
                <a:lnTo>
                  <a:pt x="1122" y="1331"/>
                </a:lnTo>
                <a:lnTo>
                  <a:pt x="1107" y="1322"/>
                </a:lnTo>
                <a:lnTo>
                  <a:pt x="1084" y="1295"/>
                </a:lnTo>
                <a:lnTo>
                  <a:pt x="1055" y="1278"/>
                </a:lnTo>
                <a:lnTo>
                  <a:pt x="1032" y="1261"/>
                </a:lnTo>
                <a:lnTo>
                  <a:pt x="1001" y="1242"/>
                </a:lnTo>
                <a:lnTo>
                  <a:pt x="980" y="1225"/>
                </a:lnTo>
                <a:lnTo>
                  <a:pt x="956" y="1208"/>
                </a:lnTo>
                <a:lnTo>
                  <a:pt x="935" y="1198"/>
                </a:lnTo>
                <a:lnTo>
                  <a:pt x="912" y="1181"/>
                </a:lnTo>
                <a:lnTo>
                  <a:pt x="890" y="1172"/>
                </a:lnTo>
                <a:lnTo>
                  <a:pt x="867" y="1164"/>
                </a:lnTo>
                <a:lnTo>
                  <a:pt x="845" y="1145"/>
                </a:lnTo>
                <a:lnTo>
                  <a:pt x="822" y="1136"/>
                </a:lnTo>
                <a:lnTo>
                  <a:pt x="807" y="1128"/>
                </a:lnTo>
                <a:lnTo>
                  <a:pt x="793" y="1128"/>
                </a:lnTo>
                <a:lnTo>
                  <a:pt x="777" y="1119"/>
                </a:lnTo>
                <a:lnTo>
                  <a:pt x="763" y="1111"/>
                </a:lnTo>
                <a:lnTo>
                  <a:pt x="739" y="1111"/>
                </a:lnTo>
                <a:lnTo>
                  <a:pt x="718" y="1102"/>
                </a:lnTo>
                <a:lnTo>
                  <a:pt x="694" y="1094"/>
                </a:lnTo>
                <a:lnTo>
                  <a:pt x="673" y="1083"/>
                </a:lnTo>
                <a:lnTo>
                  <a:pt x="649" y="1075"/>
                </a:lnTo>
                <a:lnTo>
                  <a:pt x="628" y="1058"/>
                </a:lnTo>
                <a:lnTo>
                  <a:pt x="597" y="1049"/>
                </a:lnTo>
                <a:lnTo>
                  <a:pt x="576" y="1041"/>
                </a:lnTo>
                <a:lnTo>
                  <a:pt x="553" y="1030"/>
                </a:lnTo>
                <a:lnTo>
                  <a:pt x="531" y="1013"/>
                </a:lnTo>
                <a:lnTo>
                  <a:pt x="508" y="1005"/>
                </a:lnTo>
                <a:lnTo>
                  <a:pt x="493" y="988"/>
                </a:lnTo>
                <a:lnTo>
                  <a:pt x="470" y="978"/>
                </a:lnTo>
                <a:lnTo>
                  <a:pt x="448" y="961"/>
                </a:lnTo>
                <a:lnTo>
                  <a:pt x="425" y="944"/>
                </a:lnTo>
                <a:lnTo>
                  <a:pt x="404" y="935"/>
                </a:lnTo>
                <a:lnTo>
                  <a:pt x="389" y="916"/>
                </a:lnTo>
                <a:lnTo>
                  <a:pt x="366" y="899"/>
                </a:lnTo>
                <a:lnTo>
                  <a:pt x="351" y="882"/>
                </a:lnTo>
                <a:lnTo>
                  <a:pt x="335" y="863"/>
                </a:lnTo>
                <a:lnTo>
                  <a:pt x="314" y="846"/>
                </a:lnTo>
                <a:lnTo>
                  <a:pt x="299" y="829"/>
                </a:lnTo>
                <a:lnTo>
                  <a:pt x="283" y="810"/>
                </a:lnTo>
                <a:lnTo>
                  <a:pt x="269" y="793"/>
                </a:lnTo>
                <a:lnTo>
                  <a:pt x="255" y="777"/>
                </a:lnTo>
                <a:lnTo>
                  <a:pt x="238" y="749"/>
                </a:lnTo>
                <a:lnTo>
                  <a:pt x="224" y="732"/>
                </a:lnTo>
                <a:lnTo>
                  <a:pt x="217" y="713"/>
                </a:lnTo>
                <a:lnTo>
                  <a:pt x="201" y="696"/>
                </a:lnTo>
                <a:lnTo>
                  <a:pt x="193" y="671"/>
                </a:lnTo>
                <a:lnTo>
                  <a:pt x="186" y="652"/>
                </a:lnTo>
                <a:lnTo>
                  <a:pt x="179" y="635"/>
                </a:lnTo>
                <a:lnTo>
                  <a:pt x="172" y="626"/>
                </a:lnTo>
                <a:lnTo>
                  <a:pt x="172" y="607"/>
                </a:lnTo>
                <a:lnTo>
                  <a:pt x="165" y="582"/>
                </a:lnTo>
                <a:lnTo>
                  <a:pt x="165" y="554"/>
                </a:lnTo>
                <a:lnTo>
                  <a:pt x="165" y="546"/>
                </a:lnTo>
                <a:lnTo>
                  <a:pt x="165" y="529"/>
                </a:lnTo>
                <a:lnTo>
                  <a:pt x="165" y="521"/>
                </a:lnTo>
                <a:lnTo>
                  <a:pt x="165" y="502"/>
                </a:lnTo>
                <a:lnTo>
                  <a:pt x="165" y="485"/>
                </a:lnTo>
                <a:lnTo>
                  <a:pt x="165" y="459"/>
                </a:lnTo>
                <a:lnTo>
                  <a:pt x="156" y="440"/>
                </a:lnTo>
                <a:lnTo>
                  <a:pt x="149" y="423"/>
                </a:lnTo>
                <a:lnTo>
                  <a:pt x="141" y="396"/>
                </a:lnTo>
                <a:lnTo>
                  <a:pt x="134" y="370"/>
                </a:lnTo>
                <a:lnTo>
                  <a:pt x="127" y="353"/>
                </a:lnTo>
                <a:lnTo>
                  <a:pt x="111" y="326"/>
                </a:lnTo>
                <a:lnTo>
                  <a:pt x="97" y="309"/>
                </a:lnTo>
                <a:lnTo>
                  <a:pt x="75" y="290"/>
                </a:lnTo>
                <a:lnTo>
                  <a:pt x="52" y="273"/>
                </a:lnTo>
                <a:lnTo>
                  <a:pt x="30" y="256"/>
                </a:lnTo>
                <a:lnTo>
                  <a:pt x="30" y="248"/>
                </a:lnTo>
                <a:lnTo>
                  <a:pt x="21" y="248"/>
                </a:lnTo>
                <a:lnTo>
                  <a:pt x="14" y="237"/>
                </a:lnTo>
                <a:lnTo>
                  <a:pt x="7" y="229"/>
                </a:lnTo>
                <a:lnTo>
                  <a:pt x="7" y="220"/>
                </a:lnTo>
                <a:lnTo>
                  <a:pt x="7" y="203"/>
                </a:lnTo>
                <a:lnTo>
                  <a:pt x="7" y="176"/>
                </a:lnTo>
                <a:lnTo>
                  <a:pt x="0" y="150"/>
                </a:lnTo>
                <a:lnTo>
                  <a:pt x="0" y="114"/>
                </a:lnTo>
                <a:lnTo>
                  <a:pt x="7" y="78"/>
                </a:lnTo>
                <a:lnTo>
                  <a:pt x="7" y="45"/>
                </a:lnTo>
                <a:lnTo>
                  <a:pt x="14" y="0"/>
                </a:lnTo>
              </a:path>
            </a:pathLst>
          </a:custGeom>
          <a:noFill/>
          <a:ln w="22225">
            <a:solidFill>
              <a:srgbClr val="FFA64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1" name="Freeform 41">
            <a:extLst>
              <a:ext uri="{FF2B5EF4-FFF2-40B4-BE49-F238E27FC236}">
                <a16:creationId xmlns:a16="http://schemas.microsoft.com/office/drawing/2014/main" id="{5D594A00-FF6B-DF41-AD51-07EE5600C737}"/>
              </a:ext>
            </a:extLst>
          </p:cNvPr>
          <p:cNvSpPr>
            <a:spLocks/>
          </p:cNvSpPr>
          <p:nvPr/>
        </p:nvSpPr>
        <p:spPr bwMode="auto">
          <a:xfrm>
            <a:off x="4762500" y="3389313"/>
            <a:ext cx="2327275" cy="2613025"/>
          </a:xfrm>
          <a:custGeom>
            <a:avLst/>
            <a:gdLst>
              <a:gd name="T0" fmla="*/ 1452 w 1466"/>
              <a:gd name="T1" fmla="*/ 1637 h 1646"/>
              <a:gd name="T2" fmla="*/ 1422 w 1466"/>
              <a:gd name="T3" fmla="*/ 1629 h 1646"/>
              <a:gd name="T4" fmla="*/ 1391 w 1466"/>
              <a:gd name="T5" fmla="*/ 1612 h 1646"/>
              <a:gd name="T6" fmla="*/ 1370 w 1466"/>
              <a:gd name="T7" fmla="*/ 1593 h 1646"/>
              <a:gd name="T8" fmla="*/ 1346 w 1466"/>
              <a:gd name="T9" fmla="*/ 1567 h 1646"/>
              <a:gd name="T10" fmla="*/ 1325 w 1466"/>
              <a:gd name="T11" fmla="*/ 1540 h 1646"/>
              <a:gd name="T12" fmla="*/ 1301 w 1466"/>
              <a:gd name="T13" fmla="*/ 1514 h 1646"/>
              <a:gd name="T14" fmla="*/ 1287 w 1466"/>
              <a:gd name="T15" fmla="*/ 1497 h 1646"/>
              <a:gd name="T16" fmla="*/ 1264 w 1466"/>
              <a:gd name="T17" fmla="*/ 1461 h 1646"/>
              <a:gd name="T18" fmla="*/ 1249 w 1466"/>
              <a:gd name="T19" fmla="*/ 1434 h 1646"/>
              <a:gd name="T20" fmla="*/ 1228 w 1466"/>
              <a:gd name="T21" fmla="*/ 1409 h 1646"/>
              <a:gd name="T22" fmla="*/ 1204 w 1466"/>
              <a:gd name="T23" fmla="*/ 1381 h 1646"/>
              <a:gd name="T24" fmla="*/ 1183 w 1466"/>
              <a:gd name="T25" fmla="*/ 1356 h 1646"/>
              <a:gd name="T26" fmla="*/ 1159 w 1466"/>
              <a:gd name="T27" fmla="*/ 1328 h 1646"/>
              <a:gd name="T28" fmla="*/ 1129 w 1466"/>
              <a:gd name="T29" fmla="*/ 1303 h 1646"/>
              <a:gd name="T30" fmla="*/ 1100 w 1466"/>
              <a:gd name="T31" fmla="*/ 1275 h 1646"/>
              <a:gd name="T32" fmla="*/ 1055 w 1466"/>
              <a:gd name="T33" fmla="*/ 1250 h 1646"/>
              <a:gd name="T34" fmla="*/ 1003 w 1466"/>
              <a:gd name="T35" fmla="*/ 1205 h 1646"/>
              <a:gd name="T36" fmla="*/ 949 w 1466"/>
              <a:gd name="T37" fmla="*/ 1180 h 1646"/>
              <a:gd name="T38" fmla="*/ 905 w 1466"/>
              <a:gd name="T39" fmla="*/ 1144 h 1646"/>
              <a:gd name="T40" fmla="*/ 860 w 1466"/>
              <a:gd name="T41" fmla="*/ 1127 h 1646"/>
              <a:gd name="T42" fmla="*/ 815 w 1466"/>
              <a:gd name="T43" fmla="*/ 1108 h 1646"/>
              <a:gd name="T44" fmla="*/ 786 w 1466"/>
              <a:gd name="T45" fmla="*/ 1091 h 1646"/>
              <a:gd name="T46" fmla="*/ 756 w 1466"/>
              <a:gd name="T47" fmla="*/ 1074 h 1646"/>
              <a:gd name="T48" fmla="*/ 718 w 1466"/>
              <a:gd name="T49" fmla="*/ 1066 h 1646"/>
              <a:gd name="T50" fmla="*/ 673 w 1466"/>
              <a:gd name="T51" fmla="*/ 1047 h 1646"/>
              <a:gd name="T52" fmla="*/ 621 w 1466"/>
              <a:gd name="T53" fmla="*/ 1030 h 1646"/>
              <a:gd name="T54" fmla="*/ 576 w 1466"/>
              <a:gd name="T55" fmla="*/ 1013 h 1646"/>
              <a:gd name="T56" fmla="*/ 531 w 1466"/>
              <a:gd name="T57" fmla="*/ 985 h 1646"/>
              <a:gd name="T58" fmla="*/ 486 w 1466"/>
              <a:gd name="T59" fmla="*/ 960 h 1646"/>
              <a:gd name="T60" fmla="*/ 441 w 1466"/>
              <a:gd name="T61" fmla="*/ 924 h 1646"/>
              <a:gd name="T62" fmla="*/ 404 w 1466"/>
              <a:gd name="T63" fmla="*/ 897 h 1646"/>
              <a:gd name="T64" fmla="*/ 366 w 1466"/>
              <a:gd name="T65" fmla="*/ 863 h 1646"/>
              <a:gd name="T66" fmla="*/ 328 w 1466"/>
              <a:gd name="T67" fmla="*/ 827 h 1646"/>
              <a:gd name="T68" fmla="*/ 300 w 1466"/>
              <a:gd name="T69" fmla="*/ 801 h 1646"/>
              <a:gd name="T70" fmla="*/ 269 w 1466"/>
              <a:gd name="T71" fmla="*/ 765 h 1646"/>
              <a:gd name="T72" fmla="*/ 239 w 1466"/>
              <a:gd name="T73" fmla="*/ 729 h 1646"/>
              <a:gd name="T74" fmla="*/ 217 w 1466"/>
              <a:gd name="T75" fmla="*/ 696 h 1646"/>
              <a:gd name="T76" fmla="*/ 194 w 1466"/>
              <a:gd name="T77" fmla="*/ 651 h 1646"/>
              <a:gd name="T78" fmla="*/ 179 w 1466"/>
              <a:gd name="T79" fmla="*/ 624 h 1646"/>
              <a:gd name="T80" fmla="*/ 172 w 1466"/>
              <a:gd name="T81" fmla="*/ 598 h 1646"/>
              <a:gd name="T82" fmla="*/ 165 w 1466"/>
              <a:gd name="T83" fmla="*/ 554 h 1646"/>
              <a:gd name="T84" fmla="*/ 165 w 1466"/>
              <a:gd name="T85" fmla="*/ 518 h 1646"/>
              <a:gd name="T86" fmla="*/ 165 w 1466"/>
              <a:gd name="T87" fmla="*/ 493 h 1646"/>
              <a:gd name="T88" fmla="*/ 158 w 1466"/>
              <a:gd name="T89" fmla="*/ 457 h 1646"/>
              <a:gd name="T90" fmla="*/ 158 w 1466"/>
              <a:gd name="T91" fmla="*/ 412 h 1646"/>
              <a:gd name="T92" fmla="*/ 142 w 1466"/>
              <a:gd name="T93" fmla="*/ 368 h 1646"/>
              <a:gd name="T94" fmla="*/ 120 w 1466"/>
              <a:gd name="T95" fmla="*/ 325 h 1646"/>
              <a:gd name="T96" fmla="*/ 90 w 1466"/>
              <a:gd name="T97" fmla="*/ 281 h 1646"/>
              <a:gd name="T98" fmla="*/ 52 w 1466"/>
              <a:gd name="T99" fmla="*/ 237 h 1646"/>
              <a:gd name="T100" fmla="*/ 23 w 1466"/>
              <a:gd name="T101" fmla="*/ 220 h 1646"/>
              <a:gd name="T102" fmla="*/ 14 w 1466"/>
              <a:gd name="T103" fmla="*/ 209 h 1646"/>
              <a:gd name="T104" fmla="*/ 7 w 1466"/>
              <a:gd name="T105" fmla="*/ 209 h 1646"/>
              <a:gd name="T106" fmla="*/ 7 w 1466"/>
              <a:gd name="T107" fmla="*/ 201 h 1646"/>
              <a:gd name="T108" fmla="*/ 0 w 1466"/>
              <a:gd name="T109" fmla="*/ 175 h 1646"/>
              <a:gd name="T110" fmla="*/ 0 w 1466"/>
              <a:gd name="T111" fmla="*/ 131 h 1646"/>
              <a:gd name="T112" fmla="*/ 0 w 1466"/>
              <a:gd name="T113" fmla="*/ 69 h 1646"/>
              <a:gd name="T114" fmla="*/ 7 w 1466"/>
              <a:gd name="T115" fmla="*/ 0 h 16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6"/>
              <a:gd name="T175" fmla="*/ 0 h 1646"/>
              <a:gd name="T176" fmla="*/ 1466 w 1466"/>
              <a:gd name="T177" fmla="*/ 1646 h 16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6" h="1646">
                <a:moveTo>
                  <a:pt x="1466" y="1646"/>
                </a:moveTo>
                <a:lnTo>
                  <a:pt x="1452" y="1637"/>
                </a:lnTo>
                <a:lnTo>
                  <a:pt x="1436" y="1629"/>
                </a:lnTo>
                <a:lnTo>
                  <a:pt x="1422" y="1629"/>
                </a:lnTo>
                <a:lnTo>
                  <a:pt x="1407" y="1620"/>
                </a:lnTo>
                <a:lnTo>
                  <a:pt x="1391" y="1612"/>
                </a:lnTo>
                <a:lnTo>
                  <a:pt x="1384" y="1603"/>
                </a:lnTo>
                <a:lnTo>
                  <a:pt x="1370" y="1593"/>
                </a:lnTo>
                <a:lnTo>
                  <a:pt x="1362" y="1576"/>
                </a:lnTo>
                <a:lnTo>
                  <a:pt x="1346" y="1567"/>
                </a:lnTo>
                <a:lnTo>
                  <a:pt x="1332" y="1559"/>
                </a:lnTo>
                <a:lnTo>
                  <a:pt x="1325" y="1540"/>
                </a:lnTo>
                <a:lnTo>
                  <a:pt x="1317" y="1531"/>
                </a:lnTo>
                <a:lnTo>
                  <a:pt x="1301" y="1514"/>
                </a:lnTo>
                <a:lnTo>
                  <a:pt x="1294" y="1506"/>
                </a:lnTo>
                <a:lnTo>
                  <a:pt x="1287" y="1497"/>
                </a:lnTo>
                <a:lnTo>
                  <a:pt x="1273" y="1478"/>
                </a:lnTo>
                <a:lnTo>
                  <a:pt x="1264" y="1461"/>
                </a:lnTo>
                <a:lnTo>
                  <a:pt x="1256" y="1453"/>
                </a:lnTo>
                <a:lnTo>
                  <a:pt x="1249" y="1434"/>
                </a:lnTo>
                <a:lnTo>
                  <a:pt x="1235" y="1426"/>
                </a:lnTo>
                <a:lnTo>
                  <a:pt x="1228" y="1409"/>
                </a:lnTo>
                <a:lnTo>
                  <a:pt x="1219" y="1392"/>
                </a:lnTo>
                <a:lnTo>
                  <a:pt x="1204" y="1381"/>
                </a:lnTo>
                <a:lnTo>
                  <a:pt x="1190" y="1364"/>
                </a:lnTo>
                <a:lnTo>
                  <a:pt x="1183" y="1356"/>
                </a:lnTo>
                <a:lnTo>
                  <a:pt x="1167" y="1339"/>
                </a:lnTo>
                <a:lnTo>
                  <a:pt x="1159" y="1328"/>
                </a:lnTo>
                <a:lnTo>
                  <a:pt x="1145" y="1311"/>
                </a:lnTo>
                <a:lnTo>
                  <a:pt x="1129" y="1303"/>
                </a:lnTo>
                <a:lnTo>
                  <a:pt x="1115" y="1294"/>
                </a:lnTo>
                <a:lnTo>
                  <a:pt x="1100" y="1275"/>
                </a:lnTo>
                <a:lnTo>
                  <a:pt x="1084" y="1267"/>
                </a:lnTo>
                <a:lnTo>
                  <a:pt x="1055" y="1250"/>
                </a:lnTo>
                <a:lnTo>
                  <a:pt x="1032" y="1233"/>
                </a:lnTo>
                <a:lnTo>
                  <a:pt x="1003" y="1205"/>
                </a:lnTo>
                <a:lnTo>
                  <a:pt x="980" y="1189"/>
                </a:lnTo>
                <a:lnTo>
                  <a:pt x="949" y="1180"/>
                </a:lnTo>
                <a:lnTo>
                  <a:pt x="928" y="1161"/>
                </a:lnTo>
                <a:lnTo>
                  <a:pt x="905" y="1144"/>
                </a:lnTo>
                <a:lnTo>
                  <a:pt x="883" y="1136"/>
                </a:lnTo>
                <a:lnTo>
                  <a:pt x="860" y="1127"/>
                </a:lnTo>
                <a:lnTo>
                  <a:pt x="838" y="1117"/>
                </a:lnTo>
                <a:lnTo>
                  <a:pt x="815" y="1108"/>
                </a:lnTo>
                <a:lnTo>
                  <a:pt x="800" y="1100"/>
                </a:lnTo>
                <a:lnTo>
                  <a:pt x="786" y="1091"/>
                </a:lnTo>
                <a:lnTo>
                  <a:pt x="770" y="1083"/>
                </a:lnTo>
                <a:lnTo>
                  <a:pt x="756" y="1074"/>
                </a:lnTo>
                <a:lnTo>
                  <a:pt x="741" y="1074"/>
                </a:lnTo>
                <a:lnTo>
                  <a:pt x="718" y="1066"/>
                </a:lnTo>
                <a:lnTo>
                  <a:pt x="696" y="1055"/>
                </a:lnTo>
                <a:lnTo>
                  <a:pt x="673" y="1047"/>
                </a:lnTo>
                <a:lnTo>
                  <a:pt x="642" y="1038"/>
                </a:lnTo>
                <a:lnTo>
                  <a:pt x="621" y="1030"/>
                </a:lnTo>
                <a:lnTo>
                  <a:pt x="598" y="1021"/>
                </a:lnTo>
                <a:lnTo>
                  <a:pt x="576" y="1013"/>
                </a:lnTo>
                <a:lnTo>
                  <a:pt x="553" y="994"/>
                </a:lnTo>
                <a:lnTo>
                  <a:pt x="531" y="985"/>
                </a:lnTo>
                <a:lnTo>
                  <a:pt x="508" y="969"/>
                </a:lnTo>
                <a:lnTo>
                  <a:pt x="486" y="960"/>
                </a:lnTo>
                <a:lnTo>
                  <a:pt x="463" y="941"/>
                </a:lnTo>
                <a:lnTo>
                  <a:pt x="441" y="924"/>
                </a:lnTo>
                <a:lnTo>
                  <a:pt x="427" y="916"/>
                </a:lnTo>
                <a:lnTo>
                  <a:pt x="404" y="897"/>
                </a:lnTo>
                <a:lnTo>
                  <a:pt x="382" y="880"/>
                </a:lnTo>
                <a:lnTo>
                  <a:pt x="366" y="863"/>
                </a:lnTo>
                <a:lnTo>
                  <a:pt x="344" y="844"/>
                </a:lnTo>
                <a:lnTo>
                  <a:pt x="328" y="827"/>
                </a:lnTo>
                <a:lnTo>
                  <a:pt x="314" y="810"/>
                </a:lnTo>
                <a:lnTo>
                  <a:pt x="300" y="801"/>
                </a:lnTo>
                <a:lnTo>
                  <a:pt x="283" y="782"/>
                </a:lnTo>
                <a:lnTo>
                  <a:pt x="269" y="765"/>
                </a:lnTo>
                <a:lnTo>
                  <a:pt x="255" y="749"/>
                </a:lnTo>
                <a:lnTo>
                  <a:pt x="239" y="729"/>
                </a:lnTo>
                <a:lnTo>
                  <a:pt x="231" y="713"/>
                </a:lnTo>
                <a:lnTo>
                  <a:pt x="217" y="696"/>
                </a:lnTo>
                <a:lnTo>
                  <a:pt x="210" y="677"/>
                </a:lnTo>
                <a:lnTo>
                  <a:pt x="194" y="651"/>
                </a:lnTo>
                <a:lnTo>
                  <a:pt x="186" y="643"/>
                </a:lnTo>
                <a:lnTo>
                  <a:pt x="179" y="624"/>
                </a:lnTo>
                <a:lnTo>
                  <a:pt x="172" y="607"/>
                </a:lnTo>
                <a:lnTo>
                  <a:pt x="172" y="598"/>
                </a:lnTo>
                <a:lnTo>
                  <a:pt x="165" y="579"/>
                </a:lnTo>
                <a:lnTo>
                  <a:pt x="165" y="554"/>
                </a:lnTo>
                <a:lnTo>
                  <a:pt x="165" y="526"/>
                </a:lnTo>
                <a:lnTo>
                  <a:pt x="165" y="518"/>
                </a:lnTo>
                <a:lnTo>
                  <a:pt x="165" y="501"/>
                </a:lnTo>
                <a:lnTo>
                  <a:pt x="165" y="493"/>
                </a:lnTo>
                <a:lnTo>
                  <a:pt x="165" y="474"/>
                </a:lnTo>
                <a:lnTo>
                  <a:pt x="158" y="457"/>
                </a:lnTo>
                <a:lnTo>
                  <a:pt x="158" y="431"/>
                </a:lnTo>
                <a:lnTo>
                  <a:pt x="158" y="412"/>
                </a:lnTo>
                <a:lnTo>
                  <a:pt x="149" y="387"/>
                </a:lnTo>
                <a:lnTo>
                  <a:pt x="142" y="368"/>
                </a:lnTo>
                <a:lnTo>
                  <a:pt x="134" y="342"/>
                </a:lnTo>
                <a:lnTo>
                  <a:pt x="120" y="325"/>
                </a:lnTo>
                <a:lnTo>
                  <a:pt x="113" y="298"/>
                </a:lnTo>
                <a:lnTo>
                  <a:pt x="90" y="281"/>
                </a:lnTo>
                <a:lnTo>
                  <a:pt x="75" y="253"/>
                </a:lnTo>
                <a:lnTo>
                  <a:pt x="52" y="237"/>
                </a:lnTo>
                <a:lnTo>
                  <a:pt x="23" y="220"/>
                </a:lnTo>
                <a:lnTo>
                  <a:pt x="14" y="209"/>
                </a:lnTo>
                <a:lnTo>
                  <a:pt x="7" y="209"/>
                </a:lnTo>
                <a:lnTo>
                  <a:pt x="7" y="201"/>
                </a:lnTo>
                <a:lnTo>
                  <a:pt x="7" y="192"/>
                </a:lnTo>
                <a:lnTo>
                  <a:pt x="0" y="175"/>
                </a:lnTo>
                <a:lnTo>
                  <a:pt x="0" y="156"/>
                </a:lnTo>
                <a:lnTo>
                  <a:pt x="0" y="131"/>
                </a:lnTo>
                <a:lnTo>
                  <a:pt x="0" y="95"/>
                </a:lnTo>
                <a:lnTo>
                  <a:pt x="0" y="69"/>
                </a:lnTo>
                <a:lnTo>
                  <a:pt x="0" y="33"/>
                </a:lnTo>
                <a:lnTo>
                  <a:pt x="7" y="0"/>
                </a:lnTo>
              </a:path>
            </a:pathLst>
          </a:custGeom>
          <a:noFill/>
          <a:ln w="22225">
            <a:solidFill>
              <a:srgbClr val="FFA94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2" name="Freeform 42">
            <a:extLst>
              <a:ext uri="{FF2B5EF4-FFF2-40B4-BE49-F238E27FC236}">
                <a16:creationId xmlns:a16="http://schemas.microsoft.com/office/drawing/2014/main" id="{DA21C87B-BB50-5945-A655-65EA01792998}"/>
              </a:ext>
            </a:extLst>
          </p:cNvPr>
          <p:cNvSpPr>
            <a:spLocks/>
          </p:cNvSpPr>
          <p:nvPr/>
        </p:nvSpPr>
        <p:spPr bwMode="auto">
          <a:xfrm>
            <a:off x="4762500" y="3429000"/>
            <a:ext cx="2339975" cy="2573338"/>
          </a:xfrm>
          <a:custGeom>
            <a:avLst/>
            <a:gdLst>
              <a:gd name="T0" fmla="*/ 1452 w 1474"/>
              <a:gd name="T1" fmla="*/ 1612 h 1621"/>
              <a:gd name="T2" fmla="*/ 1422 w 1474"/>
              <a:gd name="T3" fmla="*/ 1595 h 1621"/>
              <a:gd name="T4" fmla="*/ 1391 w 1474"/>
              <a:gd name="T5" fmla="*/ 1578 h 1621"/>
              <a:gd name="T6" fmla="*/ 1370 w 1474"/>
              <a:gd name="T7" fmla="*/ 1559 h 1621"/>
              <a:gd name="T8" fmla="*/ 1346 w 1474"/>
              <a:gd name="T9" fmla="*/ 1542 h 1621"/>
              <a:gd name="T10" fmla="*/ 1325 w 1474"/>
              <a:gd name="T11" fmla="*/ 1515 h 1621"/>
              <a:gd name="T12" fmla="*/ 1308 w 1474"/>
              <a:gd name="T13" fmla="*/ 1481 h 1621"/>
              <a:gd name="T14" fmla="*/ 1287 w 1474"/>
              <a:gd name="T15" fmla="*/ 1453 h 1621"/>
              <a:gd name="T16" fmla="*/ 1264 w 1474"/>
              <a:gd name="T17" fmla="*/ 1428 h 1621"/>
              <a:gd name="T18" fmla="*/ 1249 w 1474"/>
              <a:gd name="T19" fmla="*/ 1401 h 1621"/>
              <a:gd name="T20" fmla="*/ 1228 w 1474"/>
              <a:gd name="T21" fmla="*/ 1367 h 1621"/>
              <a:gd name="T22" fmla="*/ 1204 w 1474"/>
              <a:gd name="T23" fmla="*/ 1339 h 1621"/>
              <a:gd name="T24" fmla="*/ 1174 w 1474"/>
              <a:gd name="T25" fmla="*/ 1314 h 1621"/>
              <a:gd name="T26" fmla="*/ 1152 w 1474"/>
              <a:gd name="T27" fmla="*/ 1278 h 1621"/>
              <a:gd name="T28" fmla="*/ 1122 w 1474"/>
              <a:gd name="T29" fmla="*/ 1250 h 1621"/>
              <a:gd name="T30" fmla="*/ 1084 w 1474"/>
              <a:gd name="T31" fmla="*/ 1233 h 1621"/>
              <a:gd name="T32" fmla="*/ 1039 w 1474"/>
              <a:gd name="T33" fmla="*/ 1197 h 1621"/>
              <a:gd name="T34" fmla="*/ 980 w 1474"/>
              <a:gd name="T35" fmla="*/ 1164 h 1621"/>
              <a:gd name="T36" fmla="*/ 928 w 1474"/>
              <a:gd name="T37" fmla="*/ 1128 h 1621"/>
              <a:gd name="T38" fmla="*/ 883 w 1474"/>
              <a:gd name="T39" fmla="*/ 1102 h 1621"/>
              <a:gd name="T40" fmla="*/ 838 w 1474"/>
              <a:gd name="T41" fmla="*/ 1083 h 1621"/>
              <a:gd name="T42" fmla="*/ 800 w 1474"/>
              <a:gd name="T43" fmla="*/ 1066 h 1621"/>
              <a:gd name="T44" fmla="*/ 763 w 1474"/>
              <a:gd name="T45" fmla="*/ 1049 h 1621"/>
              <a:gd name="T46" fmla="*/ 741 w 1474"/>
              <a:gd name="T47" fmla="*/ 1041 h 1621"/>
              <a:gd name="T48" fmla="*/ 704 w 1474"/>
              <a:gd name="T49" fmla="*/ 1030 h 1621"/>
              <a:gd name="T50" fmla="*/ 651 w 1474"/>
              <a:gd name="T51" fmla="*/ 1013 h 1621"/>
              <a:gd name="T52" fmla="*/ 607 w 1474"/>
              <a:gd name="T53" fmla="*/ 996 h 1621"/>
              <a:gd name="T54" fmla="*/ 553 w 1474"/>
              <a:gd name="T55" fmla="*/ 969 h 1621"/>
              <a:gd name="T56" fmla="*/ 508 w 1474"/>
              <a:gd name="T57" fmla="*/ 944 h 1621"/>
              <a:gd name="T58" fmla="*/ 463 w 1474"/>
              <a:gd name="T59" fmla="*/ 908 h 1621"/>
              <a:gd name="T60" fmla="*/ 427 w 1474"/>
              <a:gd name="T61" fmla="*/ 882 h 1621"/>
              <a:gd name="T62" fmla="*/ 389 w 1474"/>
              <a:gd name="T63" fmla="*/ 846 h 1621"/>
              <a:gd name="T64" fmla="*/ 352 w 1474"/>
              <a:gd name="T65" fmla="*/ 819 h 1621"/>
              <a:gd name="T66" fmla="*/ 314 w 1474"/>
              <a:gd name="T67" fmla="*/ 785 h 1621"/>
              <a:gd name="T68" fmla="*/ 283 w 1474"/>
              <a:gd name="T69" fmla="*/ 749 h 1621"/>
              <a:gd name="T70" fmla="*/ 255 w 1474"/>
              <a:gd name="T71" fmla="*/ 713 h 1621"/>
              <a:gd name="T72" fmla="*/ 231 w 1474"/>
              <a:gd name="T73" fmla="*/ 679 h 1621"/>
              <a:gd name="T74" fmla="*/ 210 w 1474"/>
              <a:gd name="T75" fmla="*/ 652 h 1621"/>
              <a:gd name="T76" fmla="*/ 194 w 1474"/>
              <a:gd name="T77" fmla="*/ 618 h 1621"/>
              <a:gd name="T78" fmla="*/ 179 w 1474"/>
              <a:gd name="T79" fmla="*/ 590 h 1621"/>
              <a:gd name="T80" fmla="*/ 172 w 1474"/>
              <a:gd name="T81" fmla="*/ 573 h 1621"/>
              <a:gd name="T82" fmla="*/ 165 w 1474"/>
              <a:gd name="T83" fmla="*/ 529 h 1621"/>
              <a:gd name="T84" fmla="*/ 165 w 1474"/>
              <a:gd name="T85" fmla="*/ 493 h 1621"/>
              <a:gd name="T86" fmla="*/ 165 w 1474"/>
              <a:gd name="T87" fmla="*/ 468 h 1621"/>
              <a:gd name="T88" fmla="*/ 165 w 1474"/>
              <a:gd name="T89" fmla="*/ 432 h 1621"/>
              <a:gd name="T90" fmla="*/ 158 w 1474"/>
              <a:gd name="T91" fmla="*/ 387 h 1621"/>
              <a:gd name="T92" fmla="*/ 142 w 1474"/>
              <a:gd name="T93" fmla="*/ 343 h 1621"/>
              <a:gd name="T94" fmla="*/ 127 w 1474"/>
              <a:gd name="T95" fmla="*/ 290 h 1621"/>
              <a:gd name="T96" fmla="*/ 97 w 1474"/>
              <a:gd name="T97" fmla="*/ 248 h 1621"/>
              <a:gd name="T98" fmla="*/ 52 w 1474"/>
              <a:gd name="T99" fmla="*/ 203 h 1621"/>
              <a:gd name="T100" fmla="*/ 23 w 1474"/>
              <a:gd name="T101" fmla="*/ 184 h 1621"/>
              <a:gd name="T102" fmla="*/ 14 w 1474"/>
              <a:gd name="T103" fmla="*/ 184 h 1621"/>
              <a:gd name="T104" fmla="*/ 7 w 1474"/>
              <a:gd name="T105" fmla="*/ 176 h 1621"/>
              <a:gd name="T106" fmla="*/ 7 w 1474"/>
              <a:gd name="T107" fmla="*/ 167 h 1621"/>
              <a:gd name="T108" fmla="*/ 7 w 1474"/>
              <a:gd name="T109" fmla="*/ 150 h 1621"/>
              <a:gd name="T110" fmla="*/ 0 w 1474"/>
              <a:gd name="T111" fmla="*/ 106 h 1621"/>
              <a:gd name="T112" fmla="*/ 0 w 1474"/>
              <a:gd name="T113" fmla="*/ 61 h 1621"/>
              <a:gd name="T114" fmla="*/ 7 w 1474"/>
              <a:gd name="T115" fmla="*/ 0 h 16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4"/>
              <a:gd name="T175" fmla="*/ 0 h 1621"/>
              <a:gd name="T176" fmla="*/ 1474 w 1474"/>
              <a:gd name="T177" fmla="*/ 1621 h 16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4" h="1621">
                <a:moveTo>
                  <a:pt x="1474" y="1621"/>
                </a:moveTo>
                <a:lnTo>
                  <a:pt x="1452" y="1612"/>
                </a:lnTo>
                <a:lnTo>
                  <a:pt x="1436" y="1604"/>
                </a:lnTo>
                <a:lnTo>
                  <a:pt x="1422" y="1595"/>
                </a:lnTo>
                <a:lnTo>
                  <a:pt x="1407" y="1595"/>
                </a:lnTo>
                <a:lnTo>
                  <a:pt x="1391" y="1578"/>
                </a:lnTo>
                <a:lnTo>
                  <a:pt x="1384" y="1568"/>
                </a:lnTo>
                <a:lnTo>
                  <a:pt x="1370" y="1559"/>
                </a:lnTo>
                <a:lnTo>
                  <a:pt x="1362" y="1551"/>
                </a:lnTo>
                <a:lnTo>
                  <a:pt x="1346" y="1542"/>
                </a:lnTo>
                <a:lnTo>
                  <a:pt x="1339" y="1525"/>
                </a:lnTo>
                <a:lnTo>
                  <a:pt x="1325" y="1515"/>
                </a:lnTo>
                <a:lnTo>
                  <a:pt x="1317" y="1498"/>
                </a:lnTo>
                <a:lnTo>
                  <a:pt x="1308" y="1481"/>
                </a:lnTo>
                <a:lnTo>
                  <a:pt x="1294" y="1472"/>
                </a:lnTo>
                <a:lnTo>
                  <a:pt x="1287" y="1453"/>
                </a:lnTo>
                <a:lnTo>
                  <a:pt x="1280" y="1445"/>
                </a:lnTo>
                <a:lnTo>
                  <a:pt x="1264" y="1428"/>
                </a:lnTo>
                <a:lnTo>
                  <a:pt x="1256" y="1409"/>
                </a:lnTo>
                <a:lnTo>
                  <a:pt x="1249" y="1401"/>
                </a:lnTo>
                <a:lnTo>
                  <a:pt x="1235" y="1384"/>
                </a:lnTo>
                <a:lnTo>
                  <a:pt x="1228" y="1367"/>
                </a:lnTo>
                <a:lnTo>
                  <a:pt x="1212" y="1348"/>
                </a:lnTo>
                <a:lnTo>
                  <a:pt x="1204" y="1339"/>
                </a:lnTo>
                <a:lnTo>
                  <a:pt x="1190" y="1322"/>
                </a:lnTo>
                <a:lnTo>
                  <a:pt x="1174" y="1314"/>
                </a:lnTo>
                <a:lnTo>
                  <a:pt x="1167" y="1295"/>
                </a:lnTo>
                <a:lnTo>
                  <a:pt x="1152" y="1278"/>
                </a:lnTo>
                <a:lnTo>
                  <a:pt x="1138" y="1269"/>
                </a:lnTo>
                <a:lnTo>
                  <a:pt x="1122" y="1250"/>
                </a:lnTo>
                <a:lnTo>
                  <a:pt x="1100" y="1242"/>
                </a:lnTo>
                <a:lnTo>
                  <a:pt x="1084" y="1233"/>
                </a:lnTo>
                <a:lnTo>
                  <a:pt x="1070" y="1216"/>
                </a:lnTo>
                <a:lnTo>
                  <a:pt x="1039" y="1197"/>
                </a:lnTo>
                <a:lnTo>
                  <a:pt x="1010" y="1180"/>
                </a:lnTo>
                <a:lnTo>
                  <a:pt x="980" y="1164"/>
                </a:lnTo>
                <a:lnTo>
                  <a:pt x="949" y="1145"/>
                </a:lnTo>
                <a:lnTo>
                  <a:pt x="928" y="1128"/>
                </a:lnTo>
                <a:lnTo>
                  <a:pt x="905" y="1119"/>
                </a:lnTo>
                <a:lnTo>
                  <a:pt x="883" y="1102"/>
                </a:lnTo>
                <a:lnTo>
                  <a:pt x="860" y="1092"/>
                </a:lnTo>
                <a:lnTo>
                  <a:pt x="838" y="1083"/>
                </a:lnTo>
                <a:lnTo>
                  <a:pt x="815" y="1075"/>
                </a:lnTo>
                <a:lnTo>
                  <a:pt x="800" y="1066"/>
                </a:lnTo>
                <a:lnTo>
                  <a:pt x="777" y="1058"/>
                </a:lnTo>
                <a:lnTo>
                  <a:pt x="763" y="1049"/>
                </a:lnTo>
                <a:lnTo>
                  <a:pt x="756" y="1049"/>
                </a:lnTo>
                <a:lnTo>
                  <a:pt x="741" y="1041"/>
                </a:lnTo>
                <a:lnTo>
                  <a:pt x="725" y="1041"/>
                </a:lnTo>
                <a:lnTo>
                  <a:pt x="704" y="1030"/>
                </a:lnTo>
                <a:lnTo>
                  <a:pt x="673" y="1022"/>
                </a:lnTo>
                <a:lnTo>
                  <a:pt x="651" y="1013"/>
                </a:lnTo>
                <a:lnTo>
                  <a:pt x="628" y="1005"/>
                </a:lnTo>
                <a:lnTo>
                  <a:pt x="607" y="996"/>
                </a:lnTo>
                <a:lnTo>
                  <a:pt x="576" y="977"/>
                </a:lnTo>
                <a:lnTo>
                  <a:pt x="553" y="969"/>
                </a:lnTo>
                <a:lnTo>
                  <a:pt x="531" y="952"/>
                </a:lnTo>
                <a:lnTo>
                  <a:pt x="508" y="944"/>
                </a:lnTo>
                <a:lnTo>
                  <a:pt x="486" y="925"/>
                </a:lnTo>
                <a:lnTo>
                  <a:pt x="463" y="908"/>
                </a:lnTo>
                <a:lnTo>
                  <a:pt x="441" y="899"/>
                </a:lnTo>
                <a:lnTo>
                  <a:pt x="427" y="882"/>
                </a:lnTo>
                <a:lnTo>
                  <a:pt x="404" y="863"/>
                </a:lnTo>
                <a:lnTo>
                  <a:pt x="389" y="846"/>
                </a:lnTo>
                <a:lnTo>
                  <a:pt x="366" y="838"/>
                </a:lnTo>
                <a:lnTo>
                  <a:pt x="352" y="819"/>
                </a:lnTo>
                <a:lnTo>
                  <a:pt x="337" y="802"/>
                </a:lnTo>
                <a:lnTo>
                  <a:pt x="314" y="785"/>
                </a:lnTo>
                <a:lnTo>
                  <a:pt x="300" y="766"/>
                </a:lnTo>
                <a:lnTo>
                  <a:pt x="283" y="749"/>
                </a:lnTo>
                <a:lnTo>
                  <a:pt x="269" y="732"/>
                </a:lnTo>
                <a:lnTo>
                  <a:pt x="255" y="713"/>
                </a:lnTo>
                <a:lnTo>
                  <a:pt x="248" y="696"/>
                </a:lnTo>
                <a:lnTo>
                  <a:pt x="231" y="679"/>
                </a:lnTo>
                <a:lnTo>
                  <a:pt x="224" y="671"/>
                </a:lnTo>
                <a:lnTo>
                  <a:pt x="210" y="652"/>
                </a:lnTo>
                <a:lnTo>
                  <a:pt x="203" y="635"/>
                </a:lnTo>
                <a:lnTo>
                  <a:pt x="194" y="618"/>
                </a:lnTo>
                <a:lnTo>
                  <a:pt x="186" y="607"/>
                </a:lnTo>
                <a:lnTo>
                  <a:pt x="179" y="590"/>
                </a:lnTo>
                <a:lnTo>
                  <a:pt x="179" y="573"/>
                </a:lnTo>
                <a:lnTo>
                  <a:pt x="172" y="573"/>
                </a:lnTo>
                <a:lnTo>
                  <a:pt x="172" y="554"/>
                </a:lnTo>
                <a:lnTo>
                  <a:pt x="165" y="529"/>
                </a:lnTo>
                <a:lnTo>
                  <a:pt x="165" y="501"/>
                </a:lnTo>
                <a:lnTo>
                  <a:pt x="165" y="493"/>
                </a:lnTo>
                <a:lnTo>
                  <a:pt x="165" y="476"/>
                </a:lnTo>
                <a:lnTo>
                  <a:pt x="165" y="468"/>
                </a:lnTo>
                <a:lnTo>
                  <a:pt x="165" y="449"/>
                </a:lnTo>
                <a:lnTo>
                  <a:pt x="165" y="432"/>
                </a:lnTo>
                <a:lnTo>
                  <a:pt x="158" y="406"/>
                </a:lnTo>
                <a:lnTo>
                  <a:pt x="158" y="387"/>
                </a:lnTo>
                <a:lnTo>
                  <a:pt x="149" y="362"/>
                </a:lnTo>
                <a:lnTo>
                  <a:pt x="142" y="343"/>
                </a:lnTo>
                <a:lnTo>
                  <a:pt x="134" y="317"/>
                </a:lnTo>
                <a:lnTo>
                  <a:pt x="127" y="290"/>
                </a:lnTo>
                <a:lnTo>
                  <a:pt x="113" y="273"/>
                </a:lnTo>
                <a:lnTo>
                  <a:pt x="97" y="248"/>
                </a:lnTo>
                <a:lnTo>
                  <a:pt x="75" y="228"/>
                </a:lnTo>
                <a:lnTo>
                  <a:pt x="52" y="203"/>
                </a:lnTo>
                <a:lnTo>
                  <a:pt x="23" y="184"/>
                </a:lnTo>
                <a:lnTo>
                  <a:pt x="14" y="184"/>
                </a:lnTo>
                <a:lnTo>
                  <a:pt x="7" y="176"/>
                </a:lnTo>
                <a:lnTo>
                  <a:pt x="7" y="167"/>
                </a:lnTo>
                <a:lnTo>
                  <a:pt x="7" y="159"/>
                </a:lnTo>
                <a:lnTo>
                  <a:pt x="7" y="150"/>
                </a:lnTo>
                <a:lnTo>
                  <a:pt x="0" y="131"/>
                </a:lnTo>
                <a:lnTo>
                  <a:pt x="0" y="106"/>
                </a:lnTo>
                <a:lnTo>
                  <a:pt x="0" y="89"/>
                </a:lnTo>
                <a:lnTo>
                  <a:pt x="0" y="61"/>
                </a:lnTo>
                <a:lnTo>
                  <a:pt x="7" y="25"/>
                </a:lnTo>
                <a:lnTo>
                  <a:pt x="7" y="0"/>
                </a:lnTo>
              </a:path>
            </a:pathLst>
          </a:custGeom>
          <a:noFill/>
          <a:ln w="22225">
            <a:solidFill>
              <a:srgbClr val="FFAB3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3" name="Freeform 43">
            <a:extLst>
              <a:ext uri="{FF2B5EF4-FFF2-40B4-BE49-F238E27FC236}">
                <a16:creationId xmlns:a16="http://schemas.microsoft.com/office/drawing/2014/main" id="{FFF8B928-499F-1D49-9D4C-ADE6250EAEAF}"/>
              </a:ext>
            </a:extLst>
          </p:cNvPr>
          <p:cNvSpPr>
            <a:spLocks/>
          </p:cNvSpPr>
          <p:nvPr/>
        </p:nvSpPr>
        <p:spPr bwMode="auto">
          <a:xfrm>
            <a:off x="4762500" y="3455988"/>
            <a:ext cx="2339975" cy="2532062"/>
          </a:xfrm>
          <a:custGeom>
            <a:avLst/>
            <a:gdLst>
              <a:gd name="T0" fmla="*/ 1452 w 1474"/>
              <a:gd name="T1" fmla="*/ 1595 h 1595"/>
              <a:gd name="T2" fmla="*/ 1422 w 1474"/>
              <a:gd name="T3" fmla="*/ 1578 h 1595"/>
              <a:gd name="T4" fmla="*/ 1391 w 1474"/>
              <a:gd name="T5" fmla="*/ 1561 h 1595"/>
              <a:gd name="T6" fmla="*/ 1370 w 1474"/>
              <a:gd name="T7" fmla="*/ 1542 h 1595"/>
              <a:gd name="T8" fmla="*/ 1346 w 1474"/>
              <a:gd name="T9" fmla="*/ 1517 h 1595"/>
              <a:gd name="T10" fmla="*/ 1325 w 1474"/>
              <a:gd name="T11" fmla="*/ 1489 h 1595"/>
              <a:gd name="T12" fmla="*/ 1308 w 1474"/>
              <a:gd name="T13" fmla="*/ 1464 h 1595"/>
              <a:gd name="T14" fmla="*/ 1287 w 1474"/>
              <a:gd name="T15" fmla="*/ 1428 h 1595"/>
              <a:gd name="T16" fmla="*/ 1273 w 1474"/>
              <a:gd name="T17" fmla="*/ 1403 h 1595"/>
              <a:gd name="T18" fmla="*/ 1249 w 1474"/>
              <a:gd name="T19" fmla="*/ 1367 h 1595"/>
              <a:gd name="T20" fmla="*/ 1228 w 1474"/>
              <a:gd name="T21" fmla="*/ 1331 h 1595"/>
              <a:gd name="T22" fmla="*/ 1204 w 1474"/>
              <a:gd name="T23" fmla="*/ 1305 h 1595"/>
              <a:gd name="T24" fmla="*/ 1174 w 1474"/>
              <a:gd name="T25" fmla="*/ 1269 h 1595"/>
              <a:gd name="T26" fmla="*/ 1145 w 1474"/>
              <a:gd name="T27" fmla="*/ 1244 h 1595"/>
              <a:gd name="T28" fmla="*/ 1115 w 1474"/>
              <a:gd name="T29" fmla="*/ 1216 h 1595"/>
              <a:gd name="T30" fmla="*/ 1070 w 1474"/>
              <a:gd name="T31" fmla="*/ 1191 h 1595"/>
              <a:gd name="T32" fmla="*/ 1018 w 1474"/>
              <a:gd name="T33" fmla="*/ 1155 h 1595"/>
              <a:gd name="T34" fmla="*/ 958 w 1474"/>
              <a:gd name="T35" fmla="*/ 1119 h 1595"/>
              <a:gd name="T36" fmla="*/ 905 w 1474"/>
              <a:gd name="T37" fmla="*/ 1094 h 1595"/>
              <a:gd name="T38" fmla="*/ 853 w 1474"/>
              <a:gd name="T39" fmla="*/ 1066 h 1595"/>
              <a:gd name="T40" fmla="*/ 815 w 1474"/>
              <a:gd name="T41" fmla="*/ 1049 h 1595"/>
              <a:gd name="T42" fmla="*/ 777 w 1474"/>
              <a:gd name="T43" fmla="*/ 1032 h 1595"/>
              <a:gd name="T44" fmla="*/ 748 w 1474"/>
              <a:gd name="T45" fmla="*/ 1024 h 1595"/>
              <a:gd name="T46" fmla="*/ 725 w 1474"/>
              <a:gd name="T47" fmla="*/ 1013 h 1595"/>
              <a:gd name="T48" fmla="*/ 687 w 1474"/>
              <a:gd name="T49" fmla="*/ 996 h 1595"/>
              <a:gd name="T50" fmla="*/ 635 w 1474"/>
              <a:gd name="T51" fmla="*/ 979 h 1595"/>
              <a:gd name="T52" fmla="*/ 583 w 1474"/>
              <a:gd name="T53" fmla="*/ 960 h 1595"/>
              <a:gd name="T54" fmla="*/ 531 w 1474"/>
              <a:gd name="T55" fmla="*/ 935 h 1595"/>
              <a:gd name="T56" fmla="*/ 486 w 1474"/>
              <a:gd name="T57" fmla="*/ 908 h 1595"/>
              <a:gd name="T58" fmla="*/ 449 w 1474"/>
              <a:gd name="T59" fmla="*/ 874 h 1595"/>
              <a:gd name="T60" fmla="*/ 404 w 1474"/>
              <a:gd name="T61" fmla="*/ 846 h 1595"/>
              <a:gd name="T62" fmla="*/ 366 w 1474"/>
              <a:gd name="T63" fmla="*/ 812 h 1595"/>
              <a:gd name="T64" fmla="*/ 337 w 1474"/>
              <a:gd name="T65" fmla="*/ 776 h 1595"/>
              <a:gd name="T66" fmla="*/ 300 w 1474"/>
              <a:gd name="T67" fmla="*/ 740 h 1595"/>
              <a:gd name="T68" fmla="*/ 276 w 1474"/>
              <a:gd name="T69" fmla="*/ 715 h 1595"/>
              <a:gd name="T70" fmla="*/ 255 w 1474"/>
              <a:gd name="T71" fmla="*/ 679 h 1595"/>
              <a:gd name="T72" fmla="*/ 224 w 1474"/>
              <a:gd name="T73" fmla="*/ 643 h 1595"/>
              <a:gd name="T74" fmla="*/ 210 w 1474"/>
              <a:gd name="T75" fmla="*/ 618 h 1595"/>
              <a:gd name="T76" fmla="*/ 194 w 1474"/>
              <a:gd name="T77" fmla="*/ 590 h 1595"/>
              <a:gd name="T78" fmla="*/ 186 w 1474"/>
              <a:gd name="T79" fmla="*/ 565 h 1595"/>
              <a:gd name="T80" fmla="*/ 179 w 1474"/>
              <a:gd name="T81" fmla="*/ 548 h 1595"/>
              <a:gd name="T82" fmla="*/ 165 w 1474"/>
              <a:gd name="T83" fmla="*/ 512 h 1595"/>
              <a:gd name="T84" fmla="*/ 165 w 1474"/>
              <a:gd name="T85" fmla="*/ 476 h 1595"/>
              <a:gd name="T86" fmla="*/ 165 w 1474"/>
              <a:gd name="T87" fmla="*/ 451 h 1595"/>
              <a:gd name="T88" fmla="*/ 165 w 1474"/>
              <a:gd name="T89" fmla="*/ 415 h 1595"/>
              <a:gd name="T90" fmla="*/ 158 w 1474"/>
              <a:gd name="T91" fmla="*/ 370 h 1595"/>
              <a:gd name="T92" fmla="*/ 149 w 1474"/>
              <a:gd name="T93" fmla="*/ 317 h 1595"/>
              <a:gd name="T94" fmla="*/ 127 w 1474"/>
              <a:gd name="T95" fmla="*/ 273 h 1595"/>
              <a:gd name="T96" fmla="*/ 97 w 1474"/>
              <a:gd name="T97" fmla="*/ 231 h 1595"/>
              <a:gd name="T98" fmla="*/ 52 w 1474"/>
              <a:gd name="T99" fmla="*/ 186 h 1595"/>
              <a:gd name="T100" fmla="*/ 23 w 1474"/>
              <a:gd name="T101" fmla="*/ 167 h 1595"/>
              <a:gd name="T102" fmla="*/ 23 w 1474"/>
              <a:gd name="T103" fmla="*/ 159 h 1595"/>
              <a:gd name="T104" fmla="*/ 14 w 1474"/>
              <a:gd name="T105" fmla="*/ 159 h 1595"/>
              <a:gd name="T106" fmla="*/ 7 w 1474"/>
              <a:gd name="T107" fmla="*/ 150 h 1595"/>
              <a:gd name="T108" fmla="*/ 7 w 1474"/>
              <a:gd name="T109" fmla="*/ 133 h 1595"/>
              <a:gd name="T110" fmla="*/ 0 w 1474"/>
              <a:gd name="T111" fmla="*/ 97 h 1595"/>
              <a:gd name="T112" fmla="*/ 0 w 1474"/>
              <a:gd name="T113" fmla="*/ 53 h 1595"/>
              <a:gd name="T114" fmla="*/ 14 w 1474"/>
              <a:gd name="T115" fmla="*/ 0 h 15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74"/>
              <a:gd name="T175" fmla="*/ 0 h 1595"/>
              <a:gd name="T176" fmla="*/ 1474 w 1474"/>
              <a:gd name="T177" fmla="*/ 1595 h 15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74" h="1595">
                <a:moveTo>
                  <a:pt x="1474" y="1595"/>
                </a:moveTo>
                <a:lnTo>
                  <a:pt x="1452" y="1595"/>
                </a:lnTo>
                <a:lnTo>
                  <a:pt x="1436" y="1587"/>
                </a:lnTo>
                <a:lnTo>
                  <a:pt x="1422" y="1578"/>
                </a:lnTo>
                <a:lnTo>
                  <a:pt x="1407" y="1570"/>
                </a:lnTo>
                <a:lnTo>
                  <a:pt x="1391" y="1561"/>
                </a:lnTo>
                <a:lnTo>
                  <a:pt x="1384" y="1551"/>
                </a:lnTo>
                <a:lnTo>
                  <a:pt x="1370" y="1542"/>
                </a:lnTo>
                <a:lnTo>
                  <a:pt x="1362" y="1525"/>
                </a:lnTo>
                <a:lnTo>
                  <a:pt x="1346" y="1517"/>
                </a:lnTo>
                <a:lnTo>
                  <a:pt x="1339" y="1498"/>
                </a:lnTo>
                <a:lnTo>
                  <a:pt x="1325" y="1489"/>
                </a:lnTo>
                <a:lnTo>
                  <a:pt x="1317" y="1472"/>
                </a:lnTo>
                <a:lnTo>
                  <a:pt x="1308" y="1464"/>
                </a:lnTo>
                <a:lnTo>
                  <a:pt x="1294" y="1445"/>
                </a:lnTo>
                <a:lnTo>
                  <a:pt x="1287" y="1428"/>
                </a:lnTo>
                <a:lnTo>
                  <a:pt x="1280" y="1411"/>
                </a:lnTo>
                <a:lnTo>
                  <a:pt x="1273" y="1403"/>
                </a:lnTo>
                <a:lnTo>
                  <a:pt x="1256" y="1384"/>
                </a:lnTo>
                <a:lnTo>
                  <a:pt x="1249" y="1367"/>
                </a:lnTo>
                <a:lnTo>
                  <a:pt x="1235" y="1350"/>
                </a:lnTo>
                <a:lnTo>
                  <a:pt x="1228" y="1331"/>
                </a:lnTo>
                <a:lnTo>
                  <a:pt x="1212" y="1322"/>
                </a:lnTo>
                <a:lnTo>
                  <a:pt x="1204" y="1305"/>
                </a:lnTo>
                <a:lnTo>
                  <a:pt x="1190" y="1286"/>
                </a:lnTo>
                <a:lnTo>
                  <a:pt x="1174" y="1269"/>
                </a:lnTo>
                <a:lnTo>
                  <a:pt x="1159" y="1261"/>
                </a:lnTo>
                <a:lnTo>
                  <a:pt x="1145" y="1244"/>
                </a:lnTo>
                <a:lnTo>
                  <a:pt x="1129" y="1225"/>
                </a:lnTo>
                <a:lnTo>
                  <a:pt x="1115" y="1216"/>
                </a:lnTo>
                <a:lnTo>
                  <a:pt x="1093" y="1199"/>
                </a:lnTo>
                <a:lnTo>
                  <a:pt x="1070" y="1191"/>
                </a:lnTo>
                <a:lnTo>
                  <a:pt x="1048" y="1180"/>
                </a:lnTo>
                <a:lnTo>
                  <a:pt x="1018" y="1155"/>
                </a:lnTo>
                <a:lnTo>
                  <a:pt x="987" y="1138"/>
                </a:lnTo>
                <a:lnTo>
                  <a:pt x="958" y="1119"/>
                </a:lnTo>
                <a:lnTo>
                  <a:pt x="935" y="1111"/>
                </a:lnTo>
                <a:lnTo>
                  <a:pt x="905" y="1094"/>
                </a:lnTo>
                <a:lnTo>
                  <a:pt x="883" y="1085"/>
                </a:lnTo>
                <a:lnTo>
                  <a:pt x="853" y="1066"/>
                </a:lnTo>
                <a:lnTo>
                  <a:pt x="838" y="1058"/>
                </a:lnTo>
                <a:lnTo>
                  <a:pt x="815" y="1049"/>
                </a:lnTo>
                <a:lnTo>
                  <a:pt x="793" y="1041"/>
                </a:lnTo>
                <a:lnTo>
                  <a:pt x="777" y="1032"/>
                </a:lnTo>
                <a:lnTo>
                  <a:pt x="763" y="1024"/>
                </a:lnTo>
                <a:lnTo>
                  <a:pt x="748" y="1024"/>
                </a:lnTo>
                <a:lnTo>
                  <a:pt x="732" y="1013"/>
                </a:lnTo>
                <a:lnTo>
                  <a:pt x="725" y="1013"/>
                </a:lnTo>
                <a:lnTo>
                  <a:pt x="718" y="1005"/>
                </a:lnTo>
                <a:lnTo>
                  <a:pt x="687" y="996"/>
                </a:lnTo>
                <a:lnTo>
                  <a:pt x="659" y="988"/>
                </a:lnTo>
                <a:lnTo>
                  <a:pt x="635" y="979"/>
                </a:lnTo>
                <a:lnTo>
                  <a:pt x="607" y="971"/>
                </a:lnTo>
                <a:lnTo>
                  <a:pt x="583" y="960"/>
                </a:lnTo>
                <a:lnTo>
                  <a:pt x="562" y="943"/>
                </a:lnTo>
                <a:lnTo>
                  <a:pt x="531" y="935"/>
                </a:lnTo>
                <a:lnTo>
                  <a:pt x="508" y="927"/>
                </a:lnTo>
                <a:lnTo>
                  <a:pt x="486" y="908"/>
                </a:lnTo>
                <a:lnTo>
                  <a:pt x="463" y="891"/>
                </a:lnTo>
                <a:lnTo>
                  <a:pt x="449" y="874"/>
                </a:lnTo>
                <a:lnTo>
                  <a:pt x="427" y="865"/>
                </a:lnTo>
                <a:lnTo>
                  <a:pt x="404" y="846"/>
                </a:lnTo>
                <a:lnTo>
                  <a:pt x="389" y="829"/>
                </a:lnTo>
                <a:lnTo>
                  <a:pt x="366" y="812"/>
                </a:lnTo>
                <a:lnTo>
                  <a:pt x="352" y="793"/>
                </a:lnTo>
                <a:lnTo>
                  <a:pt x="337" y="776"/>
                </a:lnTo>
                <a:lnTo>
                  <a:pt x="314" y="759"/>
                </a:lnTo>
                <a:lnTo>
                  <a:pt x="300" y="740"/>
                </a:lnTo>
                <a:lnTo>
                  <a:pt x="292" y="723"/>
                </a:lnTo>
                <a:lnTo>
                  <a:pt x="276" y="715"/>
                </a:lnTo>
                <a:lnTo>
                  <a:pt x="262" y="696"/>
                </a:lnTo>
                <a:lnTo>
                  <a:pt x="255" y="679"/>
                </a:lnTo>
                <a:lnTo>
                  <a:pt x="239" y="662"/>
                </a:lnTo>
                <a:lnTo>
                  <a:pt x="224" y="643"/>
                </a:lnTo>
                <a:lnTo>
                  <a:pt x="217" y="635"/>
                </a:lnTo>
                <a:lnTo>
                  <a:pt x="210" y="618"/>
                </a:lnTo>
                <a:lnTo>
                  <a:pt x="203" y="601"/>
                </a:lnTo>
                <a:lnTo>
                  <a:pt x="194" y="590"/>
                </a:lnTo>
                <a:lnTo>
                  <a:pt x="186" y="582"/>
                </a:lnTo>
                <a:lnTo>
                  <a:pt x="186" y="565"/>
                </a:lnTo>
                <a:lnTo>
                  <a:pt x="179" y="556"/>
                </a:lnTo>
                <a:lnTo>
                  <a:pt x="179" y="548"/>
                </a:lnTo>
                <a:lnTo>
                  <a:pt x="172" y="537"/>
                </a:lnTo>
                <a:lnTo>
                  <a:pt x="165" y="512"/>
                </a:lnTo>
                <a:lnTo>
                  <a:pt x="165" y="484"/>
                </a:lnTo>
                <a:lnTo>
                  <a:pt x="165" y="476"/>
                </a:lnTo>
                <a:lnTo>
                  <a:pt x="165" y="459"/>
                </a:lnTo>
                <a:lnTo>
                  <a:pt x="165" y="451"/>
                </a:lnTo>
                <a:lnTo>
                  <a:pt x="165" y="432"/>
                </a:lnTo>
                <a:lnTo>
                  <a:pt x="165" y="415"/>
                </a:lnTo>
                <a:lnTo>
                  <a:pt x="165" y="389"/>
                </a:lnTo>
                <a:lnTo>
                  <a:pt x="158" y="370"/>
                </a:lnTo>
                <a:lnTo>
                  <a:pt x="158" y="345"/>
                </a:lnTo>
                <a:lnTo>
                  <a:pt x="149" y="317"/>
                </a:lnTo>
                <a:lnTo>
                  <a:pt x="142" y="300"/>
                </a:lnTo>
                <a:lnTo>
                  <a:pt x="127" y="273"/>
                </a:lnTo>
                <a:lnTo>
                  <a:pt x="120" y="247"/>
                </a:lnTo>
                <a:lnTo>
                  <a:pt x="97" y="231"/>
                </a:lnTo>
                <a:lnTo>
                  <a:pt x="75" y="203"/>
                </a:lnTo>
                <a:lnTo>
                  <a:pt x="52" y="186"/>
                </a:lnTo>
                <a:lnTo>
                  <a:pt x="30" y="167"/>
                </a:lnTo>
                <a:lnTo>
                  <a:pt x="23" y="167"/>
                </a:lnTo>
                <a:lnTo>
                  <a:pt x="23" y="159"/>
                </a:lnTo>
                <a:lnTo>
                  <a:pt x="14" y="159"/>
                </a:lnTo>
                <a:lnTo>
                  <a:pt x="7" y="150"/>
                </a:lnTo>
                <a:lnTo>
                  <a:pt x="7" y="142"/>
                </a:lnTo>
                <a:lnTo>
                  <a:pt x="7" y="133"/>
                </a:lnTo>
                <a:lnTo>
                  <a:pt x="0" y="114"/>
                </a:lnTo>
                <a:lnTo>
                  <a:pt x="0" y="97"/>
                </a:lnTo>
                <a:lnTo>
                  <a:pt x="0" y="80"/>
                </a:lnTo>
                <a:lnTo>
                  <a:pt x="0" y="53"/>
                </a:lnTo>
                <a:lnTo>
                  <a:pt x="7" y="27"/>
                </a:lnTo>
                <a:lnTo>
                  <a:pt x="14" y="0"/>
                </a:lnTo>
              </a:path>
            </a:pathLst>
          </a:custGeom>
          <a:noFill/>
          <a:ln w="22225">
            <a:solidFill>
              <a:srgbClr val="FFAE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4" name="Freeform 44">
            <a:extLst>
              <a:ext uri="{FF2B5EF4-FFF2-40B4-BE49-F238E27FC236}">
                <a16:creationId xmlns:a16="http://schemas.microsoft.com/office/drawing/2014/main" id="{5D3ACB80-2816-3343-BFE0-902FE60FB9F1}"/>
              </a:ext>
            </a:extLst>
          </p:cNvPr>
          <p:cNvSpPr>
            <a:spLocks/>
          </p:cNvSpPr>
          <p:nvPr/>
        </p:nvSpPr>
        <p:spPr bwMode="auto">
          <a:xfrm>
            <a:off x="4773613" y="3498850"/>
            <a:ext cx="2328862" cy="2489200"/>
          </a:xfrm>
          <a:custGeom>
            <a:avLst/>
            <a:gdLst>
              <a:gd name="T0" fmla="*/ 1452 w 1467"/>
              <a:gd name="T1" fmla="*/ 1568 h 1568"/>
              <a:gd name="T2" fmla="*/ 1415 w 1467"/>
              <a:gd name="T3" fmla="*/ 1551 h 1568"/>
              <a:gd name="T4" fmla="*/ 1391 w 1467"/>
              <a:gd name="T5" fmla="*/ 1534 h 1568"/>
              <a:gd name="T6" fmla="*/ 1363 w 1467"/>
              <a:gd name="T7" fmla="*/ 1507 h 1568"/>
              <a:gd name="T8" fmla="*/ 1339 w 1467"/>
              <a:gd name="T9" fmla="*/ 1481 h 1568"/>
              <a:gd name="T10" fmla="*/ 1318 w 1467"/>
              <a:gd name="T11" fmla="*/ 1454 h 1568"/>
              <a:gd name="T12" fmla="*/ 1301 w 1467"/>
              <a:gd name="T13" fmla="*/ 1428 h 1568"/>
              <a:gd name="T14" fmla="*/ 1280 w 1467"/>
              <a:gd name="T15" fmla="*/ 1392 h 1568"/>
              <a:gd name="T16" fmla="*/ 1266 w 1467"/>
              <a:gd name="T17" fmla="*/ 1357 h 1568"/>
              <a:gd name="T18" fmla="*/ 1242 w 1467"/>
              <a:gd name="T19" fmla="*/ 1331 h 1568"/>
              <a:gd name="T20" fmla="*/ 1221 w 1467"/>
              <a:gd name="T21" fmla="*/ 1295 h 1568"/>
              <a:gd name="T22" fmla="*/ 1197 w 1467"/>
              <a:gd name="T23" fmla="*/ 1259 h 1568"/>
              <a:gd name="T24" fmla="*/ 1167 w 1467"/>
              <a:gd name="T25" fmla="*/ 1225 h 1568"/>
              <a:gd name="T26" fmla="*/ 1131 w 1467"/>
              <a:gd name="T27" fmla="*/ 1198 h 1568"/>
              <a:gd name="T28" fmla="*/ 1093 w 1467"/>
              <a:gd name="T29" fmla="*/ 1164 h 1568"/>
              <a:gd name="T30" fmla="*/ 1056 w 1467"/>
              <a:gd name="T31" fmla="*/ 1136 h 1568"/>
              <a:gd name="T32" fmla="*/ 996 w 1467"/>
              <a:gd name="T33" fmla="*/ 1111 h 1568"/>
              <a:gd name="T34" fmla="*/ 928 w 1467"/>
              <a:gd name="T35" fmla="*/ 1075 h 1568"/>
              <a:gd name="T36" fmla="*/ 876 w 1467"/>
              <a:gd name="T37" fmla="*/ 1048 h 1568"/>
              <a:gd name="T38" fmla="*/ 831 w 1467"/>
              <a:gd name="T39" fmla="*/ 1022 h 1568"/>
              <a:gd name="T40" fmla="*/ 786 w 1467"/>
              <a:gd name="T41" fmla="*/ 1005 h 1568"/>
              <a:gd name="T42" fmla="*/ 756 w 1467"/>
              <a:gd name="T43" fmla="*/ 986 h 1568"/>
              <a:gd name="T44" fmla="*/ 725 w 1467"/>
              <a:gd name="T45" fmla="*/ 978 h 1568"/>
              <a:gd name="T46" fmla="*/ 704 w 1467"/>
              <a:gd name="T47" fmla="*/ 969 h 1568"/>
              <a:gd name="T48" fmla="*/ 666 w 1467"/>
              <a:gd name="T49" fmla="*/ 961 h 1568"/>
              <a:gd name="T50" fmla="*/ 614 w 1467"/>
              <a:gd name="T51" fmla="*/ 944 h 1568"/>
              <a:gd name="T52" fmla="*/ 555 w 1467"/>
              <a:gd name="T53" fmla="*/ 916 h 1568"/>
              <a:gd name="T54" fmla="*/ 510 w 1467"/>
              <a:gd name="T55" fmla="*/ 891 h 1568"/>
              <a:gd name="T56" fmla="*/ 465 w 1467"/>
              <a:gd name="T57" fmla="*/ 864 h 1568"/>
              <a:gd name="T58" fmla="*/ 420 w 1467"/>
              <a:gd name="T59" fmla="*/ 828 h 1568"/>
              <a:gd name="T60" fmla="*/ 382 w 1467"/>
              <a:gd name="T61" fmla="*/ 794 h 1568"/>
              <a:gd name="T62" fmla="*/ 345 w 1467"/>
              <a:gd name="T63" fmla="*/ 766 h 1568"/>
              <a:gd name="T64" fmla="*/ 314 w 1467"/>
              <a:gd name="T65" fmla="*/ 732 h 1568"/>
              <a:gd name="T66" fmla="*/ 285 w 1467"/>
              <a:gd name="T67" fmla="*/ 696 h 1568"/>
              <a:gd name="T68" fmla="*/ 255 w 1467"/>
              <a:gd name="T69" fmla="*/ 660 h 1568"/>
              <a:gd name="T70" fmla="*/ 232 w 1467"/>
              <a:gd name="T71" fmla="*/ 635 h 1568"/>
              <a:gd name="T72" fmla="*/ 217 w 1467"/>
              <a:gd name="T73" fmla="*/ 599 h 1568"/>
              <a:gd name="T74" fmla="*/ 203 w 1467"/>
              <a:gd name="T75" fmla="*/ 574 h 1568"/>
              <a:gd name="T76" fmla="*/ 187 w 1467"/>
              <a:gd name="T77" fmla="*/ 555 h 1568"/>
              <a:gd name="T78" fmla="*/ 179 w 1467"/>
              <a:gd name="T79" fmla="*/ 538 h 1568"/>
              <a:gd name="T80" fmla="*/ 172 w 1467"/>
              <a:gd name="T81" fmla="*/ 521 h 1568"/>
              <a:gd name="T82" fmla="*/ 172 w 1467"/>
              <a:gd name="T83" fmla="*/ 510 h 1568"/>
              <a:gd name="T84" fmla="*/ 165 w 1467"/>
              <a:gd name="T85" fmla="*/ 485 h 1568"/>
              <a:gd name="T86" fmla="*/ 158 w 1467"/>
              <a:gd name="T87" fmla="*/ 457 h 1568"/>
              <a:gd name="T88" fmla="*/ 165 w 1467"/>
              <a:gd name="T89" fmla="*/ 440 h 1568"/>
              <a:gd name="T90" fmla="*/ 165 w 1467"/>
              <a:gd name="T91" fmla="*/ 405 h 1568"/>
              <a:gd name="T92" fmla="*/ 158 w 1467"/>
              <a:gd name="T93" fmla="*/ 362 h 1568"/>
              <a:gd name="T94" fmla="*/ 151 w 1467"/>
              <a:gd name="T95" fmla="*/ 318 h 1568"/>
              <a:gd name="T96" fmla="*/ 135 w 1467"/>
              <a:gd name="T97" fmla="*/ 265 h 1568"/>
              <a:gd name="T98" fmla="*/ 113 w 1467"/>
              <a:gd name="T99" fmla="*/ 220 h 1568"/>
              <a:gd name="T100" fmla="*/ 75 w 1467"/>
              <a:gd name="T101" fmla="*/ 176 h 1568"/>
              <a:gd name="T102" fmla="*/ 23 w 1467"/>
              <a:gd name="T103" fmla="*/ 132 h 1568"/>
              <a:gd name="T104" fmla="*/ 16 w 1467"/>
              <a:gd name="T105" fmla="*/ 132 h 1568"/>
              <a:gd name="T106" fmla="*/ 7 w 1467"/>
              <a:gd name="T107" fmla="*/ 132 h 1568"/>
              <a:gd name="T108" fmla="*/ 7 w 1467"/>
              <a:gd name="T109" fmla="*/ 123 h 1568"/>
              <a:gd name="T110" fmla="*/ 0 w 1467"/>
              <a:gd name="T111" fmla="*/ 106 h 1568"/>
              <a:gd name="T112" fmla="*/ 0 w 1467"/>
              <a:gd name="T113" fmla="*/ 45 h 1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67"/>
              <a:gd name="T172" fmla="*/ 0 h 1568"/>
              <a:gd name="T173" fmla="*/ 1467 w 1467"/>
              <a:gd name="T174" fmla="*/ 1568 h 15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67" h="1568">
                <a:moveTo>
                  <a:pt x="1467" y="1568"/>
                </a:moveTo>
                <a:lnTo>
                  <a:pt x="1452" y="1568"/>
                </a:lnTo>
                <a:lnTo>
                  <a:pt x="1429" y="1560"/>
                </a:lnTo>
                <a:lnTo>
                  <a:pt x="1415" y="1551"/>
                </a:lnTo>
                <a:lnTo>
                  <a:pt x="1400" y="1543"/>
                </a:lnTo>
                <a:lnTo>
                  <a:pt x="1391" y="1534"/>
                </a:lnTo>
                <a:lnTo>
                  <a:pt x="1377" y="1515"/>
                </a:lnTo>
                <a:lnTo>
                  <a:pt x="1363" y="1507"/>
                </a:lnTo>
                <a:lnTo>
                  <a:pt x="1355" y="1498"/>
                </a:lnTo>
                <a:lnTo>
                  <a:pt x="1339" y="1481"/>
                </a:lnTo>
                <a:lnTo>
                  <a:pt x="1332" y="1471"/>
                </a:lnTo>
                <a:lnTo>
                  <a:pt x="1318" y="1454"/>
                </a:lnTo>
                <a:lnTo>
                  <a:pt x="1310" y="1437"/>
                </a:lnTo>
                <a:lnTo>
                  <a:pt x="1301" y="1428"/>
                </a:lnTo>
                <a:lnTo>
                  <a:pt x="1294" y="1409"/>
                </a:lnTo>
                <a:lnTo>
                  <a:pt x="1280" y="1392"/>
                </a:lnTo>
                <a:lnTo>
                  <a:pt x="1273" y="1376"/>
                </a:lnTo>
                <a:lnTo>
                  <a:pt x="1266" y="1357"/>
                </a:lnTo>
                <a:lnTo>
                  <a:pt x="1249" y="1340"/>
                </a:lnTo>
                <a:lnTo>
                  <a:pt x="1242" y="1331"/>
                </a:lnTo>
                <a:lnTo>
                  <a:pt x="1228" y="1312"/>
                </a:lnTo>
                <a:lnTo>
                  <a:pt x="1221" y="1295"/>
                </a:lnTo>
                <a:lnTo>
                  <a:pt x="1205" y="1278"/>
                </a:lnTo>
                <a:lnTo>
                  <a:pt x="1197" y="1259"/>
                </a:lnTo>
                <a:lnTo>
                  <a:pt x="1183" y="1242"/>
                </a:lnTo>
                <a:lnTo>
                  <a:pt x="1167" y="1225"/>
                </a:lnTo>
                <a:lnTo>
                  <a:pt x="1152" y="1206"/>
                </a:lnTo>
                <a:lnTo>
                  <a:pt x="1131" y="1198"/>
                </a:lnTo>
                <a:lnTo>
                  <a:pt x="1115" y="1181"/>
                </a:lnTo>
                <a:lnTo>
                  <a:pt x="1093" y="1164"/>
                </a:lnTo>
                <a:lnTo>
                  <a:pt x="1077" y="1153"/>
                </a:lnTo>
                <a:lnTo>
                  <a:pt x="1056" y="1136"/>
                </a:lnTo>
                <a:lnTo>
                  <a:pt x="1032" y="1128"/>
                </a:lnTo>
                <a:lnTo>
                  <a:pt x="996" y="1111"/>
                </a:lnTo>
                <a:lnTo>
                  <a:pt x="959" y="1092"/>
                </a:lnTo>
                <a:lnTo>
                  <a:pt x="928" y="1075"/>
                </a:lnTo>
                <a:lnTo>
                  <a:pt x="898" y="1058"/>
                </a:lnTo>
                <a:lnTo>
                  <a:pt x="876" y="1048"/>
                </a:lnTo>
                <a:lnTo>
                  <a:pt x="853" y="1031"/>
                </a:lnTo>
                <a:lnTo>
                  <a:pt x="831" y="1022"/>
                </a:lnTo>
                <a:lnTo>
                  <a:pt x="808" y="1014"/>
                </a:lnTo>
                <a:lnTo>
                  <a:pt x="786" y="1005"/>
                </a:lnTo>
                <a:lnTo>
                  <a:pt x="770" y="997"/>
                </a:lnTo>
                <a:lnTo>
                  <a:pt x="756" y="986"/>
                </a:lnTo>
                <a:lnTo>
                  <a:pt x="741" y="978"/>
                </a:lnTo>
                <a:lnTo>
                  <a:pt x="725" y="978"/>
                </a:lnTo>
                <a:lnTo>
                  <a:pt x="711" y="969"/>
                </a:lnTo>
                <a:lnTo>
                  <a:pt x="704" y="969"/>
                </a:lnTo>
                <a:lnTo>
                  <a:pt x="697" y="969"/>
                </a:lnTo>
                <a:lnTo>
                  <a:pt x="666" y="961"/>
                </a:lnTo>
                <a:lnTo>
                  <a:pt x="635" y="952"/>
                </a:lnTo>
                <a:lnTo>
                  <a:pt x="614" y="944"/>
                </a:lnTo>
                <a:lnTo>
                  <a:pt x="583" y="933"/>
                </a:lnTo>
                <a:lnTo>
                  <a:pt x="555" y="916"/>
                </a:lnTo>
                <a:lnTo>
                  <a:pt x="531" y="908"/>
                </a:lnTo>
                <a:lnTo>
                  <a:pt x="510" y="891"/>
                </a:lnTo>
                <a:lnTo>
                  <a:pt x="486" y="881"/>
                </a:lnTo>
                <a:lnTo>
                  <a:pt x="465" y="864"/>
                </a:lnTo>
                <a:lnTo>
                  <a:pt x="442" y="847"/>
                </a:lnTo>
                <a:lnTo>
                  <a:pt x="420" y="828"/>
                </a:lnTo>
                <a:lnTo>
                  <a:pt x="397" y="811"/>
                </a:lnTo>
                <a:lnTo>
                  <a:pt x="382" y="794"/>
                </a:lnTo>
                <a:lnTo>
                  <a:pt x="359" y="785"/>
                </a:lnTo>
                <a:lnTo>
                  <a:pt x="345" y="766"/>
                </a:lnTo>
                <a:lnTo>
                  <a:pt x="330" y="749"/>
                </a:lnTo>
                <a:lnTo>
                  <a:pt x="314" y="732"/>
                </a:lnTo>
                <a:lnTo>
                  <a:pt x="300" y="713"/>
                </a:lnTo>
                <a:lnTo>
                  <a:pt x="285" y="696"/>
                </a:lnTo>
                <a:lnTo>
                  <a:pt x="269" y="680"/>
                </a:lnTo>
                <a:lnTo>
                  <a:pt x="255" y="660"/>
                </a:lnTo>
                <a:lnTo>
                  <a:pt x="248" y="644"/>
                </a:lnTo>
                <a:lnTo>
                  <a:pt x="232" y="635"/>
                </a:lnTo>
                <a:lnTo>
                  <a:pt x="224" y="616"/>
                </a:lnTo>
                <a:lnTo>
                  <a:pt x="217" y="599"/>
                </a:lnTo>
                <a:lnTo>
                  <a:pt x="210" y="591"/>
                </a:lnTo>
                <a:lnTo>
                  <a:pt x="203" y="574"/>
                </a:lnTo>
                <a:lnTo>
                  <a:pt x="196" y="563"/>
                </a:lnTo>
                <a:lnTo>
                  <a:pt x="187" y="555"/>
                </a:lnTo>
                <a:lnTo>
                  <a:pt x="187" y="546"/>
                </a:lnTo>
                <a:lnTo>
                  <a:pt x="179" y="538"/>
                </a:lnTo>
                <a:lnTo>
                  <a:pt x="179" y="529"/>
                </a:lnTo>
                <a:lnTo>
                  <a:pt x="172" y="521"/>
                </a:lnTo>
                <a:lnTo>
                  <a:pt x="172" y="510"/>
                </a:lnTo>
                <a:lnTo>
                  <a:pt x="165" y="493"/>
                </a:lnTo>
                <a:lnTo>
                  <a:pt x="165" y="485"/>
                </a:lnTo>
                <a:lnTo>
                  <a:pt x="165" y="468"/>
                </a:lnTo>
                <a:lnTo>
                  <a:pt x="158" y="457"/>
                </a:lnTo>
                <a:lnTo>
                  <a:pt x="158" y="449"/>
                </a:lnTo>
                <a:lnTo>
                  <a:pt x="165" y="440"/>
                </a:lnTo>
                <a:lnTo>
                  <a:pt x="165" y="424"/>
                </a:lnTo>
                <a:lnTo>
                  <a:pt x="165" y="405"/>
                </a:lnTo>
                <a:lnTo>
                  <a:pt x="158" y="388"/>
                </a:lnTo>
                <a:lnTo>
                  <a:pt x="158" y="362"/>
                </a:lnTo>
                <a:lnTo>
                  <a:pt x="158" y="343"/>
                </a:lnTo>
                <a:lnTo>
                  <a:pt x="151" y="318"/>
                </a:lnTo>
                <a:lnTo>
                  <a:pt x="142" y="290"/>
                </a:lnTo>
                <a:lnTo>
                  <a:pt x="135" y="265"/>
                </a:lnTo>
                <a:lnTo>
                  <a:pt x="127" y="246"/>
                </a:lnTo>
                <a:lnTo>
                  <a:pt x="113" y="220"/>
                </a:lnTo>
                <a:lnTo>
                  <a:pt x="97" y="193"/>
                </a:lnTo>
                <a:lnTo>
                  <a:pt x="75" y="176"/>
                </a:lnTo>
                <a:lnTo>
                  <a:pt x="52" y="151"/>
                </a:lnTo>
                <a:lnTo>
                  <a:pt x="23" y="132"/>
                </a:lnTo>
                <a:lnTo>
                  <a:pt x="16" y="132"/>
                </a:lnTo>
                <a:lnTo>
                  <a:pt x="7" y="132"/>
                </a:lnTo>
                <a:lnTo>
                  <a:pt x="7" y="123"/>
                </a:lnTo>
                <a:lnTo>
                  <a:pt x="0" y="123"/>
                </a:lnTo>
                <a:lnTo>
                  <a:pt x="0" y="106"/>
                </a:lnTo>
                <a:lnTo>
                  <a:pt x="0" y="79"/>
                </a:lnTo>
                <a:lnTo>
                  <a:pt x="0" y="45"/>
                </a:lnTo>
                <a:lnTo>
                  <a:pt x="7" y="0"/>
                </a:lnTo>
              </a:path>
            </a:pathLst>
          </a:custGeom>
          <a:noFill/>
          <a:ln w="22225">
            <a:solidFill>
              <a:srgbClr val="FFB03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5" name="Freeform 45">
            <a:extLst>
              <a:ext uri="{FF2B5EF4-FFF2-40B4-BE49-F238E27FC236}">
                <a16:creationId xmlns:a16="http://schemas.microsoft.com/office/drawing/2014/main" id="{B5EAF373-21FE-C146-8CFF-E1124FEA2047}"/>
              </a:ext>
            </a:extLst>
          </p:cNvPr>
          <p:cNvSpPr>
            <a:spLocks/>
          </p:cNvSpPr>
          <p:nvPr/>
        </p:nvSpPr>
        <p:spPr bwMode="auto">
          <a:xfrm>
            <a:off x="4773613" y="3525838"/>
            <a:ext cx="2328862" cy="2462212"/>
          </a:xfrm>
          <a:custGeom>
            <a:avLst/>
            <a:gdLst>
              <a:gd name="T0" fmla="*/ 1452 w 1467"/>
              <a:gd name="T1" fmla="*/ 1543 h 1551"/>
              <a:gd name="T2" fmla="*/ 1415 w 1467"/>
              <a:gd name="T3" fmla="*/ 1534 h 1551"/>
              <a:gd name="T4" fmla="*/ 1391 w 1467"/>
              <a:gd name="T5" fmla="*/ 1507 h 1551"/>
              <a:gd name="T6" fmla="*/ 1363 w 1467"/>
              <a:gd name="T7" fmla="*/ 1490 h 1551"/>
              <a:gd name="T8" fmla="*/ 1339 w 1467"/>
              <a:gd name="T9" fmla="*/ 1464 h 1551"/>
              <a:gd name="T10" fmla="*/ 1325 w 1467"/>
              <a:gd name="T11" fmla="*/ 1428 h 1551"/>
              <a:gd name="T12" fmla="*/ 1301 w 1467"/>
              <a:gd name="T13" fmla="*/ 1401 h 1551"/>
              <a:gd name="T14" fmla="*/ 1287 w 1467"/>
              <a:gd name="T15" fmla="*/ 1367 h 1551"/>
              <a:gd name="T16" fmla="*/ 1266 w 1467"/>
              <a:gd name="T17" fmla="*/ 1331 h 1551"/>
              <a:gd name="T18" fmla="*/ 1242 w 1467"/>
              <a:gd name="T19" fmla="*/ 1295 h 1551"/>
              <a:gd name="T20" fmla="*/ 1221 w 1467"/>
              <a:gd name="T21" fmla="*/ 1261 h 1551"/>
              <a:gd name="T22" fmla="*/ 1190 w 1467"/>
              <a:gd name="T23" fmla="*/ 1225 h 1551"/>
              <a:gd name="T24" fmla="*/ 1160 w 1467"/>
              <a:gd name="T25" fmla="*/ 1189 h 1551"/>
              <a:gd name="T26" fmla="*/ 1131 w 1467"/>
              <a:gd name="T27" fmla="*/ 1155 h 1551"/>
              <a:gd name="T28" fmla="*/ 1086 w 1467"/>
              <a:gd name="T29" fmla="*/ 1128 h 1551"/>
              <a:gd name="T30" fmla="*/ 1041 w 1467"/>
              <a:gd name="T31" fmla="*/ 1103 h 1551"/>
              <a:gd name="T32" fmla="*/ 973 w 1467"/>
              <a:gd name="T33" fmla="*/ 1067 h 1551"/>
              <a:gd name="T34" fmla="*/ 905 w 1467"/>
              <a:gd name="T35" fmla="*/ 1031 h 1551"/>
              <a:gd name="T36" fmla="*/ 853 w 1467"/>
              <a:gd name="T37" fmla="*/ 1005 h 1551"/>
              <a:gd name="T38" fmla="*/ 801 w 1467"/>
              <a:gd name="T39" fmla="*/ 988 h 1551"/>
              <a:gd name="T40" fmla="*/ 763 w 1467"/>
              <a:gd name="T41" fmla="*/ 969 h 1551"/>
              <a:gd name="T42" fmla="*/ 734 w 1467"/>
              <a:gd name="T43" fmla="*/ 952 h 1551"/>
              <a:gd name="T44" fmla="*/ 704 w 1467"/>
              <a:gd name="T45" fmla="*/ 944 h 1551"/>
              <a:gd name="T46" fmla="*/ 689 w 1467"/>
              <a:gd name="T47" fmla="*/ 935 h 1551"/>
              <a:gd name="T48" fmla="*/ 652 w 1467"/>
              <a:gd name="T49" fmla="*/ 927 h 1551"/>
              <a:gd name="T50" fmla="*/ 591 w 1467"/>
              <a:gd name="T51" fmla="*/ 908 h 1551"/>
              <a:gd name="T52" fmla="*/ 539 w 1467"/>
              <a:gd name="T53" fmla="*/ 883 h 1551"/>
              <a:gd name="T54" fmla="*/ 486 w 1467"/>
              <a:gd name="T55" fmla="*/ 855 h 1551"/>
              <a:gd name="T56" fmla="*/ 442 w 1467"/>
              <a:gd name="T57" fmla="*/ 830 h 1551"/>
              <a:gd name="T58" fmla="*/ 397 w 1467"/>
              <a:gd name="T59" fmla="*/ 794 h 1551"/>
              <a:gd name="T60" fmla="*/ 359 w 1467"/>
              <a:gd name="T61" fmla="*/ 758 h 1551"/>
              <a:gd name="T62" fmla="*/ 330 w 1467"/>
              <a:gd name="T63" fmla="*/ 724 h 1551"/>
              <a:gd name="T64" fmla="*/ 300 w 1467"/>
              <a:gd name="T65" fmla="*/ 688 h 1551"/>
              <a:gd name="T66" fmla="*/ 269 w 1467"/>
              <a:gd name="T67" fmla="*/ 652 h 1551"/>
              <a:gd name="T68" fmla="*/ 248 w 1467"/>
              <a:gd name="T69" fmla="*/ 627 h 1551"/>
              <a:gd name="T70" fmla="*/ 224 w 1467"/>
              <a:gd name="T71" fmla="*/ 591 h 1551"/>
              <a:gd name="T72" fmla="*/ 210 w 1467"/>
              <a:gd name="T73" fmla="*/ 565 h 1551"/>
              <a:gd name="T74" fmla="*/ 196 w 1467"/>
              <a:gd name="T75" fmla="*/ 546 h 1551"/>
              <a:gd name="T76" fmla="*/ 187 w 1467"/>
              <a:gd name="T77" fmla="*/ 529 h 1551"/>
              <a:gd name="T78" fmla="*/ 179 w 1467"/>
              <a:gd name="T79" fmla="*/ 512 h 1551"/>
              <a:gd name="T80" fmla="*/ 179 w 1467"/>
              <a:gd name="T81" fmla="*/ 512 h 1551"/>
              <a:gd name="T82" fmla="*/ 172 w 1467"/>
              <a:gd name="T83" fmla="*/ 504 h 1551"/>
              <a:gd name="T84" fmla="*/ 165 w 1467"/>
              <a:gd name="T85" fmla="*/ 476 h 1551"/>
              <a:gd name="T86" fmla="*/ 165 w 1467"/>
              <a:gd name="T87" fmla="*/ 459 h 1551"/>
              <a:gd name="T88" fmla="*/ 165 w 1467"/>
              <a:gd name="T89" fmla="*/ 432 h 1551"/>
              <a:gd name="T90" fmla="*/ 165 w 1467"/>
              <a:gd name="T91" fmla="*/ 407 h 1551"/>
              <a:gd name="T92" fmla="*/ 165 w 1467"/>
              <a:gd name="T93" fmla="*/ 371 h 1551"/>
              <a:gd name="T94" fmla="*/ 158 w 1467"/>
              <a:gd name="T95" fmla="*/ 318 h 1551"/>
              <a:gd name="T96" fmla="*/ 151 w 1467"/>
              <a:gd name="T97" fmla="*/ 273 h 1551"/>
              <a:gd name="T98" fmla="*/ 127 w 1467"/>
              <a:gd name="T99" fmla="*/ 220 h 1551"/>
              <a:gd name="T100" fmla="*/ 97 w 1467"/>
              <a:gd name="T101" fmla="*/ 176 h 1551"/>
              <a:gd name="T102" fmla="*/ 52 w 1467"/>
              <a:gd name="T103" fmla="*/ 134 h 1551"/>
              <a:gd name="T104" fmla="*/ 23 w 1467"/>
              <a:gd name="T105" fmla="*/ 115 h 1551"/>
              <a:gd name="T106" fmla="*/ 16 w 1467"/>
              <a:gd name="T107" fmla="*/ 106 h 1551"/>
              <a:gd name="T108" fmla="*/ 7 w 1467"/>
              <a:gd name="T109" fmla="*/ 106 h 1551"/>
              <a:gd name="T110" fmla="*/ 7 w 1467"/>
              <a:gd name="T111" fmla="*/ 98 h 1551"/>
              <a:gd name="T112" fmla="*/ 0 w 1467"/>
              <a:gd name="T113" fmla="*/ 70 h 1551"/>
              <a:gd name="T114" fmla="*/ 7 w 1467"/>
              <a:gd name="T115" fmla="*/ 0 h 15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7"/>
              <a:gd name="T175" fmla="*/ 0 h 1551"/>
              <a:gd name="T176" fmla="*/ 1467 w 1467"/>
              <a:gd name="T177" fmla="*/ 1551 h 15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7" h="1551">
                <a:moveTo>
                  <a:pt x="1467" y="1551"/>
                </a:moveTo>
                <a:lnTo>
                  <a:pt x="1452" y="1543"/>
                </a:lnTo>
                <a:lnTo>
                  <a:pt x="1436" y="1543"/>
                </a:lnTo>
                <a:lnTo>
                  <a:pt x="1415" y="1534"/>
                </a:lnTo>
                <a:lnTo>
                  <a:pt x="1400" y="1526"/>
                </a:lnTo>
                <a:lnTo>
                  <a:pt x="1391" y="1507"/>
                </a:lnTo>
                <a:lnTo>
                  <a:pt x="1377" y="1498"/>
                </a:lnTo>
                <a:lnTo>
                  <a:pt x="1363" y="1490"/>
                </a:lnTo>
                <a:lnTo>
                  <a:pt x="1355" y="1473"/>
                </a:lnTo>
                <a:lnTo>
                  <a:pt x="1339" y="1464"/>
                </a:lnTo>
                <a:lnTo>
                  <a:pt x="1332" y="1445"/>
                </a:lnTo>
                <a:lnTo>
                  <a:pt x="1325" y="1428"/>
                </a:lnTo>
                <a:lnTo>
                  <a:pt x="1310" y="1420"/>
                </a:lnTo>
                <a:lnTo>
                  <a:pt x="1301" y="1401"/>
                </a:lnTo>
                <a:lnTo>
                  <a:pt x="1294" y="1384"/>
                </a:lnTo>
                <a:lnTo>
                  <a:pt x="1287" y="1367"/>
                </a:lnTo>
                <a:lnTo>
                  <a:pt x="1273" y="1348"/>
                </a:lnTo>
                <a:lnTo>
                  <a:pt x="1266" y="1331"/>
                </a:lnTo>
                <a:lnTo>
                  <a:pt x="1257" y="1314"/>
                </a:lnTo>
                <a:lnTo>
                  <a:pt x="1242" y="1295"/>
                </a:lnTo>
                <a:lnTo>
                  <a:pt x="1235" y="1278"/>
                </a:lnTo>
                <a:lnTo>
                  <a:pt x="1221" y="1261"/>
                </a:lnTo>
                <a:lnTo>
                  <a:pt x="1205" y="1242"/>
                </a:lnTo>
                <a:lnTo>
                  <a:pt x="1190" y="1225"/>
                </a:lnTo>
                <a:lnTo>
                  <a:pt x="1176" y="1208"/>
                </a:lnTo>
                <a:lnTo>
                  <a:pt x="1160" y="1189"/>
                </a:lnTo>
                <a:lnTo>
                  <a:pt x="1145" y="1172"/>
                </a:lnTo>
                <a:lnTo>
                  <a:pt x="1131" y="1155"/>
                </a:lnTo>
                <a:lnTo>
                  <a:pt x="1108" y="1147"/>
                </a:lnTo>
                <a:lnTo>
                  <a:pt x="1086" y="1128"/>
                </a:lnTo>
                <a:lnTo>
                  <a:pt x="1063" y="1111"/>
                </a:lnTo>
                <a:lnTo>
                  <a:pt x="1041" y="1103"/>
                </a:lnTo>
                <a:lnTo>
                  <a:pt x="1011" y="1084"/>
                </a:lnTo>
                <a:lnTo>
                  <a:pt x="973" y="1067"/>
                </a:lnTo>
                <a:lnTo>
                  <a:pt x="942" y="1050"/>
                </a:lnTo>
                <a:lnTo>
                  <a:pt x="905" y="1031"/>
                </a:lnTo>
                <a:lnTo>
                  <a:pt x="883" y="1022"/>
                </a:lnTo>
                <a:lnTo>
                  <a:pt x="853" y="1005"/>
                </a:lnTo>
                <a:lnTo>
                  <a:pt x="831" y="997"/>
                </a:lnTo>
                <a:lnTo>
                  <a:pt x="801" y="988"/>
                </a:lnTo>
                <a:lnTo>
                  <a:pt x="786" y="980"/>
                </a:lnTo>
                <a:lnTo>
                  <a:pt x="763" y="969"/>
                </a:lnTo>
                <a:lnTo>
                  <a:pt x="749" y="961"/>
                </a:lnTo>
                <a:lnTo>
                  <a:pt x="734" y="952"/>
                </a:lnTo>
                <a:lnTo>
                  <a:pt x="718" y="952"/>
                </a:lnTo>
                <a:lnTo>
                  <a:pt x="704" y="944"/>
                </a:lnTo>
                <a:lnTo>
                  <a:pt x="697" y="944"/>
                </a:lnTo>
                <a:lnTo>
                  <a:pt x="689" y="935"/>
                </a:lnTo>
                <a:lnTo>
                  <a:pt x="680" y="935"/>
                </a:lnTo>
                <a:lnTo>
                  <a:pt x="652" y="927"/>
                </a:lnTo>
                <a:lnTo>
                  <a:pt x="621" y="916"/>
                </a:lnTo>
                <a:lnTo>
                  <a:pt x="591" y="908"/>
                </a:lnTo>
                <a:lnTo>
                  <a:pt x="562" y="899"/>
                </a:lnTo>
                <a:lnTo>
                  <a:pt x="539" y="883"/>
                </a:lnTo>
                <a:lnTo>
                  <a:pt x="517" y="874"/>
                </a:lnTo>
                <a:lnTo>
                  <a:pt x="486" y="855"/>
                </a:lnTo>
                <a:lnTo>
                  <a:pt x="465" y="847"/>
                </a:lnTo>
                <a:lnTo>
                  <a:pt x="442" y="830"/>
                </a:lnTo>
                <a:lnTo>
                  <a:pt x="420" y="811"/>
                </a:lnTo>
                <a:lnTo>
                  <a:pt x="397" y="794"/>
                </a:lnTo>
                <a:lnTo>
                  <a:pt x="382" y="777"/>
                </a:lnTo>
                <a:lnTo>
                  <a:pt x="359" y="758"/>
                </a:lnTo>
                <a:lnTo>
                  <a:pt x="345" y="741"/>
                </a:lnTo>
                <a:lnTo>
                  <a:pt x="330" y="724"/>
                </a:lnTo>
                <a:lnTo>
                  <a:pt x="314" y="705"/>
                </a:lnTo>
                <a:lnTo>
                  <a:pt x="300" y="688"/>
                </a:lnTo>
                <a:lnTo>
                  <a:pt x="285" y="671"/>
                </a:lnTo>
                <a:lnTo>
                  <a:pt x="269" y="652"/>
                </a:lnTo>
                <a:lnTo>
                  <a:pt x="255" y="635"/>
                </a:lnTo>
                <a:lnTo>
                  <a:pt x="248" y="627"/>
                </a:lnTo>
                <a:lnTo>
                  <a:pt x="232" y="610"/>
                </a:lnTo>
                <a:lnTo>
                  <a:pt x="224" y="591"/>
                </a:lnTo>
                <a:lnTo>
                  <a:pt x="217" y="582"/>
                </a:lnTo>
                <a:lnTo>
                  <a:pt x="210" y="565"/>
                </a:lnTo>
                <a:lnTo>
                  <a:pt x="203" y="557"/>
                </a:lnTo>
                <a:lnTo>
                  <a:pt x="196" y="546"/>
                </a:lnTo>
                <a:lnTo>
                  <a:pt x="196" y="538"/>
                </a:lnTo>
                <a:lnTo>
                  <a:pt x="187" y="529"/>
                </a:lnTo>
                <a:lnTo>
                  <a:pt x="187" y="521"/>
                </a:lnTo>
                <a:lnTo>
                  <a:pt x="179" y="512"/>
                </a:lnTo>
                <a:lnTo>
                  <a:pt x="179" y="504"/>
                </a:lnTo>
                <a:lnTo>
                  <a:pt x="172" y="504"/>
                </a:lnTo>
                <a:lnTo>
                  <a:pt x="172" y="493"/>
                </a:lnTo>
                <a:lnTo>
                  <a:pt x="165" y="476"/>
                </a:lnTo>
                <a:lnTo>
                  <a:pt x="165" y="468"/>
                </a:lnTo>
                <a:lnTo>
                  <a:pt x="165" y="459"/>
                </a:lnTo>
                <a:lnTo>
                  <a:pt x="165" y="440"/>
                </a:lnTo>
                <a:lnTo>
                  <a:pt x="165" y="432"/>
                </a:lnTo>
                <a:lnTo>
                  <a:pt x="165" y="423"/>
                </a:lnTo>
                <a:lnTo>
                  <a:pt x="165" y="407"/>
                </a:lnTo>
                <a:lnTo>
                  <a:pt x="165" y="388"/>
                </a:lnTo>
                <a:lnTo>
                  <a:pt x="165" y="371"/>
                </a:lnTo>
                <a:lnTo>
                  <a:pt x="165" y="345"/>
                </a:lnTo>
                <a:lnTo>
                  <a:pt x="158" y="318"/>
                </a:lnTo>
                <a:lnTo>
                  <a:pt x="158" y="301"/>
                </a:lnTo>
                <a:lnTo>
                  <a:pt x="151" y="273"/>
                </a:lnTo>
                <a:lnTo>
                  <a:pt x="142" y="248"/>
                </a:lnTo>
                <a:lnTo>
                  <a:pt x="127" y="220"/>
                </a:lnTo>
                <a:lnTo>
                  <a:pt x="113" y="195"/>
                </a:lnTo>
                <a:lnTo>
                  <a:pt x="97" y="176"/>
                </a:lnTo>
                <a:lnTo>
                  <a:pt x="75" y="151"/>
                </a:lnTo>
                <a:lnTo>
                  <a:pt x="52" y="134"/>
                </a:lnTo>
                <a:lnTo>
                  <a:pt x="23" y="115"/>
                </a:lnTo>
                <a:lnTo>
                  <a:pt x="16" y="115"/>
                </a:lnTo>
                <a:lnTo>
                  <a:pt x="16" y="106"/>
                </a:lnTo>
                <a:lnTo>
                  <a:pt x="7" y="106"/>
                </a:lnTo>
                <a:lnTo>
                  <a:pt x="7" y="98"/>
                </a:lnTo>
                <a:lnTo>
                  <a:pt x="0" y="89"/>
                </a:lnTo>
                <a:lnTo>
                  <a:pt x="0" y="70"/>
                </a:lnTo>
                <a:lnTo>
                  <a:pt x="0" y="45"/>
                </a:lnTo>
                <a:lnTo>
                  <a:pt x="7" y="0"/>
                </a:lnTo>
              </a:path>
            </a:pathLst>
          </a:custGeom>
          <a:noFill/>
          <a:ln w="22225">
            <a:solidFill>
              <a:srgbClr val="FFB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6" name="Freeform 46">
            <a:extLst>
              <a:ext uri="{FF2B5EF4-FFF2-40B4-BE49-F238E27FC236}">
                <a16:creationId xmlns:a16="http://schemas.microsoft.com/office/drawing/2014/main" id="{7742E71F-347B-0A4A-9DBD-86A6BC03E0F0}"/>
              </a:ext>
            </a:extLst>
          </p:cNvPr>
          <p:cNvSpPr>
            <a:spLocks/>
          </p:cNvSpPr>
          <p:nvPr/>
        </p:nvSpPr>
        <p:spPr bwMode="auto">
          <a:xfrm>
            <a:off x="4454525" y="3540125"/>
            <a:ext cx="401638" cy="671513"/>
          </a:xfrm>
          <a:custGeom>
            <a:avLst/>
            <a:gdLst>
              <a:gd name="T0" fmla="*/ 14 w 253"/>
              <a:gd name="T1" fmla="*/ 309 h 423"/>
              <a:gd name="T2" fmla="*/ 21 w 253"/>
              <a:gd name="T3" fmla="*/ 300 h 423"/>
              <a:gd name="T4" fmla="*/ 36 w 253"/>
              <a:gd name="T5" fmla="*/ 292 h 423"/>
              <a:gd name="T6" fmla="*/ 45 w 253"/>
              <a:gd name="T7" fmla="*/ 283 h 423"/>
              <a:gd name="T8" fmla="*/ 66 w 253"/>
              <a:gd name="T9" fmla="*/ 264 h 423"/>
              <a:gd name="T10" fmla="*/ 81 w 253"/>
              <a:gd name="T11" fmla="*/ 247 h 423"/>
              <a:gd name="T12" fmla="*/ 97 w 253"/>
              <a:gd name="T13" fmla="*/ 230 h 423"/>
              <a:gd name="T14" fmla="*/ 118 w 253"/>
              <a:gd name="T15" fmla="*/ 211 h 423"/>
              <a:gd name="T16" fmla="*/ 135 w 253"/>
              <a:gd name="T17" fmla="*/ 194 h 423"/>
              <a:gd name="T18" fmla="*/ 149 w 253"/>
              <a:gd name="T19" fmla="*/ 178 h 423"/>
              <a:gd name="T20" fmla="*/ 172 w 253"/>
              <a:gd name="T21" fmla="*/ 150 h 423"/>
              <a:gd name="T22" fmla="*/ 187 w 253"/>
              <a:gd name="T23" fmla="*/ 125 h 423"/>
              <a:gd name="T24" fmla="*/ 201 w 253"/>
              <a:gd name="T25" fmla="*/ 97 h 423"/>
              <a:gd name="T26" fmla="*/ 208 w 253"/>
              <a:gd name="T27" fmla="*/ 72 h 423"/>
              <a:gd name="T28" fmla="*/ 217 w 253"/>
              <a:gd name="T29" fmla="*/ 53 h 423"/>
              <a:gd name="T30" fmla="*/ 224 w 253"/>
              <a:gd name="T31" fmla="*/ 27 h 423"/>
              <a:gd name="T32" fmla="*/ 231 w 253"/>
              <a:gd name="T33" fmla="*/ 0 h 423"/>
              <a:gd name="T34" fmla="*/ 239 w 253"/>
              <a:gd name="T35" fmla="*/ 8 h 423"/>
              <a:gd name="T36" fmla="*/ 246 w 253"/>
              <a:gd name="T37" fmla="*/ 27 h 423"/>
              <a:gd name="T38" fmla="*/ 246 w 253"/>
              <a:gd name="T39" fmla="*/ 44 h 423"/>
              <a:gd name="T40" fmla="*/ 253 w 253"/>
              <a:gd name="T41" fmla="*/ 61 h 423"/>
              <a:gd name="T42" fmla="*/ 253 w 253"/>
              <a:gd name="T43" fmla="*/ 80 h 423"/>
              <a:gd name="T44" fmla="*/ 246 w 253"/>
              <a:gd name="T45" fmla="*/ 97 h 423"/>
              <a:gd name="T46" fmla="*/ 246 w 253"/>
              <a:gd name="T47" fmla="*/ 125 h 423"/>
              <a:gd name="T48" fmla="*/ 231 w 253"/>
              <a:gd name="T49" fmla="*/ 150 h 423"/>
              <a:gd name="T50" fmla="*/ 224 w 253"/>
              <a:gd name="T51" fmla="*/ 167 h 423"/>
              <a:gd name="T52" fmla="*/ 208 w 253"/>
              <a:gd name="T53" fmla="*/ 186 h 423"/>
              <a:gd name="T54" fmla="*/ 201 w 253"/>
              <a:gd name="T55" fmla="*/ 203 h 423"/>
              <a:gd name="T56" fmla="*/ 187 w 253"/>
              <a:gd name="T57" fmla="*/ 230 h 423"/>
              <a:gd name="T58" fmla="*/ 172 w 253"/>
              <a:gd name="T59" fmla="*/ 247 h 423"/>
              <a:gd name="T60" fmla="*/ 163 w 253"/>
              <a:gd name="T61" fmla="*/ 273 h 423"/>
              <a:gd name="T62" fmla="*/ 149 w 253"/>
              <a:gd name="T63" fmla="*/ 292 h 423"/>
              <a:gd name="T64" fmla="*/ 126 w 253"/>
              <a:gd name="T65" fmla="*/ 309 h 423"/>
              <a:gd name="T66" fmla="*/ 111 w 253"/>
              <a:gd name="T67" fmla="*/ 336 h 423"/>
              <a:gd name="T68" fmla="*/ 97 w 253"/>
              <a:gd name="T69" fmla="*/ 353 h 423"/>
              <a:gd name="T70" fmla="*/ 81 w 253"/>
              <a:gd name="T71" fmla="*/ 370 h 423"/>
              <a:gd name="T72" fmla="*/ 66 w 253"/>
              <a:gd name="T73" fmla="*/ 389 h 423"/>
              <a:gd name="T74" fmla="*/ 45 w 253"/>
              <a:gd name="T75" fmla="*/ 398 h 423"/>
              <a:gd name="T76" fmla="*/ 29 w 253"/>
              <a:gd name="T77" fmla="*/ 406 h 423"/>
              <a:gd name="T78" fmla="*/ 14 w 253"/>
              <a:gd name="T79" fmla="*/ 414 h 423"/>
              <a:gd name="T80" fmla="*/ 0 w 253"/>
              <a:gd name="T81" fmla="*/ 423 h 423"/>
              <a:gd name="T82" fmla="*/ 0 w 253"/>
              <a:gd name="T83" fmla="*/ 398 h 423"/>
              <a:gd name="T84" fmla="*/ 7 w 253"/>
              <a:gd name="T85" fmla="*/ 379 h 423"/>
              <a:gd name="T86" fmla="*/ 7 w 253"/>
              <a:gd name="T87" fmla="*/ 362 h 423"/>
              <a:gd name="T88" fmla="*/ 7 w 253"/>
              <a:gd name="T89" fmla="*/ 345 h 423"/>
              <a:gd name="T90" fmla="*/ 14 w 253"/>
              <a:gd name="T91" fmla="*/ 336 h 423"/>
              <a:gd name="T92" fmla="*/ 14 w 253"/>
              <a:gd name="T93" fmla="*/ 326 h 423"/>
              <a:gd name="T94" fmla="*/ 14 w 253"/>
              <a:gd name="T95" fmla="*/ 317 h 423"/>
              <a:gd name="T96" fmla="*/ 14 w 253"/>
              <a:gd name="T97" fmla="*/ 309 h 4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3"/>
              <a:gd name="T148" fmla="*/ 0 h 423"/>
              <a:gd name="T149" fmla="*/ 253 w 253"/>
              <a:gd name="T150" fmla="*/ 423 h 4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3" h="423">
                <a:moveTo>
                  <a:pt x="14" y="309"/>
                </a:moveTo>
                <a:lnTo>
                  <a:pt x="21" y="300"/>
                </a:lnTo>
                <a:lnTo>
                  <a:pt x="36" y="292"/>
                </a:lnTo>
                <a:lnTo>
                  <a:pt x="45" y="283"/>
                </a:lnTo>
                <a:lnTo>
                  <a:pt x="66" y="264"/>
                </a:lnTo>
                <a:lnTo>
                  <a:pt x="81" y="247"/>
                </a:lnTo>
                <a:lnTo>
                  <a:pt x="97" y="230"/>
                </a:lnTo>
                <a:lnTo>
                  <a:pt x="118" y="211"/>
                </a:lnTo>
                <a:lnTo>
                  <a:pt x="135" y="194"/>
                </a:lnTo>
                <a:lnTo>
                  <a:pt x="149" y="178"/>
                </a:lnTo>
                <a:lnTo>
                  <a:pt x="172" y="150"/>
                </a:lnTo>
                <a:lnTo>
                  <a:pt x="187" y="125"/>
                </a:lnTo>
                <a:lnTo>
                  <a:pt x="201" y="97"/>
                </a:lnTo>
                <a:lnTo>
                  <a:pt x="208" y="72"/>
                </a:lnTo>
                <a:lnTo>
                  <a:pt x="217" y="53"/>
                </a:lnTo>
                <a:lnTo>
                  <a:pt x="224" y="27"/>
                </a:lnTo>
                <a:lnTo>
                  <a:pt x="231" y="0"/>
                </a:lnTo>
                <a:lnTo>
                  <a:pt x="239" y="8"/>
                </a:lnTo>
                <a:lnTo>
                  <a:pt x="246" y="27"/>
                </a:lnTo>
                <a:lnTo>
                  <a:pt x="246" y="44"/>
                </a:lnTo>
                <a:lnTo>
                  <a:pt x="253" y="61"/>
                </a:lnTo>
                <a:lnTo>
                  <a:pt x="253" y="80"/>
                </a:lnTo>
                <a:lnTo>
                  <a:pt x="246" y="97"/>
                </a:lnTo>
                <a:lnTo>
                  <a:pt x="246" y="125"/>
                </a:lnTo>
                <a:lnTo>
                  <a:pt x="231" y="150"/>
                </a:lnTo>
                <a:lnTo>
                  <a:pt x="224" y="167"/>
                </a:lnTo>
                <a:lnTo>
                  <a:pt x="208" y="186"/>
                </a:lnTo>
                <a:lnTo>
                  <a:pt x="201" y="203"/>
                </a:lnTo>
                <a:lnTo>
                  <a:pt x="187" y="230"/>
                </a:lnTo>
                <a:lnTo>
                  <a:pt x="172" y="247"/>
                </a:lnTo>
                <a:lnTo>
                  <a:pt x="163" y="273"/>
                </a:lnTo>
                <a:lnTo>
                  <a:pt x="149" y="292"/>
                </a:lnTo>
                <a:lnTo>
                  <a:pt x="126" y="309"/>
                </a:lnTo>
                <a:lnTo>
                  <a:pt x="111" y="336"/>
                </a:lnTo>
                <a:lnTo>
                  <a:pt x="97" y="353"/>
                </a:lnTo>
                <a:lnTo>
                  <a:pt x="81" y="370"/>
                </a:lnTo>
                <a:lnTo>
                  <a:pt x="66" y="389"/>
                </a:lnTo>
                <a:lnTo>
                  <a:pt x="45" y="398"/>
                </a:lnTo>
                <a:lnTo>
                  <a:pt x="29" y="406"/>
                </a:lnTo>
                <a:lnTo>
                  <a:pt x="14" y="414"/>
                </a:lnTo>
                <a:lnTo>
                  <a:pt x="0" y="423"/>
                </a:lnTo>
                <a:lnTo>
                  <a:pt x="0" y="398"/>
                </a:lnTo>
                <a:lnTo>
                  <a:pt x="7" y="379"/>
                </a:lnTo>
                <a:lnTo>
                  <a:pt x="7" y="362"/>
                </a:lnTo>
                <a:lnTo>
                  <a:pt x="7" y="345"/>
                </a:lnTo>
                <a:lnTo>
                  <a:pt x="14" y="336"/>
                </a:lnTo>
                <a:lnTo>
                  <a:pt x="14" y="326"/>
                </a:lnTo>
                <a:lnTo>
                  <a:pt x="14" y="317"/>
                </a:lnTo>
                <a:lnTo>
                  <a:pt x="14" y="309"/>
                </a:lnTo>
                <a:close/>
              </a:path>
            </a:pathLst>
          </a:custGeom>
          <a:solidFill>
            <a:srgbClr val="DAEEF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7" name="Freeform 47">
            <a:extLst>
              <a:ext uri="{FF2B5EF4-FFF2-40B4-BE49-F238E27FC236}">
                <a16:creationId xmlns:a16="http://schemas.microsoft.com/office/drawing/2014/main" id="{885D2A37-3FCA-A945-ABCC-FB5967416929}"/>
              </a:ext>
            </a:extLst>
          </p:cNvPr>
          <p:cNvSpPr>
            <a:spLocks/>
          </p:cNvSpPr>
          <p:nvPr/>
        </p:nvSpPr>
        <p:spPr bwMode="auto">
          <a:xfrm>
            <a:off x="4454525" y="3932238"/>
            <a:ext cx="214313" cy="265112"/>
          </a:xfrm>
          <a:custGeom>
            <a:avLst/>
            <a:gdLst>
              <a:gd name="T0" fmla="*/ 21 w 135"/>
              <a:gd name="T1" fmla="*/ 62 h 167"/>
              <a:gd name="T2" fmla="*/ 29 w 135"/>
              <a:gd name="T3" fmla="*/ 53 h 167"/>
              <a:gd name="T4" fmla="*/ 36 w 135"/>
              <a:gd name="T5" fmla="*/ 45 h 167"/>
              <a:gd name="T6" fmla="*/ 45 w 135"/>
              <a:gd name="T7" fmla="*/ 45 h 167"/>
              <a:gd name="T8" fmla="*/ 45 w 135"/>
              <a:gd name="T9" fmla="*/ 36 h 167"/>
              <a:gd name="T10" fmla="*/ 52 w 135"/>
              <a:gd name="T11" fmla="*/ 36 h 167"/>
              <a:gd name="T12" fmla="*/ 59 w 135"/>
              <a:gd name="T13" fmla="*/ 26 h 167"/>
              <a:gd name="T14" fmla="*/ 59 w 135"/>
              <a:gd name="T15" fmla="*/ 26 h 167"/>
              <a:gd name="T16" fmla="*/ 66 w 135"/>
              <a:gd name="T17" fmla="*/ 26 h 167"/>
              <a:gd name="T18" fmla="*/ 74 w 135"/>
              <a:gd name="T19" fmla="*/ 17 h 167"/>
              <a:gd name="T20" fmla="*/ 81 w 135"/>
              <a:gd name="T21" fmla="*/ 9 h 167"/>
              <a:gd name="T22" fmla="*/ 81 w 135"/>
              <a:gd name="T23" fmla="*/ 0 h 167"/>
              <a:gd name="T24" fmla="*/ 90 w 135"/>
              <a:gd name="T25" fmla="*/ 0 h 167"/>
              <a:gd name="T26" fmla="*/ 97 w 135"/>
              <a:gd name="T27" fmla="*/ 0 h 167"/>
              <a:gd name="T28" fmla="*/ 104 w 135"/>
              <a:gd name="T29" fmla="*/ 0 h 167"/>
              <a:gd name="T30" fmla="*/ 111 w 135"/>
              <a:gd name="T31" fmla="*/ 9 h 167"/>
              <a:gd name="T32" fmla="*/ 111 w 135"/>
              <a:gd name="T33" fmla="*/ 26 h 167"/>
              <a:gd name="T34" fmla="*/ 126 w 135"/>
              <a:gd name="T35" fmla="*/ 26 h 167"/>
              <a:gd name="T36" fmla="*/ 126 w 135"/>
              <a:gd name="T37" fmla="*/ 26 h 167"/>
              <a:gd name="T38" fmla="*/ 135 w 135"/>
              <a:gd name="T39" fmla="*/ 26 h 167"/>
              <a:gd name="T40" fmla="*/ 135 w 135"/>
              <a:gd name="T41" fmla="*/ 36 h 167"/>
              <a:gd name="T42" fmla="*/ 135 w 135"/>
              <a:gd name="T43" fmla="*/ 36 h 167"/>
              <a:gd name="T44" fmla="*/ 135 w 135"/>
              <a:gd name="T45" fmla="*/ 45 h 167"/>
              <a:gd name="T46" fmla="*/ 135 w 135"/>
              <a:gd name="T47" fmla="*/ 45 h 167"/>
              <a:gd name="T48" fmla="*/ 135 w 135"/>
              <a:gd name="T49" fmla="*/ 53 h 167"/>
              <a:gd name="T50" fmla="*/ 126 w 135"/>
              <a:gd name="T51" fmla="*/ 62 h 167"/>
              <a:gd name="T52" fmla="*/ 126 w 135"/>
              <a:gd name="T53" fmla="*/ 62 h 167"/>
              <a:gd name="T54" fmla="*/ 118 w 135"/>
              <a:gd name="T55" fmla="*/ 70 h 167"/>
              <a:gd name="T56" fmla="*/ 111 w 135"/>
              <a:gd name="T57" fmla="*/ 79 h 167"/>
              <a:gd name="T58" fmla="*/ 104 w 135"/>
              <a:gd name="T59" fmla="*/ 89 h 167"/>
              <a:gd name="T60" fmla="*/ 97 w 135"/>
              <a:gd name="T61" fmla="*/ 98 h 167"/>
              <a:gd name="T62" fmla="*/ 90 w 135"/>
              <a:gd name="T63" fmla="*/ 106 h 167"/>
              <a:gd name="T64" fmla="*/ 81 w 135"/>
              <a:gd name="T65" fmla="*/ 115 h 167"/>
              <a:gd name="T66" fmla="*/ 74 w 135"/>
              <a:gd name="T67" fmla="*/ 123 h 167"/>
              <a:gd name="T68" fmla="*/ 66 w 135"/>
              <a:gd name="T69" fmla="*/ 132 h 167"/>
              <a:gd name="T70" fmla="*/ 52 w 135"/>
              <a:gd name="T71" fmla="*/ 142 h 167"/>
              <a:gd name="T72" fmla="*/ 45 w 135"/>
              <a:gd name="T73" fmla="*/ 151 h 167"/>
              <a:gd name="T74" fmla="*/ 29 w 135"/>
              <a:gd name="T75" fmla="*/ 159 h 167"/>
              <a:gd name="T76" fmla="*/ 21 w 135"/>
              <a:gd name="T77" fmla="*/ 159 h 167"/>
              <a:gd name="T78" fmla="*/ 7 w 135"/>
              <a:gd name="T79" fmla="*/ 167 h 167"/>
              <a:gd name="T80" fmla="*/ 0 w 135"/>
              <a:gd name="T81" fmla="*/ 167 h 167"/>
              <a:gd name="T82" fmla="*/ 7 w 135"/>
              <a:gd name="T83" fmla="*/ 151 h 167"/>
              <a:gd name="T84" fmla="*/ 7 w 135"/>
              <a:gd name="T85" fmla="*/ 123 h 167"/>
              <a:gd name="T86" fmla="*/ 14 w 135"/>
              <a:gd name="T87" fmla="*/ 106 h 167"/>
              <a:gd name="T88" fmla="*/ 14 w 135"/>
              <a:gd name="T89" fmla="*/ 98 h 167"/>
              <a:gd name="T90" fmla="*/ 14 w 135"/>
              <a:gd name="T91" fmla="*/ 89 h 167"/>
              <a:gd name="T92" fmla="*/ 14 w 135"/>
              <a:gd name="T93" fmla="*/ 79 h 167"/>
              <a:gd name="T94" fmla="*/ 21 w 135"/>
              <a:gd name="T95" fmla="*/ 70 h 167"/>
              <a:gd name="T96" fmla="*/ 21 w 135"/>
              <a:gd name="T97" fmla="*/ 62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
              <a:gd name="T148" fmla="*/ 0 h 167"/>
              <a:gd name="T149" fmla="*/ 135 w 135"/>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 h="167">
                <a:moveTo>
                  <a:pt x="21" y="62"/>
                </a:moveTo>
                <a:lnTo>
                  <a:pt x="29" y="53"/>
                </a:lnTo>
                <a:lnTo>
                  <a:pt x="36" y="45"/>
                </a:lnTo>
                <a:lnTo>
                  <a:pt x="45" y="45"/>
                </a:lnTo>
                <a:lnTo>
                  <a:pt x="45" y="36"/>
                </a:lnTo>
                <a:lnTo>
                  <a:pt x="52" y="36"/>
                </a:lnTo>
                <a:lnTo>
                  <a:pt x="59" y="26"/>
                </a:lnTo>
                <a:lnTo>
                  <a:pt x="66" y="26"/>
                </a:lnTo>
                <a:lnTo>
                  <a:pt x="74" y="17"/>
                </a:lnTo>
                <a:lnTo>
                  <a:pt x="81" y="9"/>
                </a:lnTo>
                <a:lnTo>
                  <a:pt x="81" y="0"/>
                </a:lnTo>
                <a:lnTo>
                  <a:pt x="90" y="0"/>
                </a:lnTo>
                <a:lnTo>
                  <a:pt x="97" y="0"/>
                </a:lnTo>
                <a:lnTo>
                  <a:pt x="104" y="0"/>
                </a:lnTo>
                <a:lnTo>
                  <a:pt x="111" y="9"/>
                </a:lnTo>
                <a:lnTo>
                  <a:pt x="111" y="26"/>
                </a:lnTo>
                <a:lnTo>
                  <a:pt x="126" y="26"/>
                </a:lnTo>
                <a:lnTo>
                  <a:pt x="135" y="26"/>
                </a:lnTo>
                <a:lnTo>
                  <a:pt x="135" y="36"/>
                </a:lnTo>
                <a:lnTo>
                  <a:pt x="135" y="45"/>
                </a:lnTo>
                <a:lnTo>
                  <a:pt x="135" y="53"/>
                </a:lnTo>
                <a:lnTo>
                  <a:pt x="126" y="62"/>
                </a:lnTo>
                <a:lnTo>
                  <a:pt x="118" y="70"/>
                </a:lnTo>
                <a:lnTo>
                  <a:pt x="111" y="79"/>
                </a:lnTo>
                <a:lnTo>
                  <a:pt x="104" y="89"/>
                </a:lnTo>
                <a:lnTo>
                  <a:pt x="97" y="98"/>
                </a:lnTo>
                <a:lnTo>
                  <a:pt x="90" y="106"/>
                </a:lnTo>
                <a:lnTo>
                  <a:pt x="81" y="115"/>
                </a:lnTo>
                <a:lnTo>
                  <a:pt x="74" y="123"/>
                </a:lnTo>
                <a:lnTo>
                  <a:pt x="66" y="132"/>
                </a:lnTo>
                <a:lnTo>
                  <a:pt x="52" y="142"/>
                </a:lnTo>
                <a:lnTo>
                  <a:pt x="45" y="151"/>
                </a:lnTo>
                <a:lnTo>
                  <a:pt x="29" y="159"/>
                </a:lnTo>
                <a:lnTo>
                  <a:pt x="21" y="159"/>
                </a:lnTo>
                <a:lnTo>
                  <a:pt x="7" y="167"/>
                </a:lnTo>
                <a:lnTo>
                  <a:pt x="0" y="167"/>
                </a:lnTo>
                <a:lnTo>
                  <a:pt x="7" y="151"/>
                </a:lnTo>
                <a:lnTo>
                  <a:pt x="7" y="123"/>
                </a:lnTo>
                <a:lnTo>
                  <a:pt x="14" y="106"/>
                </a:lnTo>
                <a:lnTo>
                  <a:pt x="14" y="98"/>
                </a:lnTo>
                <a:lnTo>
                  <a:pt x="14" y="89"/>
                </a:lnTo>
                <a:lnTo>
                  <a:pt x="14" y="79"/>
                </a:lnTo>
                <a:lnTo>
                  <a:pt x="21" y="70"/>
                </a:lnTo>
                <a:lnTo>
                  <a:pt x="21" y="62"/>
                </a:lnTo>
                <a:close/>
              </a:path>
            </a:pathLst>
          </a:custGeom>
          <a:solidFill>
            <a:srgbClr val="998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8" name="Freeform 48">
            <a:extLst>
              <a:ext uri="{FF2B5EF4-FFF2-40B4-BE49-F238E27FC236}">
                <a16:creationId xmlns:a16="http://schemas.microsoft.com/office/drawing/2014/main" id="{1907E9E4-5338-1F48-8F38-3F05794C5863}"/>
              </a:ext>
            </a:extLst>
          </p:cNvPr>
          <p:cNvSpPr>
            <a:spLocks/>
          </p:cNvSpPr>
          <p:nvPr/>
        </p:nvSpPr>
        <p:spPr bwMode="auto">
          <a:xfrm>
            <a:off x="4440238" y="3525838"/>
            <a:ext cx="415925" cy="685800"/>
          </a:xfrm>
          <a:custGeom>
            <a:avLst/>
            <a:gdLst>
              <a:gd name="T0" fmla="*/ 23 w 262"/>
              <a:gd name="T1" fmla="*/ 309 h 432"/>
              <a:gd name="T2" fmla="*/ 30 w 262"/>
              <a:gd name="T3" fmla="*/ 309 h 432"/>
              <a:gd name="T4" fmla="*/ 45 w 262"/>
              <a:gd name="T5" fmla="*/ 301 h 432"/>
              <a:gd name="T6" fmla="*/ 54 w 262"/>
              <a:gd name="T7" fmla="*/ 292 h 432"/>
              <a:gd name="T8" fmla="*/ 68 w 262"/>
              <a:gd name="T9" fmla="*/ 273 h 432"/>
              <a:gd name="T10" fmla="*/ 90 w 262"/>
              <a:gd name="T11" fmla="*/ 256 h 432"/>
              <a:gd name="T12" fmla="*/ 106 w 262"/>
              <a:gd name="T13" fmla="*/ 239 h 432"/>
              <a:gd name="T14" fmla="*/ 120 w 262"/>
              <a:gd name="T15" fmla="*/ 220 h 432"/>
              <a:gd name="T16" fmla="*/ 144 w 262"/>
              <a:gd name="T17" fmla="*/ 203 h 432"/>
              <a:gd name="T18" fmla="*/ 158 w 262"/>
              <a:gd name="T19" fmla="*/ 176 h 432"/>
              <a:gd name="T20" fmla="*/ 172 w 262"/>
              <a:gd name="T21" fmla="*/ 159 h 432"/>
              <a:gd name="T22" fmla="*/ 188 w 262"/>
              <a:gd name="T23" fmla="*/ 134 h 432"/>
              <a:gd name="T24" fmla="*/ 203 w 262"/>
              <a:gd name="T25" fmla="*/ 106 h 432"/>
              <a:gd name="T26" fmla="*/ 217 w 262"/>
              <a:gd name="T27" fmla="*/ 81 h 432"/>
              <a:gd name="T28" fmla="*/ 226 w 262"/>
              <a:gd name="T29" fmla="*/ 53 h 432"/>
              <a:gd name="T30" fmla="*/ 233 w 262"/>
              <a:gd name="T31" fmla="*/ 28 h 432"/>
              <a:gd name="T32" fmla="*/ 240 w 262"/>
              <a:gd name="T33" fmla="*/ 0 h 432"/>
              <a:gd name="T34" fmla="*/ 248 w 262"/>
              <a:gd name="T35" fmla="*/ 17 h 432"/>
              <a:gd name="T36" fmla="*/ 248 w 262"/>
              <a:gd name="T37" fmla="*/ 36 h 432"/>
              <a:gd name="T38" fmla="*/ 255 w 262"/>
              <a:gd name="T39" fmla="*/ 53 h 432"/>
              <a:gd name="T40" fmla="*/ 262 w 262"/>
              <a:gd name="T41" fmla="*/ 70 h 432"/>
              <a:gd name="T42" fmla="*/ 262 w 262"/>
              <a:gd name="T43" fmla="*/ 81 h 432"/>
              <a:gd name="T44" fmla="*/ 255 w 262"/>
              <a:gd name="T45" fmla="*/ 106 h 432"/>
              <a:gd name="T46" fmla="*/ 248 w 262"/>
              <a:gd name="T47" fmla="*/ 123 h 432"/>
              <a:gd name="T48" fmla="*/ 240 w 262"/>
              <a:gd name="T49" fmla="*/ 159 h 432"/>
              <a:gd name="T50" fmla="*/ 226 w 262"/>
              <a:gd name="T51" fmla="*/ 176 h 432"/>
              <a:gd name="T52" fmla="*/ 217 w 262"/>
              <a:gd name="T53" fmla="*/ 195 h 432"/>
              <a:gd name="T54" fmla="*/ 210 w 262"/>
              <a:gd name="T55" fmla="*/ 212 h 432"/>
              <a:gd name="T56" fmla="*/ 196 w 262"/>
              <a:gd name="T57" fmla="*/ 239 h 432"/>
              <a:gd name="T58" fmla="*/ 181 w 262"/>
              <a:gd name="T59" fmla="*/ 256 h 432"/>
              <a:gd name="T60" fmla="*/ 165 w 262"/>
              <a:gd name="T61" fmla="*/ 273 h 432"/>
              <a:gd name="T62" fmla="*/ 151 w 262"/>
              <a:gd name="T63" fmla="*/ 301 h 432"/>
              <a:gd name="T64" fmla="*/ 135 w 262"/>
              <a:gd name="T65" fmla="*/ 318 h 432"/>
              <a:gd name="T66" fmla="*/ 120 w 262"/>
              <a:gd name="T67" fmla="*/ 335 h 432"/>
              <a:gd name="T68" fmla="*/ 106 w 262"/>
              <a:gd name="T69" fmla="*/ 354 h 432"/>
              <a:gd name="T70" fmla="*/ 90 w 262"/>
              <a:gd name="T71" fmla="*/ 371 h 432"/>
              <a:gd name="T72" fmla="*/ 68 w 262"/>
              <a:gd name="T73" fmla="*/ 388 h 432"/>
              <a:gd name="T74" fmla="*/ 54 w 262"/>
              <a:gd name="T75" fmla="*/ 407 h 432"/>
              <a:gd name="T76" fmla="*/ 38 w 262"/>
              <a:gd name="T77" fmla="*/ 415 h 432"/>
              <a:gd name="T78" fmla="*/ 23 w 262"/>
              <a:gd name="T79" fmla="*/ 423 h 432"/>
              <a:gd name="T80" fmla="*/ 0 w 262"/>
              <a:gd name="T81" fmla="*/ 432 h 432"/>
              <a:gd name="T82" fmla="*/ 9 w 262"/>
              <a:gd name="T83" fmla="*/ 407 h 432"/>
              <a:gd name="T84" fmla="*/ 9 w 262"/>
              <a:gd name="T85" fmla="*/ 388 h 432"/>
              <a:gd name="T86" fmla="*/ 16 w 262"/>
              <a:gd name="T87" fmla="*/ 362 h 432"/>
              <a:gd name="T88" fmla="*/ 16 w 262"/>
              <a:gd name="T89" fmla="*/ 354 h 432"/>
              <a:gd name="T90" fmla="*/ 16 w 262"/>
              <a:gd name="T91" fmla="*/ 345 h 432"/>
              <a:gd name="T92" fmla="*/ 23 w 262"/>
              <a:gd name="T93" fmla="*/ 326 h 432"/>
              <a:gd name="T94" fmla="*/ 23 w 262"/>
              <a:gd name="T95" fmla="*/ 318 h 432"/>
              <a:gd name="T96" fmla="*/ 23 w 262"/>
              <a:gd name="T97" fmla="*/ 309 h 4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2"/>
              <a:gd name="T148" fmla="*/ 0 h 432"/>
              <a:gd name="T149" fmla="*/ 262 w 262"/>
              <a:gd name="T150" fmla="*/ 432 h 4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2" h="432">
                <a:moveTo>
                  <a:pt x="23" y="309"/>
                </a:moveTo>
                <a:lnTo>
                  <a:pt x="30" y="309"/>
                </a:lnTo>
                <a:lnTo>
                  <a:pt x="45" y="301"/>
                </a:lnTo>
                <a:lnTo>
                  <a:pt x="54" y="292"/>
                </a:lnTo>
                <a:lnTo>
                  <a:pt x="68" y="273"/>
                </a:lnTo>
                <a:lnTo>
                  <a:pt x="90" y="256"/>
                </a:lnTo>
                <a:lnTo>
                  <a:pt x="106" y="239"/>
                </a:lnTo>
                <a:lnTo>
                  <a:pt x="120" y="220"/>
                </a:lnTo>
                <a:lnTo>
                  <a:pt x="144" y="203"/>
                </a:lnTo>
                <a:lnTo>
                  <a:pt x="158" y="176"/>
                </a:lnTo>
                <a:lnTo>
                  <a:pt x="172" y="159"/>
                </a:lnTo>
                <a:lnTo>
                  <a:pt x="188" y="134"/>
                </a:lnTo>
                <a:lnTo>
                  <a:pt x="203" y="106"/>
                </a:lnTo>
                <a:lnTo>
                  <a:pt x="217" y="81"/>
                </a:lnTo>
                <a:lnTo>
                  <a:pt x="226" y="53"/>
                </a:lnTo>
                <a:lnTo>
                  <a:pt x="233" y="28"/>
                </a:lnTo>
                <a:lnTo>
                  <a:pt x="240" y="0"/>
                </a:lnTo>
                <a:lnTo>
                  <a:pt x="248" y="17"/>
                </a:lnTo>
                <a:lnTo>
                  <a:pt x="248" y="36"/>
                </a:lnTo>
                <a:lnTo>
                  <a:pt x="255" y="53"/>
                </a:lnTo>
                <a:lnTo>
                  <a:pt x="262" y="70"/>
                </a:lnTo>
                <a:lnTo>
                  <a:pt x="262" y="81"/>
                </a:lnTo>
                <a:lnTo>
                  <a:pt x="255" y="106"/>
                </a:lnTo>
                <a:lnTo>
                  <a:pt x="248" y="123"/>
                </a:lnTo>
                <a:lnTo>
                  <a:pt x="240" y="159"/>
                </a:lnTo>
                <a:lnTo>
                  <a:pt x="226" y="176"/>
                </a:lnTo>
                <a:lnTo>
                  <a:pt x="217" y="195"/>
                </a:lnTo>
                <a:lnTo>
                  <a:pt x="210" y="212"/>
                </a:lnTo>
                <a:lnTo>
                  <a:pt x="196" y="239"/>
                </a:lnTo>
                <a:lnTo>
                  <a:pt x="181" y="256"/>
                </a:lnTo>
                <a:lnTo>
                  <a:pt x="165" y="273"/>
                </a:lnTo>
                <a:lnTo>
                  <a:pt x="151" y="301"/>
                </a:lnTo>
                <a:lnTo>
                  <a:pt x="135" y="318"/>
                </a:lnTo>
                <a:lnTo>
                  <a:pt x="120" y="335"/>
                </a:lnTo>
                <a:lnTo>
                  <a:pt x="106" y="354"/>
                </a:lnTo>
                <a:lnTo>
                  <a:pt x="90" y="371"/>
                </a:lnTo>
                <a:lnTo>
                  <a:pt x="68" y="388"/>
                </a:lnTo>
                <a:lnTo>
                  <a:pt x="54" y="407"/>
                </a:lnTo>
                <a:lnTo>
                  <a:pt x="38" y="415"/>
                </a:lnTo>
                <a:lnTo>
                  <a:pt x="23" y="423"/>
                </a:lnTo>
                <a:lnTo>
                  <a:pt x="0" y="432"/>
                </a:lnTo>
                <a:lnTo>
                  <a:pt x="9" y="407"/>
                </a:lnTo>
                <a:lnTo>
                  <a:pt x="9" y="388"/>
                </a:lnTo>
                <a:lnTo>
                  <a:pt x="16" y="362"/>
                </a:lnTo>
                <a:lnTo>
                  <a:pt x="16" y="354"/>
                </a:lnTo>
                <a:lnTo>
                  <a:pt x="16" y="345"/>
                </a:lnTo>
                <a:lnTo>
                  <a:pt x="23" y="326"/>
                </a:lnTo>
                <a:lnTo>
                  <a:pt x="23" y="318"/>
                </a:lnTo>
                <a:lnTo>
                  <a:pt x="23" y="30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19" name="Freeform 49">
            <a:extLst>
              <a:ext uri="{FF2B5EF4-FFF2-40B4-BE49-F238E27FC236}">
                <a16:creationId xmlns:a16="http://schemas.microsoft.com/office/drawing/2014/main" id="{7FCF0698-29E4-6341-AE91-4EDAA5CB2D76}"/>
              </a:ext>
            </a:extLst>
          </p:cNvPr>
          <p:cNvSpPr>
            <a:spLocks/>
          </p:cNvSpPr>
          <p:nvPr/>
        </p:nvSpPr>
        <p:spPr bwMode="auto">
          <a:xfrm>
            <a:off x="4654550" y="3875088"/>
            <a:ext cx="47625" cy="71437"/>
          </a:xfrm>
          <a:custGeom>
            <a:avLst/>
            <a:gdLst>
              <a:gd name="T0" fmla="*/ 0 w 30"/>
              <a:gd name="T1" fmla="*/ 0 h 45"/>
              <a:gd name="T2" fmla="*/ 0 w 30"/>
              <a:gd name="T3" fmla="*/ 0 h 45"/>
              <a:gd name="T4" fmla="*/ 9 w 30"/>
              <a:gd name="T5" fmla="*/ 0 h 45"/>
              <a:gd name="T6" fmla="*/ 16 w 30"/>
              <a:gd name="T7" fmla="*/ 0 h 45"/>
              <a:gd name="T8" fmla="*/ 23 w 30"/>
              <a:gd name="T9" fmla="*/ 0 h 45"/>
              <a:gd name="T10" fmla="*/ 30 w 30"/>
              <a:gd name="T11" fmla="*/ 9 h 45"/>
              <a:gd name="T12" fmla="*/ 30 w 30"/>
              <a:gd name="T13" fmla="*/ 19 h 45"/>
              <a:gd name="T14" fmla="*/ 30 w 30"/>
              <a:gd name="T15" fmla="*/ 28 h 45"/>
              <a:gd name="T16" fmla="*/ 30 w 30"/>
              <a:gd name="T17" fmla="*/ 4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45"/>
              <a:gd name="T29" fmla="*/ 30 w 3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45">
                <a:moveTo>
                  <a:pt x="0" y="0"/>
                </a:moveTo>
                <a:lnTo>
                  <a:pt x="0" y="0"/>
                </a:lnTo>
                <a:lnTo>
                  <a:pt x="9" y="0"/>
                </a:lnTo>
                <a:lnTo>
                  <a:pt x="16" y="0"/>
                </a:lnTo>
                <a:lnTo>
                  <a:pt x="23" y="0"/>
                </a:lnTo>
                <a:lnTo>
                  <a:pt x="30" y="9"/>
                </a:lnTo>
                <a:lnTo>
                  <a:pt x="30" y="19"/>
                </a:lnTo>
                <a:lnTo>
                  <a:pt x="30" y="28"/>
                </a:lnTo>
                <a:lnTo>
                  <a:pt x="30" y="45"/>
                </a:lnTo>
              </a:path>
            </a:pathLst>
          </a:custGeom>
          <a:noFill/>
          <a:ln w="11113">
            <a:solidFill>
              <a:srgbClr val="DAEE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0" name="Freeform 50">
            <a:extLst>
              <a:ext uri="{FF2B5EF4-FFF2-40B4-BE49-F238E27FC236}">
                <a16:creationId xmlns:a16="http://schemas.microsoft.com/office/drawing/2014/main" id="{A963E8BF-AAB7-E345-8EA5-0354542E4F7E}"/>
              </a:ext>
            </a:extLst>
          </p:cNvPr>
          <p:cNvSpPr>
            <a:spLocks/>
          </p:cNvSpPr>
          <p:nvPr/>
        </p:nvSpPr>
        <p:spPr bwMode="auto">
          <a:xfrm>
            <a:off x="4641850" y="3875088"/>
            <a:ext cx="49213" cy="84137"/>
          </a:xfrm>
          <a:custGeom>
            <a:avLst/>
            <a:gdLst>
              <a:gd name="T0" fmla="*/ 0 w 31"/>
              <a:gd name="T1" fmla="*/ 9 h 53"/>
              <a:gd name="T2" fmla="*/ 8 w 31"/>
              <a:gd name="T3" fmla="*/ 0 h 53"/>
              <a:gd name="T4" fmla="*/ 17 w 31"/>
              <a:gd name="T5" fmla="*/ 0 h 53"/>
              <a:gd name="T6" fmla="*/ 24 w 31"/>
              <a:gd name="T7" fmla="*/ 9 h 53"/>
              <a:gd name="T8" fmla="*/ 24 w 31"/>
              <a:gd name="T9" fmla="*/ 9 h 53"/>
              <a:gd name="T10" fmla="*/ 31 w 31"/>
              <a:gd name="T11" fmla="*/ 19 h 53"/>
              <a:gd name="T12" fmla="*/ 31 w 31"/>
              <a:gd name="T13" fmla="*/ 28 h 53"/>
              <a:gd name="T14" fmla="*/ 31 w 31"/>
              <a:gd name="T15" fmla="*/ 36 h 53"/>
              <a:gd name="T16" fmla="*/ 31 w 31"/>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3"/>
              <a:gd name="T29" fmla="*/ 31 w 3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3">
                <a:moveTo>
                  <a:pt x="0" y="9"/>
                </a:moveTo>
                <a:lnTo>
                  <a:pt x="8" y="0"/>
                </a:lnTo>
                <a:lnTo>
                  <a:pt x="17" y="0"/>
                </a:lnTo>
                <a:lnTo>
                  <a:pt x="24" y="9"/>
                </a:lnTo>
                <a:lnTo>
                  <a:pt x="31" y="19"/>
                </a:lnTo>
                <a:lnTo>
                  <a:pt x="31" y="28"/>
                </a:lnTo>
                <a:lnTo>
                  <a:pt x="31" y="36"/>
                </a:lnTo>
                <a:lnTo>
                  <a:pt x="31" y="53"/>
                </a:lnTo>
              </a:path>
            </a:pathLst>
          </a:custGeom>
          <a:noFill/>
          <a:ln w="11113">
            <a:solidFill>
              <a:srgbClr val="D2E1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1" name="Freeform 51">
            <a:extLst>
              <a:ext uri="{FF2B5EF4-FFF2-40B4-BE49-F238E27FC236}">
                <a16:creationId xmlns:a16="http://schemas.microsoft.com/office/drawing/2014/main" id="{D2818D49-5D02-174C-B9CB-796913BE45F9}"/>
              </a:ext>
            </a:extLst>
          </p:cNvPr>
          <p:cNvSpPr>
            <a:spLocks/>
          </p:cNvSpPr>
          <p:nvPr/>
        </p:nvSpPr>
        <p:spPr bwMode="auto">
          <a:xfrm>
            <a:off x="4630738" y="3889375"/>
            <a:ext cx="60325" cy="84138"/>
          </a:xfrm>
          <a:custGeom>
            <a:avLst/>
            <a:gdLst>
              <a:gd name="T0" fmla="*/ 0 w 38"/>
              <a:gd name="T1" fmla="*/ 0 h 53"/>
              <a:gd name="T2" fmla="*/ 7 w 38"/>
              <a:gd name="T3" fmla="*/ 0 h 53"/>
              <a:gd name="T4" fmla="*/ 15 w 38"/>
              <a:gd name="T5" fmla="*/ 0 h 53"/>
              <a:gd name="T6" fmla="*/ 24 w 38"/>
              <a:gd name="T7" fmla="*/ 0 h 53"/>
              <a:gd name="T8" fmla="*/ 31 w 38"/>
              <a:gd name="T9" fmla="*/ 10 h 53"/>
              <a:gd name="T10" fmla="*/ 31 w 38"/>
              <a:gd name="T11" fmla="*/ 19 h 53"/>
              <a:gd name="T12" fmla="*/ 38 w 38"/>
              <a:gd name="T13" fmla="*/ 27 h 53"/>
              <a:gd name="T14" fmla="*/ 38 w 38"/>
              <a:gd name="T15" fmla="*/ 36 h 53"/>
              <a:gd name="T16" fmla="*/ 31 w 38"/>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7" y="0"/>
                </a:lnTo>
                <a:lnTo>
                  <a:pt x="15" y="0"/>
                </a:lnTo>
                <a:lnTo>
                  <a:pt x="24" y="0"/>
                </a:lnTo>
                <a:lnTo>
                  <a:pt x="31" y="10"/>
                </a:lnTo>
                <a:lnTo>
                  <a:pt x="31" y="19"/>
                </a:lnTo>
                <a:lnTo>
                  <a:pt x="38" y="27"/>
                </a:lnTo>
                <a:lnTo>
                  <a:pt x="38" y="36"/>
                </a:lnTo>
                <a:lnTo>
                  <a:pt x="31" y="53"/>
                </a:lnTo>
              </a:path>
            </a:pathLst>
          </a:custGeom>
          <a:noFill/>
          <a:ln w="11113">
            <a:solidFill>
              <a:srgbClr val="CAD4C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2" name="Freeform 52">
            <a:extLst>
              <a:ext uri="{FF2B5EF4-FFF2-40B4-BE49-F238E27FC236}">
                <a16:creationId xmlns:a16="http://schemas.microsoft.com/office/drawing/2014/main" id="{065DB448-4AB1-7046-9AA6-75BFE0009680}"/>
              </a:ext>
            </a:extLst>
          </p:cNvPr>
          <p:cNvSpPr>
            <a:spLocks/>
          </p:cNvSpPr>
          <p:nvPr/>
        </p:nvSpPr>
        <p:spPr bwMode="auto">
          <a:xfrm>
            <a:off x="4619625" y="3889375"/>
            <a:ext cx="60325" cy="84138"/>
          </a:xfrm>
          <a:custGeom>
            <a:avLst/>
            <a:gdLst>
              <a:gd name="T0" fmla="*/ 0 w 38"/>
              <a:gd name="T1" fmla="*/ 10 h 53"/>
              <a:gd name="T2" fmla="*/ 7 w 38"/>
              <a:gd name="T3" fmla="*/ 0 h 53"/>
              <a:gd name="T4" fmla="*/ 14 w 38"/>
              <a:gd name="T5" fmla="*/ 10 h 53"/>
              <a:gd name="T6" fmla="*/ 22 w 38"/>
              <a:gd name="T7" fmla="*/ 10 h 53"/>
              <a:gd name="T8" fmla="*/ 31 w 38"/>
              <a:gd name="T9" fmla="*/ 10 h 53"/>
              <a:gd name="T10" fmla="*/ 31 w 38"/>
              <a:gd name="T11" fmla="*/ 19 h 53"/>
              <a:gd name="T12" fmla="*/ 38 w 38"/>
              <a:gd name="T13" fmla="*/ 27 h 53"/>
              <a:gd name="T14" fmla="*/ 38 w 38"/>
              <a:gd name="T15" fmla="*/ 44 h 53"/>
              <a:gd name="T16" fmla="*/ 31 w 38"/>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10"/>
                </a:moveTo>
                <a:lnTo>
                  <a:pt x="7" y="0"/>
                </a:lnTo>
                <a:lnTo>
                  <a:pt x="14" y="10"/>
                </a:lnTo>
                <a:lnTo>
                  <a:pt x="22" y="10"/>
                </a:lnTo>
                <a:lnTo>
                  <a:pt x="31" y="10"/>
                </a:lnTo>
                <a:lnTo>
                  <a:pt x="31" y="19"/>
                </a:lnTo>
                <a:lnTo>
                  <a:pt x="38" y="27"/>
                </a:lnTo>
                <a:lnTo>
                  <a:pt x="38" y="44"/>
                </a:lnTo>
                <a:lnTo>
                  <a:pt x="31" y="53"/>
                </a:lnTo>
              </a:path>
            </a:pathLst>
          </a:custGeom>
          <a:noFill/>
          <a:ln w="11113">
            <a:solidFill>
              <a:srgbClr val="C3C5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3" name="Freeform 53">
            <a:extLst>
              <a:ext uri="{FF2B5EF4-FFF2-40B4-BE49-F238E27FC236}">
                <a16:creationId xmlns:a16="http://schemas.microsoft.com/office/drawing/2014/main" id="{F017D026-39A6-A54B-9A5E-31712E8EDA87}"/>
              </a:ext>
            </a:extLst>
          </p:cNvPr>
          <p:cNvSpPr>
            <a:spLocks/>
          </p:cNvSpPr>
          <p:nvPr/>
        </p:nvSpPr>
        <p:spPr bwMode="auto">
          <a:xfrm>
            <a:off x="4619625" y="3905250"/>
            <a:ext cx="49213" cy="84138"/>
          </a:xfrm>
          <a:custGeom>
            <a:avLst/>
            <a:gdLst>
              <a:gd name="T0" fmla="*/ 0 w 31"/>
              <a:gd name="T1" fmla="*/ 0 h 53"/>
              <a:gd name="T2" fmla="*/ 7 w 31"/>
              <a:gd name="T3" fmla="*/ 0 h 53"/>
              <a:gd name="T4" fmla="*/ 14 w 31"/>
              <a:gd name="T5" fmla="*/ 0 h 53"/>
              <a:gd name="T6" fmla="*/ 14 w 31"/>
              <a:gd name="T7" fmla="*/ 9 h 53"/>
              <a:gd name="T8" fmla="*/ 22 w 31"/>
              <a:gd name="T9" fmla="*/ 9 h 53"/>
              <a:gd name="T10" fmla="*/ 31 w 31"/>
              <a:gd name="T11" fmla="*/ 17 h 53"/>
              <a:gd name="T12" fmla="*/ 31 w 31"/>
              <a:gd name="T13" fmla="*/ 26 h 53"/>
              <a:gd name="T14" fmla="*/ 31 w 31"/>
              <a:gd name="T15" fmla="*/ 43 h 53"/>
              <a:gd name="T16" fmla="*/ 31 w 31"/>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53"/>
              <a:gd name="T29" fmla="*/ 31 w 3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53">
                <a:moveTo>
                  <a:pt x="0" y="0"/>
                </a:moveTo>
                <a:lnTo>
                  <a:pt x="7" y="0"/>
                </a:lnTo>
                <a:lnTo>
                  <a:pt x="14" y="0"/>
                </a:lnTo>
                <a:lnTo>
                  <a:pt x="14" y="9"/>
                </a:lnTo>
                <a:lnTo>
                  <a:pt x="22" y="9"/>
                </a:lnTo>
                <a:lnTo>
                  <a:pt x="31" y="17"/>
                </a:lnTo>
                <a:lnTo>
                  <a:pt x="31" y="26"/>
                </a:lnTo>
                <a:lnTo>
                  <a:pt x="31" y="43"/>
                </a:lnTo>
                <a:lnTo>
                  <a:pt x="31" y="53"/>
                </a:lnTo>
              </a:path>
            </a:pathLst>
          </a:custGeom>
          <a:noFill/>
          <a:ln w="11113">
            <a:solidFill>
              <a:srgbClr val="BBB9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4" name="Freeform 54">
            <a:extLst>
              <a:ext uri="{FF2B5EF4-FFF2-40B4-BE49-F238E27FC236}">
                <a16:creationId xmlns:a16="http://schemas.microsoft.com/office/drawing/2014/main" id="{D1FB85EA-0A77-B542-B9A6-119EFDE84F32}"/>
              </a:ext>
            </a:extLst>
          </p:cNvPr>
          <p:cNvSpPr>
            <a:spLocks/>
          </p:cNvSpPr>
          <p:nvPr/>
        </p:nvSpPr>
        <p:spPr bwMode="auto">
          <a:xfrm>
            <a:off x="4608513" y="3919538"/>
            <a:ext cx="46037" cy="84137"/>
          </a:xfrm>
          <a:custGeom>
            <a:avLst/>
            <a:gdLst>
              <a:gd name="T0" fmla="*/ 0 w 29"/>
              <a:gd name="T1" fmla="*/ 0 h 53"/>
              <a:gd name="T2" fmla="*/ 7 w 29"/>
              <a:gd name="T3" fmla="*/ 0 h 53"/>
              <a:gd name="T4" fmla="*/ 14 w 29"/>
              <a:gd name="T5" fmla="*/ 0 h 53"/>
              <a:gd name="T6" fmla="*/ 21 w 29"/>
              <a:gd name="T7" fmla="*/ 0 h 53"/>
              <a:gd name="T8" fmla="*/ 21 w 29"/>
              <a:gd name="T9" fmla="*/ 8 h 53"/>
              <a:gd name="T10" fmla="*/ 29 w 29"/>
              <a:gd name="T11" fmla="*/ 17 h 53"/>
              <a:gd name="T12" fmla="*/ 29 w 29"/>
              <a:gd name="T13" fmla="*/ 25 h 53"/>
              <a:gd name="T14" fmla="*/ 29 w 29"/>
              <a:gd name="T15" fmla="*/ 44 h 53"/>
              <a:gd name="T16" fmla="*/ 29 w 29"/>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53"/>
              <a:gd name="T29" fmla="*/ 29 w 2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53">
                <a:moveTo>
                  <a:pt x="0" y="0"/>
                </a:moveTo>
                <a:lnTo>
                  <a:pt x="7" y="0"/>
                </a:lnTo>
                <a:lnTo>
                  <a:pt x="14" y="0"/>
                </a:lnTo>
                <a:lnTo>
                  <a:pt x="21" y="0"/>
                </a:lnTo>
                <a:lnTo>
                  <a:pt x="21" y="8"/>
                </a:lnTo>
                <a:lnTo>
                  <a:pt x="29" y="17"/>
                </a:lnTo>
                <a:lnTo>
                  <a:pt x="29" y="25"/>
                </a:lnTo>
                <a:lnTo>
                  <a:pt x="29" y="44"/>
                </a:lnTo>
                <a:lnTo>
                  <a:pt x="29" y="53"/>
                </a:lnTo>
              </a:path>
            </a:pathLst>
          </a:custGeom>
          <a:noFill/>
          <a:ln w="11113">
            <a:solidFill>
              <a:srgbClr val="B0A9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5" name="Freeform 55">
            <a:extLst>
              <a:ext uri="{FF2B5EF4-FFF2-40B4-BE49-F238E27FC236}">
                <a16:creationId xmlns:a16="http://schemas.microsoft.com/office/drawing/2014/main" id="{8160734F-19EC-144E-8807-FEC0D5D5D66B}"/>
              </a:ext>
            </a:extLst>
          </p:cNvPr>
          <p:cNvSpPr>
            <a:spLocks/>
          </p:cNvSpPr>
          <p:nvPr/>
        </p:nvSpPr>
        <p:spPr bwMode="auto">
          <a:xfrm>
            <a:off x="4597400" y="3919538"/>
            <a:ext cx="57150" cy="96837"/>
          </a:xfrm>
          <a:custGeom>
            <a:avLst/>
            <a:gdLst>
              <a:gd name="T0" fmla="*/ 0 w 36"/>
              <a:gd name="T1" fmla="*/ 0 h 61"/>
              <a:gd name="T2" fmla="*/ 7 w 36"/>
              <a:gd name="T3" fmla="*/ 0 h 61"/>
              <a:gd name="T4" fmla="*/ 14 w 36"/>
              <a:gd name="T5" fmla="*/ 0 h 61"/>
              <a:gd name="T6" fmla="*/ 21 w 36"/>
              <a:gd name="T7" fmla="*/ 8 h 61"/>
              <a:gd name="T8" fmla="*/ 28 w 36"/>
              <a:gd name="T9" fmla="*/ 17 h 61"/>
              <a:gd name="T10" fmla="*/ 28 w 36"/>
              <a:gd name="T11" fmla="*/ 25 h 61"/>
              <a:gd name="T12" fmla="*/ 36 w 36"/>
              <a:gd name="T13" fmla="*/ 34 h 61"/>
              <a:gd name="T14" fmla="*/ 36 w 36"/>
              <a:gd name="T15" fmla="*/ 44 h 61"/>
              <a:gd name="T16" fmla="*/ 28 w 36"/>
              <a:gd name="T17" fmla="*/ 6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61"/>
              <a:gd name="T29" fmla="*/ 36 w 36"/>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61">
                <a:moveTo>
                  <a:pt x="0" y="0"/>
                </a:moveTo>
                <a:lnTo>
                  <a:pt x="7" y="0"/>
                </a:lnTo>
                <a:lnTo>
                  <a:pt x="14" y="0"/>
                </a:lnTo>
                <a:lnTo>
                  <a:pt x="21" y="8"/>
                </a:lnTo>
                <a:lnTo>
                  <a:pt x="28" y="17"/>
                </a:lnTo>
                <a:lnTo>
                  <a:pt x="28" y="25"/>
                </a:lnTo>
                <a:lnTo>
                  <a:pt x="36" y="34"/>
                </a:lnTo>
                <a:lnTo>
                  <a:pt x="36" y="44"/>
                </a:lnTo>
                <a:lnTo>
                  <a:pt x="28" y="61"/>
                </a:lnTo>
              </a:path>
            </a:pathLst>
          </a:custGeom>
          <a:noFill/>
          <a:ln w="11113">
            <a:solidFill>
              <a:srgbClr val="A99A8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6" name="Freeform 56">
            <a:extLst>
              <a:ext uri="{FF2B5EF4-FFF2-40B4-BE49-F238E27FC236}">
                <a16:creationId xmlns:a16="http://schemas.microsoft.com/office/drawing/2014/main" id="{B28A28CC-49FD-7741-85DC-4AE2856FA47E}"/>
              </a:ext>
            </a:extLst>
          </p:cNvPr>
          <p:cNvSpPr>
            <a:spLocks/>
          </p:cNvSpPr>
          <p:nvPr/>
        </p:nvSpPr>
        <p:spPr bwMode="auto">
          <a:xfrm>
            <a:off x="4583113" y="3932238"/>
            <a:ext cx="58737" cy="98425"/>
          </a:xfrm>
          <a:custGeom>
            <a:avLst/>
            <a:gdLst>
              <a:gd name="T0" fmla="*/ 0 w 37"/>
              <a:gd name="T1" fmla="*/ 0 h 62"/>
              <a:gd name="T2" fmla="*/ 9 w 37"/>
              <a:gd name="T3" fmla="*/ 0 h 62"/>
              <a:gd name="T4" fmla="*/ 16 w 37"/>
              <a:gd name="T5" fmla="*/ 0 h 62"/>
              <a:gd name="T6" fmla="*/ 23 w 37"/>
              <a:gd name="T7" fmla="*/ 9 h 62"/>
              <a:gd name="T8" fmla="*/ 30 w 37"/>
              <a:gd name="T9" fmla="*/ 9 h 62"/>
              <a:gd name="T10" fmla="*/ 30 w 37"/>
              <a:gd name="T11" fmla="*/ 17 h 62"/>
              <a:gd name="T12" fmla="*/ 37 w 37"/>
              <a:gd name="T13" fmla="*/ 36 h 62"/>
              <a:gd name="T14" fmla="*/ 37 w 37"/>
              <a:gd name="T15" fmla="*/ 45 h 62"/>
              <a:gd name="T16" fmla="*/ 37 w 37"/>
              <a:gd name="T17" fmla="*/ 6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2"/>
              <a:gd name="T29" fmla="*/ 37 w 37"/>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2">
                <a:moveTo>
                  <a:pt x="0" y="0"/>
                </a:moveTo>
                <a:lnTo>
                  <a:pt x="9" y="0"/>
                </a:lnTo>
                <a:lnTo>
                  <a:pt x="16" y="0"/>
                </a:lnTo>
                <a:lnTo>
                  <a:pt x="23" y="9"/>
                </a:lnTo>
                <a:lnTo>
                  <a:pt x="30" y="9"/>
                </a:lnTo>
                <a:lnTo>
                  <a:pt x="30" y="17"/>
                </a:lnTo>
                <a:lnTo>
                  <a:pt x="37" y="36"/>
                </a:lnTo>
                <a:lnTo>
                  <a:pt x="37" y="45"/>
                </a:lnTo>
                <a:lnTo>
                  <a:pt x="37" y="62"/>
                </a:lnTo>
              </a:path>
            </a:pathLst>
          </a:custGeom>
          <a:noFill/>
          <a:ln w="11113">
            <a:solidFill>
              <a:srgbClr val="A18D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7" name="Freeform 57">
            <a:extLst>
              <a:ext uri="{FF2B5EF4-FFF2-40B4-BE49-F238E27FC236}">
                <a16:creationId xmlns:a16="http://schemas.microsoft.com/office/drawing/2014/main" id="{8F1C77FE-E209-9D45-BAE4-B1409B86464C}"/>
              </a:ext>
            </a:extLst>
          </p:cNvPr>
          <p:cNvSpPr>
            <a:spLocks/>
          </p:cNvSpPr>
          <p:nvPr/>
        </p:nvSpPr>
        <p:spPr bwMode="auto">
          <a:xfrm>
            <a:off x="4583113" y="3932238"/>
            <a:ext cx="47625" cy="98425"/>
          </a:xfrm>
          <a:custGeom>
            <a:avLst/>
            <a:gdLst>
              <a:gd name="T0" fmla="*/ 0 w 30"/>
              <a:gd name="T1" fmla="*/ 0 h 62"/>
              <a:gd name="T2" fmla="*/ 0 w 30"/>
              <a:gd name="T3" fmla="*/ 0 h 62"/>
              <a:gd name="T4" fmla="*/ 9 w 30"/>
              <a:gd name="T5" fmla="*/ 9 h 62"/>
              <a:gd name="T6" fmla="*/ 16 w 30"/>
              <a:gd name="T7" fmla="*/ 9 h 62"/>
              <a:gd name="T8" fmla="*/ 23 w 30"/>
              <a:gd name="T9" fmla="*/ 17 h 62"/>
              <a:gd name="T10" fmla="*/ 30 w 30"/>
              <a:gd name="T11" fmla="*/ 26 h 62"/>
              <a:gd name="T12" fmla="*/ 30 w 30"/>
              <a:gd name="T13" fmla="*/ 36 h 62"/>
              <a:gd name="T14" fmla="*/ 30 w 30"/>
              <a:gd name="T15" fmla="*/ 53 h 62"/>
              <a:gd name="T16" fmla="*/ 30 w 30"/>
              <a:gd name="T17" fmla="*/ 6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62"/>
              <a:gd name="T29" fmla="*/ 30 w 3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62">
                <a:moveTo>
                  <a:pt x="0" y="0"/>
                </a:moveTo>
                <a:lnTo>
                  <a:pt x="0" y="0"/>
                </a:lnTo>
                <a:lnTo>
                  <a:pt x="9" y="9"/>
                </a:lnTo>
                <a:lnTo>
                  <a:pt x="16" y="9"/>
                </a:lnTo>
                <a:lnTo>
                  <a:pt x="23" y="17"/>
                </a:lnTo>
                <a:lnTo>
                  <a:pt x="30" y="26"/>
                </a:lnTo>
                <a:lnTo>
                  <a:pt x="30" y="36"/>
                </a:lnTo>
                <a:lnTo>
                  <a:pt x="30" y="53"/>
                </a:lnTo>
                <a:lnTo>
                  <a:pt x="30" y="62"/>
                </a:lnTo>
              </a:path>
            </a:pathLst>
          </a:custGeom>
          <a:noFill/>
          <a:ln w="11113">
            <a:solidFill>
              <a:srgbClr val="998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8" name="Freeform 58">
            <a:extLst>
              <a:ext uri="{FF2B5EF4-FFF2-40B4-BE49-F238E27FC236}">
                <a16:creationId xmlns:a16="http://schemas.microsoft.com/office/drawing/2014/main" id="{F2437661-5C56-E746-BE28-845D00ACA032}"/>
              </a:ext>
            </a:extLst>
          </p:cNvPr>
          <p:cNvSpPr>
            <a:spLocks/>
          </p:cNvSpPr>
          <p:nvPr/>
        </p:nvSpPr>
        <p:spPr bwMode="auto">
          <a:xfrm>
            <a:off x="4429125" y="4184650"/>
            <a:ext cx="666750" cy="909638"/>
          </a:xfrm>
          <a:custGeom>
            <a:avLst/>
            <a:gdLst>
              <a:gd name="T0" fmla="*/ 120 w 420"/>
              <a:gd name="T1" fmla="*/ 432 h 573"/>
              <a:gd name="T2" fmla="*/ 142 w 420"/>
              <a:gd name="T3" fmla="*/ 415 h 573"/>
              <a:gd name="T4" fmla="*/ 172 w 420"/>
              <a:gd name="T5" fmla="*/ 387 h 573"/>
              <a:gd name="T6" fmla="*/ 203 w 420"/>
              <a:gd name="T7" fmla="*/ 362 h 573"/>
              <a:gd name="T8" fmla="*/ 233 w 420"/>
              <a:gd name="T9" fmla="*/ 334 h 573"/>
              <a:gd name="T10" fmla="*/ 255 w 420"/>
              <a:gd name="T11" fmla="*/ 300 h 573"/>
              <a:gd name="T12" fmla="*/ 285 w 420"/>
              <a:gd name="T13" fmla="*/ 264 h 573"/>
              <a:gd name="T14" fmla="*/ 307 w 420"/>
              <a:gd name="T15" fmla="*/ 228 h 573"/>
              <a:gd name="T16" fmla="*/ 337 w 420"/>
              <a:gd name="T17" fmla="*/ 159 h 573"/>
              <a:gd name="T18" fmla="*/ 375 w 420"/>
              <a:gd name="T19" fmla="*/ 89 h 573"/>
              <a:gd name="T20" fmla="*/ 389 w 420"/>
              <a:gd name="T21" fmla="*/ 36 h 573"/>
              <a:gd name="T22" fmla="*/ 404 w 420"/>
              <a:gd name="T23" fmla="*/ 0 h 573"/>
              <a:gd name="T24" fmla="*/ 413 w 420"/>
              <a:gd name="T25" fmla="*/ 8 h 573"/>
              <a:gd name="T26" fmla="*/ 420 w 420"/>
              <a:gd name="T27" fmla="*/ 36 h 573"/>
              <a:gd name="T28" fmla="*/ 420 w 420"/>
              <a:gd name="T29" fmla="*/ 61 h 573"/>
              <a:gd name="T30" fmla="*/ 413 w 420"/>
              <a:gd name="T31" fmla="*/ 114 h 573"/>
              <a:gd name="T32" fmla="*/ 396 w 420"/>
              <a:gd name="T33" fmla="*/ 167 h 573"/>
              <a:gd name="T34" fmla="*/ 382 w 420"/>
              <a:gd name="T35" fmla="*/ 203 h 573"/>
              <a:gd name="T36" fmla="*/ 375 w 420"/>
              <a:gd name="T37" fmla="*/ 237 h 573"/>
              <a:gd name="T38" fmla="*/ 359 w 420"/>
              <a:gd name="T39" fmla="*/ 264 h 573"/>
              <a:gd name="T40" fmla="*/ 344 w 420"/>
              <a:gd name="T41" fmla="*/ 300 h 573"/>
              <a:gd name="T42" fmla="*/ 337 w 420"/>
              <a:gd name="T43" fmla="*/ 326 h 573"/>
              <a:gd name="T44" fmla="*/ 323 w 420"/>
              <a:gd name="T45" fmla="*/ 343 h 573"/>
              <a:gd name="T46" fmla="*/ 314 w 420"/>
              <a:gd name="T47" fmla="*/ 362 h 573"/>
              <a:gd name="T48" fmla="*/ 300 w 420"/>
              <a:gd name="T49" fmla="*/ 379 h 573"/>
              <a:gd name="T50" fmla="*/ 285 w 420"/>
              <a:gd name="T51" fmla="*/ 396 h 573"/>
              <a:gd name="T52" fmla="*/ 269 w 420"/>
              <a:gd name="T53" fmla="*/ 415 h 573"/>
              <a:gd name="T54" fmla="*/ 247 w 420"/>
              <a:gd name="T55" fmla="*/ 440 h 573"/>
              <a:gd name="T56" fmla="*/ 224 w 420"/>
              <a:gd name="T57" fmla="*/ 468 h 573"/>
              <a:gd name="T58" fmla="*/ 203 w 420"/>
              <a:gd name="T59" fmla="*/ 484 h 573"/>
              <a:gd name="T60" fmla="*/ 179 w 420"/>
              <a:gd name="T61" fmla="*/ 512 h 573"/>
              <a:gd name="T62" fmla="*/ 151 w 420"/>
              <a:gd name="T63" fmla="*/ 529 h 573"/>
              <a:gd name="T64" fmla="*/ 120 w 420"/>
              <a:gd name="T65" fmla="*/ 554 h 573"/>
              <a:gd name="T66" fmla="*/ 90 w 420"/>
              <a:gd name="T67" fmla="*/ 573 h 573"/>
              <a:gd name="T68" fmla="*/ 75 w 420"/>
              <a:gd name="T69" fmla="*/ 573 h 573"/>
              <a:gd name="T70" fmla="*/ 75 w 420"/>
              <a:gd name="T71" fmla="*/ 573 h 573"/>
              <a:gd name="T72" fmla="*/ 52 w 420"/>
              <a:gd name="T73" fmla="*/ 554 h 573"/>
              <a:gd name="T74" fmla="*/ 30 w 420"/>
              <a:gd name="T75" fmla="*/ 537 h 573"/>
              <a:gd name="T76" fmla="*/ 16 w 420"/>
              <a:gd name="T77" fmla="*/ 529 h 573"/>
              <a:gd name="T78" fmla="*/ 7 w 420"/>
              <a:gd name="T79" fmla="*/ 520 h 573"/>
              <a:gd name="T80" fmla="*/ 0 w 420"/>
              <a:gd name="T81" fmla="*/ 512 h 573"/>
              <a:gd name="T82" fmla="*/ 7 w 420"/>
              <a:gd name="T83" fmla="*/ 501 h 573"/>
              <a:gd name="T84" fmla="*/ 16 w 420"/>
              <a:gd name="T85" fmla="*/ 493 h 573"/>
              <a:gd name="T86" fmla="*/ 30 w 420"/>
              <a:gd name="T87" fmla="*/ 484 h 573"/>
              <a:gd name="T88" fmla="*/ 61 w 420"/>
              <a:gd name="T89" fmla="*/ 468 h 573"/>
              <a:gd name="T90" fmla="*/ 82 w 420"/>
              <a:gd name="T91" fmla="*/ 459 h 573"/>
              <a:gd name="T92" fmla="*/ 97 w 420"/>
              <a:gd name="T93" fmla="*/ 440 h 573"/>
              <a:gd name="T94" fmla="*/ 106 w 420"/>
              <a:gd name="T95" fmla="*/ 440 h 5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0"/>
              <a:gd name="T145" fmla="*/ 0 h 573"/>
              <a:gd name="T146" fmla="*/ 420 w 420"/>
              <a:gd name="T147" fmla="*/ 573 h 5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0" h="573">
                <a:moveTo>
                  <a:pt x="106" y="440"/>
                </a:moveTo>
                <a:lnTo>
                  <a:pt x="120" y="432"/>
                </a:lnTo>
                <a:lnTo>
                  <a:pt x="134" y="423"/>
                </a:lnTo>
                <a:lnTo>
                  <a:pt x="142" y="415"/>
                </a:lnTo>
                <a:lnTo>
                  <a:pt x="158" y="396"/>
                </a:lnTo>
                <a:lnTo>
                  <a:pt x="172" y="387"/>
                </a:lnTo>
                <a:lnTo>
                  <a:pt x="188" y="370"/>
                </a:lnTo>
                <a:lnTo>
                  <a:pt x="203" y="362"/>
                </a:lnTo>
                <a:lnTo>
                  <a:pt x="217" y="353"/>
                </a:lnTo>
                <a:lnTo>
                  <a:pt x="233" y="334"/>
                </a:lnTo>
                <a:lnTo>
                  <a:pt x="247" y="317"/>
                </a:lnTo>
                <a:lnTo>
                  <a:pt x="255" y="300"/>
                </a:lnTo>
                <a:lnTo>
                  <a:pt x="269" y="281"/>
                </a:lnTo>
                <a:lnTo>
                  <a:pt x="285" y="264"/>
                </a:lnTo>
                <a:lnTo>
                  <a:pt x="300" y="248"/>
                </a:lnTo>
                <a:lnTo>
                  <a:pt x="307" y="228"/>
                </a:lnTo>
                <a:lnTo>
                  <a:pt x="323" y="203"/>
                </a:lnTo>
                <a:lnTo>
                  <a:pt x="337" y="159"/>
                </a:lnTo>
                <a:lnTo>
                  <a:pt x="359" y="123"/>
                </a:lnTo>
                <a:lnTo>
                  <a:pt x="375" y="89"/>
                </a:lnTo>
                <a:lnTo>
                  <a:pt x="382" y="61"/>
                </a:lnTo>
                <a:lnTo>
                  <a:pt x="389" y="36"/>
                </a:lnTo>
                <a:lnTo>
                  <a:pt x="396" y="17"/>
                </a:lnTo>
                <a:lnTo>
                  <a:pt x="404" y="0"/>
                </a:lnTo>
                <a:lnTo>
                  <a:pt x="413" y="8"/>
                </a:lnTo>
                <a:lnTo>
                  <a:pt x="413" y="25"/>
                </a:lnTo>
                <a:lnTo>
                  <a:pt x="420" y="36"/>
                </a:lnTo>
                <a:lnTo>
                  <a:pt x="420" y="44"/>
                </a:lnTo>
                <a:lnTo>
                  <a:pt x="420" y="61"/>
                </a:lnTo>
                <a:lnTo>
                  <a:pt x="420" y="78"/>
                </a:lnTo>
                <a:lnTo>
                  <a:pt x="413" y="114"/>
                </a:lnTo>
                <a:lnTo>
                  <a:pt x="396" y="150"/>
                </a:lnTo>
                <a:lnTo>
                  <a:pt x="396" y="167"/>
                </a:lnTo>
                <a:lnTo>
                  <a:pt x="389" y="184"/>
                </a:lnTo>
                <a:lnTo>
                  <a:pt x="382" y="203"/>
                </a:lnTo>
                <a:lnTo>
                  <a:pt x="375" y="220"/>
                </a:lnTo>
                <a:lnTo>
                  <a:pt x="375" y="237"/>
                </a:lnTo>
                <a:lnTo>
                  <a:pt x="368" y="248"/>
                </a:lnTo>
                <a:lnTo>
                  <a:pt x="359" y="264"/>
                </a:lnTo>
                <a:lnTo>
                  <a:pt x="352" y="281"/>
                </a:lnTo>
                <a:lnTo>
                  <a:pt x="344" y="300"/>
                </a:lnTo>
                <a:lnTo>
                  <a:pt x="337" y="309"/>
                </a:lnTo>
                <a:lnTo>
                  <a:pt x="337" y="326"/>
                </a:lnTo>
                <a:lnTo>
                  <a:pt x="330" y="334"/>
                </a:lnTo>
                <a:lnTo>
                  <a:pt x="323" y="343"/>
                </a:lnTo>
                <a:lnTo>
                  <a:pt x="314" y="362"/>
                </a:lnTo>
                <a:lnTo>
                  <a:pt x="307" y="370"/>
                </a:lnTo>
                <a:lnTo>
                  <a:pt x="300" y="379"/>
                </a:lnTo>
                <a:lnTo>
                  <a:pt x="300" y="387"/>
                </a:lnTo>
                <a:lnTo>
                  <a:pt x="285" y="396"/>
                </a:lnTo>
                <a:lnTo>
                  <a:pt x="278" y="406"/>
                </a:lnTo>
                <a:lnTo>
                  <a:pt x="269" y="415"/>
                </a:lnTo>
                <a:lnTo>
                  <a:pt x="262" y="432"/>
                </a:lnTo>
                <a:lnTo>
                  <a:pt x="247" y="440"/>
                </a:lnTo>
                <a:lnTo>
                  <a:pt x="240" y="449"/>
                </a:lnTo>
                <a:lnTo>
                  <a:pt x="224" y="468"/>
                </a:lnTo>
                <a:lnTo>
                  <a:pt x="217" y="476"/>
                </a:lnTo>
                <a:lnTo>
                  <a:pt x="203" y="484"/>
                </a:lnTo>
                <a:lnTo>
                  <a:pt x="188" y="501"/>
                </a:lnTo>
                <a:lnTo>
                  <a:pt x="179" y="512"/>
                </a:lnTo>
                <a:lnTo>
                  <a:pt x="165" y="520"/>
                </a:lnTo>
                <a:lnTo>
                  <a:pt x="151" y="529"/>
                </a:lnTo>
                <a:lnTo>
                  <a:pt x="142" y="537"/>
                </a:lnTo>
                <a:lnTo>
                  <a:pt x="120" y="554"/>
                </a:lnTo>
                <a:lnTo>
                  <a:pt x="106" y="565"/>
                </a:lnTo>
                <a:lnTo>
                  <a:pt x="90" y="573"/>
                </a:lnTo>
                <a:lnTo>
                  <a:pt x="82" y="573"/>
                </a:lnTo>
                <a:lnTo>
                  <a:pt x="75" y="573"/>
                </a:lnTo>
                <a:lnTo>
                  <a:pt x="61" y="565"/>
                </a:lnTo>
                <a:lnTo>
                  <a:pt x="52" y="554"/>
                </a:lnTo>
                <a:lnTo>
                  <a:pt x="37" y="546"/>
                </a:lnTo>
                <a:lnTo>
                  <a:pt x="30" y="537"/>
                </a:lnTo>
                <a:lnTo>
                  <a:pt x="23" y="529"/>
                </a:lnTo>
                <a:lnTo>
                  <a:pt x="16" y="529"/>
                </a:lnTo>
                <a:lnTo>
                  <a:pt x="7" y="520"/>
                </a:lnTo>
                <a:lnTo>
                  <a:pt x="0" y="512"/>
                </a:lnTo>
                <a:lnTo>
                  <a:pt x="0" y="501"/>
                </a:lnTo>
                <a:lnTo>
                  <a:pt x="7" y="501"/>
                </a:lnTo>
                <a:lnTo>
                  <a:pt x="7" y="493"/>
                </a:lnTo>
                <a:lnTo>
                  <a:pt x="16" y="493"/>
                </a:lnTo>
                <a:lnTo>
                  <a:pt x="23" y="493"/>
                </a:lnTo>
                <a:lnTo>
                  <a:pt x="30" y="484"/>
                </a:lnTo>
                <a:lnTo>
                  <a:pt x="45" y="476"/>
                </a:lnTo>
                <a:lnTo>
                  <a:pt x="61" y="468"/>
                </a:lnTo>
                <a:lnTo>
                  <a:pt x="75" y="468"/>
                </a:lnTo>
                <a:lnTo>
                  <a:pt x="82" y="459"/>
                </a:lnTo>
                <a:lnTo>
                  <a:pt x="97" y="449"/>
                </a:lnTo>
                <a:lnTo>
                  <a:pt x="97" y="440"/>
                </a:lnTo>
                <a:lnTo>
                  <a:pt x="106" y="440"/>
                </a:lnTo>
                <a:close/>
              </a:path>
            </a:pathLst>
          </a:custGeom>
          <a:solidFill>
            <a:srgbClr val="DAEEF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29" name="Freeform 59">
            <a:extLst>
              <a:ext uri="{FF2B5EF4-FFF2-40B4-BE49-F238E27FC236}">
                <a16:creationId xmlns:a16="http://schemas.microsoft.com/office/drawing/2014/main" id="{F121FCC0-FA54-D142-910D-ABE94688F3CB}"/>
              </a:ext>
            </a:extLst>
          </p:cNvPr>
          <p:cNvSpPr>
            <a:spLocks/>
          </p:cNvSpPr>
          <p:nvPr/>
        </p:nvSpPr>
        <p:spPr bwMode="auto">
          <a:xfrm>
            <a:off x="4454525" y="4714875"/>
            <a:ext cx="427038" cy="379413"/>
          </a:xfrm>
          <a:custGeom>
            <a:avLst/>
            <a:gdLst>
              <a:gd name="T0" fmla="*/ 21 w 269"/>
              <a:gd name="T1" fmla="*/ 150 h 239"/>
              <a:gd name="T2" fmla="*/ 36 w 269"/>
              <a:gd name="T3" fmla="*/ 142 h 239"/>
              <a:gd name="T4" fmla="*/ 52 w 269"/>
              <a:gd name="T5" fmla="*/ 142 h 239"/>
              <a:gd name="T6" fmla="*/ 66 w 269"/>
              <a:gd name="T7" fmla="*/ 134 h 239"/>
              <a:gd name="T8" fmla="*/ 74 w 269"/>
              <a:gd name="T9" fmla="*/ 125 h 239"/>
              <a:gd name="T10" fmla="*/ 90 w 269"/>
              <a:gd name="T11" fmla="*/ 115 h 239"/>
              <a:gd name="T12" fmla="*/ 104 w 269"/>
              <a:gd name="T13" fmla="*/ 98 h 239"/>
              <a:gd name="T14" fmla="*/ 118 w 269"/>
              <a:gd name="T15" fmla="*/ 89 h 239"/>
              <a:gd name="T16" fmla="*/ 126 w 269"/>
              <a:gd name="T17" fmla="*/ 81 h 239"/>
              <a:gd name="T18" fmla="*/ 142 w 269"/>
              <a:gd name="T19" fmla="*/ 72 h 239"/>
              <a:gd name="T20" fmla="*/ 156 w 269"/>
              <a:gd name="T21" fmla="*/ 53 h 239"/>
              <a:gd name="T22" fmla="*/ 172 w 269"/>
              <a:gd name="T23" fmla="*/ 45 h 239"/>
              <a:gd name="T24" fmla="*/ 187 w 269"/>
              <a:gd name="T25" fmla="*/ 28 h 239"/>
              <a:gd name="T26" fmla="*/ 201 w 269"/>
              <a:gd name="T27" fmla="*/ 19 h 239"/>
              <a:gd name="T28" fmla="*/ 208 w 269"/>
              <a:gd name="T29" fmla="*/ 9 h 239"/>
              <a:gd name="T30" fmla="*/ 217 w 269"/>
              <a:gd name="T31" fmla="*/ 0 h 239"/>
              <a:gd name="T32" fmla="*/ 217 w 269"/>
              <a:gd name="T33" fmla="*/ 9 h 239"/>
              <a:gd name="T34" fmla="*/ 224 w 269"/>
              <a:gd name="T35" fmla="*/ 19 h 239"/>
              <a:gd name="T36" fmla="*/ 231 w 269"/>
              <a:gd name="T37" fmla="*/ 19 h 239"/>
              <a:gd name="T38" fmla="*/ 231 w 269"/>
              <a:gd name="T39" fmla="*/ 9 h 239"/>
              <a:gd name="T40" fmla="*/ 246 w 269"/>
              <a:gd name="T41" fmla="*/ 9 h 239"/>
              <a:gd name="T42" fmla="*/ 239 w 269"/>
              <a:gd name="T43" fmla="*/ 28 h 239"/>
              <a:gd name="T44" fmla="*/ 239 w 269"/>
              <a:gd name="T45" fmla="*/ 36 h 239"/>
              <a:gd name="T46" fmla="*/ 239 w 269"/>
              <a:gd name="T47" fmla="*/ 36 h 239"/>
              <a:gd name="T48" fmla="*/ 246 w 269"/>
              <a:gd name="T49" fmla="*/ 36 h 239"/>
              <a:gd name="T50" fmla="*/ 253 w 269"/>
              <a:gd name="T51" fmla="*/ 36 h 239"/>
              <a:gd name="T52" fmla="*/ 262 w 269"/>
              <a:gd name="T53" fmla="*/ 28 h 239"/>
              <a:gd name="T54" fmla="*/ 262 w 269"/>
              <a:gd name="T55" fmla="*/ 28 h 239"/>
              <a:gd name="T56" fmla="*/ 269 w 269"/>
              <a:gd name="T57" fmla="*/ 36 h 239"/>
              <a:gd name="T58" fmla="*/ 269 w 269"/>
              <a:gd name="T59" fmla="*/ 45 h 239"/>
              <a:gd name="T60" fmla="*/ 269 w 269"/>
              <a:gd name="T61" fmla="*/ 62 h 239"/>
              <a:gd name="T62" fmla="*/ 253 w 269"/>
              <a:gd name="T63" fmla="*/ 81 h 239"/>
              <a:gd name="T64" fmla="*/ 231 w 269"/>
              <a:gd name="T65" fmla="*/ 98 h 239"/>
              <a:gd name="T66" fmla="*/ 217 w 269"/>
              <a:gd name="T67" fmla="*/ 125 h 239"/>
              <a:gd name="T68" fmla="*/ 201 w 269"/>
              <a:gd name="T69" fmla="*/ 134 h 239"/>
              <a:gd name="T70" fmla="*/ 187 w 269"/>
              <a:gd name="T71" fmla="*/ 150 h 239"/>
              <a:gd name="T72" fmla="*/ 179 w 269"/>
              <a:gd name="T73" fmla="*/ 159 h 239"/>
              <a:gd name="T74" fmla="*/ 172 w 269"/>
              <a:gd name="T75" fmla="*/ 167 h 239"/>
              <a:gd name="T76" fmla="*/ 156 w 269"/>
              <a:gd name="T77" fmla="*/ 178 h 239"/>
              <a:gd name="T78" fmla="*/ 142 w 269"/>
              <a:gd name="T79" fmla="*/ 186 h 239"/>
              <a:gd name="T80" fmla="*/ 111 w 269"/>
              <a:gd name="T81" fmla="*/ 212 h 239"/>
              <a:gd name="T82" fmla="*/ 90 w 269"/>
              <a:gd name="T83" fmla="*/ 220 h 239"/>
              <a:gd name="T84" fmla="*/ 74 w 269"/>
              <a:gd name="T85" fmla="*/ 231 h 239"/>
              <a:gd name="T86" fmla="*/ 66 w 269"/>
              <a:gd name="T87" fmla="*/ 239 h 239"/>
              <a:gd name="T88" fmla="*/ 59 w 269"/>
              <a:gd name="T89" fmla="*/ 231 h 239"/>
              <a:gd name="T90" fmla="*/ 52 w 269"/>
              <a:gd name="T91" fmla="*/ 220 h 239"/>
              <a:gd name="T92" fmla="*/ 36 w 269"/>
              <a:gd name="T93" fmla="*/ 203 h 239"/>
              <a:gd name="T94" fmla="*/ 14 w 269"/>
              <a:gd name="T95" fmla="*/ 186 h 239"/>
              <a:gd name="T96" fmla="*/ 0 w 269"/>
              <a:gd name="T97" fmla="*/ 167 h 239"/>
              <a:gd name="T98" fmla="*/ 0 w 269"/>
              <a:gd name="T99" fmla="*/ 167 h 239"/>
              <a:gd name="T100" fmla="*/ 0 w 269"/>
              <a:gd name="T101" fmla="*/ 159 h 239"/>
              <a:gd name="T102" fmla="*/ 7 w 269"/>
              <a:gd name="T103" fmla="*/ 159 h 239"/>
              <a:gd name="T104" fmla="*/ 21 w 269"/>
              <a:gd name="T105" fmla="*/ 150 h 2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239"/>
              <a:gd name="T161" fmla="*/ 269 w 269"/>
              <a:gd name="T162" fmla="*/ 239 h 2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239">
                <a:moveTo>
                  <a:pt x="21" y="150"/>
                </a:moveTo>
                <a:lnTo>
                  <a:pt x="21" y="150"/>
                </a:lnTo>
                <a:lnTo>
                  <a:pt x="29" y="150"/>
                </a:lnTo>
                <a:lnTo>
                  <a:pt x="36" y="142"/>
                </a:lnTo>
                <a:lnTo>
                  <a:pt x="45" y="142"/>
                </a:lnTo>
                <a:lnTo>
                  <a:pt x="52" y="142"/>
                </a:lnTo>
                <a:lnTo>
                  <a:pt x="59" y="134"/>
                </a:lnTo>
                <a:lnTo>
                  <a:pt x="66" y="134"/>
                </a:lnTo>
                <a:lnTo>
                  <a:pt x="74" y="125"/>
                </a:lnTo>
                <a:lnTo>
                  <a:pt x="81" y="115"/>
                </a:lnTo>
                <a:lnTo>
                  <a:pt x="90" y="115"/>
                </a:lnTo>
                <a:lnTo>
                  <a:pt x="97" y="106"/>
                </a:lnTo>
                <a:lnTo>
                  <a:pt x="104" y="98"/>
                </a:lnTo>
                <a:lnTo>
                  <a:pt x="111" y="98"/>
                </a:lnTo>
                <a:lnTo>
                  <a:pt x="118" y="89"/>
                </a:lnTo>
                <a:lnTo>
                  <a:pt x="126" y="89"/>
                </a:lnTo>
                <a:lnTo>
                  <a:pt x="126" y="81"/>
                </a:lnTo>
                <a:lnTo>
                  <a:pt x="135" y="72"/>
                </a:lnTo>
                <a:lnTo>
                  <a:pt x="142" y="72"/>
                </a:lnTo>
                <a:lnTo>
                  <a:pt x="149" y="62"/>
                </a:lnTo>
                <a:lnTo>
                  <a:pt x="156" y="53"/>
                </a:lnTo>
                <a:lnTo>
                  <a:pt x="163" y="45"/>
                </a:lnTo>
                <a:lnTo>
                  <a:pt x="172" y="45"/>
                </a:lnTo>
                <a:lnTo>
                  <a:pt x="179" y="36"/>
                </a:lnTo>
                <a:lnTo>
                  <a:pt x="187" y="28"/>
                </a:lnTo>
                <a:lnTo>
                  <a:pt x="194" y="28"/>
                </a:lnTo>
                <a:lnTo>
                  <a:pt x="201" y="19"/>
                </a:lnTo>
                <a:lnTo>
                  <a:pt x="208" y="9"/>
                </a:lnTo>
                <a:lnTo>
                  <a:pt x="217" y="0"/>
                </a:lnTo>
                <a:lnTo>
                  <a:pt x="217" y="9"/>
                </a:lnTo>
                <a:lnTo>
                  <a:pt x="217" y="19"/>
                </a:lnTo>
                <a:lnTo>
                  <a:pt x="224" y="19"/>
                </a:lnTo>
                <a:lnTo>
                  <a:pt x="231" y="19"/>
                </a:lnTo>
                <a:lnTo>
                  <a:pt x="231" y="9"/>
                </a:lnTo>
                <a:lnTo>
                  <a:pt x="239" y="9"/>
                </a:lnTo>
                <a:lnTo>
                  <a:pt x="246" y="9"/>
                </a:lnTo>
                <a:lnTo>
                  <a:pt x="246" y="19"/>
                </a:lnTo>
                <a:lnTo>
                  <a:pt x="239" y="28"/>
                </a:lnTo>
                <a:lnTo>
                  <a:pt x="239" y="36"/>
                </a:lnTo>
                <a:lnTo>
                  <a:pt x="246" y="36"/>
                </a:lnTo>
                <a:lnTo>
                  <a:pt x="253" y="36"/>
                </a:lnTo>
                <a:lnTo>
                  <a:pt x="262" y="28"/>
                </a:lnTo>
                <a:lnTo>
                  <a:pt x="269" y="36"/>
                </a:lnTo>
                <a:lnTo>
                  <a:pt x="269" y="45"/>
                </a:lnTo>
                <a:lnTo>
                  <a:pt x="269" y="62"/>
                </a:lnTo>
                <a:lnTo>
                  <a:pt x="253" y="81"/>
                </a:lnTo>
                <a:lnTo>
                  <a:pt x="246" y="89"/>
                </a:lnTo>
                <a:lnTo>
                  <a:pt x="231" y="98"/>
                </a:lnTo>
                <a:lnTo>
                  <a:pt x="224" y="106"/>
                </a:lnTo>
                <a:lnTo>
                  <a:pt x="217" y="125"/>
                </a:lnTo>
                <a:lnTo>
                  <a:pt x="208" y="134"/>
                </a:lnTo>
                <a:lnTo>
                  <a:pt x="201" y="134"/>
                </a:lnTo>
                <a:lnTo>
                  <a:pt x="194" y="142"/>
                </a:lnTo>
                <a:lnTo>
                  <a:pt x="187" y="150"/>
                </a:lnTo>
                <a:lnTo>
                  <a:pt x="179" y="159"/>
                </a:lnTo>
                <a:lnTo>
                  <a:pt x="172" y="167"/>
                </a:lnTo>
                <a:lnTo>
                  <a:pt x="163" y="178"/>
                </a:lnTo>
                <a:lnTo>
                  <a:pt x="156" y="178"/>
                </a:lnTo>
                <a:lnTo>
                  <a:pt x="142" y="186"/>
                </a:lnTo>
                <a:lnTo>
                  <a:pt x="126" y="203"/>
                </a:lnTo>
                <a:lnTo>
                  <a:pt x="111" y="212"/>
                </a:lnTo>
                <a:lnTo>
                  <a:pt x="104" y="212"/>
                </a:lnTo>
                <a:lnTo>
                  <a:pt x="90" y="220"/>
                </a:lnTo>
                <a:lnTo>
                  <a:pt x="81" y="231"/>
                </a:lnTo>
                <a:lnTo>
                  <a:pt x="74" y="231"/>
                </a:lnTo>
                <a:lnTo>
                  <a:pt x="66" y="239"/>
                </a:lnTo>
                <a:lnTo>
                  <a:pt x="59" y="231"/>
                </a:lnTo>
                <a:lnTo>
                  <a:pt x="52" y="220"/>
                </a:lnTo>
                <a:lnTo>
                  <a:pt x="45" y="212"/>
                </a:lnTo>
                <a:lnTo>
                  <a:pt x="36" y="203"/>
                </a:lnTo>
                <a:lnTo>
                  <a:pt x="21" y="195"/>
                </a:lnTo>
                <a:lnTo>
                  <a:pt x="14" y="186"/>
                </a:lnTo>
                <a:lnTo>
                  <a:pt x="7" y="178"/>
                </a:lnTo>
                <a:lnTo>
                  <a:pt x="0" y="167"/>
                </a:lnTo>
                <a:lnTo>
                  <a:pt x="0" y="159"/>
                </a:lnTo>
                <a:lnTo>
                  <a:pt x="7" y="159"/>
                </a:lnTo>
                <a:lnTo>
                  <a:pt x="14" y="159"/>
                </a:lnTo>
                <a:lnTo>
                  <a:pt x="21" y="150"/>
                </a:lnTo>
                <a:close/>
              </a:path>
            </a:pathLst>
          </a:custGeom>
          <a:solidFill>
            <a:srgbClr val="998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0" name="Freeform 60">
            <a:extLst>
              <a:ext uri="{FF2B5EF4-FFF2-40B4-BE49-F238E27FC236}">
                <a16:creationId xmlns:a16="http://schemas.microsoft.com/office/drawing/2014/main" id="{273E16C4-D877-0F43-B3DB-993EA8C6459D}"/>
              </a:ext>
            </a:extLst>
          </p:cNvPr>
          <p:cNvSpPr>
            <a:spLocks/>
          </p:cNvSpPr>
          <p:nvPr/>
        </p:nvSpPr>
        <p:spPr bwMode="auto">
          <a:xfrm>
            <a:off x="4429125" y="4184650"/>
            <a:ext cx="666750" cy="909638"/>
          </a:xfrm>
          <a:custGeom>
            <a:avLst/>
            <a:gdLst>
              <a:gd name="T0" fmla="*/ 120 w 420"/>
              <a:gd name="T1" fmla="*/ 432 h 573"/>
              <a:gd name="T2" fmla="*/ 142 w 420"/>
              <a:gd name="T3" fmla="*/ 406 h 573"/>
              <a:gd name="T4" fmla="*/ 172 w 420"/>
              <a:gd name="T5" fmla="*/ 387 h 573"/>
              <a:gd name="T6" fmla="*/ 203 w 420"/>
              <a:gd name="T7" fmla="*/ 362 h 573"/>
              <a:gd name="T8" fmla="*/ 233 w 420"/>
              <a:gd name="T9" fmla="*/ 334 h 573"/>
              <a:gd name="T10" fmla="*/ 255 w 420"/>
              <a:gd name="T11" fmla="*/ 300 h 573"/>
              <a:gd name="T12" fmla="*/ 285 w 420"/>
              <a:gd name="T13" fmla="*/ 264 h 573"/>
              <a:gd name="T14" fmla="*/ 307 w 420"/>
              <a:gd name="T15" fmla="*/ 220 h 573"/>
              <a:gd name="T16" fmla="*/ 337 w 420"/>
              <a:gd name="T17" fmla="*/ 159 h 573"/>
              <a:gd name="T18" fmla="*/ 368 w 420"/>
              <a:gd name="T19" fmla="*/ 89 h 573"/>
              <a:gd name="T20" fmla="*/ 389 w 420"/>
              <a:gd name="T21" fmla="*/ 36 h 573"/>
              <a:gd name="T22" fmla="*/ 404 w 420"/>
              <a:gd name="T23" fmla="*/ 0 h 573"/>
              <a:gd name="T24" fmla="*/ 404 w 420"/>
              <a:gd name="T25" fmla="*/ 8 h 573"/>
              <a:gd name="T26" fmla="*/ 420 w 420"/>
              <a:gd name="T27" fmla="*/ 25 h 573"/>
              <a:gd name="T28" fmla="*/ 420 w 420"/>
              <a:gd name="T29" fmla="*/ 61 h 573"/>
              <a:gd name="T30" fmla="*/ 413 w 420"/>
              <a:gd name="T31" fmla="*/ 106 h 573"/>
              <a:gd name="T32" fmla="*/ 389 w 420"/>
              <a:gd name="T33" fmla="*/ 167 h 573"/>
              <a:gd name="T34" fmla="*/ 382 w 420"/>
              <a:gd name="T35" fmla="*/ 203 h 573"/>
              <a:gd name="T36" fmla="*/ 375 w 420"/>
              <a:gd name="T37" fmla="*/ 228 h 573"/>
              <a:gd name="T38" fmla="*/ 359 w 420"/>
              <a:gd name="T39" fmla="*/ 264 h 573"/>
              <a:gd name="T40" fmla="*/ 344 w 420"/>
              <a:gd name="T41" fmla="*/ 290 h 573"/>
              <a:gd name="T42" fmla="*/ 330 w 420"/>
              <a:gd name="T43" fmla="*/ 317 h 573"/>
              <a:gd name="T44" fmla="*/ 323 w 420"/>
              <a:gd name="T45" fmla="*/ 343 h 573"/>
              <a:gd name="T46" fmla="*/ 314 w 420"/>
              <a:gd name="T47" fmla="*/ 362 h 573"/>
              <a:gd name="T48" fmla="*/ 300 w 420"/>
              <a:gd name="T49" fmla="*/ 379 h 573"/>
              <a:gd name="T50" fmla="*/ 285 w 420"/>
              <a:gd name="T51" fmla="*/ 396 h 573"/>
              <a:gd name="T52" fmla="*/ 269 w 420"/>
              <a:gd name="T53" fmla="*/ 415 h 573"/>
              <a:gd name="T54" fmla="*/ 247 w 420"/>
              <a:gd name="T55" fmla="*/ 440 h 573"/>
              <a:gd name="T56" fmla="*/ 224 w 420"/>
              <a:gd name="T57" fmla="*/ 468 h 573"/>
              <a:gd name="T58" fmla="*/ 203 w 420"/>
              <a:gd name="T59" fmla="*/ 484 h 573"/>
              <a:gd name="T60" fmla="*/ 179 w 420"/>
              <a:gd name="T61" fmla="*/ 512 h 573"/>
              <a:gd name="T62" fmla="*/ 151 w 420"/>
              <a:gd name="T63" fmla="*/ 529 h 573"/>
              <a:gd name="T64" fmla="*/ 120 w 420"/>
              <a:gd name="T65" fmla="*/ 546 h 573"/>
              <a:gd name="T66" fmla="*/ 90 w 420"/>
              <a:gd name="T67" fmla="*/ 565 h 573"/>
              <a:gd name="T68" fmla="*/ 75 w 420"/>
              <a:gd name="T69" fmla="*/ 573 h 573"/>
              <a:gd name="T70" fmla="*/ 75 w 420"/>
              <a:gd name="T71" fmla="*/ 573 h 573"/>
              <a:gd name="T72" fmla="*/ 45 w 420"/>
              <a:gd name="T73" fmla="*/ 554 h 573"/>
              <a:gd name="T74" fmla="*/ 30 w 420"/>
              <a:gd name="T75" fmla="*/ 537 h 573"/>
              <a:gd name="T76" fmla="*/ 16 w 420"/>
              <a:gd name="T77" fmla="*/ 529 h 573"/>
              <a:gd name="T78" fmla="*/ 7 w 420"/>
              <a:gd name="T79" fmla="*/ 520 h 573"/>
              <a:gd name="T80" fmla="*/ 0 w 420"/>
              <a:gd name="T81" fmla="*/ 501 h 573"/>
              <a:gd name="T82" fmla="*/ 0 w 420"/>
              <a:gd name="T83" fmla="*/ 501 h 573"/>
              <a:gd name="T84" fmla="*/ 7 w 420"/>
              <a:gd name="T85" fmla="*/ 493 h 573"/>
              <a:gd name="T86" fmla="*/ 23 w 420"/>
              <a:gd name="T87" fmla="*/ 484 h 573"/>
              <a:gd name="T88" fmla="*/ 61 w 420"/>
              <a:gd name="T89" fmla="*/ 468 h 573"/>
              <a:gd name="T90" fmla="*/ 82 w 420"/>
              <a:gd name="T91" fmla="*/ 459 h 573"/>
              <a:gd name="T92" fmla="*/ 97 w 420"/>
              <a:gd name="T93" fmla="*/ 440 h 573"/>
              <a:gd name="T94" fmla="*/ 106 w 420"/>
              <a:gd name="T95" fmla="*/ 440 h 5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0"/>
              <a:gd name="T145" fmla="*/ 0 h 573"/>
              <a:gd name="T146" fmla="*/ 420 w 420"/>
              <a:gd name="T147" fmla="*/ 573 h 5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0" h="573">
                <a:moveTo>
                  <a:pt x="106" y="440"/>
                </a:moveTo>
                <a:lnTo>
                  <a:pt x="120" y="432"/>
                </a:lnTo>
                <a:lnTo>
                  <a:pt x="134" y="415"/>
                </a:lnTo>
                <a:lnTo>
                  <a:pt x="142" y="406"/>
                </a:lnTo>
                <a:lnTo>
                  <a:pt x="158" y="396"/>
                </a:lnTo>
                <a:lnTo>
                  <a:pt x="172" y="387"/>
                </a:lnTo>
                <a:lnTo>
                  <a:pt x="188" y="370"/>
                </a:lnTo>
                <a:lnTo>
                  <a:pt x="203" y="362"/>
                </a:lnTo>
                <a:lnTo>
                  <a:pt x="217" y="343"/>
                </a:lnTo>
                <a:lnTo>
                  <a:pt x="233" y="334"/>
                </a:lnTo>
                <a:lnTo>
                  <a:pt x="240" y="317"/>
                </a:lnTo>
                <a:lnTo>
                  <a:pt x="255" y="300"/>
                </a:lnTo>
                <a:lnTo>
                  <a:pt x="269" y="281"/>
                </a:lnTo>
                <a:lnTo>
                  <a:pt x="285" y="264"/>
                </a:lnTo>
                <a:lnTo>
                  <a:pt x="292" y="248"/>
                </a:lnTo>
                <a:lnTo>
                  <a:pt x="307" y="220"/>
                </a:lnTo>
                <a:lnTo>
                  <a:pt x="314" y="203"/>
                </a:lnTo>
                <a:lnTo>
                  <a:pt x="337" y="159"/>
                </a:lnTo>
                <a:lnTo>
                  <a:pt x="352" y="123"/>
                </a:lnTo>
                <a:lnTo>
                  <a:pt x="368" y="89"/>
                </a:lnTo>
                <a:lnTo>
                  <a:pt x="382" y="53"/>
                </a:lnTo>
                <a:lnTo>
                  <a:pt x="389" y="36"/>
                </a:lnTo>
                <a:lnTo>
                  <a:pt x="396" y="17"/>
                </a:lnTo>
                <a:lnTo>
                  <a:pt x="404" y="0"/>
                </a:lnTo>
                <a:lnTo>
                  <a:pt x="404" y="8"/>
                </a:lnTo>
                <a:lnTo>
                  <a:pt x="413" y="17"/>
                </a:lnTo>
                <a:lnTo>
                  <a:pt x="420" y="25"/>
                </a:lnTo>
                <a:lnTo>
                  <a:pt x="420" y="44"/>
                </a:lnTo>
                <a:lnTo>
                  <a:pt x="420" y="61"/>
                </a:lnTo>
                <a:lnTo>
                  <a:pt x="420" y="78"/>
                </a:lnTo>
                <a:lnTo>
                  <a:pt x="413" y="106"/>
                </a:lnTo>
                <a:lnTo>
                  <a:pt x="396" y="150"/>
                </a:lnTo>
                <a:lnTo>
                  <a:pt x="389" y="167"/>
                </a:lnTo>
                <a:lnTo>
                  <a:pt x="389" y="184"/>
                </a:lnTo>
                <a:lnTo>
                  <a:pt x="382" y="203"/>
                </a:lnTo>
                <a:lnTo>
                  <a:pt x="375" y="212"/>
                </a:lnTo>
                <a:lnTo>
                  <a:pt x="375" y="228"/>
                </a:lnTo>
                <a:lnTo>
                  <a:pt x="368" y="248"/>
                </a:lnTo>
                <a:lnTo>
                  <a:pt x="359" y="264"/>
                </a:lnTo>
                <a:lnTo>
                  <a:pt x="352" y="281"/>
                </a:lnTo>
                <a:lnTo>
                  <a:pt x="344" y="290"/>
                </a:lnTo>
                <a:lnTo>
                  <a:pt x="337" y="309"/>
                </a:lnTo>
                <a:lnTo>
                  <a:pt x="330" y="317"/>
                </a:lnTo>
                <a:lnTo>
                  <a:pt x="330" y="334"/>
                </a:lnTo>
                <a:lnTo>
                  <a:pt x="323" y="343"/>
                </a:lnTo>
                <a:lnTo>
                  <a:pt x="314" y="353"/>
                </a:lnTo>
                <a:lnTo>
                  <a:pt x="314" y="362"/>
                </a:lnTo>
                <a:lnTo>
                  <a:pt x="307" y="370"/>
                </a:lnTo>
                <a:lnTo>
                  <a:pt x="300" y="379"/>
                </a:lnTo>
                <a:lnTo>
                  <a:pt x="292" y="387"/>
                </a:lnTo>
                <a:lnTo>
                  <a:pt x="285" y="396"/>
                </a:lnTo>
                <a:lnTo>
                  <a:pt x="278" y="406"/>
                </a:lnTo>
                <a:lnTo>
                  <a:pt x="269" y="415"/>
                </a:lnTo>
                <a:lnTo>
                  <a:pt x="262" y="423"/>
                </a:lnTo>
                <a:lnTo>
                  <a:pt x="247" y="440"/>
                </a:lnTo>
                <a:lnTo>
                  <a:pt x="240" y="449"/>
                </a:lnTo>
                <a:lnTo>
                  <a:pt x="224" y="468"/>
                </a:lnTo>
                <a:lnTo>
                  <a:pt x="217" y="476"/>
                </a:lnTo>
                <a:lnTo>
                  <a:pt x="203" y="484"/>
                </a:lnTo>
                <a:lnTo>
                  <a:pt x="188" y="493"/>
                </a:lnTo>
                <a:lnTo>
                  <a:pt x="179" y="512"/>
                </a:lnTo>
                <a:lnTo>
                  <a:pt x="165" y="520"/>
                </a:lnTo>
                <a:lnTo>
                  <a:pt x="151" y="529"/>
                </a:lnTo>
                <a:lnTo>
                  <a:pt x="142" y="537"/>
                </a:lnTo>
                <a:lnTo>
                  <a:pt x="120" y="546"/>
                </a:lnTo>
                <a:lnTo>
                  <a:pt x="97" y="565"/>
                </a:lnTo>
                <a:lnTo>
                  <a:pt x="90" y="565"/>
                </a:lnTo>
                <a:lnTo>
                  <a:pt x="82" y="573"/>
                </a:lnTo>
                <a:lnTo>
                  <a:pt x="75" y="573"/>
                </a:lnTo>
                <a:lnTo>
                  <a:pt x="61" y="565"/>
                </a:lnTo>
                <a:lnTo>
                  <a:pt x="45" y="554"/>
                </a:lnTo>
                <a:lnTo>
                  <a:pt x="37" y="546"/>
                </a:lnTo>
                <a:lnTo>
                  <a:pt x="30" y="537"/>
                </a:lnTo>
                <a:lnTo>
                  <a:pt x="23" y="529"/>
                </a:lnTo>
                <a:lnTo>
                  <a:pt x="16" y="529"/>
                </a:lnTo>
                <a:lnTo>
                  <a:pt x="7" y="520"/>
                </a:lnTo>
                <a:lnTo>
                  <a:pt x="0" y="512"/>
                </a:lnTo>
                <a:lnTo>
                  <a:pt x="0" y="501"/>
                </a:lnTo>
                <a:lnTo>
                  <a:pt x="7" y="493"/>
                </a:lnTo>
                <a:lnTo>
                  <a:pt x="16" y="484"/>
                </a:lnTo>
                <a:lnTo>
                  <a:pt x="23" y="484"/>
                </a:lnTo>
                <a:lnTo>
                  <a:pt x="45" y="476"/>
                </a:lnTo>
                <a:lnTo>
                  <a:pt x="61" y="468"/>
                </a:lnTo>
                <a:lnTo>
                  <a:pt x="68" y="459"/>
                </a:lnTo>
                <a:lnTo>
                  <a:pt x="82" y="459"/>
                </a:lnTo>
                <a:lnTo>
                  <a:pt x="90" y="449"/>
                </a:lnTo>
                <a:lnTo>
                  <a:pt x="97" y="440"/>
                </a:lnTo>
                <a:lnTo>
                  <a:pt x="106" y="44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1" name="Freeform 61">
            <a:extLst>
              <a:ext uri="{FF2B5EF4-FFF2-40B4-BE49-F238E27FC236}">
                <a16:creationId xmlns:a16="http://schemas.microsoft.com/office/drawing/2014/main" id="{5E73FEA8-6F64-644B-9723-BE45F9AFEEF0}"/>
              </a:ext>
            </a:extLst>
          </p:cNvPr>
          <p:cNvSpPr>
            <a:spLocks/>
          </p:cNvSpPr>
          <p:nvPr/>
        </p:nvSpPr>
        <p:spPr bwMode="auto">
          <a:xfrm>
            <a:off x="4833938" y="4687888"/>
            <a:ext cx="58737" cy="71437"/>
          </a:xfrm>
          <a:custGeom>
            <a:avLst/>
            <a:gdLst>
              <a:gd name="T0" fmla="*/ 0 w 37"/>
              <a:gd name="T1" fmla="*/ 0 h 45"/>
              <a:gd name="T2" fmla="*/ 7 w 37"/>
              <a:gd name="T3" fmla="*/ 0 h 45"/>
              <a:gd name="T4" fmla="*/ 14 w 37"/>
              <a:gd name="T5" fmla="*/ 0 h 45"/>
              <a:gd name="T6" fmla="*/ 23 w 37"/>
              <a:gd name="T7" fmla="*/ 0 h 45"/>
              <a:gd name="T8" fmla="*/ 30 w 37"/>
              <a:gd name="T9" fmla="*/ 9 h 45"/>
              <a:gd name="T10" fmla="*/ 37 w 37"/>
              <a:gd name="T11" fmla="*/ 17 h 45"/>
              <a:gd name="T12" fmla="*/ 37 w 37"/>
              <a:gd name="T13" fmla="*/ 26 h 45"/>
              <a:gd name="T14" fmla="*/ 37 w 37"/>
              <a:gd name="T15" fmla="*/ 36 h 45"/>
              <a:gd name="T16" fmla="*/ 37 w 37"/>
              <a:gd name="T17" fmla="*/ 4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45"/>
              <a:gd name="T29" fmla="*/ 37 w 3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45">
                <a:moveTo>
                  <a:pt x="0" y="0"/>
                </a:moveTo>
                <a:lnTo>
                  <a:pt x="7" y="0"/>
                </a:lnTo>
                <a:lnTo>
                  <a:pt x="14" y="0"/>
                </a:lnTo>
                <a:lnTo>
                  <a:pt x="23" y="0"/>
                </a:lnTo>
                <a:lnTo>
                  <a:pt x="30" y="9"/>
                </a:lnTo>
                <a:lnTo>
                  <a:pt x="37" y="17"/>
                </a:lnTo>
                <a:lnTo>
                  <a:pt x="37" y="26"/>
                </a:lnTo>
                <a:lnTo>
                  <a:pt x="37" y="36"/>
                </a:lnTo>
                <a:lnTo>
                  <a:pt x="37" y="45"/>
                </a:lnTo>
              </a:path>
            </a:pathLst>
          </a:custGeom>
          <a:noFill/>
          <a:ln w="11113">
            <a:solidFill>
              <a:srgbClr val="DAEE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2" name="Freeform 62">
            <a:extLst>
              <a:ext uri="{FF2B5EF4-FFF2-40B4-BE49-F238E27FC236}">
                <a16:creationId xmlns:a16="http://schemas.microsoft.com/office/drawing/2014/main" id="{34C70A8C-22EA-C44C-A415-C00339910D68}"/>
              </a:ext>
            </a:extLst>
          </p:cNvPr>
          <p:cNvSpPr>
            <a:spLocks/>
          </p:cNvSpPr>
          <p:nvPr/>
        </p:nvSpPr>
        <p:spPr bwMode="auto">
          <a:xfrm>
            <a:off x="4833938" y="4687888"/>
            <a:ext cx="58737" cy="84137"/>
          </a:xfrm>
          <a:custGeom>
            <a:avLst/>
            <a:gdLst>
              <a:gd name="T0" fmla="*/ 0 w 37"/>
              <a:gd name="T1" fmla="*/ 0 h 53"/>
              <a:gd name="T2" fmla="*/ 7 w 37"/>
              <a:gd name="T3" fmla="*/ 0 h 53"/>
              <a:gd name="T4" fmla="*/ 14 w 37"/>
              <a:gd name="T5" fmla="*/ 0 h 53"/>
              <a:gd name="T6" fmla="*/ 23 w 37"/>
              <a:gd name="T7" fmla="*/ 0 h 53"/>
              <a:gd name="T8" fmla="*/ 30 w 37"/>
              <a:gd name="T9" fmla="*/ 9 h 53"/>
              <a:gd name="T10" fmla="*/ 30 w 37"/>
              <a:gd name="T11" fmla="*/ 17 h 53"/>
              <a:gd name="T12" fmla="*/ 37 w 37"/>
              <a:gd name="T13" fmla="*/ 26 h 53"/>
              <a:gd name="T14" fmla="*/ 37 w 37"/>
              <a:gd name="T15" fmla="*/ 45 h 53"/>
              <a:gd name="T16" fmla="*/ 30 w 37"/>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3"/>
              <a:gd name="T29" fmla="*/ 37 w 37"/>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3">
                <a:moveTo>
                  <a:pt x="0" y="0"/>
                </a:moveTo>
                <a:lnTo>
                  <a:pt x="7" y="0"/>
                </a:lnTo>
                <a:lnTo>
                  <a:pt x="14" y="0"/>
                </a:lnTo>
                <a:lnTo>
                  <a:pt x="23" y="0"/>
                </a:lnTo>
                <a:lnTo>
                  <a:pt x="30" y="9"/>
                </a:lnTo>
                <a:lnTo>
                  <a:pt x="30" y="17"/>
                </a:lnTo>
                <a:lnTo>
                  <a:pt x="37" y="26"/>
                </a:lnTo>
                <a:lnTo>
                  <a:pt x="37" y="45"/>
                </a:lnTo>
                <a:lnTo>
                  <a:pt x="30" y="53"/>
                </a:lnTo>
              </a:path>
            </a:pathLst>
          </a:custGeom>
          <a:noFill/>
          <a:ln w="11113">
            <a:solidFill>
              <a:srgbClr val="D2E1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3" name="Freeform 63">
            <a:extLst>
              <a:ext uri="{FF2B5EF4-FFF2-40B4-BE49-F238E27FC236}">
                <a16:creationId xmlns:a16="http://schemas.microsoft.com/office/drawing/2014/main" id="{B1DC6139-7526-1145-BFBA-FEC18C1D1F25}"/>
              </a:ext>
            </a:extLst>
          </p:cNvPr>
          <p:cNvSpPr>
            <a:spLocks/>
          </p:cNvSpPr>
          <p:nvPr/>
        </p:nvSpPr>
        <p:spPr bwMode="auto">
          <a:xfrm>
            <a:off x="4821238" y="4687888"/>
            <a:ext cx="60325" cy="98425"/>
          </a:xfrm>
          <a:custGeom>
            <a:avLst/>
            <a:gdLst>
              <a:gd name="T0" fmla="*/ 0 w 38"/>
              <a:gd name="T1" fmla="*/ 9 h 62"/>
              <a:gd name="T2" fmla="*/ 8 w 38"/>
              <a:gd name="T3" fmla="*/ 0 h 62"/>
              <a:gd name="T4" fmla="*/ 15 w 38"/>
              <a:gd name="T5" fmla="*/ 9 h 62"/>
              <a:gd name="T6" fmla="*/ 22 w 38"/>
              <a:gd name="T7" fmla="*/ 9 h 62"/>
              <a:gd name="T8" fmla="*/ 31 w 38"/>
              <a:gd name="T9" fmla="*/ 17 h 62"/>
              <a:gd name="T10" fmla="*/ 38 w 38"/>
              <a:gd name="T11" fmla="*/ 26 h 62"/>
              <a:gd name="T12" fmla="*/ 38 w 38"/>
              <a:gd name="T13" fmla="*/ 36 h 62"/>
              <a:gd name="T14" fmla="*/ 38 w 38"/>
              <a:gd name="T15" fmla="*/ 45 h 62"/>
              <a:gd name="T16" fmla="*/ 38 w 38"/>
              <a:gd name="T17" fmla="*/ 6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2"/>
              <a:gd name="T29" fmla="*/ 38 w 3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2">
                <a:moveTo>
                  <a:pt x="0" y="9"/>
                </a:moveTo>
                <a:lnTo>
                  <a:pt x="8" y="0"/>
                </a:lnTo>
                <a:lnTo>
                  <a:pt x="15" y="9"/>
                </a:lnTo>
                <a:lnTo>
                  <a:pt x="22" y="9"/>
                </a:lnTo>
                <a:lnTo>
                  <a:pt x="31" y="17"/>
                </a:lnTo>
                <a:lnTo>
                  <a:pt x="38" y="26"/>
                </a:lnTo>
                <a:lnTo>
                  <a:pt x="38" y="36"/>
                </a:lnTo>
                <a:lnTo>
                  <a:pt x="38" y="45"/>
                </a:lnTo>
                <a:lnTo>
                  <a:pt x="38" y="62"/>
                </a:lnTo>
              </a:path>
            </a:pathLst>
          </a:custGeom>
          <a:noFill/>
          <a:ln w="11113">
            <a:solidFill>
              <a:srgbClr val="CAD4C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4" name="Freeform 64">
            <a:extLst>
              <a:ext uri="{FF2B5EF4-FFF2-40B4-BE49-F238E27FC236}">
                <a16:creationId xmlns:a16="http://schemas.microsoft.com/office/drawing/2014/main" id="{246D80EE-87CE-1943-BCF0-96D1344335B5}"/>
              </a:ext>
            </a:extLst>
          </p:cNvPr>
          <p:cNvSpPr>
            <a:spLocks/>
          </p:cNvSpPr>
          <p:nvPr/>
        </p:nvSpPr>
        <p:spPr bwMode="auto">
          <a:xfrm>
            <a:off x="4810125" y="4702175"/>
            <a:ext cx="60325" cy="96838"/>
          </a:xfrm>
          <a:custGeom>
            <a:avLst/>
            <a:gdLst>
              <a:gd name="T0" fmla="*/ 0 w 38"/>
              <a:gd name="T1" fmla="*/ 0 h 61"/>
              <a:gd name="T2" fmla="*/ 7 w 38"/>
              <a:gd name="T3" fmla="*/ 0 h 61"/>
              <a:gd name="T4" fmla="*/ 15 w 38"/>
              <a:gd name="T5" fmla="*/ 0 h 61"/>
              <a:gd name="T6" fmla="*/ 29 w 38"/>
              <a:gd name="T7" fmla="*/ 8 h 61"/>
              <a:gd name="T8" fmla="*/ 29 w 38"/>
              <a:gd name="T9" fmla="*/ 8 h 61"/>
              <a:gd name="T10" fmla="*/ 38 w 38"/>
              <a:gd name="T11" fmla="*/ 17 h 61"/>
              <a:gd name="T12" fmla="*/ 38 w 38"/>
              <a:gd name="T13" fmla="*/ 36 h 61"/>
              <a:gd name="T14" fmla="*/ 38 w 38"/>
              <a:gd name="T15" fmla="*/ 44 h 61"/>
              <a:gd name="T16" fmla="*/ 38 w 38"/>
              <a:gd name="T17" fmla="*/ 6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7" y="0"/>
                </a:lnTo>
                <a:lnTo>
                  <a:pt x="15" y="0"/>
                </a:lnTo>
                <a:lnTo>
                  <a:pt x="29" y="8"/>
                </a:lnTo>
                <a:lnTo>
                  <a:pt x="38" y="17"/>
                </a:lnTo>
                <a:lnTo>
                  <a:pt x="38" y="36"/>
                </a:lnTo>
                <a:lnTo>
                  <a:pt x="38" y="44"/>
                </a:lnTo>
                <a:lnTo>
                  <a:pt x="38" y="61"/>
                </a:lnTo>
              </a:path>
            </a:pathLst>
          </a:custGeom>
          <a:noFill/>
          <a:ln w="11113">
            <a:solidFill>
              <a:srgbClr val="C3C5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5" name="Freeform 65">
            <a:extLst>
              <a:ext uri="{FF2B5EF4-FFF2-40B4-BE49-F238E27FC236}">
                <a16:creationId xmlns:a16="http://schemas.microsoft.com/office/drawing/2014/main" id="{1C2F839A-B5A0-F443-8462-4D2C85A548FC}"/>
              </a:ext>
            </a:extLst>
          </p:cNvPr>
          <p:cNvSpPr>
            <a:spLocks/>
          </p:cNvSpPr>
          <p:nvPr/>
        </p:nvSpPr>
        <p:spPr bwMode="auto">
          <a:xfrm>
            <a:off x="4810125" y="4714875"/>
            <a:ext cx="60325" cy="84138"/>
          </a:xfrm>
          <a:custGeom>
            <a:avLst/>
            <a:gdLst>
              <a:gd name="T0" fmla="*/ 0 w 38"/>
              <a:gd name="T1" fmla="*/ 0 h 53"/>
              <a:gd name="T2" fmla="*/ 7 w 38"/>
              <a:gd name="T3" fmla="*/ 0 h 53"/>
              <a:gd name="T4" fmla="*/ 15 w 38"/>
              <a:gd name="T5" fmla="*/ 0 h 53"/>
              <a:gd name="T6" fmla="*/ 22 w 38"/>
              <a:gd name="T7" fmla="*/ 0 h 53"/>
              <a:gd name="T8" fmla="*/ 29 w 38"/>
              <a:gd name="T9" fmla="*/ 9 h 53"/>
              <a:gd name="T10" fmla="*/ 38 w 38"/>
              <a:gd name="T11" fmla="*/ 19 h 53"/>
              <a:gd name="T12" fmla="*/ 38 w 38"/>
              <a:gd name="T13" fmla="*/ 28 h 53"/>
              <a:gd name="T14" fmla="*/ 38 w 38"/>
              <a:gd name="T15" fmla="*/ 45 h 53"/>
              <a:gd name="T16" fmla="*/ 38 w 38"/>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7" y="0"/>
                </a:lnTo>
                <a:lnTo>
                  <a:pt x="15" y="0"/>
                </a:lnTo>
                <a:lnTo>
                  <a:pt x="22" y="0"/>
                </a:lnTo>
                <a:lnTo>
                  <a:pt x="29" y="9"/>
                </a:lnTo>
                <a:lnTo>
                  <a:pt x="38" y="19"/>
                </a:lnTo>
                <a:lnTo>
                  <a:pt x="38" y="28"/>
                </a:lnTo>
                <a:lnTo>
                  <a:pt x="38" y="45"/>
                </a:lnTo>
                <a:lnTo>
                  <a:pt x="38" y="53"/>
                </a:lnTo>
              </a:path>
            </a:pathLst>
          </a:custGeom>
          <a:noFill/>
          <a:ln w="11113">
            <a:solidFill>
              <a:srgbClr val="BBB9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6" name="Freeform 66">
            <a:extLst>
              <a:ext uri="{FF2B5EF4-FFF2-40B4-BE49-F238E27FC236}">
                <a16:creationId xmlns:a16="http://schemas.microsoft.com/office/drawing/2014/main" id="{1854E505-AA9D-2D49-836C-F925F542109F}"/>
              </a:ext>
            </a:extLst>
          </p:cNvPr>
          <p:cNvSpPr>
            <a:spLocks/>
          </p:cNvSpPr>
          <p:nvPr/>
        </p:nvSpPr>
        <p:spPr bwMode="auto">
          <a:xfrm>
            <a:off x="4799013" y="4714875"/>
            <a:ext cx="57150" cy="98425"/>
          </a:xfrm>
          <a:custGeom>
            <a:avLst/>
            <a:gdLst>
              <a:gd name="T0" fmla="*/ 0 w 36"/>
              <a:gd name="T1" fmla="*/ 0 h 62"/>
              <a:gd name="T2" fmla="*/ 7 w 36"/>
              <a:gd name="T3" fmla="*/ 0 h 62"/>
              <a:gd name="T4" fmla="*/ 14 w 36"/>
              <a:gd name="T5" fmla="*/ 0 h 62"/>
              <a:gd name="T6" fmla="*/ 22 w 36"/>
              <a:gd name="T7" fmla="*/ 9 h 62"/>
              <a:gd name="T8" fmla="*/ 29 w 36"/>
              <a:gd name="T9" fmla="*/ 9 h 62"/>
              <a:gd name="T10" fmla="*/ 36 w 36"/>
              <a:gd name="T11" fmla="*/ 28 h 62"/>
              <a:gd name="T12" fmla="*/ 36 w 36"/>
              <a:gd name="T13" fmla="*/ 36 h 62"/>
              <a:gd name="T14" fmla="*/ 36 w 36"/>
              <a:gd name="T15" fmla="*/ 45 h 62"/>
              <a:gd name="T16" fmla="*/ 36 w 36"/>
              <a:gd name="T17" fmla="*/ 6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62"/>
              <a:gd name="T29" fmla="*/ 36 w 3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62">
                <a:moveTo>
                  <a:pt x="0" y="0"/>
                </a:moveTo>
                <a:lnTo>
                  <a:pt x="7" y="0"/>
                </a:lnTo>
                <a:lnTo>
                  <a:pt x="14" y="0"/>
                </a:lnTo>
                <a:lnTo>
                  <a:pt x="22" y="9"/>
                </a:lnTo>
                <a:lnTo>
                  <a:pt x="29" y="9"/>
                </a:lnTo>
                <a:lnTo>
                  <a:pt x="36" y="28"/>
                </a:lnTo>
                <a:lnTo>
                  <a:pt x="36" y="36"/>
                </a:lnTo>
                <a:lnTo>
                  <a:pt x="36" y="45"/>
                </a:lnTo>
                <a:lnTo>
                  <a:pt x="36" y="62"/>
                </a:lnTo>
              </a:path>
            </a:pathLst>
          </a:custGeom>
          <a:noFill/>
          <a:ln w="11113">
            <a:solidFill>
              <a:srgbClr val="B0A9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7" name="Freeform 67">
            <a:extLst>
              <a:ext uri="{FF2B5EF4-FFF2-40B4-BE49-F238E27FC236}">
                <a16:creationId xmlns:a16="http://schemas.microsoft.com/office/drawing/2014/main" id="{0EDFAC72-774B-7B4F-BFCE-BA18B1C6E614}"/>
              </a:ext>
            </a:extLst>
          </p:cNvPr>
          <p:cNvSpPr>
            <a:spLocks/>
          </p:cNvSpPr>
          <p:nvPr/>
        </p:nvSpPr>
        <p:spPr bwMode="auto">
          <a:xfrm>
            <a:off x="4799013" y="4714875"/>
            <a:ext cx="57150" cy="114300"/>
          </a:xfrm>
          <a:custGeom>
            <a:avLst/>
            <a:gdLst>
              <a:gd name="T0" fmla="*/ 0 w 36"/>
              <a:gd name="T1" fmla="*/ 9 h 72"/>
              <a:gd name="T2" fmla="*/ 0 w 36"/>
              <a:gd name="T3" fmla="*/ 0 h 72"/>
              <a:gd name="T4" fmla="*/ 14 w 36"/>
              <a:gd name="T5" fmla="*/ 9 h 72"/>
              <a:gd name="T6" fmla="*/ 22 w 36"/>
              <a:gd name="T7" fmla="*/ 9 h 72"/>
              <a:gd name="T8" fmla="*/ 29 w 36"/>
              <a:gd name="T9" fmla="*/ 19 h 72"/>
              <a:gd name="T10" fmla="*/ 29 w 36"/>
              <a:gd name="T11" fmla="*/ 28 h 72"/>
              <a:gd name="T12" fmla="*/ 36 w 36"/>
              <a:gd name="T13" fmla="*/ 36 h 72"/>
              <a:gd name="T14" fmla="*/ 36 w 36"/>
              <a:gd name="T15" fmla="*/ 53 h 72"/>
              <a:gd name="T16" fmla="*/ 29 w 36"/>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2"/>
              <a:gd name="T29" fmla="*/ 36 w 3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2">
                <a:moveTo>
                  <a:pt x="0" y="9"/>
                </a:moveTo>
                <a:lnTo>
                  <a:pt x="0" y="0"/>
                </a:lnTo>
                <a:lnTo>
                  <a:pt x="14" y="9"/>
                </a:lnTo>
                <a:lnTo>
                  <a:pt x="22" y="9"/>
                </a:lnTo>
                <a:lnTo>
                  <a:pt x="29" y="19"/>
                </a:lnTo>
                <a:lnTo>
                  <a:pt x="29" y="28"/>
                </a:lnTo>
                <a:lnTo>
                  <a:pt x="36" y="36"/>
                </a:lnTo>
                <a:lnTo>
                  <a:pt x="36" y="53"/>
                </a:lnTo>
                <a:lnTo>
                  <a:pt x="29" y="72"/>
                </a:lnTo>
              </a:path>
            </a:pathLst>
          </a:custGeom>
          <a:noFill/>
          <a:ln w="11113">
            <a:solidFill>
              <a:srgbClr val="A99A8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8" name="Freeform 68">
            <a:extLst>
              <a:ext uri="{FF2B5EF4-FFF2-40B4-BE49-F238E27FC236}">
                <a16:creationId xmlns:a16="http://schemas.microsoft.com/office/drawing/2014/main" id="{F247F2F2-0AA7-8247-9433-E31A551E1A39}"/>
              </a:ext>
            </a:extLst>
          </p:cNvPr>
          <p:cNvSpPr>
            <a:spLocks/>
          </p:cNvSpPr>
          <p:nvPr/>
        </p:nvSpPr>
        <p:spPr bwMode="auto">
          <a:xfrm>
            <a:off x="4784725" y="4729163"/>
            <a:ext cx="60325" cy="100012"/>
          </a:xfrm>
          <a:custGeom>
            <a:avLst/>
            <a:gdLst>
              <a:gd name="T0" fmla="*/ 0 w 38"/>
              <a:gd name="T1" fmla="*/ 0 h 63"/>
              <a:gd name="T2" fmla="*/ 9 w 38"/>
              <a:gd name="T3" fmla="*/ 0 h 63"/>
              <a:gd name="T4" fmla="*/ 16 w 38"/>
              <a:gd name="T5" fmla="*/ 0 h 63"/>
              <a:gd name="T6" fmla="*/ 23 w 38"/>
              <a:gd name="T7" fmla="*/ 10 h 63"/>
              <a:gd name="T8" fmla="*/ 31 w 38"/>
              <a:gd name="T9" fmla="*/ 19 h 63"/>
              <a:gd name="T10" fmla="*/ 38 w 38"/>
              <a:gd name="T11" fmla="*/ 19 h 63"/>
              <a:gd name="T12" fmla="*/ 38 w 38"/>
              <a:gd name="T13" fmla="*/ 36 h 63"/>
              <a:gd name="T14" fmla="*/ 38 w 38"/>
              <a:gd name="T15" fmla="*/ 44 h 63"/>
              <a:gd name="T16" fmla="*/ 38 w 38"/>
              <a:gd name="T17" fmla="*/ 63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3"/>
              <a:gd name="T29" fmla="*/ 38 w 38"/>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3">
                <a:moveTo>
                  <a:pt x="0" y="0"/>
                </a:moveTo>
                <a:lnTo>
                  <a:pt x="9" y="0"/>
                </a:lnTo>
                <a:lnTo>
                  <a:pt x="16" y="0"/>
                </a:lnTo>
                <a:lnTo>
                  <a:pt x="23" y="10"/>
                </a:lnTo>
                <a:lnTo>
                  <a:pt x="31" y="19"/>
                </a:lnTo>
                <a:lnTo>
                  <a:pt x="38" y="19"/>
                </a:lnTo>
                <a:lnTo>
                  <a:pt x="38" y="36"/>
                </a:lnTo>
                <a:lnTo>
                  <a:pt x="38" y="44"/>
                </a:lnTo>
                <a:lnTo>
                  <a:pt x="38" y="63"/>
                </a:lnTo>
              </a:path>
            </a:pathLst>
          </a:custGeom>
          <a:noFill/>
          <a:ln w="11113">
            <a:solidFill>
              <a:srgbClr val="A18D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39" name="Freeform 69">
            <a:extLst>
              <a:ext uri="{FF2B5EF4-FFF2-40B4-BE49-F238E27FC236}">
                <a16:creationId xmlns:a16="http://schemas.microsoft.com/office/drawing/2014/main" id="{6158DC37-691E-8748-8F9D-3E81B7BE6DEF}"/>
              </a:ext>
            </a:extLst>
          </p:cNvPr>
          <p:cNvSpPr>
            <a:spLocks/>
          </p:cNvSpPr>
          <p:nvPr/>
        </p:nvSpPr>
        <p:spPr bwMode="auto">
          <a:xfrm>
            <a:off x="4773613" y="4729163"/>
            <a:ext cx="71437" cy="114300"/>
          </a:xfrm>
          <a:custGeom>
            <a:avLst/>
            <a:gdLst>
              <a:gd name="T0" fmla="*/ 0 w 45"/>
              <a:gd name="T1" fmla="*/ 0 h 72"/>
              <a:gd name="T2" fmla="*/ 7 w 45"/>
              <a:gd name="T3" fmla="*/ 0 h 72"/>
              <a:gd name="T4" fmla="*/ 16 w 45"/>
              <a:gd name="T5" fmla="*/ 10 h 72"/>
              <a:gd name="T6" fmla="*/ 23 w 45"/>
              <a:gd name="T7" fmla="*/ 10 h 72"/>
              <a:gd name="T8" fmla="*/ 30 w 45"/>
              <a:gd name="T9" fmla="*/ 19 h 72"/>
              <a:gd name="T10" fmla="*/ 38 w 45"/>
              <a:gd name="T11" fmla="*/ 27 h 72"/>
              <a:gd name="T12" fmla="*/ 38 w 45"/>
              <a:gd name="T13" fmla="*/ 36 h 72"/>
              <a:gd name="T14" fmla="*/ 45 w 45"/>
              <a:gd name="T15" fmla="*/ 53 h 72"/>
              <a:gd name="T16" fmla="*/ 38 w 45"/>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72"/>
              <a:gd name="T29" fmla="*/ 45 w 4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72">
                <a:moveTo>
                  <a:pt x="0" y="0"/>
                </a:moveTo>
                <a:lnTo>
                  <a:pt x="7" y="0"/>
                </a:lnTo>
                <a:lnTo>
                  <a:pt x="16" y="10"/>
                </a:lnTo>
                <a:lnTo>
                  <a:pt x="23" y="10"/>
                </a:lnTo>
                <a:lnTo>
                  <a:pt x="30" y="19"/>
                </a:lnTo>
                <a:lnTo>
                  <a:pt x="38" y="27"/>
                </a:lnTo>
                <a:lnTo>
                  <a:pt x="38" y="36"/>
                </a:lnTo>
                <a:lnTo>
                  <a:pt x="45" y="53"/>
                </a:lnTo>
                <a:lnTo>
                  <a:pt x="38" y="72"/>
                </a:lnTo>
              </a:path>
            </a:pathLst>
          </a:custGeom>
          <a:noFill/>
          <a:ln w="11113">
            <a:solidFill>
              <a:srgbClr val="998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0" name="Freeform 70">
            <a:extLst>
              <a:ext uri="{FF2B5EF4-FFF2-40B4-BE49-F238E27FC236}">
                <a16:creationId xmlns:a16="http://schemas.microsoft.com/office/drawing/2014/main" id="{D2B73ACD-777B-BC45-BBD3-60568F5C1D00}"/>
              </a:ext>
            </a:extLst>
          </p:cNvPr>
          <p:cNvSpPr>
            <a:spLocks/>
          </p:cNvSpPr>
          <p:nvPr/>
        </p:nvSpPr>
        <p:spPr bwMode="auto">
          <a:xfrm>
            <a:off x="4691063" y="4268788"/>
            <a:ext cx="476250" cy="1047750"/>
          </a:xfrm>
          <a:custGeom>
            <a:avLst/>
            <a:gdLst>
              <a:gd name="T0" fmla="*/ 262 w 300"/>
              <a:gd name="T1" fmla="*/ 78 h 660"/>
              <a:gd name="T2" fmla="*/ 255 w 300"/>
              <a:gd name="T3" fmla="*/ 131 h 660"/>
              <a:gd name="T4" fmla="*/ 255 w 300"/>
              <a:gd name="T5" fmla="*/ 184 h 660"/>
              <a:gd name="T6" fmla="*/ 231 w 300"/>
              <a:gd name="T7" fmla="*/ 256 h 660"/>
              <a:gd name="T8" fmla="*/ 217 w 300"/>
              <a:gd name="T9" fmla="*/ 309 h 660"/>
              <a:gd name="T10" fmla="*/ 203 w 300"/>
              <a:gd name="T11" fmla="*/ 343 h 660"/>
              <a:gd name="T12" fmla="*/ 187 w 300"/>
              <a:gd name="T13" fmla="*/ 370 h 660"/>
              <a:gd name="T14" fmla="*/ 165 w 300"/>
              <a:gd name="T15" fmla="*/ 406 h 660"/>
              <a:gd name="T16" fmla="*/ 149 w 300"/>
              <a:gd name="T17" fmla="*/ 440 h 660"/>
              <a:gd name="T18" fmla="*/ 135 w 300"/>
              <a:gd name="T19" fmla="*/ 467 h 660"/>
              <a:gd name="T20" fmla="*/ 113 w 300"/>
              <a:gd name="T21" fmla="*/ 493 h 660"/>
              <a:gd name="T22" fmla="*/ 97 w 300"/>
              <a:gd name="T23" fmla="*/ 512 h 660"/>
              <a:gd name="T24" fmla="*/ 75 w 300"/>
              <a:gd name="T25" fmla="*/ 529 h 660"/>
              <a:gd name="T26" fmla="*/ 59 w 300"/>
              <a:gd name="T27" fmla="*/ 546 h 660"/>
              <a:gd name="T28" fmla="*/ 45 w 300"/>
              <a:gd name="T29" fmla="*/ 554 h 660"/>
              <a:gd name="T30" fmla="*/ 30 w 300"/>
              <a:gd name="T31" fmla="*/ 573 h 660"/>
              <a:gd name="T32" fmla="*/ 14 w 300"/>
              <a:gd name="T33" fmla="*/ 582 h 660"/>
              <a:gd name="T34" fmla="*/ 7 w 300"/>
              <a:gd name="T35" fmla="*/ 590 h 660"/>
              <a:gd name="T36" fmla="*/ 0 w 300"/>
              <a:gd name="T37" fmla="*/ 599 h 660"/>
              <a:gd name="T38" fmla="*/ 0 w 300"/>
              <a:gd name="T39" fmla="*/ 599 h 660"/>
              <a:gd name="T40" fmla="*/ 7 w 300"/>
              <a:gd name="T41" fmla="*/ 607 h 660"/>
              <a:gd name="T42" fmla="*/ 23 w 300"/>
              <a:gd name="T43" fmla="*/ 626 h 660"/>
              <a:gd name="T44" fmla="*/ 38 w 300"/>
              <a:gd name="T45" fmla="*/ 643 h 660"/>
              <a:gd name="T46" fmla="*/ 59 w 300"/>
              <a:gd name="T47" fmla="*/ 651 h 660"/>
              <a:gd name="T48" fmla="*/ 75 w 300"/>
              <a:gd name="T49" fmla="*/ 651 h 660"/>
              <a:gd name="T50" fmla="*/ 104 w 300"/>
              <a:gd name="T51" fmla="*/ 643 h 660"/>
              <a:gd name="T52" fmla="*/ 127 w 300"/>
              <a:gd name="T53" fmla="*/ 626 h 660"/>
              <a:gd name="T54" fmla="*/ 142 w 300"/>
              <a:gd name="T55" fmla="*/ 599 h 660"/>
              <a:gd name="T56" fmla="*/ 158 w 300"/>
              <a:gd name="T57" fmla="*/ 582 h 660"/>
              <a:gd name="T58" fmla="*/ 172 w 300"/>
              <a:gd name="T59" fmla="*/ 563 h 660"/>
              <a:gd name="T60" fmla="*/ 187 w 300"/>
              <a:gd name="T61" fmla="*/ 529 h 660"/>
              <a:gd name="T62" fmla="*/ 210 w 300"/>
              <a:gd name="T63" fmla="*/ 493 h 660"/>
              <a:gd name="T64" fmla="*/ 231 w 300"/>
              <a:gd name="T65" fmla="*/ 448 h 660"/>
              <a:gd name="T66" fmla="*/ 255 w 300"/>
              <a:gd name="T67" fmla="*/ 396 h 660"/>
              <a:gd name="T68" fmla="*/ 269 w 300"/>
              <a:gd name="T69" fmla="*/ 353 h 660"/>
              <a:gd name="T70" fmla="*/ 284 w 300"/>
              <a:gd name="T71" fmla="*/ 300 h 660"/>
              <a:gd name="T72" fmla="*/ 293 w 300"/>
              <a:gd name="T73" fmla="*/ 228 h 660"/>
              <a:gd name="T74" fmla="*/ 300 w 300"/>
              <a:gd name="T75" fmla="*/ 150 h 660"/>
              <a:gd name="T76" fmla="*/ 300 w 300"/>
              <a:gd name="T77" fmla="*/ 97 h 660"/>
              <a:gd name="T78" fmla="*/ 293 w 300"/>
              <a:gd name="T79" fmla="*/ 61 h 660"/>
              <a:gd name="T80" fmla="*/ 284 w 300"/>
              <a:gd name="T81" fmla="*/ 44 h 660"/>
              <a:gd name="T82" fmla="*/ 269 w 300"/>
              <a:gd name="T83" fmla="*/ 25 h 660"/>
              <a:gd name="T84" fmla="*/ 262 w 300"/>
              <a:gd name="T85" fmla="*/ 8 h 660"/>
              <a:gd name="T86" fmla="*/ 255 w 300"/>
              <a:gd name="T87" fmla="*/ 0 h 660"/>
              <a:gd name="T88" fmla="*/ 255 w 300"/>
              <a:gd name="T89" fmla="*/ 17 h 660"/>
              <a:gd name="T90" fmla="*/ 262 w 300"/>
              <a:gd name="T91" fmla="*/ 44 h 6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0"/>
              <a:gd name="T139" fmla="*/ 0 h 660"/>
              <a:gd name="T140" fmla="*/ 300 w 300"/>
              <a:gd name="T141" fmla="*/ 660 h 6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0" h="660">
                <a:moveTo>
                  <a:pt x="262" y="53"/>
                </a:moveTo>
                <a:lnTo>
                  <a:pt x="262" y="78"/>
                </a:lnTo>
                <a:lnTo>
                  <a:pt x="262" y="106"/>
                </a:lnTo>
                <a:lnTo>
                  <a:pt x="255" y="131"/>
                </a:lnTo>
                <a:lnTo>
                  <a:pt x="255" y="159"/>
                </a:lnTo>
                <a:lnTo>
                  <a:pt x="255" y="184"/>
                </a:lnTo>
                <a:lnTo>
                  <a:pt x="248" y="220"/>
                </a:lnTo>
                <a:lnTo>
                  <a:pt x="231" y="256"/>
                </a:lnTo>
                <a:lnTo>
                  <a:pt x="224" y="290"/>
                </a:lnTo>
                <a:lnTo>
                  <a:pt x="217" y="309"/>
                </a:lnTo>
                <a:lnTo>
                  <a:pt x="210" y="326"/>
                </a:lnTo>
                <a:lnTo>
                  <a:pt x="203" y="343"/>
                </a:lnTo>
                <a:lnTo>
                  <a:pt x="194" y="362"/>
                </a:lnTo>
                <a:lnTo>
                  <a:pt x="187" y="370"/>
                </a:lnTo>
                <a:lnTo>
                  <a:pt x="172" y="387"/>
                </a:lnTo>
                <a:lnTo>
                  <a:pt x="165" y="406"/>
                </a:lnTo>
                <a:lnTo>
                  <a:pt x="158" y="423"/>
                </a:lnTo>
                <a:lnTo>
                  <a:pt x="149" y="440"/>
                </a:lnTo>
                <a:lnTo>
                  <a:pt x="142" y="448"/>
                </a:lnTo>
                <a:lnTo>
                  <a:pt x="135" y="467"/>
                </a:lnTo>
                <a:lnTo>
                  <a:pt x="120" y="476"/>
                </a:lnTo>
                <a:lnTo>
                  <a:pt x="113" y="493"/>
                </a:lnTo>
                <a:lnTo>
                  <a:pt x="104" y="501"/>
                </a:lnTo>
                <a:lnTo>
                  <a:pt x="97" y="512"/>
                </a:lnTo>
                <a:lnTo>
                  <a:pt x="90" y="520"/>
                </a:lnTo>
                <a:lnTo>
                  <a:pt x="75" y="529"/>
                </a:lnTo>
                <a:lnTo>
                  <a:pt x="68" y="537"/>
                </a:lnTo>
                <a:lnTo>
                  <a:pt x="59" y="546"/>
                </a:lnTo>
                <a:lnTo>
                  <a:pt x="52" y="554"/>
                </a:lnTo>
                <a:lnTo>
                  <a:pt x="45" y="554"/>
                </a:lnTo>
                <a:lnTo>
                  <a:pt x="38" y="563"/>
                </a:lnTo>
                <a:lnTo>
                  <a:pt x="30" y="573"/>
                </a:lnTo>
                <a:lnTo>
                  <a:pt x="23" y="573"/>
                </a:lnTo>
                <a:lnTo>
                  <a:pt x="14" y="582"/>
                </a:lnTo>
                <a:lnTo>
                  <a:pt x="7" y="590"/>
                </a:lnTo>
                <a:lnTo>
                  <a:pt x="0" y="599"/>
                </a:lnTo>
                <a:lnTo>
                  <a:pt x="7" y="607"/>
                </a:lnTo>
                <a:lnTo>
                  <a:pt x="14" y="616"/>
                </a:lnTo>
                <a:lnTo>
                  <a:pt x="23" y="626"/>
                </a:lnTo>
                <a:lnTo>
                  <a:pt x="30" y="635"/>
                </a:lnTo>
                <a:lnTo>
                  <a:pt x="38" y="643"/>
                </a:lnTo>
                <a:lnTo>
                  <a:pt x="45" y="651"/>
                </a:lnTo>
                <a:lnTo>
                  <a:pt x="59" y="651"/>
                </a:lnTo>
                <a:lnTo>
                  <a:pt x="68" y="660"/>
                </a:lnTo>
                <a:lnTo>
                  <a:pt x="75" y="651"/>
                </a:lnTo>
                <a:lnTo>
                  <a:pt x="90" y="651"/>
                </a:lnTo>
                <a:lnTo>
                  <a:pt x="104" y="643"/>
                </a:lnTo>
                <a:lnTo>
                  <a:pt x="113" y="635"/>
                </a:lnTo>
                <a:lnTo>
                  <a:pt x="127" y="626"/>
                </a:lnTo>
                <a:lnTo>
                  <a:pt x="135" y="607"/>
                </a:lnTo>
                <a:lnTo>
                  <a:pt x="142" y="599"/>
                </a:lnTo>
                <a:lnTo>
                  <a:pt x="149" y="590"/>
                </a:lnTo>
                <a:lnTo>
                  <a:pt x="158" y="582"/>
                </a:lnTo>
                <a:lnTo>
                  <a:pt x="165" y="573"/>
                </a:lnTo>
                <a:lnTo>
                  <a:pt x="172" y="563"/>
                </a:lnTo>
                <a:lnTo>
                  <a:pt x="179" y="546"/>
                </a:lnTo>
                <a:lnTo>
                  <a:pt x="187" y="529"/>
                </a:lnTo>
                <a:lnTo>
                  <a:pt x="203" y="512"/>
                </a:lnTo>
                <a:lnTo>
                  <a:pt x="210" y="493"/>
                </a:lnTo>
                <a:lnTo>
                  <a:pt x="217" y="467"/>
                </a:lnTo>
                <a:lnTo>
                  <a:pt x="231" y="448"/>
                </a:lnTo>
                <a:lnTo>
                  <a:pt x="239" y="423"/>
                </a:lnTo>
                <a:lnTo>
                  <a:pt x="255" y="396"/>
                </a:lnTo>
                <a:lnTo>
                  <a:pt x="262" y="370"/>
                </a:lnTo>
                <a:lnTo>
                  <a:pt x="269" y="353"/>
                </a:lnTo>
                <a:lnTo>
                  <a:pt x="276" y="326"/>
                </a:lnTo>
                <a:lnTo>
                  <a:pt x="284" y="300"/>
                </a:lnTo>
                <a:lnTo>
                  <a:pt x="284" y="273"/>
                </a:lnTo>
                <a:lnTo>
                  <a:pt x="293" y="228"/>
                </a:lnTo>
                <a:lnTo>
                  <a:pt x="293" y="184"/>
                </a:lnTo>
                <a:lnTo>
                  <a:pt x="300" y="150"/>
                </a:lnTo>
                <a:lnTo>
                  <a:pt x="300" y="123"/>
                </a:lnTo>
                <a:lnTo>
                  <a:pt x="300" y="97"/>
                </a:lnTo>
                <a:lnTo>
                  <a:pt x="300" y="78"/>
                </a:lnTo>
                <a:lnTo>
                  <a:pt x="293" y="61"/>
                </a:lnTo>
                <a:lnTo>
                  <a:pt x="284" y="53"/>
                </a:lnTo>
                <a:lnTo>
                  <a:pt x="284" y="44"/>
                </a:lnTo>
                <a:lnTo>
                  <a:pt x="276" y="36"/>
                </a:lnTo>
                <a:lnTo>
                  <a:pt x="269" y="25"/>
                </a:lnTo>
                <a:lnTo>
                  <a:pt x="269" y="17"/>
                </a:lnTo>
                <a:lnTo>
                  <a:pt x="262" y="8"/>
                </a:lnTo>
                <a:lnTo>
                  <a:pt x="262" y="0"/>
                </a:lnTo>
                <a:lnTo>
                  <a:pt x="255" y="0"/>
                </a:lnTo>
                <a:lnTo>
                  <a:pt x="255" y="17"/>
                </a:lnTo>
                <a:lnTo>
                  <a:pt x="255" y="25"/>
                </a:lnTo>
                <a:lnTo>
                  <a:pt x="262" y="44"/>
                </a:lnTo>
                <a:lnTo>
                  <a:pt x="262" y="53"/>
                </a:lnTo>
                <a:close/>
              </a:path>
            </a:pathLst>
          </a:custGeom>
          <a:solidFill>
            <a:srgbClr val="DAEEF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1" name="Freeform 71">
            <a:extLst>
              <a:ext uri="{FF2B5EF4-FFF2-40B4-BE49-F238E27FC236}">
                <a16:creationId xmlns:a16="http://schemas.microsoft.com/office/drawing/2014/main" id="{DE482811-6292-5F49-9206-DA057C50078B}"/>
              </a:ext>
            </a:extLst>
          </p:cNvPr>
          <p:cNvSpPr>
            <a:spLocks/>
          </p:cNvSpPr>
          <p:nvPr/>
        </p:nvSpPr>
        <p:spPr bwMode="auto">
          <a:xfrm>
            <a:off x="4691063" y="4967288"/>
            <a:ext cx="344487" cy="334962"/>
          </a:xfrm>
          <a:custGeom>
            <a:avLst/>
            <a:gdLst>
              <a:gd name="T0" fmla="*/ 7 w 217"/>
              <a:gd name="T1" fmla="*/ 159 h 211"/>
              <a:gd name="T2" fmla="*/ 14 w 217"/>
              <a:gd name="T3" fmla="*/ 150 h 211"/>
              <a:gd name="T4" fmla="*/ 23 w 217"/>
              <a:gd name="T5" fmla="*/ 142 h 211"/>
              <a:gd name="T6" fmla="*/ 38 w 217"/>
              <a:gd name="T7" fmla="*/ 133 h 211"/>
              <a:gd name="T8" fmla="*/ 52 w 217"/>
              <a:gd name="T9" fmla="*/ 114 h 211"/>
              <a:gd name="T10" fmla="*/ 75 w 217"/>
              <a:gd name="T11" fmla="*/ 97 h 211"/>
              <a:gd name="T12" fmla="*/ 97 w 217"/>
              <a:gd name="T13" fmla="*/ 80 h 211"/>
              <a:gd name="T14" fmla="*/ 113 w 217"/>
              <a:gd name="T15" fmla="*/ 53 h 211"/>
              <a:gd name="T16" fmla="*/ 127 w 217"/>
              <a:gd name="T17" fmla="*/ 36 h 211"/>
              <a:gd name="T18" fmla="*/ 135 w 217"/>
              <a:gd name="T19" fmla="*/ 19 h 211"/>
              <a:gd name="T20" fmla="*/ 149 w 217"/>
              <a:gd name="T21" fmla="*/ 8 h 211"/>
              <a:gd name="T22" fmla="*/ 158 w 217"/>
              <a:gd name="T23" fmla="*/ 0 h 211"/>
              <a:gd name="T24" fmla="*/ 149 w 217"/>
              <a:gd name="T25" fmla="*/ 19 h 211"/>
              <a:gd name="T26" fmla="*/ 149 w 217"/>
              <a:gd name="T27" fmla="*/ 27 h 211"/>
              <a:gd name="T28" fmla="*/ 149 w 217"/>
              <a:gd name="T29" fmla="*/ 27 h 211"/>
              <a:gd name="T30" fmla="*/ 158 w 217"/>
              <a:gd name="T31" fmla="*/ 27 h 211"/>
              <a:gd name="T32" fmla="*/ 165 w 217"/>
              <a:gd name="T33" fmla="*/ 27 h 211"/>
              <a:gd name="T34" fmla="*/ 172 w 217"/>
              <a:gd name="T35" fmla="*/ 19 h 211"/>
              <a:gd name="T36" fmla="*/ 179 w 217"/>
              <a:gd name="T37" fmla="*/ 0 h 211"/>
              <a:gd name="T38" fmla="*/ 179 w 217"/>
              <a:gd name="T39" fmla="*/ 19 h 211"/>
              <a:gd name="T40" fmla="*/ 179 w 217"/>
              <a:gd name="T41" fmla="*/ 36 h 211"/>
              <a:gd name="T42" fmla="*/ 179 w 217"/>
              <a:gd name="T43" fmla="*/ 44 h 211"/>
              <a:gd name="T44" fmla="*/ 187 w 217"/>
              <a:gd name="T45" fmla="*/ 44 h 211"/>
              <a:gd name="T46" fmla="*/ 194 w 217"/>
              <a:gd name="T47" fmla="*/ 36 h 211"/>
              <a:gd name="T48" fmla="*/ 210 w 217"/>
              <a:gd name="T49" fmla="*/ 27 h 211"/>
              <a:gd name="T50" fmla="*/ 217 w 217"/>
              <a:gd name="T51" fmla="*/ 27 h 211"/>
              <a:gd name="T52" fmla="*/ 217 w 217"/>
              <a:gd name="T53" fmla="*/ 27 h 211"/>
              <a:gd name="T54" fmla="*/ 203 w 217"/>
              <a:gd name="T55" fmla="*/ 61 h 211"/>
              <a:gd name="T56" fmla="*/ 187 w 217"/>
              <a:gd name="T57" fmla="*/ 89 h 211"/>
              <a:gd name="T58" fmla="*/ 172 w 217"/>
              <a:gd name="T59" fmla="*/ 114 h 211"/>
              <a:gd name="T60" fmla="*/ 158 w 217"/>
              <a:gd name="T61" fmla="*/ 142 h 211"/>
              <a:gd name="T62" fmla="*/ 142 w 217"/>
              <a:gd name="T63" fmla="*/ 159 h 211"/>
              <a:gd name="T64" fmla="*/ 120 w 217"/>
              <a:gd name="T65" fmla="*/ 176 h 211"/>
              <a:gd name="T66" fmla="*/ 104 w 217"/>
              <a:gd name="T67" fmla="*/ 195 h 211"/>
              <a:gd name="T68" fmla="*/ 90 w 217"/>
              <a:gd name="T69" fmla="*/ 203 h 211"/>
              <a:gd name="T70" fmla="*/ 68 w 217"/>
              <a:gd name="T71" fmla="*/ 211 h 211"/>
              <a:gd name="T72" fmla="*/ 52 w 217"/>
              <a:gd name="T73" fmla="*/ 211 h 211"/>
              <a:gd name="T74" fmla="*/ 45 w 217"/>
              <a:gd name="T75" fmla="*/ 203 h 211"/>
              <a:gd name="T76" fmla="*/ 38 w 217"/>
              <a:gd name="T77" fmla="*/ 195 h 211"/>
              <a:gd name="T78" fmla="*/ 23 w 217"/>
              <a:gd name="T79" fmla="*/ 186 h 211"/>
              <a:gd name="T80" fmla="*/ 14 w 217"/>
              <a:gd name="T81" fmla="*/ 176 h 211"/>
              <a:gd name="T82" fmla="*/ 7 w 217"/>
              <a:gd name="T83" fmla="*/ 167 h 211"/>
              <a:gd name="T84" fmla="*/ 0 w 217"/>
              <a:gd name="T85" fmla="*/ 159 h 2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7"/>
              <a:gd name="T130" fmla="*/ 0 h 211"/>
              <a:gd name="T131" fmla="*/ 217 w 217"/>
              <a:gd name="T132" fmla="*/ 211 h 2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7" h="211">
                <a:moveTo>
                  <a:pt x="0" y="159"/>
                </a:moveTo>
                <a:lnTo>
                  <a:pt x="7" y="159"/>
                </a:lnTo>
                <a:lnTo>
                  <a:pt x="7" y="150"/>
                </a:lnTo>
                <a:lnTo>
                  <a:pt x="14" y="150"/>
                </a:lnTo>
                <a:lnTo>
                  <a:pt x="23" y="142"/>
                </a:lnTo>
                <a:lnTo>
                  <a:pt x="30" y="133"/>
                </a:lnTo>
                <a:lnTo>
                  <a:pt x="38" y="133"/>
                </a:lnTo>
                <a:lnTo>
                  <a:pt x="45" y="123"/>
                </a:lnTo>
                <a:lnTo>
                  <a:pt x="52" y="114"/>
                </a:lnTo>
                <a:lnTo>
                  <a:pt x="68" y="106"/>
                </a:lnTo>
                <a:lnTo>
                  <a:pt x="75" y="97"/>
                </a:lnTo>
                <a:lnTo>
                  <a:pt x="82" y="89"/>
                </a:lnTo>
                <a:lnTo>
                  <a:pt x="97" y="80"/>
                </a:lnTo>
                <a:lnTo>
                  <a:pt x="104" y="61"/>
                </a:lnTo>
                <a:lnTo>
                  <a:pt x="113" y="53"/>
                </a:lnTo>
                <a:lnTo>
                  <a:pt x="127" y="36"/>
                </a:lnTo>
                <a:lnTo>
                  <a:pt x="135" y="27"/>
                </a:lnTo>
                <a:lnTo>
                  <a:pt x="135" y="19"/>
                </a:lnTo>
                <a:lnTo>
                  <a:pt x="142" y="19"/>
                </a:lnTo>
                <a:lnTo>
                  <a:pt x="149" y="8"/>
                </a:lnTo>
                <a:lnTo>
                  <a:pt x="149" y="0"/>
                </a:lnTo>
                <a:lnTo>
                  <a:pt x="158" y="0"/>
                </a:lnTo>
                <a:lnTo>
                  <a:pt x="158" y="8"/>
                </a:lnTo>
                <a:lnTo>
                  <a:pt x="149" y="19"/>
                </a:lnTo>
                <a:lnTo>
                  <a:pt x="149" y="27"/>
                </a:lnTo>
                <a:lnTo>
                  <a:pt x="158" y="27"/>
                </a:lnTo>
                <a:lnTo>
                  <a:pt x="165" y="27"/>
                </a:lnTo>
                <a:lnTo>
                  <a:pt x="165" y="19"/>
                </a:lnTo>
                <a:lnTo>
                  <a:pt x="172" y="19"/>
                </a:lnTo>
                <a:lnTo>
                  <a:pt x="179" y="8"/>
                </a:lnTo>
                <a:lnTo>
                  <a:pt x="179" y="0"/>
                </a:lnTo>
                <a:lnTo>
                  <a:pt x="179" y="19"/>
                </a:lnTo>
                <a:lnTo>
                  <a:pt x="179" y="27"/>
                </a:lnTo>
                <a:lnTo>
                  <a:pt x="179" y="36"/>
                </a:lnTo>
                <a:lnTo>
                  <a:pt x="179" y="44"/>
                </a:lnTo>
                <a:lnTo>
                  <a:pt x="179" y="53"/>
                </a:lnTo>
                <a:lnTo>
                  <a:pt x="187" y="44"/>
                </a:lnTo>
                <a:lnTo>
                  <a:pt x="194" y="36"/>
                </a:lnTo>
                <a:lnTo>
                  <a:pt x="203" y="36"/>
                </a:lnTo>
                <a:lnTo>
                  <a:pt x="210" y="27"/>
                </a:lnTo>
                <a:lnTo>
                  <a:pt x="217" y="27"/>
                </a:lnTo>
                <a:lnTo>
                  <a:pt x="210" y="44"/>
                </a:lnTo>
                <a:lnTo>
                  <a:pt x="203" y="61"/>
                </a:lnTo>
                <a:lnTo>
                  <a:pt x="194" y="72"/>
                </a:lnTo>
                <a:lnTo>
                  <a:pt x="187" y="89"/>
                </a:lnTo>
                <a:lnTo>
                  <a:pt x="179" y="97"/>
                </a:lnTo>
                <a:lnTo>
                  <a:pt x="172" y="114"/>
                </a:lnTo>
                <a:lnTo>
                  <a:pt x="165" y="123"/>
                </a:lnTo>
                <a:lnTo>
                  <a:pt x="158" y="142"/>
                </a:lnTo>
                <a:lnTo>
                  <a:pt x="149" y="150"/>
                </a:lnTo>
                <a:lnTo>
                  <a:pt x="142" y="159"/>
                </a:lnTo>
                <a:lnTo>
                  <a:pt x="135" y="167"/>
                </a:lnTo>
                <a:lnTo>
                  <a:pt x="120" y="176"/>
                </a:lnTo>
                <a:lnTo>
                  <a:pt x="113" y="186"/>
                </a:lnTo>
                <a:lnTo>
                  <a:pt x="104" y="195"/>
                </a:lnTo>
                <a:lnTo>
                  <a:pt x="97" y="203"/>
                </a:lnTo>
                <a:lnTo>
                  <a:pt x="90" y="203"/>
                </a:lnTo>
                <a:lnTo>
                  <a:pt x="82" y="211"/>
                </a:lnTo>
                <a:lnTo>
                  <a:pt x="68" y="211"/>
                </a:lnTo>
                <a:lnTo>
                  <a:pt x="59" y="211"/>
                </a:lnTo>
                <a:lnTo>
                  <a:pt x="52" y="211"/>
                </a:lnTo>
                <a:lnTo>
                  <a:pt x="45" y="203"/>
                </a:lnTo>
                <a:lnTo>
                  <a:pt x="38" y="195"/>
                </a:lnTo>
                <a:lnTo>
                  <a:pt x="30" y="186"/>
                </a:lnTo>
                <a:lnTo>
                  <a:pt x="23" y="186"/>
                </a:lnTo>
                <a:lnTo>
                  <a:pt x="23" y="176"/>
                </a:lnTo>
                <a:lnTo>
                  <a:pt x="14" y="176"/>
                </a:lnTo>
                <a:lnTo>
                  <a:pt x="7" y="167"/>
                </a:lnTo>
                <a:lnTo>
                  <a:pt x="7" y="159"/>
                </a:lnTo>
                <a:lnTo>
                  <a:pt x="0" y="159"/>
                </a:lnTo>
                <a:close/>
              </a:path>
            </a:pathLst>
          </a:custGeom>
          <a:solidFill>
            <a:srgbClr val="998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2" name="Freeform 72">
            <a:extLst>
              <a:ext uri="{FF2B5EF4-FFF2-40B4-BE49-F238E27FC236}">
                <a16:creationId xmlns:a16="http://schemas.microsoft.com/office/drawing/2014/main" id="{1685D4D3-6B5A-5B46-BF46-908A03AF1A3F}"/>
              </a:ext>
            </a:extLst>
          </p:cNvPr>
          <p:cNvSpPr>
            <a:spLocks/>
          </p:cNvSpPr>
          <p:nvPr/>
        </p:nvSpPr>
        <p:spPr bwMode="auto">
          <a:xfrm>
            <a:off x="4691063" y="4254500"/>
            <a:ext cx="476250" cy="1047750"/>
          </a:xfrm>
          <a:custGeom>
            <a:avLst/>
            <a:gdLst>
              <a:gd name="T0" fmla="*/ 262 w 300"/>
              <a:gd name="T1" fmla="*/ 87 h 660"/>
              <a:gd name="T2" fmla="*/ 255 w 300"/>
              <a:gd name="T3" fmla="*/ 140 h 660"/>
              <a:gd name="T4" fmla="*/ 248 w 300"/>
              <a:gd name="T5" fmla="*/ 193 h 660"/>
              <a:gd name="T6" fmla="*/ 231 w 300"/>
              <a:gd name="T7" fmla="*/ 256 h 660"/>
              <a:gd name="T8" fmla="*/ 217 w 300"/>
              <a:gd name="T9" fmla="*/ 309 h 660"/>
              <a:gd name="T10" fmla="*/ 203 w 300"/>
              <a:gd name="T11" fmla="*/ 343 h 660"/>
              <a:gd name="T12" fmla="*/ 179 w 300"/>
              <a:gd name="T13" fmla="*/ 379 h 660"/>
              <a:gd name="T14" fmla="*/ 165 w 300"/>
              <a:gd name="T15" fmla="*/ 415 h 660"/>
              <a:gd name="T16" fmla="*/ 149 w 300"/>
              <a:gd name="T17" fmla="*/ 440 h 660"/>
              <a:gd name="T18" fmla="*/ 127 w 300"/>
              <a:gd name="T19" fmla="*/ 476 h 660"/>
              <a:gd name="T20" fmla="*/ 113 w 300"/>
              <a:gd name="T21" fmla="*/ 493 h 660"/>
              <a:gd name="T22" fmla="*/ 90 w 300"/>
              <a:gd name="T23" fmla="*/ 521 h 660"/>
              <a:gd name="T24" fmla="*/ 75 w 300"/>
              <a:gd name="T25" fmla="*/ 538 h 660"/>
              <a:gd name="T26" fmla="*/ 59 w 300"/>
              <a:gd name="T27" fmla="*/ 546 h 660"/>
              <a:gd name="T28" fmla="*/ 45 w 300"/>
              <a:gd name="T29" fmla="*/ 563 h 660"/>
              <a:gd name="T30" fmla="*/ 30 w 300"/>
              <a:gd name="T31" fmla="*/ 572 h 660"/>
              <a:gd name="T32" fmla="*/ 14 w 300"/>
              <a:gd name="T33" fmla="*/ 591 h 660"/>
              <a:gd name="T34" fmla="*/ 7 w 300"/>
              <a:gd name="T35" fmla="*/ 591 h 660"/>
              <a:gd name="T36" fmla="*/ 0 w 300"/>
              <a:gd name="T37" fmla="*/ 599 h 660"/>
              <a:gd name="T38" fmla="*/ 0 w 300"/>
              <a:gd name="T39" fmla="*/ 608 h 660"/>
              <a:gd name="T40" fmla="*/ 7 w 300"/>
              <a:gd name="T41" fmla="*/ 616 h 660"/>
              <a:gd name="T42" fmla="*/ 14 w 300"/>
              <a:gd name="T43" fmla="*/ 635 h 660"/>
              <a:gd name="T44" fmla="*/ 38 w 300"/>
              <a:gd name="T45" fmla="*/ 652 h 660"/>
              <a:gd name="T46" fmla="*/ 52 w 300"/>
              <a:gd name="T47" fmla="*/ 660 h 660"/>
              <a:gd name="T48" fmla="*/ 75 w 300"/>
              <a:gd name="T49" fmla="*/ 660 h 660"/>
              <a:gd name="T50" fmla="*/ 97 w 300"/>
              <a:gd name="T51" fmla="*/ 652 h 660"/>
              <a:gd name="T52" fmla="*/ 120 w 300"/>
              <a:gd name="T53" fmla="*/ 625 h 660"/>
              <a:gd name="T54" fmla="*/ 142 w 300"/>
              <a:gd name="T55" fmla="*/ 608 h 660"/>
              <a:gd name="T56" fmla="*/ 158 w 300"/>
              <a:gd name="T57" fmla="*/ 591 h 660"/>
              <a:gd name="T58" fmla="*/ 165 w 300"/>
              <a:gd name="T59" fmla="*/ 563 h 660"/>
              <a:gd name="T60" fmla="*/ 187 w 300"/>
              <a:gd name="T61" fmla="*/ 538 h 660"/>
              <a:gd name="T62" fmla="*/ 210 w 300"/>
              <a:gd name="T63" fmla="*/ 502 h 660"/>
              <a:gd name="T64" fmla="*/ 231 w 300"/>
              <a:gd name="T65" fmla="*/ 457 h 660"/>
              <a:gd name="T66" fmla="*/ 255 w 300"/>
              <a:gd name="T67" fmla="*/ 405 h 660"/>
              <a:gd name="T68" fmla="*/ 269 w 300"/>
              <a:gd name="T69" fmla="*/ 352 h 660"/>
              <a:gd name="T70" fmla="*/ 276 w 300"/>
              <a:gd name="T71" fmla="*/ 309 h 660"/>
              <a:gd name="T72" fmla="*/ 293 w 300"/>
              <a:gd name="T73" fmla="*/ 229 h 660"/>
              <a:gd name="T74" fmla="*/ 293 w 300"/>
              <a:gd name="T75" fmla="*/ 159 h 660"/>
              <a:gd name="T76" fmla="*/ 300 w 300"/>
              <a:gd name="T77" fmla="*/ 98 h 660"/>
              <a:gd name="T78" fmla="*/ 293 w 300"/>
              <a:gd name="T79" fmla="*/ 70 h 660"/>
              <a:gd name="T80" fmla="*/ 276 w 300"/>
              <a:gd name="T81" fmla="*/ 45 h 660"/>
              <a:gd name="T82" fmla="*/ 269 w 300"/>
              <a:gd name="T83" fmla="*/ 26 h 660"/>
              <a:gd name="T84" fmla="*/ 262 w 300"/>
              <a:gd name="T85" fmla="*/ 9 h 660"/>
              <a:gd name="T86" fmla="*/ 255 w 300"/>
              <a:gd name="T87" fmla="*/ 0 h 660"/>
              <a:gd name="T88" fmla="*/ 255 w 300"/>
              <a:gd name="T89" fmla="*/ 26 h 660"/>
              <a:gd name="T90" fmla="*/ 262 w 300"/>
              <a:gd name="T91" fmla="*/ 45 h 6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0"/>
              <a:gd name="T139" fmla="*/ 0 h 660"/>
              <a:gd name="T140" fmla="*/ 300 w 300"/>
              <a:gd name="T141" fmla="*/ 660 h 6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0" h="660">
                <a:moveTo>
                  <a:pt x="262" y="62"/>
                </a:moveTo>
                <a:lnTo>
                  <a:pt x="262" y="87"/>
                </a:lnTo>
                <a:lnTo>
                  <a:pt x="255" y="115"/>
                </a:lnTo>
                <a:lnTo>
                  <a:pt x="255" y="140"/>
                </a:lnTo>
                <a:lnTo>
                  <a:pt x="255" y="168"/>
                </a:lnTo>
                <a:lnTo>
                  <a:pt x="248" y="193"/>
                </a:lnTo>
                <a:lnTo>
                  <a:pt x="239" y="229"/>
                </a:lnTo>
                <a:lnTo>
                  <a:pt x="231" y="256"/>
                </a:lnTo>
                <a:lnTo>
                  <a:pt x="224" y="290"/>
                </a:lnTo>
                <a:lnTo>
                  <a:pt x="217" y="309"/>
                </a:lnTo>
                <a:lnTo>
                  <a:pt x="210" y="326"/>
                </a:lnTo>
                <a:lnTo>
                  <a:pt x="203" y="343"/>
                </a:lnTo>
                <a:lnTo>
                  <a:pt x="194" y="362"/>
                </a:lnTo>
                <a:lnTo>
                  <a:pt x="179" y="379"/>
                </a:lnTo>
                <a:lnTo>
                  <a:pt x="172" y="396"/>
                </a:lnTo>
                <a:lnTo>
                  <a:pt x="165" y="415"/>
                </a:lnTo>
                <a:lnTo>
                  <a:pt x="158" y="432"/>
                </a:lnTo>
                <a:lnTo>
                  <a:pt x="149" y="440"/>
                </a:lnTo>
                <a:lnTo>
                  <a:pt x="142" y="457"/>
                </a:lnTo>
                <a:lnTo>
                  <a:pt x="127" y="476"/>
                </a:lnTo>
                <a:lnTo>
                  <a:pt x="120" y="485"/>
                </a:lnTo>
                <a:lnTo>
                  <a:pt x="113" y="493"/>
                </a:lnTo>
                <a:lnTo>
                  <a:pt x="104" y="510"/>
                </a:lnTo>
                <a:lnTo>
                  <a:pt x="90" y="521"/>
                </a:lnTo>
                <a:lnTo>
                  <a:pt x="82" y="529"/>
                </a:lnTo>
                <a:lnTo>
                  <a:pt x="75" y="538"/>
                </a:lnTo>
                <a:lnTo>
                  <a:pt x="68" y="546"/>
                </a:lnTo>
                <a:lnTo>
                  <a:pt x="59" y="546"/>
                </a:lnTo>
                <a:lnTo>
                  <a:pt x="52" y="555"/>
                </a:lnTo>
                <a:lnTo>
                  <a:pt x="45" y="563"/>
                </a:lnTo>
                <a:lnTo>
                  <a:pt x="38" y="572"/>
                </a:lnTo>
                <a:lnTo>
                  <a:pt x="30" y="572"/>
                </a:lnTo>
                <a:lnTo>
                  <a:pt x="23" y="582"/>
                </a:lnTo>
                <a:lnTo>
                  <a:pt x="14" y="591"/>
                </a:lnTo>
                <a:lnTo>
                  <a:pt x="7" y="591"/>
                </a:lnTo>
                <a:lnTo>
                  <a:pt x="0" y="599"/>
                </a:lnTo>
                <a:lnTo>
                  <a:pt x="0" y="608"/>
                </a:lnTo>
                <a:lnTo>
                  <a:pt x="7" y="616"/>
                </a:lnTo>
                <a:lnTo>
                  <a:pt x="7" y="625"/>
                </a:lnTo>
                <a:lnTo>
                  <a:pt x="14" y="635"/>
                </a:lnTo>
                <a:lnTo>
                  <a:pt x="23" y="644"/>
                </a:lnTo>
                <a:lnTo>
                  <a:pt x="38" y="652"/>
                </a:lnTo>
                <a:lnTo>
                  <a:pt x="45" y="660"/>
                </a:lnTo>
                <a:lnTo>
                  <a:pt x="52" y="660"/>
                </a:lnTo>
                <a:lnTo>
                  <a:pt x="68" y="660"/>
                </a:lnTo>
                <a:lnTo>
                  <a:pt x="75" y="660"/>
                </a:lnTo>
                <a:lnTo>
                  <a:pt x="90" y="660"/>
                </a:lnTo>
                <a:lnTo>
                  <a:pt x="97" y="652"/>
                </a:lnTo>
                <a:lnTo>
                  <a:pt x="113" y="644"/>
                </a:lnTo>
                <a:lnTo>
                  <a:pt x="120" y="625"/>
                </a:lnTo>
                <a:lnTo>
                  <a:pt x="135" y="616"/>
                </a:lnTo>
                <a:lnTo>
                  <a:pt x="142" y="608"/>
                </a:lnTo>
                <a:lnTo>
                  <a:pt x="149" y="591"/>
                </a:lnTo>
                <a:lnTo>
                  <a:pt x="158" y="591"/>
                </a:lnTo>
                <a:lnTo>
                  <a:pt x="165" y="582"/>
                </a:lnTo>
                <a:lnTo>
                  <a:pt x="165" y="563"/>
                </a:lnTo>
                <a:lnTo>
                  <a:pt x="179" y="555"/>
                </a:lnTo>
                <a:lnTo>
                  <a:pt x="187" y="538"/>
                </a:lnTo>
                <a:lnTo>
                  <a:pt x="194" y="521"/>
                </a:lnTo>
                <a:lnTo>
                  <a:pt x="210" y="502"/>
                </a:lnTo>
                <a:lnTo>
                  <a:pt x="217" y="476"/>
                </a:lnTo>
                <a:lnTo>
                  <a:pt x="231" y="457"/>
                </a:lnTo>
                <a:lnTo>
                  <a:pt x="239" y="432"/>
                </a:lnTo>
                <a:lnTo>
                  <a:pt x="255" y="405"/>
                </a:lnTo>
                <a:lnTo>
                  <a:pt x="262" y="379"/>
                </a:lnTo>
                <a:lnTo>
                  <a:pt x="269" y="352"/>
                </a:lnTo>
                <a:lnTo>
                  <a:pt x="276" y="326"/>
                </a:lnTo>
                <a:lnTo>
                  <a:pt x="276" y="309"/>
                </a:lnTo>
                <a:lnTo>
                  <a:pt x="284" y="282"/>
                </a:lnTo>
                <a:lnTo>
                  <a:pt x="293" y="229"/>
                </a:lnTo>
                <a:lnTo>
                  <a:pt x="293" y="193"/>
                </a:lnTo>
                <a:lnTo>
                  <a:pt x="293" y="159"/>
                </a:lnTo>
                <a:lnTo>
                  <a:pt x="300" y="123"/>
                </a:lnTo>
                <a:lnTo>
                  <a:pt x="300" y="98"/>
                </a:lnTo>
                <a:lnTo>
                  <a:pt x="293" y="79"/>
                </a:lnTo>
                <a:lnTo>
                  <a:pt x="293" y="70"/>
                </a:lnTo>
                <a:lnTo>
                  <a:pt x="284" y="53"/>
                </a:lnTo>
                <a:lnTo>
                  <a:pt x="276" y="45"/>
                </a:lnTo>
                <a:lnTo>
                  <a:pt x="269" y="26"/>
                </a:lnTo>
                <a:lnTo>
                  <a:pt x="262" y="17"/>
                </a:lnTo>
                <a:lnTo>
                  <a:pt x="262" y="9"/>
                </a:lnTo>
                <a:lnTo>
                  <a:pt x="255" y="9"/>
                </a:lnTo>
                <a:lnTo>
                  <a:pt x="255" y="0"/>
                </a:lnTo>
                <a:lnTo>
                  <a:pt x="255" y="9"/>
                </a:lnTo>
                <a:lnTo>
                  <a:pt x="255" y="26"/>
                </a:lnTo>
                <a:lnTo>
                  <a:pt x="255" y="34"/>
                </a:lnTo>
                <a:lnTo>
                  <a:pt x="262" y="45"/>
                </a:lnTo>
                <a:lnTo>
                  <a:pt x="262" y="62"/>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3" name="Freeform 73">
            <a:extLst>
              <a:ext uri="{FF2B5EF4-FFF2-40B4-BE49-F238E27FC236}">
                <a16:creationId xmlns:a16="http://schemas.microsoft.com/office/drawing/2014/main" id="{E0396AEE-4A61-CF44-9A3B-C82631B88113}"/>
              </a:ext>
            </a:extLst>
          </p:cNvPr>
          <p:cNvSpPr>
            <a:spLocks/>
          </p:cNvSpPr>
          <p:nvPr/>
        </p:nvSpPr>
        <p:spPr bwMode="auto">
          <a:xfrm>
            <a:off x="4892675" y="5010150"/>
            <a:ext cx="82550" cy="98425"/>
          </a:xfrm>
          <a:custGeom>
            <a:avLst/>
            <a:gdLst>
              <a:gd name="T0" fmla="*/ 0 w 52"/>
              <a:gd name="T1" fmla="*/ 9 h 62"/>
              <a:gd name="T2" fmla="*/ 8 w 52"/>
              <a:gd name="T3" fmla="*/ 0 h 62"/>
              <a:gd name="T4" fmla="*/ 15 w 52"/>
              <a:gd name="T5" fmla="*/ 0 h 62"/>
              <a:gd name="T6" fmla="*/ 22 w 52"/>
              <a:gd name="T7" fmla="*/ 9 h 62"/>
              <a:gd name="T8" fmla="*/ 38 w 52"/>
              <a:gd name="T9" fmla="*/ 9 h 62"/>
              <a:gd name="T10" fmla="*/ 45 w 52"/>
              <a:gd name="T11" fmla="*/ 17 h 62"/>
              <a:gd name="T12" fmla="*/ 45 w 52"/>
              <a:gd name="T13" fmla="*/ 34 h 62"/>
              <a:gd name="T14" fmla="*/ 52 w 52"/>
              <a:gd name="T15" fmla="*/ 45 h 62"/>
              <a:gd name="T16" fmla="*/ 45 w 52"/>
              <a:gd name="T17" fmla="*/ 6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62"/>
              <a:gd name="T29" fmla="*/ 52 w 52"/>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62">
                <a:moveTo>
                  <a:pt x="0" y="9"/>
                </a:moveTo>
                <a:lnTo>
                  <a:pt x="8" y="0"/>
                </a:lnTo>
                <a:lnTo>
                  <a:pt x="15" y="0"/>
                </a:lnTo>
                <a:lnTo>
                  <a:pt x="22" y="9"/>
                </a:lnTo>
                <a:lnTo>
                  <a:pt x="38" y="9"/>
                </a:lnTo>
                <a:lnTo>
                  <a:pt x="45" y="17"/>
                </a:lnTo>
                <a:lnTo>
                  <a:pt x="45" y="34"/>
                </a:lnTo>
                <a:lnTo>
                  <a:pt x="52" y="45"/>
                </a:lnTo>
                <a:lnTo>
                  <a:pt x="45" y="62"/>
                </a:lnTo>
              </a:path>
            </a:pathLst>
          </a:custGeom>
          <a:noFill/>
          <a:ln w="11113">
            <a:solidFill>
              <a:srgbClr val="9980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4" name="Freeform 74">
            <a:extLst>
              <a:ext uri="{FF2B5EF4-FFF2-40B4-BE49-F238E27FC236}">
                <a16:creationId xmlns:a16="http://schemas.microsoft.com/office/drawing/2014/main" id="{B039AFE7-F08B-4647-9B08-33B1754A700B}"/>
              </a:ext>
            </a:extLst>
          </p:cNvPr>
          <p:cNvSpPr>
            <a:spLocks/>
          </p:cNvSpPr>
          <p:nvPr/>
        </p:nvSpPr>
        <p:spPr bwMode="auto">
          <a:xfrm>
            <a:off x="2636838" y="3035300"/>
            <a:ext cx="3681412" cy="3695700"/>
          </a:xfrm>
          <a:custGeom>
            <a:avLst/>
            <a:gdLst>
              <a:gd name="T0" fmla="*/ 254 w 2319"/>
              <a:gd name="T1" fmla="*/ 891 h 2328"/>
              <a:gd name="T2" fmla="*/ 290 w 2319"/>
              <a:gd name="T3" fmla="*/ 838 h 2328"/>
              <a:gd name="T4" fmla="*/ 321 w 2319"/>
              <a:gd name="T5" fmla="*/ 777 h 2328"/>
              <a:gd name="T6" fmla="*/ 335 w 2319"/>
              <a:gd name="T7" fmla="*/ 707 h 2328"/>
              <a:gd name="T8" fmla="*/ 351 w 2319"/>
              <a:gd name="T9" fmla="*/ 557 h 2328"/>
              <a:gd name="T10" fmla="*/ 373 w 2319"/>
              <a:gd name="T11" fmla="*/ 390 h 2328"/>
              <a:gd name="T12" fmla="*/ 403 w 2319"/>
              <a:gd name="T13" fmla="*/ 362 h 2328"/>
              <a:gd name="T14" fmla="*/ 486 w 2319"/>
              <a:gd name="T15" fmla="*/ 309 h 2328"/>
              <a:gd name="T16" fmla="*/ 614 w 2319"/>
              <a:gd name="T17" fmla="*/ 240 h 2328"/>
              <a:gd name="T18" fmla="*/ 763 w 2319"/>
              <a:gd name="T19" fmla="*/ 159 h 2328"/>
              <a:gd name="T20" fmla="*/ 912 w 2319"/>
              <a:gd name="T21" fmla="*/ 81 h 2328"/>
              <a:gd name="T22" fmla="*/ 1055 w 2319"/>
              <a:gd name="T23" fmla="*/ 28 h 2328"/>
              <a:gd name="T24" fmla="*/ 1159 w 2319"/>
              <a:gd name="T25" fmla="*/ 0 h 2328"/>
              <a:gd name="T26" fmla="*/ 1211 w 2319"/>
              <a:gd name="T27" fmla="*/ 28 h 2328"/>
              <a:gd name="T28" fmla="*/ 1219 w 2319"/>
              <a:gd name="T29" fmla="*/ 159 h 2328"/>
              <a:gd name="T30" fmla="*/ 1204 w 2319"/>
              <a:gd name="T31" fmla="*/ 362 h 2328"/>
              <a:gd name="T32" fmla="*/ 1166 w 2319"/>
              <a:gd name="T33" fmla="*/ 618 h 2328"/>
              <a:gd name="T34" fmla="*/ 1107 w 2319"/>
              <a:gd name="T35" fmla="*/ 908 h 2328"/>
              <a:gd name="T36" fmla="*/ 1070 w 2319"/>
              <a:gd name="T37" fmla="*/ 1058 h 2328"/>
              <a:gd name="T38" fmla="*/ 1091 w 2319"/>
              <a:gd name="T39" fmla="*/ 1156 h 2328"/>
              <a:gd name="T40" fmla="*/ 1122 w 2319"/>
              <a:gd name="T41" fmla="*/ 1192 h 2328"/>
              <a:gd name="T42" fmla="*/ 1159 w 2319"/>
              <a:gd name="T43" fmla="*/ 1236 h 2328"/>
              <a:gd name="T44" fmla="*/ 1204 w 2319"/>
              <a:gd name="T45" fmla="*/ 1278 h 2328"/>
              <a:gd name="T46" fmla="*/ 1256 w 2319"/>
              <a:gd name="T47" fmla="*/ 1331 h 2328"/>
              <a:gd name="T48" fmla="*/ 1317 w 2319"/>
              <a:gd name="T49" fmla="*/ 1384 h 2328"/>
              <a:gd name="T50" fmla="*/ 1384 w 2319"/>
              <a:gd name="T51" fmla="*/ 1445 h 2328"/>
              <a:gd name="T52" fmla="*/ 1459 w 2319"/>
              <a:gd name="T53" fmla="*/ 1509 h 2328"/>
              <a:gd name="T54" fmla="*/ 1542 w 2319"/>
              <a:gd name="T55" fmla="*/ 1570 h 2328"/>
              <a:gd name="T56" fmla="*/ 1631 w 2319"/>
              <a:gd name="T57" fmla="*/ 1632 h 2328"/>
              <a:gd name="T58" fmla="*/ 1728 w 2319"/>
              <a:gd name="T59" fmla="*/ 1684 h 2328"/>
              <a:gd name="T60" fmla="*/ 1825 w 2319"/>
              <a:gd name="T61" fmla="*/ 1737 h 2328"/>
              <a:gd name="T62" fmla="*/ 1915 w 2319"/>
              <a:gd name="T63" fmla="*/ 1790 h 2328"/>
              <a:gd name="T64" fmla="*/ 2005 w 2319"/>
              <a:gd name="T65" fmla="*/ 1843 h 2328"/>
              <a:gd name="T66" fmla="*/ 2087 w 2319"/>
              <a:gd name="T67" fmla="*/ 1896 h 2328"/>
              <a:gd name="T68" fmla="*/ 2154 w 2319"/>
              <a:gd name="T69" fmla="*/ 1957 h 2328"/>
              <a:gd name="T70" fmla="*/ 2215 w 2319"/>
              <a:gd name="T71" fmla="*/ 2027 h 2328"/>
              <a:gd name="T72" fmla="*/ 2267 w 2319"/>
              <a:gd name="T73" fmla="*/ 2099 h 2328"/>
              <a:gd name="T74" fmla="*/ 2297 w 2319"/>
              <a:gd name="T75" fmla="*/ 2177 h 2328"/>
              <a:gd name="T76" fmla="*/ 2312 w 2319"/>
              <a:gd name="T77" fmla="*/ 2258 h 2328"/>
              <a:gd name="T78" fmla="*/ 2319 w 2319"/>
              <a:gd name="T79" fmla="*/ 2311 h 2328"/>
              <a:gd name="T80" fmla="*/ 2305 w 2319"/>
              <a:gd name="T81" fmla="*/ 2319 h 2328"/>
              <a:gd name="T82" fmla="*/ 2251 w 2319"/>
              <a:gd name="T83" fmla="*/ 2319 h 2328"/>
              <a:gd name="T84" fmla="*/ 2184 w 2319"/>
              <a:gd name="T85" fmla="*/ 2319 h 2328"/>
              <a:gd name="T86" fmla="*/ 2057 w 2319"/>
              <a:gd name="T87" fmla="*/ 2328 h 2328"/>
              <a:gd name="T88" fmla="*/ 1885 w 2319"/>
              <a:gd name="T89" fmla="*/ 2328 h 2328"/>
              <a:gd name="T90" fmla="*/ 1683 w 2319"/>
              <a:gd name="T91" fmla="*/ 2319 h 2328"/>
              <a:gd name="T92" fmla="*/ 1481 w 2319"/>
              <a:gd name="T93" fmla="*/ 2302 h 2328"/>
              <a:gd name="T94" fmla="*/ 1280 w 2319"/>
              <a:gd name="T95" fmla="*/ 2249 h 2328"/>
              <a:gd name="T96" fmla="*/ 1107 w 2319"/>
              <a:gd name="T97" fmla="*/ 2177 h 2328"/>
              <a:gd name="T98" fmla="*/ 980 w 2319"/>
              <a:gd name="T99" fmla="*/ 2063 h 2328"/>
              <a:gd name="T100" fmla="*/ 890 w 2319"/>
              <a:gd name="T101" fmla="*/ 1932 h 2328"/>
              <a:gd name="T102" fmla="*/ 793 w 2319"/>
              <a:gd name="T103" fmla="*/ 1807 h 2328"/>
              <a:gd name="T104" fmla="*/ 673 w 2319"/>
              <a:gd name="T105" fmla="*/ 1720 h 2328"/>
              <a:gd name="T106" fmla="*/ 552 w 2319"/>
              <a:gd name="T107" fmla="*/ 1640 h 2328"/>
              <a:gd name="T108" fmla="*/ 434 w 2319"/>
              <a:gd name="T109" fmla="*/ 1579 h 2328"/>
              <a:gd name="T110" fmla="*/ 321 w 2319"/>
              <a:gd name="T111" fmla="*/ 1534 h 2328"/>
              <a:gd name="T112" fmla="*/ 231 w 2319"/>
              <a:gd name="T113" fmla="*/ 1509 h 2328"/>
              <a:gd name="T114" fmla="*/ 156 w 2319"/>
              <a:gd name="T115" fmla="*/ 1498 h 2328"/>
              <a:gd name="T116" fmla="*/ 66 w 2319"/>
              <a:gd name="T117" fmla="*/ 1473 h 2328"/>
              <a:gd name="T118" fmla="*/ 0 w 2319"/>
              <a:gd name="T119" fmla="*/ 1384 h 2328"/>
              <a:gd name="T120" fmla="*/ 21 w 2319"/>
              <a:gd name="T121" fmla="*/ 1217 h 2328"/>
              <a:gd name="T122" fmla="*/ 156 w 2319"/>
              <a:gd name="T123" fmla="*/ 988 h 2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19"/>
              <a:gd name="T187" fmla="*/ 0 h 2328"/>
              <a:gd name="T188" fmla="*/ 2319 w 2319"/>
              <a:gd name="T189" fmla="*/ 2328 h 2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19" h="2328">
                <a:moveTo>
                  <a:pt x="210" y="927"/>
                </a:moveTo>
                <a:lnTo>
                  <a:pt x="224" y="908"/>
                </a:lnTo>
                <a:lnTo>
                  <a:pt x="238" y="900"/>
                </a:lnTo>
                <a:lnTo>
                  <a:pt x="254" y="891"/>
                </a:lnTo>
                <a:lnTo>
                  <a:pt x="262" y="874"/>
                </a:lnTo>
                <a:lnTo>
                  <a:pt x="276" y="866"/>
                </a:lnTo>
                <a:lnTo>
                  <a:pt x="283" y="847"/>
                </a:lnTo>
                <a:lnTo>
                  <a:pt x="290" y="838"/>
                </a:lnTo>
                <a:lnTo>
                  <a:pt x="299" y="821"/>
                </a:lnTo>
                <a:lnTo>
                  <a:pt x="307" y="802"/>
                </a:lnTo>
                <a:lnTo>
                  <a:pt x="314" y="794"/>
                </a:lnTo>
                <a:lnTo>
                  <a:pt x="321" y="777"/>
                </a:lnTo>
                <a:lnTo>
                  <a:pt x="328" y="760"/>
                </a:lnTo>
                <a:lnTo>
                  <a:pt x="328" y="741"/>
                </a:lnTo>
                <a:lnTo>
                  <a:pt x="335" y="724"/>
                </a:lnTo>
                <a:lnTo>
                  <a:pt x="335" y="707"/>
                </a:lnTo>
                <a:lnTo>
                  <a:pt x="344" y="688"/>
                </a:lnTo>
                <a:lnTo>
                  <a:pt x="344" y="654"/>
                </a:lnTo>
                <a:lnTo>
                  <a:pt x="351" y="601"/>
                </a:lnTo>
                <a:lnTo>
                  <a:pt x="351" y="557"/>
                </a:lnTo>
                <a:lnTo>
                  <a:pt x="359" y="504"/>
                </a:lnTo>
                <a:lnTo>
                  <a:pt x="359" y="460"/>
                </a:lnTo>
                <a:lnTo>
                  <a:pt x="366" y="424"/>
                </a:lnTo>
                <a:lnTo>
                  <a:pt x="373" y="390"/>
                </a:lnTo>
                <a:lnTo>
                  <a:pt x="382" y="379"/>
                </a:lnTo>
                <a:lnTo>
                  <a:pt x="396" y="371"/>
                </a:lnTo>
                <a:lnTo>
                  <a:pt x="403" y="362"/>
                </a:lnTo>
                <a:lnTo>
                  <a:pt x="418" y="354"/>
                </a:lnTo>
                <a:lnTo>
                  <a:pt x="441" y="337"/>
                </a:lnTo>
                <a:lnTo>
                  <a:pt x="463" y="326"/>
                </a:lnTo>
                <a:lnTo>
                  <a:pt x="486" y="309"/>
                </a:lnTo>
                <a:lnTo>
                  <a:pt x="517" y="292"/>
                </a:lnTo>
                <a:lnTo>
                  <a:pt x="545" y="273"/>
                </a:lnTo>
                <a:lnTo>
                  <a:pt x="583" y="256"/>
                </a:lnTo>
                <a:lnTo>
                  <a:pt x="614" y="240"/>
                </a:lnTo>
                <a:lnTo>
                  <a:pt x="651" y="212"/>
                </a:lnTo>
                <a:lnTo>
                  <a:pt x="687" y="195"/>
                </a:lnTo>
                <a:lnTo>
                  <a:pt x="725" y="178"/>
                </a:lnTo>
                <a:lnTo>
                  <a:pt x="763" y="159"/>
                </a:lnTo>
                <a:lnTo>
                  <a:pt x="800" y="134"/>
                </a:lnTo>
                <a:lnTo>
                  <a:pt x="838" y="117"/>
                </a:lnTo>
                <a:lnTo>
                  <a:pt x="876" y="98"/>
                </a:lnTo>
                <a:lnTo>
                  <a:pt x="912" y="81"/>
                </a:lnTo>
                <a:lnTo>
                  <a:pt x="949" y="64"/>
                </a:lnTo>
                <a:lnTo>
                  <a:pt x="987" y="53"/>
                </a:lnTo>
                <a:lnTo>
                  <a:pt x="1017" y="36"/>
                </a:lnTo>
                <a:lnTo>
                  <a:pt x="1055" y="28"/>
                </a:lnTo>
                <a:lnTo>
                  <a:pt x="1084" y="20"/>
                </a:lnTo>
                <a:lnTo>
                  <a:pt x="1107" y="11"/>
                </a:lnTo>
                <a:lnTo>
                  <a:pt x="1136" y="0"/>
                </a:lnTo>
                <a:lnTo>
                  <a:pt x="1159" y="0"/>
                </a:lnTo>
                <a:lnTo>
                  <a:pt x="1181" y="0"/>
                </a:lnTo>
                <a:lnTo>
                  <a:pt x="1197" y="11"/>
                </a:lnTo>
                <a:lnTo>
                  <a:pt x="1204" y="11"/>
                </a:lnTo>
                <a:lnTo>
                  <a:pt x="1211" y="28"/>
                </a:lnTo>
                <a:lnTo>
                  <a:pt x="1219" y="36"/>
                </a:lnTo>
                <a:lnTo>
                  <a:pt x="1219" y="72"/>
                </a:lnTo>
                <a:lnTo>
                  <a:pt x="1219" y="117"/>
                </a:lnTo>
                <a:lnTo>
                  <a:pt x="1219" y="159"/>
                </a:lnTo>
                <a:lnTo>
                  <a:pt x="1219" y="204"/>
                </a:lnTo>
                <a:lnTo>
                  <a:pt x="1219" y="256"/>
                </a:lnTo>
                <a:lnTo>
                  <a:pt x="1211" y="309"/>
                </a:lnTo>
                <a:lnTo>
                  <a:pt x="1204" y="362"/>
                </a:lnTo>
                <a:lnTo>
                  <a:pt x="1197" y="424"/>
                </a:lnTo>
                <a:lnTo>
                  <a:pt x="1190" y="485"/>
                </a:lnTo>
                <a:lnTo>
                  <a:pt x="1181" y="548"/>
                </a:lnTo>
                <a:lnTo>
                  <a:pt x="1166" y="618"/>
                </a:lnTo>
                <a:lnTo>
                  <a:pt x="1152" y="688"/>
                </a:lnTo>
                <a:lnTo>
                  <a:pt x="1136" y="760"/>
                </a:lnTo>
                <a:lnTo>
                  <a:pt x="1122" y="830"/>
                </a:lnTo>
                <a:lnTo>
                  <a:pt x="1107" y="908"/>
                </a:lnTo>
                <a:lnTo>
                  <a:pt x="1084" y="988"/>
                </a:lnTo>
                <a:lnTo>
                  <a:pt x="1077" y="1005"/>
                </a:lnTo>
                <a:lnTo>
                  <a:pt x="1070" y="1033"/>
                </a:lnTo>
                <a:lnTo>
                  <a:pt x="1070" y="1058"/>
                </a:lnTo>
                <a:lnTo>
                  <a:pt x="1070" y="1086"/>
                </a:lnTo>
                <a:lnTo>
                  <a:pt x="1070" y="1111"/>
                </a:lnTo>
                <a:lnTo>
                  <a:pt x="1077" y="1139"/>
                </a:lnTo>
                <a:lnTo>
                  <a:pt x="1091" y="1156"/>
                </a:lnTo>
                <a:lnTo>
                  <a:pt x="1107" y="1173"/>
                </a:lnTo>
                <a:lnTo>
                  <a:pt x="1107" y="1183"/>
                </a:lnTo>
                <a:lnTo>
                  <a:pt x="1114" y="1192"/>
                </a:lnTo>
                <a:lnTo>
                  <a:pt x="1122" y="1192"/>
                </a:lnTo>
                <a:lnTo>
                  <a:pt x="1129" y="1200"/>
                </a:lnTo>
                <a:lnTo>
                  <a:pt x="1136" y="1208"/>
                </a:lnTo>
                <a:lnTo>
                  <a:pt x="1145" y="1217"/>
                </a:lnTo>
                <a:lnTo>
                  <a:pt x="1159" y="1236"/>
                </a:lnTo>
                <a:lnTo>
                  <a:pt x="1166" y="1244"/>
                </a:lnTo>
                <a:lnTo>
                  <a:pt x="1181" y="1253"/>
                </a:lnTo>
                <a:lnTo>
                  <a:pt x="1190" y="1261"/>
                </a:lnTo>
                <a:lnTo>
                  <a:pt x="1204" y="1278"/>
                </a:lnTo>
                <a:lnTo>
                  <a:pt x="1211" y="1289"/>
                </a:lnTo>
                <a:lnTo>
                  <a:pt x="1226" y="1306"/>
                </a:lnTo>
                <a:lnTo>
                  <a:pt x="1242" y="1314"/>
                </a:lnTo>
                <a:lnTo>
                  <a:pt x="1256" y="1331"/>
                </a:lnTo>
                <a:lnTo>
                  <a:pt x="1271" y="1340"/>
                </a:lnTo>
                <a:lnTo>
                  <a:pt x="1287" y="1359"/>
                </a:lnTo>
                <a:lnTo>
                  <a:pt x="1301" y="1376"/>
                </a:lnTo>
                <a:lnTo>
                  <a:pt x="1317" y="1384"/>
                </a:lnTo>
                <a:lnTo>
                  <a:pt x="1332" y="1403"/>
                </a:lnTo>
                <a:lnTo>
                  <a:pt x="1346" y="1420"/>
                </a:lnTo>
                <a:lnTo>
                  <a:pt x="1369" y="1428"/>
                </a:lnTo>
                <a:lnTo>
                  <a:pt x="1384" y="1445"/>
                </a:lnTo>
                <a:lnTo>
                  <a:pt x="1407" y="1464"/>
                </a:lnTo>
                <a:lnTo>
                  <a:pt x="1421" y="1481"/>
                </a:lnTo>
                <a:lnTo>
                  <a:pt x="1443" y="1490"/>
                </a:lnTo>
                <a:lnTo>
                  <a:pt x="1459" y="1509"/>
                </a:lnTo>
                <a:lnTo>
                  <a:pt x="1481" y="1526"/>
                </a:lnTo>
                <a:lnTo>
                  <a:pt x="1497" y="1543"/>
                </a:lnTo>
                <a:lnTo>
                  <a:pt x="1518" y="1551"/>
                </a:lnTo>
                <a:lnTo>
                  <a:pt x="1542" y="1570"/>
                </a:lnTo>
                <a:lnTo>
                  <a:pt x="1556" y="1587"/>
                </a:lnTo>
                <a:lnTo>
                  <a:pt x="1587" y="1596"/>
                </a:lnTo>
                <a:lnTo>
                  <a:pt x="1608" y="1615"/>
                </a:lnTo>
                <a:lnTo>
                  <a:pt x="1631" y="1632"/>
                </a:lnTo>
                <a:lnTo>
                  <a:pt x="1660" y="1640"/>
                </a:lnTo>
                <a:lnTo>
                  <a:pt x="1683" y="1657"/>
                </a:lnTo>
                <a:lnTo>
                  <a:pt x="1705" y="1676"/>
                </a:lnTo>
                <a:lnTo>
                  <a:pt x="1728" y="1684"/>
                </a:lnTo>
                <a:lnTo>
                  <a:pt x="1750" y="1701"/>
                </a:lnTo>
                <a:lnTo>
                  <a:pt x="1780" y="1710"/>
                </a:lnTo>
                <a:lnTo>
                  <a:pt x="1802" y="1729"/>
                </a:lnTo>
                <a:lnTo>
                  <a:pt x="1825" y="1737"/>
                </a:lnTo>
                <a:lnTo>
                  <a:pt x="1847" y="1754"/>
                </a:lnTo>
                <a:lnTo>
                  <a:pt x="1870" y="1763"/>
                </a:lnTo>
                <a:lnTo>
                  <a:pt x="1892" y="1782"/>
                </a:lnTo>
                <a:lnTo>
                  <a:pt x="1915" y="1790"/>
                </a:lnTo>
                <a:lnTo>
                  <a:pt x="1937" y="1807"/>
                </a:lnTo>
                <a:lnTo>
                  <a:pt x="1960" y="1816"/>
                </a:lnTo>
                <a:lnTo>
                  <a:pt x="1981" y="1835"/>
                </a:lnTo>
                <a:lnTo>
                  <a:pt x="2005" y="1843"/>
                </a:lnTo>
                <a:lnTo>
                  <a:pt x="2026" y="1860"/>
                </a:lnTo>
                <a:lnTo>
                  <a:pt x="2043" y="1869"/>
                </a:lnTo>
                <a:lnTo>
                  <a:pt x="2064" y="1888"/>
                </a:lnTo>
                <a:lnTo>
                  <a:pt x="2087" y="1896"/>
                </a:lnTo>
                <a:lnTo>
                  <a:pt x="2102" y="1913"/>
                </a:lnTo>
                <a:lnTo>
                  <a:pt x="2116" y="1932"/>
                </a:lnTo>
                <a:lnTo>
                  <a:pt x="2139" y="1940"/>
                </a:lnTo>
                <a:lnTo>
                  <a:pt x="2154" y="1957"/>
                </a:lnTo>
                <a:lnTo>
                  <a:pt x="2170" y="1974"/>
                </a:lnTo>
                <a:lnTo>
                  <a:pt x="2184" y="1993"/>
                </a:lnTo>
                <a:lnTo>
                  <a:pt x="2199" y="2010"/>
                </a:lnTo>
                <a:lnTo>
                  <a:pt x="2215" y="2027"/>
                </a:lnTo>
                <a:lnTo>
                  <a:pt x="2229" y="2046"/>
                </a:lnTo>
                <a:lnTo>
                  <a:pt x="2244" y="2063"/>
                </a:lnTo>
                <a:lnTo>
                  <a:pt x="2251" y="2080"/>
                </a:lnTo>
                <a:lnTo>
                  <a:pt x="2267" y="2099"/>
                </a:lnTo>
                <a:lnTo>
                  <a:pt x="2274" y="2116"/>
                </a:lnTo>
                <a:lnTo>
                  <a:pt x="2281" y="2144"/>
                </a:lnTo>
                <a:lnTo>
                  <a:pt x="2288" y="2160"/>
                </a:lnTo>
                <a:lnTo>
                  <a:pt x="2297" y="2177"/>
                </a:lnTo>
                <a:lnTo>
                  <a:pt x="2305" y="2205"/>
                </a:lnTo>
                <a:lnTo>
                  <a:pt x="2305" y="2222"/>
                </a:lnTo>
                <a:lnTo>
                  <a:pt x="2312" y="2239"/>
                </a:lnTo>
                <a:lnTo>
                  <a:pt x="2312" y="2258"/>
                </a:lnTo>
                <a:lnTo>
                  <a:pt x="2319" y="2266"/>
                </a:lnTo>
                <a:lnTo>
                  <a:pt x="2319" y="2283"/>
                </a:lnTo>
                <a:lnTo>
                  <a:pt x="2319" y="2302"/>
                </a:lnTo>
                <a:lnTo>
                  <a:pt x="2319" y="2311"/>
                </a:lnTo>
                <a:lnTo>
                  <a:pt x="2319" y="2319"/>
                </a:lnTo>
                <a:lnTo>
                  <a:pt x="2312" y="2319"/>
                </a:lnTo>
                <a:lnTo>
                  <a:pt x="2305" y="2319"/>
                </a:lnTo>
                <a:lnTo>
                  <a:pt x="2288" y="2319"/>
                </a:lnTo>
                <a:lnTo>
                  <a:pt x="2281" y="2319"/>
                </a:lnTo>
                <a:lnTo>
                  <a:pt x="2267" y="2319"/>
                </a:lnTo>
                <a:lnTo>
                  <a:pt x="2251" y="2319"/>
                </a:lnTo>
                <a:lnTo>
                  <a:pt x="2236" y="2319"/>
                </a:lnTo>
                <a:lnTo>
                  <a:pt x="2222" y="2319"/>
                </a:lnTo>
                <a:lnTo>
                  <a:pt x="2206" y="2319"/>
                </a:lnTo>
                <a:lnTo>
                  <a:pt x="2184" y="2319"/>
                </a:lnTo>
                <a:lnTo>
                  <a:pt x="2154" y="2319"/>
                </a:lnTo>
                <a:lnTo>
                  <a:pt x="2125" y="2328"/>
                </a:lnTo>
                <a:lnTo>
                  <a:pt x="2095" y="2328"/>
                </a:lnTo>
                <a:lnTo>
                  <a:pt x="2057" y="2328"/>
                </a:lnTo>
                <a:lnTo>
                  <a:pt x="2019" y="2328"/>
                </a:lnTo>
                <a:lnTo>
                  <a:pt x="1974" y="2328"/>
                </a:lnTo>
                <a:lnTo>
                  <a:pt x="1929" y="2328"/>
                </a:lnTo>
                <a:lnTo>
                  <a:pt x="1885" y="2328"/>
                </a:lnTo>
                <a:lnTo>
                  <a:pt x="1832" y="2328"/>
                </a:lnTo>
                <a:lnTo>
                  <a:pt x="1788" y="2328"/>
                </a:lnTo>
                <a:lnTo>
                  <a:pt x="1736" y="2328"/>
                </a:lnTo>
                <a:lnTo>
                  <a:pt x="1683" y="2319"/>
                </a:lnTo>
                <a:lnTo>
                  <a:pt x="1639" y="2319"/>
                </a:lnTo>
                <a:lnTo>
                  <a:pt x="1587" y="2311"/>
                </a:lnTo>
                <a:lnTo>
                  <a:pt x="1533" y="2302"/>
                </a:lnTo>
                <a:lnTo>
                  <a:pt x="1481" y="2302"/>
                </a:lnTo>
                <a:lnTo>
                  <a:pt x="1429" y="2283"/>
                </a:lnTo>
                <a:lnTo>
                  <a:pt x="1376" y="2275"/>
                </a:lnTo>
                <a:lnTo>
                  <a:pt x="1324" y="2266"/>
                </a:lnTo>
                <a:lnTo>
                  <a:pt x="1280" y="2249"/>
                </a:lnTo>
                <a:lnTo>
                  <a:pt x="1235" y="2230"/>
                </a:lnTo>
                <a:lnTo>
                  <a:pt x="1190" y="2222"/>
                </a:lnTo>
                <a:lnTo>
                  <a:pt x="1145" y="2196"/>
                </a:lnTo>
                <a:lnTo>
                  <a:pt x="1107" y="2177"/>
                </a:lnTo>
                <a:lnTo>
                  <a:pt x="1070" y="2152"/>
                </a:lnTo>
                <a:lnTo>
                  <a:pt x="1039" y="2125"/>
                </a:lnTo>
                <a:lnTo>
                  <a:pt x="1010" y="2099"/>
                </a:lnTo>
                <a:lnTo>
                  <a:pt x="980" y="2063"/>
                </a:lnTo>
                <a:lnTo>
                  <a:pt x="956" y="2027"/>
                </a:lnTo>
                <a:lnTo>
                  <a:pt x="942" y="1993"/>
                </a:lnTo>
                <a:lnTo>
                  <a:pt x="921" y="1957"/>
                </a:lnTo>
                <a:lnTo>
                  <a:pt x="890" y="1932"/>
                </a:lnTo>
                <a:lnTo>
                  <a:pt x="867" y="1896"/>
                </a:lnTo>
                <a:lnTo>
                  <a:pt x="845" y="1869"/>
                </a:lnTo>
                <a:lnTo>
                  <a:pt x="815" y="1843"/>
                </a:lnTo>
                <a:lnTo>
                  <a:pt x="793" y="1807"/>
                </a:lnTo>
                <a:lnTo>
                  <a:pt x="763" y="1790"/>
                </a:lnTo>
                <a:lnTo>
                  <a:pt x="732" y="1763"/>
                </a:lnTo>
                <a:lnTo>
                  <a:pt x="703" y="1737"/>
                </a:lnTo>
                <a:lnTo>
                  <a:pt x="673" y="1720"/>
                </a:lnTo>
                <a:lnTo>
                  <a:pt x="642" y="1693"/>
                </a:lnTo>
                <a:lnTo>
                  <a:pt x="614" y="1676"/>
                </a:lnTo>
                <a:lnTo>
                  <a:pt x="583" y="1657"/>
                </a:lnTo>
                <a:lnTo>
                  <a:pt x="552" y="1640"/>
                </a:lnTo>
                <a:lnTo>
                  <a:pt x="524" y="1623"/>
                </a:lnTo>
                <a:lnTo>
                  <a:pt x="493" y="1604"/>
                </a:lnTo>
                <a:lnTo>
                  <a:pt x="463" y="1596"/>
                </a:lnTo>
                <a:lnTo>
                  <a:pt x="434" y="1579"/>
                </a:lnTo>
                <a:lnTo>
                  <a:pt x="403" y="1570"/>
                </a:lnTo>
                <a:lnTo>
                  <a:pt x="382" y="1551"/>
                </a:lnTo>
                <a:lnTo>
                  <a:pt x="351" y="1543"/>
                </a:lnTo>
                <a:lnTo>
                  <a:pt x="321" y="1534"/>
                </a:lnTo>
                <a:lnTo>
                  <a:pt x="299" y="1526"/>
                </a:lnTo>
                <a:lnTo>
                  <a:pt x="276" y="1526"/>
                </a:lnTo>
                <a:lnTo>
                  <a:pt x="254" y="1517"/>
                </a:lnTo>
                <a:lnTo>
                  <a:pt x="231" y="1509"/>
                </a:lnTo>
                <a:lnTo>
                  <a:pt x="210" y="1509"/>
                </a:lnTo>
                <a:lnTo>
                  <a:pt x="186" y="1509"/>
                </a:lnTo>
                <a:lnTo>
                  <a:pt x="172" y="1498"/>
                </a:lnTo>
                <a:lnTo>
                  <a:pt x="156" y="1498"/>
                </a:lnTo>
                <a:lnTo>
                  <a:pt x="141" y="1498"/>
                </a:lnTo>
                <a:lnTo>
                  <a:pt x="111" y="1498"/>
                </a:lnTo>
                <a:lnTo>
                  <a:pt x="89" y="1490"/>
                </a:lnTo>
                <a:lnTo>
                  <a:pt x="66" y="1473"/>
                </a:lnTo>
                <a:lnTo>
                  <a:pt x="44" y="1464"/>
                </a:lnTo>
                <a:lnTo>
                  <a:pt x="21" y="1437"/>
                </a:lnTo>
                <a:lnTo>
                  <a:pt x="14" y="1412"/>
                </a:lnTo>
                <a:lnTo>
                  <a:pt x="0" y="1384"/>
                </a:lnTo>
                <a:lnTo>
                  <a:pt x="0" y="1350"/>
                </a:lnTo>
                <a:lnTo>
                  <a:pt x="0" y="1306"/>
                </a:lnTo>
                <a:lnTo>
                  <a:pt x="7" y="1261"/>
                </a:lnTo>
                <a:lnTo>
                  <a:pt x="21" y="1217"/>
                </a:lnTo>
                <a:lnTo>
                  <a:pt x="37" y="1164"/>
                </a:lnTo>
                <a:lnTo>
                  <a:pt x="75" y="1111"/>
                </a:lnTo>
                <a:lnTo>
                  <a:pt x="111" y="1050"/>
                </a:lnTo>
                <a:lnTo>
                  <a:pt x="156" y="988"/>
                </a:lnTo>
                <a:lnTo>
                  <a:pt x="210" y="927"/>
                </a:lnTo>
                <a:close/>
              </a:path>
            </a:pathLst>
          </a:custGeom>
          <a:solidFill>
            <a:srgbClr val="FFCC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5" name="Freeform 75">
            <a:extLst>
              <a:ext uri="{FF2B5EF4-FFF2-40B4-BE49-F238E27FC236}">
                <a16:creationId xmlns:a16="http://schemas.microsoft.com/office/drawing/2014/main" id="{F0D01433-4E53-1049-AD46-601526C9BE4D}"/>
              </a:ext>
            </a:extLst>
          </p:cNvPr>
          <p:cNvSpPr>
            <a:spLocks/>
          </p:cNvSpPr>
          <p:nvPr/>
        </p:nvSpPr>
        <p:spPr bwMode="auto">
          <a:xfrm>
            <a:off x="4845050" y="5346700"/>
            <a:ext cx="1484313" cy="1370013"/>
          </a:xfrm>
          <a:custGeom>
            <a:avLst/>
            <a:gdLst>
              <a:gd name="T0" fmla="*/ 23 w 935"/>
              <a:gd name="T1" fmla="*/ 17 h 863"/>
              <a:gd name="T2" fmla="*/ 61 w 935"/>
              <a:gd name="T3" fmla="*/ 53 h 863"/>
              <a:gd name="T4" fmla="*/ 97 w 935"/>
              <a:gd name="T5" fmla="*/ 87 h 863"/>
              <a:gd name="T6" fmla="*/ 142 w 935"/>
              <a:gd name="T7" fmla="*/ 114 h 863"/>
              <a:gd name="T8" fmla="*/ 187 w 935"/>
              <a:gd name="T9" fmla="*/ 148 h 863"/>
              <a:gd name="T10" fmla="*/ 231 w 935"/>
              <a:gd name="T11" fmla="*/ 184 h 863"/>
              <a:gd name="T12" fmla="*/ 285 w 935"/>
              <a:gd name="T13" fmla="*/ 220 h 863"/>
              <a:gd name="T14" fmla="*/ 330 w 935"/>
              <a:gd name="T15" fmla="*/ 264 h 863"/>
              <a:gd name="T16" fmla="*/ 375 w 935"/>
              <a:gd name="T17" fmla="*/ 298 h 863"/>
              <a:gd name="T18" fmla="*/ 420 w 935"/>
              <a:gd name="T19" fmla="*/ 343 h 863"/>
              <a:gd name="T20" fmla="*/ 456 w 935"/>
              <a:gd name="T21" fmla="*/ 387 h 863"/>
              <a:gd name="T22" fmla="*/ 479 w 935"/>
              <a:gd name="T23" fmla="*/ 423 h 863"/>
              <a:gd name="T24" fmla="*/ 517 w 935"/>
              <a:gd name="T25" fmla="*/ 476 h 863"/>
              <a:gd name="T26" fmla="*/ 555 w 935"/>
              <a:gd name="T27" fmla="*/ 546 h 863"/>
              <a:gd name="T28" fmla="*/ 583 w 935"/>
              <a:gd name="T29" fmla="*/ 635 h 863"/>
              <a:gd name="T30" fmla="*/ 614 w 935"/>
              <a:gd name="T31" fmla="*/ 730 h 863"/>
              <a:gd name="T32" fmla="*/ 621 w 935"/>
              <a:gd name="T33" fmla="*/ 757 h 863"/>
              <a:gd name="T34" fmla="*/ 621 w 935"/>
              <a:gd name="T35" fmla="*/ 635 h 863"/>
              <a:gd name="T36" fmla="*/ 576 w 935"/>
              <a:gd name="T37" fmla="*/ 448 h 863"/>
              <a:gd name="T38" fmla="*/ 599 w 935"/>
              <a:gd name="T39" fmla="*/ 440 h 863"/>
              <a:gd name="T40" fmla="*/ 659 w 935"/>
              <a:gd name="T41" fmla="*/ 476 h 863"/>
              <a:gd name="T42" fmla="*/ 741 w 935"/>
              <a:gd name="T43" fmla="*/ 546 h 863"/>
              <a:gd name="T44" fmla="*/ 831 w 935"/>
              <a:gd name="T45" fmla="*/ 660 h 863"/>
              <a:gd name="T46" fmla="*/ 897 w 935"/>
              <a:gd name="T47" fmla="*/ 793 h 863"/>
              <a:gd name="T48" fmla="*/ 906 w 935"/>
              <a:gd name="T49" fmla="*/ 846 h 863"/>
              <a:gd name="T50" fmla="*/ 914 w 935"/>
              <a:gd name="T51" fmla="*/ 855 h 863"/>
              <a:gd name="T52" fmla="*/ 928 w 935"/>
              <a:gd name="T53" fmla="*/ 863 h 863"/>
              <a:gd name="T54" fmla="*/ 935 w 935"/>
              <a:gd name="T55" fmla="*/ 836 h 863"/>
              <a:gd name="T56" fmla="*/ 928 w 935"/>
              <a:gd name="T57" fmla="*/ 766 h 863"/>
              <a:gd name="T58" fmla="*/ 890 w 935"/>
              <a:gd name="T59" fmla="*/ 669 h 863"/>
              <a:gd name="T60" fmla="*/ 815 w 935"/>
              <a:gd name="T61" fmla="*/ 546 h 863"/>
              <a:gd name="T62" fmla="*/ 689 w 935"/>
              <a:gd name="T63" fmla="*/ 423 h 863"/>
              <a:gd name="T64" fmla="*/ 562 w 935"/>
              <a:gd name="T65" fmla="*/ 334 h 863"/>
              <a:gd name="T66" fmla="*/ 465 w 935"/>
              <a:gd name="T67" fmla="*/ 273 h 863"/>
              <a:gd name="T68" fmla="*/ 375 w 935"/>
              <a:gd name="T69" fmla="*/ 220 h 863"/>
              <a:gd name="T70" fmla="*/ 292 w 935"/>
              <a:gd name="T71" fmla="*/ 167 h 863"/>
              <a:gd name="T72" fmla="*/ 217 w 935"/>
              <a:gd name="T73" fmla="*/ 123 h 863"/>
              <a:gd name="T74" fmla="*/ 158 w 935"/>
              <a:gd name="T75" fmla="*/ 87 h 863"/>
              <a:gd name="T76" fmla="*/ 97 w 935"/>
              <a:gd name="T77" fmla="*/ 53 h 863"/>
              <a:gd name="T78" fmla="*/ 61 w 935"/>
              <a:gd name="T79" fmla="*/ 34 h 863"/>
              <a:gd name="T80" fmla="*/ 23 w 935"/>
              <a:gd name="T81" fmla="*/ 17 h 863"/>
              <a:gd name="T82" fmla="*/ 7 w 935"/>
              <a:gd name="T83" fmla="*/ 8 h 863"/>
              <a:gd name="T84" fmla="*/ 0 w 935"/>
              <a:gd name="T85" fmla="*/ 0 h 8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35"/>
              <a:gd name="T130" fmla="*/ 0 h 863"/>
              <a:gd name="T131" fmla="*/ 935 w 935"/>
              <a:gd name="T132" fmla="*/ 863 h 8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35" h="863">
                <a:moveTo>
                  <a:pt x="0" y="0"/>
                </a:moveTo>
                <a:lnTo>
                  <a:pt x="16" y="8"/>
                </a:lnTo>
                <a:lnTo>
                  <a:pt x="23" y="17"/>
                </a:lnTo>
                <a:lnTo>
                  <a:pt x="30" y="34"/>
                </a:lnTo>
                <a:lnTo>
                  <a:pt x="45" y="42"/>
                </a:lnTo>
                <a:lnTo>
                  <a:pt x="61" y="53"/>
                </a:lnTo>
                <a:lnTo>
                  <a:pt x="68" y="61"/>
                </a:lnTo>
                <a:lnTo>
                  <a:pt x="82" y="70"/>
                </a:lnTo>
                <a:lnTo>
                  <a:pt x="97" y="87"/>
                </a:lnTo>
                <a:lnTo>
                  <a:pt x="113" y="95"/>
                </a:lnTo>
                <a:lnTo>
                  <a:pt x="127" y="106"/>
                </a:lnTo>
                <a:lnTo>
                  <a:pt x="142" y="114"/>
                </a:lnTo>
                <a:lnTo>
                  <a:pt x="158" y="131"/>
                </a:lnTo>
                <a:lnTo>
                  <a:pt x="172" y="140"/>
                </a:lnTo>
                <a:lnTo>
                  <a:pt x="187" y="148"/>
                </a:lnTo>
                <a:lnTo>
                  <a:pt x="203" y="167"/>
                </a:lnTo>
                <a:lnTo>
                  <a:pt x="217" y="176"/>
                </a:lnTo>
                <a:lnTo>
                  <a:pt x="231" y="184"/>
                </a:lnTo>
                <a:lnTo>
                  <a:pt x="248" y="201"/>
                </a:lnTo>
                <a:lnTo>
                  <a:pt x="262" y="212"/>
                </a:lnTo>
                <a:lnTo>
                  <a:pt x="285" y="220"/>
                </a:lnTo>
                <a:lnTo>
                  <a:pt x="300" y="237"/>
                </a:lnTo>
                <a:lnTo>
                  <a:pt x="314" y="245"/>
                </a:lnTo>
                <a:lnTo>
                  <a:pt x="330" y="264"/>
                </a:lnTo>
                <a:lnTo>
                  <a:pt x="345" y="273"/>
                </a:lnTo>
                <a:lnTo>
                  <a:pt x="359" y="290"/>
                </a:lnTo>
                <a:lnTo>
                  <a:pt x="375" y="298"/>
                </a:lnTo>
                <a:lnTo>
                  <a:pt x="389" y="317"/>
                </a:lnTo>
                <a:lnTo>
                  <a:pt x="404" y="326"/>
                </a:lnTo>
                <a:lnTo>
                  <a:pt x="420" y="343"/>
                </a:lnTo>
                <a:lnTo>
                  <a:pt x="434" y="360"/>
                </a:lnTo>
                <a:lnTo>
                  <a:pt x="441" y="370"/>
                </a:lnTo>
                <a:lnTo>
                  <a:pt x="456" y="387"/>
                </a:lnTo>
                <a:lnTo>
                  <a:pt x="465" y="396"/>
                </a:lnTo>
                <a:lnTo>
                  <a:pt x="472" y="404"/>
                </a:lnTo>
                <a:lnTo>
                  <a:pt x="479" y="423"/>
                </a:lnTo>
                <a:lnTo>
                  <a:pt x="494" y="440"/>
                </a:lnTo>
                <a:lnTo>
                  <a:pt x="501" y="457"/>
                </a:lnTo>
                <a:lnTo>
                  <a:pt x="517" y="476"/>
                </a:lnTo>
                <a:lnTo>
                  <a:pt x="524" y="501"/>
                </a:lnTo>
                <a:lnTo>
                  <a:pt x="538" y="518"/>
                </a:lnTo>
                <a:lnTo>
                  <a:pt x="555" y="546"/>
                </a:lnTo>
                <a:lnTo>
                  <a:pt x="562" y="582"/>
                </a:lnTo>
                <a:lnTo>
                  <a:pt x="576" y="607"/>
                </a:lnTo>
                <a:lnTo>
                  <a:pt x="583" y="635"/>
                </a:lnTo>
                <a:lnTo>
                  <a:pt x="590" y="669"/>
                </a:lnTo>
                <a:lnTo>
                  <a:pt x="607" y="704"/>
                </a:lnTo>
                <a:lnTo>
                  <a:pt x="614" y="730"/>
                </a:lnTo>
                <a:lnTo>
                  <a:pt x="621" y="766"/>
                </a:lnTo>
                <a:lnTo>
                  <a:pt x="621" y="757"/>
                </a:lnTo>
                <a:lnTo>
                  <a:pt x="621" y="721"/>
                </a:lnTo>
                <a:lnTo>
                  <a:pt x="621" y="688"/>
                </a:lnTo>
                <a:lnTo>
                  <a:pt x="621" y="635"/>
                </a:lnTo>
                <a:lnTo>
                  <a:pt x="614" y="571"/>
                </a:lnTo>
                <a:lnTo>
                  <a:pt x="599" y="510"/>
                </a:lnTo>
                <a:lnTo>
                  <a:pt x="576" y="448"/>
                </a:lnTo>
                <a:lnTo>
                  <a:pt x="576" y="440"/>
                </a:lnTo>
                <a:lnTo>
                  <a:pt x="583" y="440"/>
                </a:lnTo>
                <a:lnTo>
                  <a:pt x="599" y="440"/>
                </a:lnTo>
                <a:lnTo>
                  <a:pt x="614" y="440"/>
                </a:lnTo>
                <a:lnTo>
                  <a:pt x="635" y="457"/>
                </a:lnTo>
                <a:lnTo>
                  <a:pt x="659" y="476"/>
                </a:lnTo>
                <a:lnTo>
                  <a:pt x="689" y="493"/>
                </a:lnTo>
                <a:lnTo>
                  <a:pt x="711" y="518"/>
                </a:lnTo>
                <a:lnTo>
                  <a:pt x="741" y="546"/>
                </a:lnTo>
                <a:lnTo>
                  <a:pt x="770" y="582"/>
                </a:lnTo>
                <a:lnTo>
                  <a:pt x="801" y="616"/>
                </a:lnTo>
                <a:lnTo>
                  <a:pt x="831" y="660"/>
                </a:lnTo>
                <a:lnTo>
                  <a:pt x="853" y="696"/>
                </a:lnTo>
                <a:lnTo>
                  <a:pt x="876" y="740"/>
                </a:lnTo>
                <a:lnTo>
                  <a:pt x="897" y="793"/>
                </a:lnTo>
                <a:lnTo>
                  <a:pt x="906" y="836"/>
                </a:lnTo>
                <a:lnTo>
                  <a:pt x="906" y="846"/>
                </a:lnTo>
                <a:lnTo>
                  <a:pt x="914" y="846"/>
                </a:lnTo>
                <a:lnTo>
                  <a:pt x="914" y="855"/>
                </a:lnTo>
                <a:lnTo>
                  <a:pt x="921" y="863"/>
                </a:lnTo>
                <a:lnTo>
                  <a:pt x="928" y="863"/>
                </a:lnTo>
                <a:lnTo>
                  <a:pt x="935" y="855"/>
                </a:lnTo>
                <a:lnTo>
                  <a:pt x="935" y="836"/>
                </a:lnTo>
                <a:lnTo>
                  <a:pt x="928" y="819"/>
                </a:lnTo>
                <a:lnTo>
                  <a:pt x="928" y="793"/>
                </a:lnTo>
                <a:lnTo>
                  <a:pt x="928" y="766"/>
                </a:lnTo>
                <a:lnTo>
                  <a:pt x="921" y="740"/>
                </a:lnTo>
                <a:lnTo>
                  <a:pt x="906" y="704"/>
                </a:lnTo>
                <a:lnTo>
                  <a:pt x="890" y="669"/>
                </a:lnTo>
                <a:lnTo>
                  <a:pt x="876" y="624"/>
                </a:lnTo>
                <a:lnTo>
                  <a:pt x="845" y="590"/>
                </a:lnTo>
                <a:lnTo>
                  <a:pt x="815" y="546"/>
                </a:lnTo>
                <a:lnTo>
                  <a:pt x="786" y="501"/>
                </a:lnTo>
                <a:lnTo>
                  <a:pt x="741" y="457"/>
                </a:lnTo>
                <a:lnTo>
                  <a:pt x="689" y="423"/>
                </a:lnTo>
                <a:lnTo>
                  <a:pt x="628" y="379"/>
                </a:lnTo>
                <a:lnTo>
                  <a:pt x="590" y="351"/>
                </a:lnTo>
                <a:lnTo>
                  <a:pt x="562" y="334"/>
                </a:lnTo>
                <a:lnTo>
                  <a:pt x="524" y="307"/>
                </a:lnTo>
                <a:lnTo>
                  <a:pt x="494" y="290"/>
                </a:lnTo>
                <a:lnTo>
                  <a:pt x="465" y="273"/>
                </a:lnTo>
                <a:lnTo>
                  <a:pt x="434" y="254"/>
                </a:lnTo>
                <a:lnTo>
                  <a:pt x="404" y="228"/>
                </a:lnTo>
                <a:lnTo>
                  <a:pt x="375" y="220"/>
                </a:lnTo>
                <a:lnTo>
                  <a:pt x="345" y="201"/>
                </a:lnTo>
                <a:lnTo>
                  <a:pt x="314" y="184"/>
                </a:lnTo>
                <a:lnTo>
                  <a:pt x="292" y="167"/>
                </a:lnTo>
                <a:lnTo>
                  <a:pt x="262" y="148"/>
                </a:lnTo>
                <a:lnTo>
                  <a:pt x="240" y="140"/>
                </a:lnTo>
                <a:lnTo>
                  <a:pt x="217" y="123"/>
                </a:lnTo>
                <a:lnTo>
                  <a:pt x="196" y="114"/>
                </a:lnTo>
                <a:lnTo>
                  <a:pt x="172" y="95"/>
                </a:lnTo>
                <a:lnTo>
                  <a:pt x="158" y="87"/>
                </a:lnTo>
                <a:lnTo>
                  <a:pt x="134" y="78"/>
                </a:lnTo>
                <a:lnTo>
                  <a:pt x="113" y="61"/>
                </a:lnTo>
                <a:lnTo>
                  <a:pt x="97" y="53"/>
                </a:lnTo>
                <a:lnTo>
                  <a:pt x="82" y="42"/>
                </a:lnTo>
                <a:lnTo>
                  <a:pt x="68" y="42"/>
                </a:lnTo>
                <a:lnTo>
                  <a:pt x="61" y="34"/>
                </a:lnTo>
                <a:lnTo>
                  <a:pt x="45" y="25"/>
                </a:lnTo>
                <a:lnTo>
                  <a:pt x="38" y="17"/>
                </a:lnTo>
                <a:lnTo>
                  <a:pt x="23" y="17"/>
                </a:lnTo>
                <a:lnTo>
                  <a:pt x="16" y="8"/>
                </a:lnTo>
                <a:lnTo>
                  <a:pt x="7" y="8"/>
                </a:lnTo>
                <a:lnTo>
                  <a:pt x="7" y="0"/>
                </a:lnTo>
                <a:lnTo>
                  <a:pt x="0" y="0"/>
                </a:lnTo>
                <a:close/>
              </a:path>
            </a:pathLst>
          </a:custGeom>
          <a:solidFill>
            <a:srgbClr val="B6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6" name="Freeform 76">
            <a:extLst>
              <a:ext uri="{FF2B5EF4-FFF2-40B4-BE49-F238E27FC236}">
                <a16:creationId xmlns:a16="http://schemas.microsoft.com/office/drawing/2014/main" id="{32D79FA6-A4F1-B746-9B79-C70F790C15AB}"/>
              </a:ext>
            </a:extLst>
          </p:cNvPr>
          <p:cNvSpPr>
            <a:spLocks/>
          </p:cNvSpPr>
          <p:nvPr/>
        </p:nvSpPr>
        <p:spPr bwMode="auto">
          <a:xfrm>
            <a:off x="2898775" y="3708400"/>
            <a:ext cx="1019175" cy="1665288"/>
          </a:xfrm>
          <a:custGeom>
            <a:avLst/>
            <a:gdLst>
              <a:gd name="T0" fmla="*/ 238 w 642"/>
              <a:gd name="T1" fmla="*/ 19 h 1049"/>
              <a:gd name="T2" fmla="*/ 269 w 642"/>
              <a:gd name="T3" fmla="*/ 36 h 1049"/>
              <a:gd name="T4" fmla="*/ 291 w 642"/>
              <a:gd name="T5" fmla="*/ 52 h 1049"/>
              <a:gd name="T6" fmla="*/ 314 w 642"/>
              <a:gd name="T7" fmla="*/ 72 h 1049"/>
              <a:gd name="T8" fmla="*/ 352 w 642"/>
              <a:gd name="T9" fmla="*/ 97 h 1049"/>
              <a:gd name="T10" fmla="*/ 373 w 642"/>
              <a:gd name="T11" fmla="*/ 124 h 1049"/>
              <a:gd name="T12" fmla="*/ 396 w 642"/>
              <a:gd name="T13" fmla="*/ 141 h 1049"/>
              <a:gd name="T14" fmla="*/ 425 w 642"/>
              <a:gd name="T15" fmla="*/ 177 h 1049"/>
              <a:gd name="T16" fmla="*/ 456 w 642"/>
              <a:gd name="T17" fmla="*/ 194 h 1049"/>
              <a:gd name="T18" fmla="*/ 486 w 642"/>
              <a:gd name="T19" fmla="*/ 220 h 1049"/>
              <a:gd name="T20" fmla="*/ 501 w 642"/>
              <a:gd name="T21" fmla="*/ 230 h 1049"/>
              <a:gd name="T22" fmla="*/ 522 w 642"/>
              <a:gd name="T23" fmla="*/ 247 h 1049"/>
              <a:gd name="T24" fmla="*/ 538 w 642"/>
              <a:gd name="T25" fmla="*/ 256 h 1049"/>
              <a:gd name="T26" fmla="*/ 567 w 642"/>
              <a:gd name="T27" fmla="*/ 256 h 1049"/>
              <a:gd name="T28" fmla="*/ 486 w 642"/>
              <a:gd name="T29" fmla="*/ 378 h 1049"/>
              <a:gd name="T30" fmla="*/ 425 w 642"/>
              <a:gd name="T31" fmla="*/ 476 h 1049"/>
              <a:gd name="T32" fmla="*/ 396 w 642"/>
              <a:gd name="T33" fmla="*/ 556 h 1049"/>
              <a:gd name="T34" fmla="*/ 387 w 642"/>
              <a:gd name="T35" fmla="*/ 626 h 1049"/>
              <a:gd name="T36" fmla="*/ 396 w 642"/>
              <a:gd name="T37" fmla="*/ 670 h 1049"/>
              <a:gd name="T38" fmla="*/ 411 w 642"/>
              <a:gd name="T39" fmla="*/ 696 h 1049"/>
              <a:gd name="T40" fmla="*/ 425 w 642"/>
              <a:gd name="T41" fmla="*/ 715 h 1049"/>
              <a:gd name="T42" fmla="*/ 441 w 642"/>
              <a:gd name="T43" fmla="*/ 723 h 1049"/>
              <a:gd name="T44" fmla="*/ 463 w 642"/>
              <a:gd name="T45" fmla="*/ 723 h 1049"/>
              <a:gd name="T46" fmla="*/ 486 w 642"/>
              <a:gd name="T47" fmla="*/ 715 h 1049"/>
              <a:gd name="T48" fmla="*/ 515 w 642"/>
              <a:gd name="T49" fmla="*/ 696 h 1049"/>
              <a:gd name="T50" fmla="*/ 545 w 642"/>
              <a:gd name="T51" fmla="*/ 670 h 1049"/>
              <a:gd name="T52" fmla="*/ 583 w 642"/>
              <a:gd name="T53" fmla="*/ 662 h 1049"/>
              <a:gd name="T54" fmla="*/ 612 w 642"/>
              <a:gd name="T55" fmla="*/ 653 h 1049"/>
              <a:gd name="T56" fmla="*/ 635 w 642"/>
              <a:gd name="T57" fmla="*/ 662 h 1049"/>
              <a:gd name="T58" fmla="*/ 642 w 642"/>
              <a:gd name="T59" fmla="*/ 696 h 1049"/>
              <a:gd name="T60" fmla="*/ 628 w 642"/>
              <a:gd name="T61" fmla="*/ 759 h 1049"/>
              <a:gd name="T62" fmla="*/ 605 w 642"/>
              <a:gd name="T63" fmla="*/ 829 h 1049"/>
              <a:gd name="T64" fmla="*/ 576 w 642"/>
              <a:gd name="T65" fmla="*/ 916 h 1049"/>
              <a:gd name="T66" fmla="*/ 531 w 642"/>
              <a:gd name="T67" fmla="*/ 988 h 1049"/>
              <a:gd name="T68" fmla="*/ 486 w 642"/>
              <a:gd name="T69" fmla="*/ 1032 h 1049"/>
              <a:gd name="T70" fmla="*/ 449 w 642"/>
              <a:gd name="T71" fmla="*/ 1049 h 1049"/>
              <a:gd name="T72" fmla="*/ 411 w 642"/>
              <a:gd name="T73" fmla="*/ 1049 h 1049"/>
              <a:gd name="T74" fmla="*/ 366 w 642"/>
              <a:gd name="T75" fmla="*/ 1040 h 1049"/>
              <a:gd name="T76" fmla="*/ 321 w 642"/>
              <a:gd name="T77" fmla="*/ 1040 h 1049"/>
              <a:gd name="T78" fmla="*/ 269 w 642"/>
              <a:gd name="T79" fmla="*/ 1021 h 1049"/>
              <a:gd name="T80" fmla="*/ 217 w 642"/>
              <a:gd name="T81" fmla="*/ 1004 h 1049"/>
              <a:gd name="T82" fmla="*/ 163 w 642"/>
              <a:gd name="T83" fmla="*/ 988 h 1049"/>
              <a:gd name="T84" fmla="*/ 118 w 642"/>
              <a:gd name="T85" fmla="*/ 969 h 1049"/>
              <a:gd name="T86" fmla="*/ 81 w 642"/>
              <a:gd name="T87" fmla="*/ 943 h 1049"/>
              <a:gd name="T88" fmla="*/ 52 w 642"/>
              <a:gd name="T89" fmla="*/ 926 h 1049"/>
              <a:gd name="T90" fmla="*/ 36 w 642"/>
              <a:gd name="T91" fmla="*/ 907 h 1049"/>
              <a:gd name="T92" fmla="*/ 0 w 642"/>
              <a:gd name="T93" fmla="*/ 793 h 1049"/>
              <a:gd name="T94" fmla="*/ 7 w 642"/>
              <a:gd name="T95" fmla="*/ 643 h 1049"/>
              <a:gd name="T96" fmla="*/ 45 w 642"/>
              <a:gd name="T97" fmla="*/ 548 h 1049"/>
              <a:gd name="T98" fmla="*/ 66 w 642"/>
              <a:gd name="T99" fmla="*/ 503 h 1049"/>
              <a:gd name="T100" fmla="*/ 97 w 642"/>
              <a:gd name="T101" fmla="*/ 467 h 1049"/>
              <a:gd name="T102" fmla="*/ 118 w 642"/>
              <a:gd name="T103" fmla="*/ 431 h 1049"/>
              <a:gd name="T104" fmla="*/ 134 w 642"/>
              <a:gd name="T105" fmla="*/ 406 h 1049"/>
              <a:gd name="T106" fmla="*/ 142 w 642"/>
              <a:gd name="T107" fmla="*/ 389 h 1049"/>
              <a:gd name="T108" fmla="*/ 156 w 642"/>
              <a:gd name="T109" fmla="*/ 353 h 1049"/>
              <a:gd name="T110" fmla="*/ 179 w 642"/>
              <a:gd name="T111" fmla="*/ 283 h 1049"/>
              <a:gd name="T112" fmla="*/ 194 w 642"/>
              <a:gd name="T113" fmla="*/ 167 h 1049"/>
              <a:gd name="T114" fmla="*/ 201 w 642"/>
              <a:gd name="T115" fmla="*/ 44 h 1049"/>
              <a:gd name="T116" fmla="*/ 208 w 642"/>
              <a:gd name="T117" fmla="*/ 0 h 10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2"/>
              <a:gd name="T178" fmla="*/ 0 h 1049"/>
              <a:gd name="T179" fmla="*/ 642 w 642"/>
              <a:gd name="T180" fmla="*/ 1049 h 10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2" h="1049">
                <a:moveTo>
                  <a:pt x="217" y="0"/>
                </a:moveTo>
                <a:lnTo>
                  <a:pt x="231" y="8"/>
                </a:lnTo>
                <a:lnTo>
                  <a:pt x="238" y="19"/>
                </a:lnTo>
                <a:lnTo>
                  <a:pt x="246" y="19"/>
                </a:lnTo>
                <a:lnTo>
                  <a:pt x="262" y="27"/>
                </a:lnTo>
                <a:lnTo>
                  <a:pt x="269" y="36"/>
                </a:lnTo>
                <a:lnTo>
                  <a:pt x="276" y="44"/>
                </a:lnTo>
                <a:lnTo>
                  <a:pt x="283" y="52"/>
                </a:lnTo>
                <a:lnTo>
                  <a:pt x="291" y="52"/>
                </a:lnTo>
                <a:lnTo>
                  <a:pt x="298" y="52"/>
                </a:lnTo>
                <a:lnTo>
                  <a:pt x="307" y="61"/>
                </a:lnTo>
                <a:lnTo>
                  <a:pt x="314" y="72"/>
                </a:lnTo>
                <a:lnTo>
                  <a:pt x="321" y="80"/>
                </a:lnTo>
                <a:lnTo>
                  <a:pt x="335" y="88"/>
                </a:lnTo>
                <a:lnTo>
                  <a:pt x="352" y="97"/>
                </a:lnTo>
                <a:lnTo>
                  <a:pt x="359" y="105"/>
                </a:lnTo>
                <a:lnTo>
                  <a:pt x="366" y="114"/>
                </a:lnTo>
                <a:lnTo>
                  <a:pt x="373" y="124"/>
                </a:lnTo>
                <a:lnTo>
                  <a:pt x="380" y="133"/>
                </a:lnTo>
                <a:lnTo>
                  <a:pt x="387" y="141"/>
                </a:lnTo>
                <a:lnTo>
                  <a:pt x="396" y="141"/>
                </a:lnTo>
                <a:lnTo>
                  <a:pt x="404" y="150"/>
                </a:lnTo>
                <a:lnTo>
                  <a:pt x="418" y="158"/>
                </a:lnTo>
                <a:lnTo>
                  <a:pt x="425" y="177"/>
                </a:lnTo>
                <a:lnTo>
                  <a:pt x="432" y="177"/>
                </a:lnTo>
                <a:lnTo>
                  <a:pt x="449" y="186"/>
                </a:lnTo>
                <a:lnTo>
                  <a:pt x="456" y="194"/>
                </a:lnTo>
                <a:lnTo>
                  <a:pt x="463" y="203"/>
                </a:lnTo>
                <a:lnTo>
                  <a:pt x="477" y="211"/>
                </a:lnTo>
                <a:lnTo>
                  <a:pt x="486" y="220"/>
                </a:lnTo>
                <a:lnTo>
                  <a:pt x="493" y="220"/>
                </a:lnTo>
                <a:lnTo>
                  <a:pt x="501" y="230"/>
                </a:lnTo>
                <a:lnTo>
                  <a:pt x="508" y="239"/>
                </a:lnTo>
                <a:lnTo>
                  <a:pt x="515" y="239"/>
                </a:lnTo>
                <a:lnTo>
                  <a:pt x="522" y="247"/>
                </a:lnTo>
                <a:lnTo>
                  <a:pt x="531" y="247"/>
                </a:lnTo>
                <a:lnTo>
                  <a:pt x="538" y="247"/>
                </a:lnTo>
                <a:lnTo>
                  <a:pt x="538" y="256"/>
                </a:lnTo>
                <a:lnTo>
                  <a:pt x="545" y="256"/>
                </a:lnTo>
                <a:lnTo>
                  <a:pt x="567" y="256"/>
                </a:lnTo>
                <a:lnTo>
                  <a:pt x="538" y="300"/>
                </a:lnTo>
                <a:lnTo>
                  <a:pt x="508" y="344"/>
                </a:lnTo>
                <a:lnTo>
                  <a:pt x="486" y="378"/>
                </a:lnTo>
                <a:lnTo>
                  <a:pt x="463" y="414"/>
                </a:lnTo>
                <a:lnTo>
                  <a:pt x="441" y="450"/>
                </a:lnTo>
                <a:lnTo>
                  <a:pt x="425" y="476"/>
                </a:lnTo>
                <a:lnTo>
                  <a:pt x="411" y="512"/>
                </a:lnTo>
                <a:lnTo>
                  <a:pt x="404" y="537"/>
                </a:lnTo>
                <a:lnTo>
                  <a:pt x="396" y="556"/>
                </a:lnTo>
                <a:lnTo>
                  <a:pt x="396" y="581"/>
                </a:lnTo>
                <a:lnTo>
                  <a:pt x="396" y="609"/>
                </a:lnTo>
                <a:lnTo>
                  <a:pt x="387" y="626"/>
                </a:lnTo>
                <a:lnTo>
                  <a:pt x="387" y="634"/>
                </a:lnTo>
                <a:lnTo>
                  <a:pt x="396" y="653"/>
                </a:lnTo>
                <a:lnTo>
                  <a:pt x="396" y="670"/>
                </a:lnTo>
                <a:lnTo>
                  <a:pt x="404" y="679"/>
                </a:lnTo>
                <a:lnTo>
                  <a:pt x="404" y="687"/>
                </a:lnTo>
                <a:lnTo>
                  <a:pt x="411" y="696"/>
                </a:lnTo>
                <a:lnTo>
                  <a:pt x="411" y="706"/>
                </a:lnTo>
                <a:lnTo>
                  <a:pt x="418" y="715"/>
                </a:lnTo>
                <a:lnTo>
                  <a:pt x="425" y="715"/>
                </a:lnTo>
                <a:lnTo>
                  <a:pt x="432" y="715"/>
                </a:lnTo>
                <a:lnTo>
                  <a:pt x="432" y="723"/>
                </a:lnTo>
                <a:lnTo>
                  <a:pt x="441" y="723"/>
                </a:lnTo>
                <a:lnTo>
                  <a:pt x="449" y="723"/>
                </a:lnTo>
                <a:lnTo>
                  <a:pt x="456" y="723"/>
                </a:lnTo>
                <a:lnTo>
                  <a:pt x="463" y="723"/>
                </a:lnTo>
                <a:lnTo>
                  <a:pt x="470" y="715"/>
                </a:lnTo>
                <a:lnTo>
                  <a:pt x="477" y="715"/>
                </a:lnTo>
                <a:lnTo>
                  <a:pt x="486" y="715"/>
                </a:lnTo>
                <a:lnTo>
                  <a:pt x="493" y="706"/>
                </a:lnTo>
                <a:lnTo>
                  <a:pt x="508" y="696"/>
                </a:lnTo>
                <a:lnTo>
                  <a:pt x="515" y="696"/>
                </a:lnTo>
                <a:lnTo>
                  <a:pt x="522" y="687"/>
                </a:lnTo>
                <a:lnTo>
                  <a:pt x="538" y="679"/>
                </a:lnTo>
                <a:lnTo>
                  <a:pt x="545" y="670"/>
                </a:lnTo>
                <a:lnTo>
                  <a:pt x="560" y="670"/>
                </a:lnTo>
                <a:lnTo>
                  <a:pt x="567" y="662"/>
                </a:lnTo>
                <a:lnTo>
                  <a:pt x="583" y="662"/>
                </a:lnTo>
                <a:lnTo>
                  <a:pt x="598" y="653"/>
                </a:lnTo>
                <a:lnTo>
                  <a:pt x="605" y="653"/>
                </a:lnTo>
                <a:lnTo>
                  <a:pt x="612" y="653"/>
                </a:lnTo>
                <a:lnTo>
                  <a:pt x="628" y="662"/>
                </a:lnTo>
                <a:lnTo>
                  <a:pt x="635" y="662"/>
                </a:lnTo>
                <a:lnTo>
                  <a:pt x="642" y="670"/>
                </a:lnTo>
                <a:lnTo>
                  <a:pt x="642" y="687"/>
                </a:lnTo>
                <a:lnTo>
                  <a:pt x="642" y="696"/>
                </a:lnTo>
                <a:lnTo>
                  <a:pt x="635" y="715"/>
                </a:lnTo>
                <a:lnTo>
                  <a:pt x="635" y="732"/>
                </a:lnTo>
                <a:lnTo>
                  <a:pt x="628" y="759"/>
                </a:lnTo>
                <a:lnTo>
                  <a:pt x="621" y="784"/>
                </a:lnTo>
                <a:lnTo>
                  <a:pt x="612" y="812"/>
                </a:lnTo>
                <a:lnTo>
                  <a:pt x="605" y="829"/>
                </a:lnTo>
                <a:lnTo>
                  <a:pt x="598" y="865"/>
                </a:lnTo>
                <a:lnTo>
                  <a:pt x="583" y="890"/>
                </a:lnTo>
                <a:lnTo>
                  <a:pt x="576" y="916"/>
                </a:lnTo>
                <a:lnTo>
                  <a:pt x="560" y="943"/>
                </a:lnTo>
                <a:lnTo>
                  <a:pt x="545" y="960"/>
                </a:lnTo>
                <a:lnTo>
                  <a:pt x="531" y="988"/>
                </a:lnTo>
                <a:lnTo>
                  <a:pt x="515" y="1004"/>
                </a:lnTo>
                <a:lnTo>
                  <a:pt x="501" y="1021"/>
                </a:lnTo>
                <a:lnTo>
                  <a:pt x="486" y="1032"/>
                </a:lnTo>
                <a:lnTo>
                  <a:pt x="470" y="1040"/>
                </a:lnTo>
                <a:lnTo>
                  <a:pt x="463" y="1040"/>
                </a:lnTo>
                <a:lnTo>
                  <a:pt x="449" y="1049"/>
                </a:lnTo>
                <a:lnTo>
                  <a:pt x="432" y="1049"/>
                </a:lnTo>
                <a:lnTo>
                  <a:pt x="425" y="1049"/>
                </a:lnTo>
                <a:lnTo>
                  <a:pt x="411" y="1049"/>
                </a:lnTo>
                <a:lnTo>
                  <a:pt x="396" y="1049"/>
                </a:lnTo>
                <a:lnTo>
                  <a:pt x="380" y="1049"/>
                </a:lnTo>
                <a:lnTo>
                  <a:pt x="366" y="1040"/>
                </a:lnTo>
                <a:lnTo>
                  <a:pt x="352" y="1040"/>
                </a:lnTo>
                <a:lnTo>
                  <a:pt x="335" y="1040"/>
                </a:lnTo>
                <a:lnTo>
                  <a:pt x="321" y="1040"/>
                </a:lnTo>
                <a:lnTo>
                  <a:pt x="307" y="1032"/>
                </a:lnTo>
                <a:lnTo>
                  <a:pt x="283" y="1032"/>
                </a:lnTo>
                <a:lnTo>
                  <a:pt x="269" y="1021"/>
                </a:lnTo>
                <a:lnTo>
                  <a:pt x="253" y="1021"/>
                </a:lnTo>
                <a:lnTo>
                  <a:pt x="231" y="1013"/>
                </a:lnTo>
                <a:lnTo>
                  <a:pt x="217" y="1004"/>
                </a:lnTo>
                <a:lnTo>
                  <a:pt x="201" y="1004"/>
                </a:lnTo>
                <a:lnTo>
                  <a:pt x="186" y="996"/>
                </a:lnTo>
                <a:lnTo>
                  <a:pt x="163" y="988"/>
                </a:lnTo>
                <a:lnTo>
                  <a:pt x="149" y="988"/>
                </a:lnTo>
                <a:lnTo>
                  <a:pt x="134" y="979"/>
                </a:lnTo>
                <a:lnTo>
                  <a:pt x="118" y="969"/>
                </a:lnTo>
                <a:lnTo>
                  <a:pt x="104" y="960"/>
                </a:lnTo>
                <a:lnTo>
                  <a:pt x="97" y="952"/>
                </a:lnTo>
                <a:lnTo>
                  <a:pt x="81" y="943"/>
                </a:lnTo>
                <a:lnTo>
                  <a:pt x="73" y="943"/>
                </a:lnTo>
                <a:lnTo>
                  <a:pt x="59" y="935"/>
                </a:lnTo>
                <a:lnTo>
                  <a:pt x="52" y="926"/>
                </a:lnTo>
                <a:lnTo>
                  <a:pt x="45" y="926"/>
                </a:lnTo>
                <a:lnTo>
                  <a:pt x="36" y="916"/>
                </a:lnTo>
                <a:lnTo>
                  <a:pt x="36" y="907"/>
                </a:lnTo>
                <a:lnTo>
                  <a:pt x="14" y="873"/>
                </a:lnTo>
                <a:lnTo>
                  <a:pt x="7" y="837"/>
                </a:lnTo>
                <a:lnTo>
                  <a:pt x="0" y="793"/>
                </a:lnTo>
                <a:lnTo>
                  <a:pt x="0" y="740"/>
                </a:lnTo>
                <a:lnTo>
                  <a:pt x="0" y="687"/>
                </a:lnTo>
                <a:lnTo>
                  <a:pt x="7" y="643"/>
                </a:lnTo>
                <a:lnTo>
                  <a:pt x="14" y="600"/>
                </a:lnTo>
                <a:lnTo>
                  <a:pt x="36" y="556"/>
                </a:lnTo>
                <a:lnTo>
                  <a:pt x="45" y="548"/>
                </a:lnTo>
                <a:lnTo>
                  <a:pt x="52" y="528"/>
                </a:lnTo>
                <a:lnTo>
                  <a:pt x="59" y="512"/>
                </a:lnTo>
                <a:lnTo>
                  <a:pt x="66" y="503"/>
                </a:lnTo>
                <a:lnTo>
                  <a:pt x="73" y="495"/>
                </a:lnTo>
                <a:lnTo>
                  <a:pt x="89" y="476"/>
                </a:lnTo>
                <a:lnTo>
                  <a:pt x="97" y="467"/>
                </a:lnTo>
                <a:lnTo>
                  <a:pt x="104" y="450"/>
                </a:lnTo>
                <a:lnTo>
                  <a:pt x="111" y="442"/>
                </a:lnTo>
                <a:lnTo>
                  <a:pt x="118" y="431"/>
                </a:lnTo>
                <a:lnTo>
                  <a:pt x="125" y="423"/>
                </a:lnTo>
                <a:lnTo>
                  <a:pt x="125" y="414"/>
                </a:lnTo>
                <a:lnTo>
                  <a:pt x="134" y="406"/>
                </a:lnTo>
                <a:lnTo>
                  <a:pt x="142" y="397"/>
                </a:lnTo>
                <a:lnTo>
                  <a:pt x="142" y="389"/>
                </a:lnTo>
                <a:lnTo>
                  <a:pt x="149" y="378"/>
                </a:lnTo>
                <a:lnTo>
                  <a:pt x="156" y="370"/>
                </a:lnTo>
                <a:lnTo>
                  <a:pt x="156" y="353"/>
                </a:lnTo>
                <a:lnTo>
                  <a:pt x="163" y="336"/>
                </a:lnTo>
                <a:lnTo>
                  <a:pt x="170" y="308"/>
                </a:lnTo>
                <a:lnTo>
                  <a:pt x="179" y="283"/>
                </a:lnTo>
                <a:lnTo>
                  <a:pt x="186" y="256"/>
                </a:lnTo>
                <a:lnTo>
                  <a:pt x="186" y="220"/>
                </a:lnTo>
                <a:lnTo>
                  <a:pt x="194" y="167"/>
                </a:lnTo>
                <a:lnTo>
                  <a:pt x="194" y="124"/>
                </a:lnTo>
                <a:lnTo>
                  <a:pt x="201" y="80"/>
                </a:lnTo>
                <a:lnTo>
                  <a:pt x="201" y="44"/>
                </a:lnTo>
                <a:lnTo>
                  <a:pt x="201" y="27"/>
                </a:lnTo>
                <a:lnTo>
                  <a:pt x="208" y="8"/>
                </a:lnTo>
                <a:lnTo>
                  <a:pt x="208" y="0"/>
                </a:lnTo>
                <a:lnTo>
                  <a:pt x="217" y="0"/>
                </a:lnTo>
                <a:close/>
              </a:path>
            </a:pathLst>
          </a:custGeom>
          <a:solidFill>
            <a:srgbClr val="E6B38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7" name="Freeform 77">
            <a:extLst>
              <a:ext uri="{FF2B5EF4-FFF2-40B4-BE49-F238E27FC236}">
                <a16:creationId xmlns:a16="http://schemas.microsoft.com/office/drawing/2014/main" id="{C819DBB3-159C-6744-B46D-770FC8D36997}"/>
              </a:ext>
            </a:extLst>
          </p:cNvPr>
          <p:cNvSpPr>
            <a:spLocks/>
          </p:cNvSpPr>
          <p:nvPr/>
        </p:nvSpPr>
        <p:spPr bwMode="auto">
          <a:xfrm>
            <a:off x="3217863" y="3681413"/>
            <a:ext cx="393700" cy="349250"/>
          </a:xfrm>
          <a:custGeom>
            <a:avLst/>
            <a:gdLst>
              <a:gd name="T0" fmla="*/ 7 w 248"/>
              <a:gd name="T1" fmla="*/ 8 h 220"/>
              <a:gd name="T2" fmla="*/ 30 w 248"/>
              <a:gd name="T3" fmla="*/ 17 h 220"/>
              <a:gd name="T4" fmla="*/ 52 w 248"/>
              <a:gd name="T5" fmla="*/ 36 h 220"/>
              <a:gd name="T6" fmla="*/ 68 w 248"/>
              <a:gd name="T7" fmla="*/ 44 h 220"/>
              <a:gd name="T8" fmla="*/ 82 w 248"/>
              <a:gd name="T9" fmla="*/ 53 h 220"/>
              <a:gd name="T10" fmla="*/ 97 w 248"/>
              <a:gd name="T11" fmla="*/ 69 h 220"/>
              <a:gd name="T12" fmla="*/ 113 w 248"/>
              <a:gd name="T13" fmla="*/ 78 h 220"/>
              <a:gd name="T14" fmla="*/ 127 w 248"/>
              <a:gd name="T15" fmla="*/ 89 h 220"/>
              <a:gd name="T16" fmla="*/ 134 w 248"/>
              <a:gd name="T17" fmla="*/ 97 h 220"/>
              <a:gd name="T18" fmla="*/ 151 w 248"/>
              <a:gd name="T19" fmla="*/ 105 h 220"/>
              <a:gd name="T20" fmla="*/ 165 w 248"/>
              <a:gd name="T21" fmla="*/ 122 h 220"/>
              <a:gd name="T22" fmla="*/ 179 w 248"/>
              <a:gd name="T23" fmla="*/ 141 h 220"/>
              <a:gd name="T24" fmla="*/ 203 w 248"/>
              <a:gd name="T25" fmla="*/ 158 h 220"/>
              <a:gd name="T26" fmla="*/ 217 w 248"/>
              <a:gd name="T27" fmla="*/ 175 h 220"/>
              <a:gd name="T28" fmla="*/ 231 w 248"/>
              <a:gd name="T29" fmla="*/ 194 h 220"/>
              <a:gd name="T30" fmla="*/ 248 w 248"/>
              <a:gd name="T31" fmla="*/ 203 h 220"/>
              <a:gd name="T32" fmla="*/ 248 w 248"/>
              <a:gd name="T33" fmla="*/ 211 h 220"/>
              <a:gd name="T34" fmla="*/ 240 w 248"/>
              <a:gd name="T35" fmla="*/ 220 h 220"/>
              <a:gd name="T36" fmla="*/ 224 w 248"/>
              <a:gd name="T37" fmla="*/ 211 h 220"/>
              <a:gd name="T38" fmla="*/ 210 w 248"/>
              <a:gd name="T39" fmla="*/ 203 h 220"/>
              <a:gd name="T40" fmla="*/ 186 w 248"/>
              <a:gd name="T41" fmla="*/ 194 h 220"/>
              <a:gd name="T42" fmla="*/ 172 w 248"/>
              <a:gd name="T43" fmla="*/ 184 h 220"/>
              <a:gd name="T44" fmla="*/ 158 w 248"/>
              <a:gd name="T45" fmla="*/ 167 h 220"/>
              <a:gd name="T46" fmla="*/ 142 w 248"/>
              <a:gd name="T47" fmla="*/ 158 h 220"/>
              <a:gd name="T48" fmla="*/ 127 w 248"/>
              <a:gd name="T49" fmla="*/ 150 h 220"/>
              <a:gd name="T50" fmla="*/ 120 w 248"/>
              <a:gd name="T51" fmla="*/ 141 h 220"/>
              <a:gd name="T52" fmla="*/ 106 w 248"/>
              <a:gd name="T53" fmla="*/ 141 h 220"/>
              <a:gd name="T54" fmla="*/ 90 w 248"/>
              <a:gd name="T55" fmla="*/ 131 h 220"/>
              <a:gd name="T56" fmla="*/ 75 w 248"/>
              <a:gd name="T57" fmla="*/ 122 h 220"/>
              <a:gd name="T58" fmla="*/ 61 w 248"/>
              <a:gd name="T59" fmla="*/ 114 h 220"/>
              <a:gd name="T60" fmla="*/ 45 w 248"/>
              <a:gd name="T61" fmla="*/ 105 h 220"/>
              <a:gd name="T62" fmla="*/ 37 w 248"/>
              <a:gd name="T63" fmla="*/ 105 h 220"/>
              <a:gd name="T64" fmla="*/ 30 w 248"/>
              <a:gd name="T65" fmla="*/ 97 h 220"/>
              <a:gd name="T66" fmla="*/ 23 w 248"/>
              <a:gd name="T67" fmla="*/ 97 h 220"/>
              <a:gd name="T68" fmla="*/ 7 w 248"/>
              <a:gd name="T69" fmla="*/ 89 h 220"/>
              <a:gd name="T70" fmla="*/ 0 w 248"/>
              <a:gd name="T71" fmla="*/ 89 h 220"/>
              <a:gd name="T72" fmla="*/ 0 w 248"/>
              <a:gd name="T73" fmla="*/ 61 h 220"/>
              <a:gd name="T74" fmla="*/ 0 w 248"/>
              <a:gd name="T75" fmla="*/ 17 h 2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8"/>
              <a:gd name="T115" fmla="*/ 0 h 220"/>
              <a:gd name="T116" fmla="*/ 248 w 248"/>
              <a:gd name="T117" fmla="*/ 220 h 2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8" h="220">
                <a:moveTo>
                  <a:pt x="0" y="0"/>
                </a:moveTo>
                <a:lnTo>
                  <a:pt x="7" y="8"/>
                </a:lnTo>
                <a:lnTo>
                  <a:pt x="23" y="17"/>
                </a:lnTo>
                <a:lnTo>
                  <a:pt x="30" y="17"/>
                </a:lnTo>
                <a:lnTo>
                  <a:pt x="37" y="25"/>
                </a:lnTo>
                <a:lnTo>
                  <a:pt x="52" y="36"/>
                </a:lnTo>
                <a:lnTo>
                  <a:pt x="61" y="44"/>
                </a:lnTo>
                <a:lnTo>
                  <a:pt x="68" y="44"/>
                </a:lnTo>
                <a:lnTo>
                  <a:pt x="75" y="53"/>
                </a:lnTo>
                <a:lnTo>
                  <a:pt x="82" y="53"/>
                </a:lnTo>
                <a:lnTo>
                  <a:pt x="90" y="61"/>
                </a:lnTo>
                <a:lnTo>
                  <a:pt x="97" y="69"/>
                </a:lnTo>
                <a:lnTo>
                  <a:pt x="106" y="69"/>
                </a:lnTo>
                <a:lnTo>
                  <a:pt x="113" y="78"/>
                </a:lnTo>
                <a:lnTo>
                  <a:pt x="120" y="89"/>
                </a:lnTo>
                <a:lnTo>
                  <a:pt x="127" y="89"/>
                </a:lnTo>
                <a:lnTo>
                  <a:pt x="134" y="97"/>
                </a:lnTo>
                <a:lnTo>
                  <a:pt x="142" y="97"/>
                </a:lnTo>
                <a:lnTo>
                  <a:pt x="151" y="105"/>
                </a:lnTo>
                <a:lnTo>
                  <a:pt x="158" y="114"/>
                </a:lnTo>
                <a:lnTo>
                  <a:pt x="165" y="122"/>
                </a:lnTo>
                <a:lnTo>
                  <a:pt x="172" y="131"/>
                </a:lnTo>
                <a:lnTo>
                  <a:pt x="179" y="141"/>
                </a:lnTo>
                <a:lnTo>
                  <a:pt x="195" y="150"/>
                </a:lnTo>
                <a:lnTo>
                  <a:pt x="203" y="158"/>
                </a:lnTo>
                <a:lnTo>
                  <a:pt x="210" y="167"/>
                </a:lnTo>
                <a:lnTo>
                  <a:pt x="217" y="175"/>
                </a:lnTo>
                <a:lnTo>
                  <a:pt x="231" y="184"/>
                </a:lnTo>
                <a:lnTo>
                  <a:pt x="231" y="194"/>
                </a:lnTo>
                <a:lnTo>
                  <a:pt x="240" y="194"/>
                </a:lnTo>
                <a:lnTo>
                  <a:pt x="248" y="203"/>
                </a:lnTo>
                <a:lnTo>
                  <a:pt x="248" y="211"/>
                </a:lnTo>
                <a:lnTo>
                  <a:pt x="240" y="211"/>
                </a:lnTo>
                <a:lnTo>
                  <a:pt x="240" y="220"/>
                </a:lnTo>
                <a:lnTo>
                  <a:pt x="231" y="220"/>
                </a:lnTo>
                <a:lnTo>
                  <a:pt x="224" y="211"/>
                </a:lnTo>
                <a:lnTo>
                  <a:pt x="217" y="211"/>
                </a:lnTo>
                <a:lnTo>
                  <a:pt x="210" y="203"/>
                </a:lnTo>
                <a:lnTo>
                  <a:pt x="195" y="203"/>
                </a:lnTo>
                <a:lnTo>
                  <a:pt x="186" y="194"/>
                </a:lnTo>
                <a:lnTo>
                  <a:pt x="179" y="184"/>
                </a:lnTo>
                <a:lnTo>
                  <a:pt x="172" y="184"/>
                </a:lnTo>
                <a:lnTo>
                  <a:pt x="165" y="175"/>
                </a:lnTo>
                <a:lnTo>
                  <a:pt x="158" y="167"/>
                </a:lnTo>
                <a:lnTo>
                  <a:pt x="151" y="158"/>
                </a:lnTo>
                <a:lnTo>
                  <a:pt x="142" y="158"/>
                </a:lnTo>
                <a:lnTo>
                  <a:pt x="134" y="150"/>
                </a:lnTo>
                <a:lnTo>
                  <a:pt x="127" y="150"/>
                </a:lnTo>
                <a:lnTo>
                  <a:pt x="120" y="141"/>
                </a:lnTo>
                <a:lnTo>
                  <a:pt x="113" y="141"/>
                </a:lnTo>
                <a:lnTo>
                  <a:pt x="106" y="141"/>
                </a:lnTo>
                <a:lnTo>
                  <a:pt x="97" y="131"/>
                </a:lnTo>
                <a:lnTo>
                  <a:pt x="90" y="131"/>
                </a:lnTo>
                <a:lnTo>
                  <a:pt x="82" y="122"/>
                </a:lnTo>
                <a:lnTo>
                  <a:pt x="75" y="122"/>
                </a:lnTo>
                <a:lnTo>
                  <a:pt x="68" y="114"/>
                </a:lnTo>
                <a:lnTo>
                  <a:pt x="61" y="114"/>
                </a:lnTo>
                <a:lnTo>
                  <a:pt x="52" y="105"/>
                </a:lnTo>
                <a:lnTo>
                  <a:pt x="45" y="105"/>
                </a:lnTo>
                <a:lnTo>
                  <a:pt x="37" y="105"/>
                </a:lnTo>
                <a:lnTo>
                  <a:pt x="37" y="97"/>
                </a:lnTo>
                <a:lnTo>
                  <a:pt x="30" y="97"/>
                </a:lnTo>
                <a:lnTo>
                  <a:pt x="23" y="97"/>
                </a:lnTo>
                <a:lnTo>
                  <a:pt x="16" y="97"/>
                </a:lnTo>
                <a:lnTo>
                  <a:pt x="7" y="89"/>
                </a:lnTo>
                <a:lnTo>
                  <a:pt x="0" y="89"/>
                </a:lnTo>
                <a:lnTo>
                  <a:pt x="0" y="61"/>
                </a:lnTo>
                <a:lnTo>
                  <a:pt x="0" y="36"/>
                </a:lnTo>
                <a:lnTo>
                  <a:pt x="0" y="17"/>
                </a:lnTo>
                <a:lnTo>
                  <a:pt x="0" y="0"/>
                </a:lnTo>
                <a:close/>
              </a:path>
            </a:pathLst>
          </a:custGeom>
          <a:solidFill>
            <a:srgbClr val="C08D6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8" name="Freeform 78">
            <a:extLst>
              <a:ext uri="{FF2B5EF4-FFF2-40B4-BE49-F238E27FC236}">
                <a16:creationId xmlns:a16="http://schemas.microsoft.com/office/drawing/2014/main" id="{71A348EA-80F7-8E47-B756-D95248B0A3DD}"/>
              </a:ext>
            </a:extLst>
          </p:cNvPr>
          <p:cNvSpPr>
            <a:spLocks/>
          </p:cNvSpPr>
          <p:nvPr/>
        </p:nvSpPr>
        <p:spPr bwMode="auto">
          <a:xfrm>
            <a:off x="2636838" y="3035300"/>
            <a:ext cx="3681412" cy="3695700"/>
          </a:xfrm>
          <a:custGeom>
            <a:avLst/>
            <a:gdLst>
              <a:gd name="T0" fmla="*/ 254 w 2319"/>
              <a:gd name="T1" fmla="*/ 883 h 2328"/>
              <a:gd name="T2" fmla="*/ 290 w 2319"/>
              <a:gd name="T3" fmla="*/ 830 h 2328"/>
              <a:gd name="T4" fmla="*/ 321 w 2319"/>
              <a:gd name="T5" fmla="*/ 777 h 2328"/>
              <a:gd name="T6" fmla="*/ 335 w 2319"/>
              <a:gd name="T7" fmla="*/ 707 h 2328"/>
              <a:gd name="T8" fmla="*/ 351 w 2319"/>
              <a:gd name="T9" fmla="*/ 548 h 2328"/>
              <a:gd name="T10" fmla="*/ 373 w 2319"/>
              <a:gd name="T11" fmla="*/ 390 h 2328"/>
              <a:gd name="T12" fmla="*/ 403 w 2319"/>
              <a:gd name="T13" fmla="*/ 362 h 2328"/>
              <a:gd name="T14" fmla="*/ 486 w 2319"/>
              <a:gd name="T15" fmla="*/ 309 h 2328"/>
              <a:gd name="T16" fmla="*/ 614 w 2319"/>
              <a:gd name="T17" fmla="*/ 231 h 2328"/>
              <a:gd name="T18" fmla="*/ 763 w 2319"/>
              <a:gd name="T19" fmla="*/ 151 h 2328"/>
              <a:gd name="T20" fmla="*/ 912 w 2319"/>
              <a:gd name="T21" fmla="*/ 81 h 2328"/>
              <a:gd name="T22" fmla="*/ 1046 w 2319"/>
              <a:gd name="T23" fmla="*/ 20 h 2328"/>
              <a:gd name="T24" fmla="*/ 1159 w 2319"/>
              <a:gd name="T25" fmla="*/ 0 h 2328"/>
              <a:gd name="T26" fmla="*/ 1211 w 2319"/>
              <a:gd name="T27" fmla="*/ 20 h 2328"/>
              <a:gd name="T28" fmla="*/ 1219 w 2319"/>
              <a:gd name="T29" fmla="*/ 159 h 2328"/>
              <a:gd name="T30" fmla="*/ 1204 w 2319"/>
              <a:gd name="T31" fmla="*/ 362 h 2328"/>
              <a:gd name="T32" fmla="*/ 1166 w 2319"/>
              <a:gd name="T33" fmla="*/ 618 h 2328"/>
              <a:gd name="T34" fmla="*/ 1107 w 2319"/>
              <a:gd name="T35" fmla="*/ 908 h 2328"/>
              <a:gd name="T36" fmla="*/ 1070 w 2319"/>
              <a:gd name="T37" fmla="*/ 1058 h 2328"/>
              <a:gd name="T38" fmla="*/ 1084 w 2319"/>
              <a:gd name="T39" fmla="*/ 1156 h 2328"/>
              <a:gd name="T40" fmla="*/ 1122 w 2319"/>
              <a:gd name="T41" fmla="*/ 1192 h 2328"/>
              <a:gd name="T42" fmla="*/ 1159 w 2319"/>
              <a:gd name="T43" fmla="*/ 1225 h 2328"/>
              <a:gd name="T44" fmla="*/ 1197 w 2319"/>
              <a:gd name="T45" fmla="*/ 1278 h 2328"/>
              <a:gd name="T46" fmla="*/ 1256 w 2319"/>
              <a:gd name="T47" fmla="*/ 1331 h 2328"/>
              <a:gd name="T48" fmla="*/ 1317 w 2319"/>
              <a:gd name="T49" fmla="*/ 1384 h 2328"/>
              <a:gd name="T50" fmla="*/ 1384 w 2319"/>
              <a:gd name="T51" fmla="*/ 1445 h 2328"/>
              <a:gd name="T52" fmla="*/ 1459 w 2319"/>
              <a:gd name="T53" fmla="*/ 1509 h 2328"/>
              <a:gd name="T54" fmla="*/ 1542 w 2319"/>
              <a:gd name="T55" fmla="*/ 1570 h 2328"/>
              <a:gd name="T56" fmla="*/ 1631 w 2319"/>
              <a:gd name="T57" fmla="*/ 1623 h 2328"/>
              <a:gd name="T58" fmla="*/ 1728 w 2319"/>
              <a:gd name="T59" fmla="*/ 1684 h 2328"/>
              <a:gd name="T60" fmla="*/ 1825 w 2319"/>
              <a:gd name="T61" fmla="*/ 1737 h 2328"/>
              <a:gd name="T62" fmla="*/ 1915 w 2319"/>
              <a:gd name="T63" fmla="*/ 1790 h 2328"/>
              <a:gd name="T64" fmla="*/ 2005 w 2319"/>
              <a:gd name="T65" fmla="*/ 1843 h 2328"/>
              <a:gd name="T66" fmla="*/ 2080 w 2319"/>
              <a:gd name="T67" fmla="*/ 1896 h 2328"/>
              <a:gd name="T68" fmla="*/ 2154 w 2319"/>
              <a:gd name="T69" fmla="*/ 1957 h 2328"/>
              <a:gd name="T70" fmla="*/ 2215 w 2319"/>
              <a:gd name="T71" fmla="*/ 2019 h 2328"/>
              <a:gd name="T72" fmla="*/ 2267 w 2319"/>
              <a:gd name="T73" fmla="*/ 2099 h 2328"/>
              <a:gd name="T74" fmla="*/ 2297 w 2319"/>
              <a:gd name="T75" fmla="*/ 2177 h 2328"/>
              <a:gd name="T76" fmla="*/ 2312 w 2319"/>
              <a:gd name="T77" fmla="*/ 2249 h 2328"/>
              <a:gd name="T78" fmla="*/ 2319 w 2319"/>
              <a:gd name="T79" fmla="*/ 2311 h 2328"/>
              <a:gd name="T80" fmla="*/ 2305 w 2319"/>
              <a:gd name="T81" fmla="*/ 2319 h 2328"/>
              <a:gd name="T82" fmla="*/ 2251 w 2319"/>
              <a:gd name="T83" fmla="*/ 2319 h 2328"/>
              <a:gd name="T84" fmla="*/ 2184 w 2319"/>
              <a:gd name="T85" fmla="*/ 2319 h 2328"/>
              <a:gd name="T86" fmla="*/ 2057 w 2319"/>
              <a:gd name="T87" fmla="*/ 2328 h 2328"/>
              <a:gd name="T88" fmla="*/ 1885 w 2319"/>
              <a:gd name="T89" fmla="*/ 2328 h 2328"/>
              <a:gd name="T90" fmla="*/ 1683 w 2319"/>
              <a:gd name="T91" fmla="*/ 2319 h 2328"/>
              <a:gd name="T92" fmla="*/ 1473 w 2319"/>
              <a:gd name="T93" fmla="*/ 2292 h 2328"/>
              <a:gd name="T94" fmla="*/ 1280 w 2319"/>
              <a:gd name="T95" fmla="*/ 2249 h 2328"/>
              <a:gd name="T96" fmla="*/ 1107 w 2319"/>
              <a:gd name="T97" fmla="*/ 2169 h 2328"/>
              <a:gd name="T98" fmla="*/ 980 w 2319"/>
              <a:gd name="T99" fmla="*/ 2063 h 2328"/>
              <a:gd name="T100" fmla="*/ 890 w 2319"/>
              <a:gd name="T101" fmla="*/ 1921 h 2328"/>
              <a:gd name="T102" fmla="*/ 786 w 2319"/>
              <a:gd name="T103" fmla="*/ 1807 h 2328"/>
              <a:gd name="T104" fmla="*/ 673 w 2319"/>
              <a:gd name="T105" fmla="*/ 1710 h 2328"/>
              <a:gd name="T106" fmla="*/ 552 w 2319"/>
              <a:gd name="T107" fmla="*/ 1632 h 2328"/>
              <a:gd name="T108" fmla="*/ 434 w 2319"/>
              <a:gd name="T109" fmla="*/ 1579 h 2328"/>
              <a:gd name="T110" fmla="*/ 321 w 2319"/>
              <a:gd name="T111" fmla="*/ 1534 h 2328"/>
              <a:gd name="T112" fmla="*/ 224 w 2319"/>
              <a:gd name="T113" fmla="*/ 1509 h 2328"/>
              <a:gd name="T114" fmla="*/ 149 w 2319"/>
              <a:gd name="T115" fmla="*/ 1498 h 2328"/>
              <a:gd name="T116" fmla="*/ 66 w 2319"/>
              <a:gd name="T117" fmla="*/ 1473 h 2328"/>
              <a:gd name="T118" fmla="*/ 0 w 2319"/>
              <a:gd name="T119" fmla="*/ 1376 h 2328"/>
              <a:gd name="T120" fmla="*/ 21 w 2319"/>
              <a:gd name="T121" fmla="*/ 1208 h 2328"/>
              <a:gd name="T122" fmla="*/ 156 w 2319"/>
              <a:gd name="T123" fmla="*/ 988 h 2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19"/>
              <a:gd name="T187" fmla="*/ 0 h 2328"/>
              <a:gd name="T188" fmla="*/ 2319 w 2319"/>
              <a:gd name="T189" fmla="*/ 2328 h 2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19" h="2328">
                <a:moveTo>
                  <a:pt x="210" y="919"/>
                </a:moveTo>
                <a:lnTo>
                  <a:pt x="224" y="908"/>
                </a:lnTo>
                <a:lnTo>
                  <a:pt x="238" y="900"/>
                </a:lnTo>
                <a:lnTo>
                  <a:pt x="254" y="883"/>
                </a:lnTo>
                <a:lnTo>
                  <a:pt x="262" y="874"/>
                </a:lnTo>
                <a:lnTo>
                  <a:pt x="276" y="866"/>
                </a:lnTo>
                <a:lnTo>
                  <a:pt x="283" y="847"/>
                </a:lnTo>
                <a:lnTo>
                  <a:pt x="290" y="830"/>
                </a:lnTo>
                <a:lnTo>
                  <a:pt x="299" y="821"/>
                </a:lnTo>
                <a:lnTo>
                  <a:pt x="307" y="802"/>
                </a:lnTo>
                <a:lnTo>
                  <a:pt x="314" y="785"/>
                </a:lnTo>
                <a:lnTo>
                  <a:pt x="321" y="777"/>
                </a:lnTo>
                <a:lnTo>
                  <a:pt x="321" y="760"/>
                </a:lnTo>
                <a:lnTo>
                  <a:pt x="328" y="741"/>
                </a:lnTo>
                <a:lnTo>
                  <a:pt x="335" y="724"/>
                </a:lnTo>
                <a:lnTo>
                  <a:pt x="335" y="707"/>
                </a:lnTo>
                <a:lnTo>
                  <a:pt x="335" y="688"/>
                </a:lnTo>
                <a:lnTo>
                  <a:pt x="344" y="644"/>
                </a:lnTo>
                <a:lnTo>
                  <a:pt x="344" y="601"/>
                </a:lnTo>
                <a:lnTo>
                  <a:pt x="351" y="548"/>
                </a:lnTo>
                <a:lnTo>
                  <a:pt x="351" y="504"/>
                </a:lnTo>
                <a:lnTo>
                  <a:pt x="359" y="460"/>
                </a:lnTo>
                <a:lnTo>
                  <a:pt x="366" y="415"/>
                </a:lnTo>
                <a:lnTo>
                  <a:pt x="373" y="390"/>
                </a:lnTo>
                <a:lnTo>
                  <a:pt x="382" y="379"/>
                </a:lnTo>
                <a:lnTo>
                  <a:pt x="382" y="371"/>
                </a:lnTo>
                <a:lnTo>
                  <a:pt x="389" y="371"/>
                </a:lnTo>
                <a:lnTo>
                  <a:pt x="403" y="362"/>
                </a:lnTo>
                <a:lnTo>
                  <a:pt x="418" y="345"/>
                </a:lnTo>
                <a:lnTo>
                  <a:pt x="441" y="337"/>
                </a:lnTo>
                <a:lnTo>
                  <a:pt x="463" y="326"/>
                </a:lnTo>
                <a:lnTo>
                  <a:pt x="486" y="309"/>
                </a:lnTo>
                <a:lnTo>
                  <a:pt x="517" y="292"/>
                </a:lnTo>
                <a:lnTo>
                  <a:pt x="545" y="273"/>
                </a:lnTo>
                <a:lnTo>
                  <a:pt x="576" y="256"/>
                </a:lnTo>
                <a:lnTo>
                  <a:pt x="614" y="231"/>
                </a:lnTo>
                <a:lnTo>
                  <a:pt x="651" y="212"/>
                </a:lnTo>
                <a:lnTo>
                  <a:pt x="687" y="195"/>
                </a:lnTo>
                <a:lnTo>
                  <a:pt x="725" y="170"/>
                </a:lnTo>
                <a:lnTo>
                  <a:pt x="763" y="151"/>
                </a:lnTo>
                <a:lnTo>
                  <a:pt x="800" y="134"/>
                </a:lnTo>
                <a:lnTo>
                  <a:pt x="838" y="117"/>
                </a:lnTo>
                <a:lnTo>
                  <a:pt x="876" y="98"/>
                </a:lnTo>
                <a:lnTo>
                  <a:pt x="912" y="81"/>
                </a:lnTo>
                <a:lnTo>
                  <a:pt x="949" y="64"/>
                </a:lnTo>
                <a:lnTo>
                  <a:pt x="987" y="45"/>
                </a:lnTo>
                <a:lnTo>
                  <a:pt x="1017" y="36"/>
                </a:lnTo>
                <a:lnTo>
                  <a:pt x="1046" y="20"/>
                </a:lnTo>
                <a:lnTo>
                  <a:pt x="1084" y="11"/>
                </a:lnTo>
                <a:lnTo>
                  <a:pt x="1107" y="11"/>
                </a:lnTo>
                <a:lnTo>
                  <a:pt x="1129" y="0"/>
                </a:lnTo>
                <a:lnTo>
                  <a:pt x="1159" y="0"/>
                </a:lnTo>
                <a:lnTo>
                  <a:pt x="1174" y="0"/>
                </a:lnTo>
                <a:lnTo>
                  <a:pt x="1190" y="0"/>
                </a:lnTo>
                <a:lnTo>
                  <a:pt x="1204" y="11"/>
                </a:lnTo>
                <a:lnTo>
                  <a:pt x="1211" y="20"/>
                </a:lnTo>
                <a:lnTo>
                  <a:pt x="1219" y="36"/>
                </a:lnTo>
                <a:lnTo>
                  <a:pt x="1219" y="72"/>
                </a:lnTo>
                <a:lnTo>
                  <a:pt x="1219" y="117"/>
                </a:lnTo>
                <a:lnTo>
                  <a:pt x="1219" y="159"/>
                </a:lnTo>
                <a:lnTo>
                  <a:pt x="1219" y="204"/>
                </a:lnTo>
                <a:lnTo>
                  <a:pt x="1211" y="248"/>
                </a:lnTo>
                <a:lnTo>
                  <a:pt x="1211" y="301"/>
                </a:lnTo>
                <a:lnTo>
                  <a:pt x="1204" y="362"/>
                </a:lnTo>
                <a:lnTo>
                  <a:pt x="1197" y="424"/>
                </a:lnTo>
                <a:lnTo>
                  <a:pt x="1190" y="485"/>
                </a:lnTo>
                <a:lnTo>
                  <a:pt x="1181" y="548"/>
                </a:lnTo>
                <a:lnTo>
                  <a:pt x="1166" y="618"/>
                </a:lnTo>
                <a:lnTo>
                  <a:pt x="1152" y="688"/>
                </a:lnTo>
                <a:lnTo>
                  <a:pt x="1136" y="760"/>
                </a:lnTo>
                <a:lnTo>
                  <a:pt x="1122" y="830"/>
                </a:lnTo>
                <a:lnTo>
                  <a:pt x="1107" y="908"/>
                </a:lnTo>
                <a:lnTo>
                  <a:pt x="1084" y="980"/>
                </a:lnTo>
                <a:lnTo>
                  <a:pt x="1077" y="1005"/>
                </a:lnTo>
                <a:lnTo>
                  <a:pt x="1070" y="1033"/>
                </a:lnTo>
                <a:lnTo>
                  <a:pt x="1070" y="1058"/>
                </a:lnTo>
                <a:lnTo>
                  <a:pt x="1070" y="1086"/>
                </a:lnTo>
                <a:lnTo>
                  <a:pt x="1070" y="1111"/>
                </a:lnTo>
                <a:lnTo>
                  <a:pt x="1077" y="1139"/>
                </a:lnTo>
                <a:lnTo>
                  <a:pt x="1084" y="1156"/>
                </a:lnTo>
                <a:lnTo>
                  <a:pt x="1100" y="1173"/>
                </a:lnTo>
                <a:lnTo>
                  <a:pt x="1107" y="1183"/>
                </a:lnTo>
                <a:lnTo>
                  <a:pt x="1114" y="1183"/>
                </a:lnTo>
                <a:lnTo>
                  <a:pt x="1122" y="1192"/>
                </a:lnTo>
                <a:lnTo>
                  <a:pt x="1129" y="1200"/>
                </a:lnTo>
                <a:lnTo>
                  <a:pt x="1136" y="1208"/>
                </a:lnTo>
                <a:lnTo>
                  <a:pt x="1145" y="1217"/>
                </a:lnTo>
                <a:lnTo>
                  <a:pt x="1159" y="1225"/>
                </a:lnTo>
                <a:lnTo>
                  <a:pt x="1166" y="1244"/>
                </a:lnTo>
                <a:lnTo>
                  <a:pt x="1174" y="1253"/>
                </a:lnTo>
                <a:lnTo>
                  <a:pt x="1190" y="1261"/>
                </a:lnTo>
                <a:lnTo>
                  <a:pt x="1197" y="1278"/>
                </a:lnTo>
                <a:lnTo>
                  <a:pt x="1211" y="1289"/>
                </a:lnTo>
                <a:lnTo>
                  <a:pt x="1226" y="1297"/>
                </a:lnTo>
                <a:lnTo>
                  <a:pt x="1242" y="1314"/>
                </a:lnTo>
                <a:lnTo>
                  <a:pt x="1256" y="1331"/>
                </a:lnTo>
                <a:lnTo>
                  <a:pt x="1271" y="1340"/>
                </a:lnTo>
                <a:lnTo>
                  <a:pt x="1287" y="1359"/>
                </a:lnTo>
                <a:lnTo>
                  <a:pt x="1301" y="1367"/>
                </a:lnTo>
                <a:lnTo>
                  <a:pt x="1317" y="1384"/>
                </a:lnTo>
                <a:lnTo>
                  <a:pt x="1332" y="1403"/>
                </a:lnTo>
                <a:lnTo>
                  <a:pt x="1346" y="1412"/>
                </a:lnTo>
                <a:lnTo>
                  <a:pt x="1362" y="1428"/>
                </a:lnTo>
                <a:lnTo>
                  <a:pt x="1384" y="1445"/>
                </a:lnTo>
                <a:lnTo>
                  <a:pt x="1398" y="1464"/>
                </a:lnTo>
                <a:lnTo>
                  <a:pt x="1421" y="1473"/>
                </a:lnTo>
                <a:lnTo>
                  <a:pt x="1436" y="1490"/>
                </a:lnTo>
                <a:lnTo>
                  <a:pt x="1459" y="1509"/>
                </a:lnTo>
                <a:lnTo>
                  <a:pt x="1473" y="1526"/>
                </a:lnTo>
                <a:lnTo>
                  <a:pt x="1497" y="1534"/>
                </a:lnTo>
                <a:lnTo>
                  <a:pt x="1518" y="1551"/>
                </a:lnTo>
                <a:lnTo>
                  <a:pt x="1542" y="1570"/>
                </a:lnTo>
                <a:lnTo>
                  <a:pt x="1556" y="1579"/>
                </a:lnTo>
                <a:lnTo>
                  <a:pt x="1578" y="1596"/>
                </a:lnTo>
                <a:lnTo>
                  <a:pt x="1608" y="1615"/>
                </a:lnTo>
                <a:lnTo>
                  <a:pt x="1631" y="1623"/>
                </a:lnTo>
                <a:lnTo>
                  <a:pt x="1653" y="1640"/>
                </a:lnTo>
                <a:lnTo>
                  <a:pt x="1683" y="1657"/>
                </a:lnTo>
                <a:lnTo>
                  <a:pt x="1705" y="1668"/>
                </a:lnTo>
                <a:lnTo>
                  <a:pt x="1728" y="1684"/>
                </a:lnTo>
                <a:lnTo>
                  <a:pt x="1750" y="1693"/>
                </a:lnTo>
                <a:lnTo>
                  <a:pt x="1780" y="1710"/>
                </a:lnTo>
                <a:lnTo>
                  <a:pt x="1802" y="1729"/>
                </a:lnTo>
                <a:lnTo>
                  <a:pt x="1825" y="1737"/>
                </a:lnTo>
                <a:lnTo>
                  <a:pt x="1847" y="1746"/>
                </a:lnTo>
                <a:lnTo>
                  <a:pt x="1870" y="1763"/>
                </a:lnTo>
                <a:lnTo>
                  <a:pt x="1892" y="1773"/>
                </a:lnTo>
                <a:lnTo>
                  <a:pt x="1915" y="1790"/>
                </a:lnTo>
                <a:lnTo>
                  <a:pt x="1937" y="1799"/>
                </a:lnTo>
                <a:lnTo>
                  <a:pt x="1960" y="1816"/>
                </a:lnTo>
                <a:lnTo>
                  <a:pt x="1981" y="1826"/>
                </a:lnTo>
                <a:lnTo>
                  <a:pt x="2005" y="1843"/>
                </a:lnTo>
                <a:lnTo>
                  <a:pt x="2019" y="1852"/>
                </a:lnTo>
                <a:lnTo>
                  <a:pt x="2043" y="1869"/>
                </a:lnTo>
                <a:lnTo>
                  <a:pt x="2064" y="1888"/>
                </a:lnTo>
                <a:lnTo>
                  <a:pt x="2080" y="1896"/>
                </a:lnTo>
                <a:lnTo>
                  <a:pt x="2102" y="1913"/>
                </a:lnTo>
                <a:lnTo>
                  <a:pt x="2116" y="1921"/>
                </a:lnTo>
                <a:lnTo>
                  <a:pt x="2139" y="1940"/>
                </a:lnTo>
                <a:lnTo>
                  <a:pt x="2154" y="1957"/>
                </a:lnTo>
                <a:lnTo>
                  <a:pt x="2170" y="1974"/>
                </a:lnTo>
                <a:lnTo>
                  <a:pt x="2184" y="1993"/>
                </a:lnTo>
                <a:lnTo>
                  <a:pt x="2199" y="2002"/>
                </a:lnTo>
                <a:lnTo>
                  <a:pt x="2215" y="2019"/>
                </a:lnTo>
                <a:lnTo>
                  <a:pt x="2229" y="2046"/>
                </a:lnTo>
                <a:lnTo>
                  <a:pt x="2244" y="2063"/>
                </a:lnTo>
                <a:lnTo>
                  <a:pt x="2251" y="2080"/>
                </a:lnTo>
                <a:lnTo>
                  <a:pt x="2267" y="2099"/>
                </a:lnTo>
                <a:lnTo>
                  <a:pt x="2274" y="2116"/>
                </a:lnTo>
                <a:lnTo>
                  <a:pt x="2281" y="2144"/>
                </a:lnTo>
                <a:lnTo>
                  <a:pt x="2288" y="2160"/>
                </a:lnTo>
                <a:lnTo>
                  <a:pt x="2297" y="2177"/>
                </a:lnTo>
                <a:lnTo>
                  <a:pt x="2297" y="2196"/>
                </a:lnTo>
                <a:lnTo>
                  <a:pt x="2305" y="2213"/>
                </a:lnTo>
                <a:lnTo>
                  <a:pt x="2312" y="2230"/>
                </a:lnTo>
                <a:lnTo>
                  <a:pt x="2312" y="2249"/>
                </a:lnTo>
                <a:lnTo>
                  <a:pt x="2312" y="2266"/>
                </a:lnTo>
                <a:lnTo>
                  <a:pt x="2319" y="2283"/>
                </a:lnTo>
                <a:lnTo>
                  <a:pt x="2319" y="2292"/>
                </a:lnTo>
                <a:lnTo>
                  <a:pt x="2319" y="2311"/>
                </a:lnTo>
                <a:lnTo>
                  <a:pt x="2319" y="2319"/>
                </a:lnTo>
                <a:lnTo>
                  <a:pt x="2312" y="2319"/>
                </a:lnTo>
                <a:lnTo>
                  <a:pt x="2305" y="2319"/>
                </a:lnTo>
                <a:lnTo>
                  <a:pt x="2288" y="2319"/>
                </a:lnTo>
                <a:lnTo>
                  <a:pt x="2281" y="2319"/>
                </a:lnTo>
                <a:lnTo>
                  <a:pt x="2267" y="2319"/>
                </a:lnTo>
                <a:lnTo>
                  <a:pt x="2251" y="2319"/>
                </a:lnTo>
                <a:lnTo>
                  <a:pt x="2236" y="2319"/>
                </a:lnTo>
                <a:lnTo>
                  <a:pt x="2222" y="2319"/>
                </a:lnTo>
                <a:lnTo>
                  <a:pt x="2199" y="2319"/>
                </a:lnTo>
                <a:lnTo>
                  <a:pt x="2184" y="2319"/>
                </a:lnTo>
                <a:lnTo>
                  <a:pt x="2154" y="2319"/>
                </a:lnTo>
                <a:lnTo>
                  <a:pt x="2125" y="2319"/>
                </a:lnTo>
                <a:lnTo>
                  <a:pt x="2095" y="2319"/>
                </a:lnTo>
                <a:lnTo>
                  <a:pt x="2057" y="2328"/>
                </a:lnTo>
                <a:lnTo>
                  <a:pt x="2012" y="2328"/>
                </a:lnTo>
                <a:lnTo>
                  <a:pt x="1974" y="2328"/>
                </a:lnTo>
                <a:lnTo>
                  <a:pt x="1929" y="2328"/>
                </a:lnTo>
                <a:lnTo>
                  <a:pt x="1885" y="2328"/>
                </a:lnTo>
                <a:lnTo>
                  <a:pt x="1832" y="2328"/>
                </a:lnTo>
                <a:lnTo>
                  <a:pt x="1788" y="2328"/>
                </a:lnTo>
                <a:lnTo>
                  <a:pt x="1736" y="2319"/>
                </a:lnTo>
                <a:lnTo>
                  <a:pt x="1683" y="2319"/>
                </a:lnTo>
                <a:lnTo>
                  <a:pt x="1631" y="2319"/>
                </a:lnTo>
                <a:lnTo>
                  <a:pt x="1578" y="2311"/>
                </a:lnTo>
                <a:lnTo>
                  <a:pt x="1525" y="2302"/>
                </a:lnTo>
                <a:lnTo>
                  <a:pt x="1473" y="2292"/>
                </a:lnTo>
                <a:lnTo>
                  <a:pt x="1421" y="2283"/>
                </a:lnTo>
                <a:lnTo>
                  <a:pt x="1376" y="2275"/>
                </a:lnTo>
                <a:lnTo>
                  <a:pt x="1324" y="2266"/>
                </a:lnTo>
                <a:lnTo>
                  <a:pt x="1280" y="2249"/>
                </a:lnTo>
                <a:lnTo>
                  <a:pt x="1235" y="2230"/>
                </a:lnTo>
                <a:lnTo>
                  <a:pt x="1190" y="2213"/>
                </a:lnTo>
                <a:lnTo>
                  <a:pt x="1145" y="2196"/>
                </a:lnTo>
                <a:lnTo>
                  <a:pt x="1107" y="2169"/>
                </a:lnTo>
                <a:lnTo>
                  <a:pt x="1070" y="2152"/>
                </a:lnTo>
                <a:lnTo>
                  <a:pt x="1039" y="2125"/>
                </a:lnTo>
                <a:lnTo>
                  <a:pt x="1010" y="2091"/>
                </a:lnTo>
                <a:lnTo>
                  <a:pt x="980" y="2063"/>
                </a:lnTo>
                <a:lnTo>
                  <a:pt x="956" y="2027"/>
                </a:lnTo>
                <a:lnTo>
                  <a:pt x="935" y="1993"/>
                </a:lnTo>
                <a:lnTo>
                  <a:pt x="912" y="1957"/>
                </a:lnTo>
                <a:lnTo>
                  <a:pt x="890" y="1921"/>
                </a:lnTo>
                <a:lnTo>
                  <a:pt x="867" y="1896"/>
                </a:lnTo>
                <a:lnTo>
                  <a:pt x="845" y="1860"/>
                </a:lnTo>
                <a:lnTo>
                  <a:pt x="815" y="1835"/>
                </a:lnTo>
                <a:lnTo>
                  <a:pt x="786" y="1807"/>
                </a:lnTo>
                <a:lnTo>
                  <a:pt x="763" y="1782"/>
                </a:lnTo>
                <a:lnTo>
                  <a:pt x="732" y="1754"/>
                </a:lnTo>
                <a:lnTo>
                  <a:pt x="703" y="1737"/>
                </a:lnTo>
                <a:lnTo>
                  <a:pt x="673" y="1710"/>
                </a:lnTo>
                <a:lnTo>
                  <a:pt x="642" y="1693"/>
                </a:lnTo>
                <a:lnTo>
                  <a:pt x="614" y="1676"/>
                </a:lnTo>
                <a:lnTo>
                  <a:pt x="583" y="1657"/>
                </a:lnTo>
                <a:lnTo>
                  <a:pt x="552" y="1632"/>
                </a:lnTo>
                <a:lnTo>
                  <a:pt x="524" y="1623"/>
                </a:lnTo>
                <a:lnTo>
                  <a:pt x="493" y="1604"/>
                </a:lnTo>
                <a:lnTo>
                  <a:pt x="463" y="1587"/>
                </a:lnTo>
                <a:lnTo>
                  <a:pt x="434" y="1579"/>
                </a:lnTo>
                <a:lnTo>
                  <a:pt x="403" y="1570"/>
                </a:lnTo>
                <a:lnTo>
                  <a:pt x="373" y="1551"/>
                </a:lnTo>
                <a:lnTo>
                  <a:pt x="351" y="1543"/>
                </a:lnTo>
                <a:lnTo>
                  <a:pt x="321" y="1534"/>
                </a:lnTo>
                <a:lnTo>
                  <a:pt x="299" y="1526"/>
                </a:lnTo>
                <a:lnTo>
                  <a:pt x="269" y="1517"/>
                </a:lnTo>
                <a:lnTo>
                  <a:pt x="246" y="1517"/>
                </a:lnTo>
                <a:lnTo>
                  <a:pt x="224" y="1509"/>
                </a:lnTo>
                <a:lnTo>
                  <a:pt x="210" y="1509"/>
                </a:lnTo>
                <a:lnTo>
                  <a:pt x="186" y="1498"/>
                </a:lnTo>
                <a:lnTo>
                  <a:pt x="165" y="1498"/>
                </a:lnTo>
                <a:lnTo>
                  <a:pt x="149" y="1498"/>
                </a:lnTo>
                <a:lnTo>
                  <a:pt x="134" y="1498"/>
                </a:lnTo>
                <a:lnTo>
                  <a:pt x="111" y="1498"/>
                </a:lnTo>
                <a:lnTo>
                  <a:pt x="89" y="1490"/>
                </a:lnTo>
                <a:lnTo>
                  <a:pt x="66" y="1473"/>
                </a:lnTo>
                <a:lnTo>
                  <a:pt x="44" y="1456"/>
                </a:lnTo>
                <a:lnTo>
                  <a:pt x="21" y="1437"/>
                </a:lnTo>
                <a:lnTo>
                  <a:pt x="14" y="1412"/>
                </a:lnTo>
                <a:lnTo>
                  <a:pt x="0" y="1376"/>
                </a:lnTo>
                <a:lnTo>
                  <a:pt x="0" y="1340"/>
                </a:lnTo>
                <a:lnTo>
                  <a:pt x="0" y="1306"/>
                </a:lnTo>
                <a:lnTo>
                  <a:pt x="7" y="1261"/>
                </a:lnTo>
                <a:lnTo>
                  <a:pt x="21" y="1208"/>
                </a:lnTo>
                <a:lnTo>
                  <a:pt x="37" y="1164"/>
                </a:lnTo>
                <a:lnTo>
                  <a:pt x="66" y="1103"/>
                </a:lnTo>
                <a:lnTo>
                  <a:pt x="104" y="1050"/>
                </a:lnTo>
                <a:lnTo>
                  <a:pt x="156" y="988"/>
                </a:lnTo>
                <a:lnTo>
                  <a:pt x="210" y="91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49" name="Freeform 79">
            <a:extLst>
              <a:ext uri="{FF2B5EF4-FFF2-40B4-BE49-F238E27FC236}">
                <a16:creationId xmlns:a16="http://schemas.microsoft.com/office/drawing/2014/main" id="{10CC3F63-A9E5-2249-A677-B0289991CDC2}"/>
              </a:ext>
            </a:extLst>
          </p:cNvPr>
          <p:cNvSpPr>
            <a:spLocks/>
          </p:cNvSpPr>
          <p:nvPr/>
        </p:nvSpPr>
        <p:spPr bwMode="auto">
          <a:xfrm>
            <a:off x="3243263" y="4030663"/>
            <a:ext cx="569912" cy="1258887"/>
          </a:xfrm>
          <a:custGeom>
            <a:avLst/>
            <a:gdLst>
              <a:gd name="T0" fmla="*/ 170 w 359"/>
              <a:gd name="T1" fmla="*/ 27 h 793"/>
              <a:gd name="T2" fmla="*/ 135 w 359"/>
              <a:gd name="T3" fmla="*/ 89 h 793"/>
              <a:gd name="T4" fmla="*/ 97 w 359"/>
              <a:gd name="T5" fmla="*/ 141 h 793"/>
              <a:gd name="T6" fmla="*/ 59 w 359"/>
              <a:gd name="T7" fmla="*/ 203 h 793"/>
              <a:gd name="T8" fmla="*/ 36 w 359"/>
              <a:gd name="T9" fmla="*/ 256 h 793"/>
              <a:gd name="T10" fmla="*/ 14 w 359"/>
              <a:gd name="T11" fmla="*/ 317 h 793"/>
              <a:gd name="T12" fmla="*/ 7 w 359"/>
              <a:gd name="T13" fmla="*/ 361 h 793"/>
              <a:gd name="T14" fmla="*/ 0 w 359"/>
              <a:gd name="T15" fmla="*/ 414 h 793"/>
              <a:gd name="T16" fmla="*/ 7 w 359"/>
              <a:gd name="T17" fmla="*/ 450 h 793"/>
              <a:gd name="T18" fmla="*/ 14 w 359"/>
              <a:gd name="T19" fmla="*/ 467 h 793"/>
              <a:gd name="T20" fmla="*/ 21 w 359"/>
              <a:gd name="T21" fmla="*/ 484 h 793"/>
              <a:gd name="T22" fmla="*/ 29 w 359"/>
              <a:gd name="T23" fmla="*/ 503 h 793"/>
              <a:gd name="T24" fmla="*/ 45 w 359"/>
              <a:gd name="T25" fmla="*/ 520 h 793"/>
              <a:gd name="T26" fmla="*/ 66 w 359"/>
              <a:gd name="T27" fmla="*/ 546 h 793"/>
              <a:gd name="T28" fmla="*/ 90 w 359"/>
              <a:gd name="T29" fmla="*/ 556 h 793"/>
              <a:gd name="T30" fmla="*/ 126 w 359"/>
              <a:gd name="T31" fmla="*/ 565 h 793"/>
              <a:gd name="T32" fmla="*/ 156 w 359"/>
              <a:gd name="T33" fmla="*/ 573 h 793"/>
              <a:gd name="T34" fmla="*/ 201 w 359"/>
              <a:gd name="T35" fmla="*/ 573 h 793"/>
              <a:gd name="T36" fmla="*/ 239 w 359"/>
              <a:gd name="T37" fmla="*/ 565 h 793"/>
              <a:gd name="T38" fmla="*/ 276 w 359"/>
              <a:gd name="T39" fmla="*/ 546 h 793"/>
              <a:gd name="T40" fmla="*/ 314 w 359"/>
              <a:gd name="T41" fmla="*/ 529 h 793"/>
              <a:gd name="T42" fmla="*/ 336 w 359"/>
              <a:gd name="T43" fmla="*/ 520 h 793"/>
              <a:gd name="T44" fmla="*/ 350 w 359"/>
              <a:gd name="T45" fmla="*/ 520 h 793"/>
              <a:gd name="T46" fmla="*/ 359 w 359"/>
              <a:gd name="T47" fmla="*/ 537 h 793"/>
              <a:gd name="T48" fmla="*/ 343 w 359"/>
              <a:gd name="T49" fmla="*/ 573 h 793"/>
              <a:gd name="T50" fmla="*/ 328 w 359"/>
              <a:gd name="T51" fmla="*/ 617 h 793"/>
              <a:gd name="T52" fmla="*/ 298 w 359"/>
              <a:gd name="T53" fmla="*/ 662 h 793"/>
              <a:gd name="T54" fmla="*/ 276 w 359"/>
              <a:gd name="T55" fmla="*/ 696 h 793"/>
              <a:gd name="T56" fmla="*/ 253 w 359"/>
              <a:gd name="T57" fmla="*/ 732 h 793"/>
              <a:gd name="T58" fmla="*/ 224 w 359"/>
              <a:gd name="T59" fmla="*/ 749 h 793"/>
              <a:gd name="T60" fmla="*/ 201 w 359"/>
              <a:gd name="T61" fmla="*/ 776 h 793"/>
              <a:gd name="T62" fmla="*/ 179 w 359"/>
              <a:gd name="T63" fmla="*/ 785 h 7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9"/>
              <a:gd name="T97" fmla="*/ 0 h 793"/>
              <a:gd name="T98" fmla="*/ 359 w 359"/>
              <a:gd name="T99" fmla="*/ 793 h 7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9" h="793">
                <a:moveTo>
                  <a:pt x="194" y="0"/>
                </a:moveTo>
                <a:lnTo>
                  <a:pt x="170" y="27"/>
                </a:lnTo>
                <a:lnTo>
                  <a:pt x="149" y="61"/>
                </a:lnTo>
                <a:lnTo>
                  <a:pt x="135" y="89"/>
                </a:lnTo>
                <a:lnTo>
                  <a:pt x="111" y="114"/>
                </a:lnTo>
                <a:lnTo>
                  <a:pt x="97" y="141"/>
                </a:lnTo>
                <a:lnTo>
                  <a:pt x="74" y="175"/>
                </a:lnTo>
                <a:lnTo>
                  <a:pt x="59" y="203"/>
                </a:lnTo>
                <a:lnTo>
                  <a:pt x="52" y="228"/>
                </a:lnTo>
                <a:lnTo>
                  <a:pt x="36" y="256"/>
                </a:lnTo>
                <a:lnTo>
                  <a:pt x="21" y="292"/>
                </a:lnTo>
                <a:lnTo>
                  <a:pt x="14" y="317"/>
                </a:lnTo>
                <a:lnTo>
                  <a:pt x="7" y="345"/>
                </a:lnTo>
                <a:lnTo>
                  <a:pt x="7" y="361"/>
                </a:lnTo>
                <a:lnTo>
                  <a:pt x="0" y="387"/>
                </a:lnTo>
                <a:lnTo>
                  <a:pt x="0" y="414"/>
                </a:lnTo>
                <a:lnTo>
                  <a:pt x="7" y="431"/>
                </a:lnTo>
                <a:lnTo>
                  <a:pt x="7" y="450"/>
                </a:lnTo>
                <a:lnTo>
                  <a:pt x="7" y="459"/>
                </a:lnTo>
                <a:lnTo>
                  <a:pt x="14" y="467"/>
                </a:lnTo>
                <a:lnTo>
                  <a:pt x="14" y="476"/>
                </a:lnTo>
                <a:lnTo>
                  <a:pt x="21" y="484"/>
                </a:lnTo>
                <a:lnTo>
                  <a:pt x="21" y="493"/>
                </a:lnTo>
                <a:lnTo>
                  <a:pt x="29" y="503"/>
                </a:lnTo>
                <a:lnTo>
                  <a:pt x="36" y="512"/>
                </a:lnTo>
                <a:lnTo>
                  <a:pt x="45" y="520"/>
                </a:lnTo>
                <a:lnTo>
                  <a:pt x="59" y="537"/>
                </a:lnTo>
                <a:lnTo>
                  <a:pt x="66" y="546"/>
                </a:lnTo>
                <a:lnTo>
                  <a:pt x="81" y="546"/>
                </a:lnTo>
                <a:lnTo>
                  <a:pt x="90" y="556"/>
                </a:lnTo>
                <a:lnTo>
                  <a:pt x="104" y="565"/>
                </a:lnTo>
                <a:lnTo>
                  <a:pt x="126" y="565"/>
                </a:lnTo>
                <a:lnTo>
                  <a:pt x="142" y="573"/>
                </a:lnTo>
                <a:lnTo>
                  <a:pt x="156" y="573"/>
                </a:lnTo>
                <a:lnTo>
                  <a:pt x="179" y="573"/>
                </a:lnTo>
                <a:lnTo>
                  <a:pt x="201" y="573"/>
                </a:lnTo>
                <a:lnTo>
                  <a:pt x="215" y="565"/>
                </a:lnTo>
                <a:lnTo>
                  <a:pt x="239" y="565"/>
                </a:lnTo>
                <a:lnTo>
                  <a:pt x="260" y="556"/>
                </a:lnTo>
                <a:lnTo>
                  <a:pt x="276" y="546"/>
                </a:lnTo>
                <a:lnTo>
                  <a:pt x="291" y="537"/>
                </a:lnTo>
                <a:lnTo>
                  <a:pt x="314" y="529"/>
                </a:lnTo>
                <a:lnTo>
                  <a:pt x="328" y="529"/>
                </a:lnTo>
                <a:lnTo>
                  <a:pt x="336" y="520"/>
                </a:lnTo>
                <a:lnTo>
                  <a:pt x="343" y="520"/>
                </a:lnTo>
                <a:lnTo>
                  <a:pt x="350" y="520"/>
                </a:lnTo>
                <a:lnTo>
                  <a:pt x="359" y="529"/>
                </a:lnTo>
                <a:lnTo>
                  <a:pt x="359" y="537"/>
                </a:lnTo>
                <a:lnTo>
                  <a:pt x="350" y="556"/>
                </a:lnTo>
                <a:lnTo>
                  <a:pt x="343" y="573"/>
                </a:lnTo>
                <a:lnTo>
                  <a:pt x="336" y="598"/>
                </a:lnTo>
                <a:lnTo>
                  <a:pt x="328" y="617"/>
                </a:lnTo>
                <a:lnTo>
                  <a:pt x="314" y="634"/>
                </a:lnTo>
                <a:lnTo>
                  <a:pt x="298" y="662"/>
                </a:lnTo>
                <a:lnTo>
                  <a:pt x="291" y="679"/>
                </a:lnTo>
                <a:lnTo>
                  <a:pt x="276" y="696"/>
                </a:lnTo>
                <a:lnTo>
                  <a:pt x="260" y="713"/>
                </a:lnTo>
                <a:lnTo>
                  <a:pt x="253" y="732"/>
                </a:lnTo>
                <a:lnTo>
                  <a:pt x="239" y="740"/>
                </a:lnTo>
                <a:lnTo>
                  <a:pt x="224" y="749"/>
                </a:lnTo>
                <a:lnTo>
                  <a:pt x="208" y="766"/>
                </a:lnTo>
                <a:lnTo>
                  <a:pt x="201" y="776"/>
                </a:lnTo>
                <a:lnTo>
                  <a:pt x="187" y="785"/>
                </a:lnTo>
                <a:lnTo>
                  <a:pt x="179" y="785"/>
                </a:lnTo>
                <a:lnTo>
                  <a:pt x="163" y="793"/>
                </a:lnTo>
              </a:path>
            </a:pathLst>
          </a:custGeom>
          <a:noFill/>
          <a:ln w="49213">
            <a:solidFill>
              <a:srgbClr val="E9B69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0" name="Freeform 80">
            <a:extLst>
              <a:ext uri="{FF2B5EF4-FFF2-40B4-BE49-F238E27FC236}">
                <a16:creationId xmlns:a16="http://schemas.microsoft.com/office/drawing/2014/main" id="{EA68FAC9-3922-9C45-A0CE-E301921A9F78}"/>
              </a:ext>
            </a:extLst>
          </p:cNvPr>
          <p:cNvSpPr>
            <a:spLocks/>
          </p:cNvSpPr>
          <p:nvPr/>
        </p:nvSpPr>
        <p:spPr bwMode="auto">
          <a:xfrm>
            <a:off x="3289300" y="4057650"/>
            <a:ext cx="534988" cy="1244600"/>
          </a:xfrm>
          <a:custGeom>
            <a:avLst/>
            <a:gdLst>
              <a:gd name="T0" fmla="*/ 165 w 337"/>
              <a:gd name="T1" fmla="*/ 27 h 784"/>
              <a:gd name="T2" fmla="*/ 120 w 337"/>
              <a:gd name="T3" fmla="*/ 80 h 784"/>
              <a:gd name="T4" fmla="*/ 89 w 337"/>
              <a:gd name="T5" fmla="*/ 133 h 784"/>
              <a:gd name="T6" fmla="*/ 61 w 337"/>
              <a:gd name="T7" fmla="*/ 186 h 784"/>
              <a:gd name="T8" fmla="*/ 30 w 337"/>
              <a:gd name="T9" fmla="*/ 239 h 784"/>
              <a:gd name="T10" fmla="*/ 16 w 337"/>
              <a:gd name="T11" fmla="*/ 292 h 784"/>
              <a:gd name="T12" fmla="*/ 7 w 337"/>
              <a:gd name="T13" fmla="*/ 344 h 784"/>
              <a:gd name="T14" fmla="*/ 0 w 337"/>
              <a:gd name="T15" fmla="*/ 389 h 784"/>
              <a:gd name="T16" fmla="*/ 7 w 337"/>
              <a:gd name="T17" fmla="*/ 423 h 784"/>
              <a:gd name="T18" fmla="*/ 16 w 337"/>
              <a:gd name="T19" fmla="*/ 442 h 784"/>
              <a:gd name="T20" fmla="*/ 23 w 337"/>
              <a:gd name="T21" fmla="*/ 459 h 784"/>
              <a:gd name="T22" fmla="*/ 30 w 337"/>
              <a:gd name="T23" fmla="*/ 476 h 784"/>
              <a:gd name="T24" fmla="*/ 45 w 337"/>
              <a:gd name="T25" fmla="*/ 495 h 784"/>
              <a:gd name="T26" fmla="*/ 68 w 337"/>
              <a:gd name="T27" fmla="*/ 503 h 784"/>
              <a:gd name="T28" fmla="*/ 89 w 337"/>
              <a:gd name="T29" fmla="*/ 520 h 784"/>
              <a:gd name="T30" fmla="*/ 120 w 337"/>
              <a:gd name="T31" fmla="*/ 529 h 784"/>
              <a:gd name="T32" fmla="*/ 158 w 337"/>
              <a:gd name="T33" fmla="*/ 539 h 784"/>
              <a:gd name="T34" fmla="*/ 195 w 337"/>
              <a:gd name="T35" fmla="*/ 529 h 784"/>
              <a:gd name="T36" fmla="*/ 224 w 337"/>
              <a:gd name="T37" fmla="*/ 520 h 784"/>
              <a:gd name="T38" fmla="*/ 262 w 337"/>
              <a:gd name="T39" fmla="*/ 503 h 784"/>
              <a:gd name="T40" fmla="*/ 299 w 337"/>
              <a:gd name="T41" fmla="*/ 495 h 784"/>
              <a:gd name="T42" fmla="*/ 321 w 337"/>
              <a:gd name="T43" fmla="*/ 495 h 784"/>
              <a:gd name="T44" fmla="*/ 337 w 337"/>
              <a:gd name="T45" fmla="*/ 495 h 784"/>
              <a:gd name="T46" fmla="*/ 337 w 337"/>
              <a:gd name="T47" fmla="*/ 512 h 784"/>
              <a:gd name="T48" fmla="*/ 330 w 337"/>
              <a:gd name="T49" fmla="*/ 556 h 784"/>
              <a:gd name="T50" fmla="*/ 307 w 337"/>
              <a:gd name="T51" fmla="*/ 600 h 784"/>
              <a:gd name="T52" fmla="*/ 285 w 337"/>
              <a:gd name="T53" fmla="*/ 645 h 784"/>
              <a:gd name="T54" fmla="*/ 262 w 337"/>
              <a:gd name="T55" fmla="*/ 687 h 784"/>
              <a:gd name="T56" fmla="*/ 231 w 337"/>
              <a:gd name="T57" fmla="*/ 715 h 784"/>
              <a:gd name="T58" fmla="*/ 210 w 337"/>
              <a:gd name="T59" fmla="*/ 749 h 784"/>
              <a:gd name="T60" fmla="*/ 186 w 337"/>
              <a:gd name="T61" fmla="*/ 768 h 784"/>
              <a:gd name="T62" fmla="*/ 165 w 337"/>
              <a:gd name="T63" fmla="*/ 776 h 7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7"/>
              <a:gd name="T97" fmla="*/ 0 h 784"/>
              <a:gd name="T98" fmla="*/ 337 w 337"/>
              <a:gd name="T99" fmla="*/ 784 h 7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7" h="784">
                <a:moveTo>
                  <a:pt x="186" y="0"/>
                </a:moveTo>
                <a:lnTo>
                  <a:pt x="165" y="27"/>
                </a:lnTo>
                <a:lnTo>
                  <a:pt x="141" y="53"/>
                </a:lnTo>
                <a:lnTo>
                  <a:pt x="120" y="80"/>
                </a:lnTo>
                <a:lnTo>
                  <a:pt x="106" y="105"/>
                </a:lnTo>
                <a:lnTo>
                  <a:pt x="89" y="133"/>
                </a:lnTo>
                <a:lnTo>
                  <a:pt x="75" y="158"/>
                </a:lnTo>
                <a:lnTo>
                  <a:pt x="61" y="186"/>
                </a:lnTo>
                <a:lnTo>
                  <a:pt x="45" y="211"/>
                </a:lnTo>
                <a:lnTo>
                  <a:pt x="30" y="239"/>
                </a:lnTo>
                <a:lnTo>
                  <a:pt x="23" y="264"/>
                </a:lnTo>
                <a:lnTo>
                  <a:pt x="16" y="292"/>
                </a:lnTo>
                <a:lnTo>
                  <a:pt x="7" y="317"/>
                </a:lnTo>
                <a:lnTo>
                  <a:pt x="7" y="344"/>
                </a:lnTo>
                <a:lnTo>
                  <a:pt x="0" y="361"/>
                </a:lnTo>
                <a:lnTo>
                  <a:pt x="0" y="389"/>
                </a:lnTo>
                <a:lnTo>
                  <a:pt x="7" y="406"/>
                </a:lnTo>
                <a:lnTo>
                  <a:pt x="7" y="423"/>
                </a:lnTo>
                <a:lnTo>
                  <a:pt x="7" y="433"/>
                </a:lnTo>
                <a:lnTo>
                  <a:pt x="16" y="442"/>
                </a:lnTo>
                <a:lnTo>
                  <a:pt x="16" y="450"/>
                </a:lnTo>
                <a:lnTo>
                  <a:pt x="23" y="459"/>
                </a:lnTo>
                <a:lnTo>
                  <a:pt x="30" y="467"/>
                </a:lnTo>
                <a:lnTo>
                  <a:pt x="30" y="476"/>
                </a:lnTo>
                <a:lnTo>
                  <a:pt x="37" y="486"/>
                </a:lnTo>
                <a:lnTo>
                  <a:pt x="45" y="495"/>
                </a:lnTo>
                <a:lnTo>
                  <a:pt x="61" y="503"/>
                </a:lnTo>
                <a:lnTo>
                  <a:pt x="68" y="503"/>
                </a:lnTo>
                <a:lnTo>
                  <a:pt x="75" y="512"/>
                </a:lnTo>
                <a:lnTo>
                  <a:pt x="89" y="520"/>
                </a:lnTo>
                <a:lnTo>
                  <a:pt x="106" y="529"/>
                </a:lnTo>
                <a:lnTo>
                  <a:pt x="120" y="529"/>
                </a:lnTo>
                <a:lnTo>
                  <a:pt x="134" y="529"/>
                </a:lnTo>
                <a:lnTo>
                  <a:pt x="158" y="539"/>
                </a:lnTo>
                <a:lnTo>
                  <a:pt x="172" y="539"/>
                </a:lnTo>
                <a:lnTo>
                  <a:pt x="195" y="529"/>
                </a:lnTo>
                <a:lnTo>
                  <a:pt x="210" y="529"/>
                </a:lnTo>
                <a:lnTo>
                  <a:pt x="224" y="520"/>
                </a:lnTo>
                <a:lnTo>
                  <a:pt x="247" y="512"/>
                </a:lnTo>
                <a:lnTo>
                  <a:pt x="262" y="503"/>
                </a:lnTo>
                <a:lnTo>
                  <a:pt x="285" y="503"/>
                </a:lnTo>
                <a:lnTo>
                  <a:pt x="299" y="495"/>
                </a:lnTo>
                <a:lnTo>
                  <a:pt x="307" y="495"/>
                </a:lnTo>
                <a:lnTo>
                  <a:pt x="321" y="495"/>
                </a:lnTo>
                <a:lnTo>
                  <a:pt x="330" y="495"/>
                </a:lnTo>
                <a:lnTo>
                  <a:pt x="337" y="495"/>
                </a:lnTo>
                <a:lnTo>
                  <a:pt x="337" y="503"/>
                </a:lnTo>
                <a:lnTo>
                  <a:pt x="337" y="512"/>
                </a:lnTo>
                <a:lnTo>
                  <a:pt x="337" y="529"/>
                </a:lnTo>
                <a:lnTo>
                  <a:pt x="330" y="556"/>
                </a:lnTo>
                <a:lnTo>
                  <a:pt x="314" y="581"/>
                </a:lnTo>
                <a:lnTo>
                  <a:pt x="307" y="600"/>
                </a:lnTo>
                <a:lnTo>
                  <a:pt x="299" y="626"/>
                </a:lnTo>
                <a:lnTo>
                  <a:pt x="285" y="645"/>
                </a:lnTo>
                <a:lnTo>
                  <a:pt x="269" y="662"/>
                </a:lnTo>
                <a:lnTo>
                  <a:pt x="262" y="687"/>
                </a:lnTo>
                <a:lnTo>
                  <a:pt x="247" y="706"/>
                </a:lnTo>
                <a:lnTo>
                  <a:pt x="231" y="715"/>
                </a:lnTo>
                <a:lnTo>
                  <a:pt x="224" y="732"/>
                </a:lnTo>
                <a:lnTo>
                  <a:pt x="210" y="749"/>
                </a:lnTo>
                <a:lnTo>
                  <a:pt x="195" y="759"/>
                </a:lnTo>
                <a:lnTo>
                  <a:pt x="186" y="768"/>
                </a:lnTo>
                <a:lnTo>
                  <a:pt x="172" y="776"/>
                </a:lnTo>
                <a:lnTo>
                  <a:pt x="165" y="776"/>
                </a:lnTo>
                <a:lnTo>
                  <a:pt x="150" y="784"/>
                </a:lnTo>
              </a:path>
            </a:pathLst>
          </a:custGeom>
          <a:noFill/>
          <a:ln w="49213">
            <a:solidFill>
              <a:srgbClr val="EBB89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1" name="Freeform 81">
            <a:extLst>
              <a:ext uri="{FF2B5EF4-FFF2-40B4-BE49-F238E27FC236}">
                <a16:creationId xmlns:a16="http://schemas.microsoft.com/office/drawing/2014/main" id="{778C3EC6-EEDB-224C-9673-0F2CB1066D19}"/>
              </a:ext>
            </a:extLst>
          </p:cNvPr>
          <p:cNvSpPr>
            <a:spLocks/>
          </p:cNvSpPr>
          <p:nvPr/>
        </p:nvSpPr>
        <p:spPr bwMode="auto">
          <a:xfrm>
            <a:off x="3336925" y="4073525"/>
            <a:ext cx="511175" cy="1243013"/>
          </a:xfrm>
          <a:custGeom>
            <a:avLst/>
            <a:gdLst>
              <a:gd name="T0" fmla="*/ 149 w 322"/>
              <a:gd name="T1" fmla="*/ 26 h 783"/>
              <a:gd name="T2" fmla="*/ 104 w 322"/>
              <a:gd name="T3" fmla="*/ 87 h 783"/>
              <a:gd name="T4" fmla="*/ 76 w 322"/>
              <a:gd name="T5" fmla="*/ 140 h 783"/>
              <a:gd name="T6" fmla="*/ 45 w 322"/>
              <a:gd name="T7" fmla="*/ 193 h 783"/>
              <a:gd name="T8" fmla="*/ 22 w 322"/>
              <a:gd name="T9" fmla="*/ 237 h 783"/>
              <a:gd name="T10" fmla="*/ 7 w 322"/>
              <a:gd name="T11" fmla="*/ 282 h 783"/>
              <a:gd name="T12" fmla="*/ 0 w 322"/>
              <a:gd name="T13" fmla="*/ 326 h 783"/>
              <a:gd name="T14" fmla="*/ 0 w 322"/>
              <a:gd name="T15" fmla="*/ 370 h 783"/>
              <a:gd name="T16" fmla="*/ 7 w 322"/>
              <a:gd name="T17" fmla="*/ 404 h 783"/>
              <a:gd name="T18" fmla="*/ 7 w 322"/>
              <a:gd name="T19" fmla="*/ 423 h 783"/>
              <a:gd name="T20" fmla="*/ 22 w 322"/>
              <a:gd name="T21" fmla="*/ 440 h 783"/>
              <a:gd name="T22" fmla="*/ 31 w 322"/>
              <a:gd name="T23" fmla="*/ 457 h 783"/>
              <a:gd name="T24" fmla="*/ 45 w 322"/>
              <a:gd name="T25" fmla="*/ 466 h 783"/>
              <a:gd name="T26" fmla="*/ 67 w 322"/>
              <a:gd name="T27" fmla="*/ 485 h 783"/>
              <a:gd name="T28" fmla="*/ 90 w 322"/>
              <a:gd name="T29" fmla="*/ 493 h 783"/>
              <a:gd name="T30" fmla="*/ 120 w 322"/>
              <a:gd name="T31" fmla="*/ 493 h 783"/>
              <a:gd name="T32" fmla="*/ 142 w 322"/>
              <a:gd name="T33" fmla="*/ 502 h 783"/>
              <a:gd name="T34" fmla="*/ 180 w 322"/>
              <a:gd name="T35" fmla="*/ 502 h 783"/>
              <a:gd name="T36" fmla="*/ 217 w 322"/>
              <a:gd name="T37" fmla="*/ 485 h 783"/>
              <a:gd name="T38" fmla="*/ 246 w 322"/>
              <a:gd name="T39" fmla="*/ 476 h 783"/>
              <a:gd name="T40" fmla="*/ 277 w 322"/>
              <a:gd name="T41" fmla="*/ 466 h 783"/>
              <a:gd name="T42" fmla="*/ 307 w 322"/>
              <a:gd name="T43" fmla="*/ 466 h 783"/>
              <a:gd name="T44" fmla="*/ 322 w 322"/>
              <a:gd name="T45" fmla="*/ 476 h 783"/>
              <a:gd name="T46" fmla="*/ 322 w 322"/>
              <a:gd name="T47" fmla="*/ 502 h 783"/>
              <a:gd name="T48" fmla="*/ 307 w 322"/>
              <a:gd name="T49" fmla="*/ 546 h 783"/>
              <a:gd name="T50" fmla="*/ 291 w 322"/>
              <a:gd name="T51" fmla="*/ 590 h 783"/>
              <a:gd name="T52" fmla="*/ 269 w 322"/>
              <a:gd name="T53" fmla="*/ 643 h 783"/>
              <a:gd name="T54" fmla="*/ 239 w 322"/>
              <a:gd name="T55" fmla="*/ 677 h 783"/>
              <a:gd name="T56" fmla="*/ 217 w 322"/>
              <a:gd name="T57" fmla="*/ 713 h 783"/>
              <a:gd name="T58" fmla="*/ 194 w 322"/>
              <a:gd name="T59" fmla="*/ 749 h 783"/>
              <a:gd name="T60" fmla="*/ 165 w 322"/>
              <a:gd name="T61" fmla="*/ 766 h 783"/>
              <a:gd name="T62" fmla="*/ 142 w 322"/>
              <a:gd name="T63" fmla="*/ 783 h 7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2"/>
              <a:gd name="T97" fmla="*/ 0 h 783"/>
              <a:gd name="T98" fmla="*/ 322 w 322"/>
              <a:gd name="T99" fmla="*/ 783 h 7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2" h="783">
                <a:moveTo>
                  <a:pt x="173" y="0"/>
                </a:moveTo>
                <a:lnTo>
                  <a:pt x="149" y="26"/>
                </a:lnTo>
                <a:lnTo>
                  <a:pt x="128" y="62"/>
                </a:lnTo>
                <a:lnTo>
                  <a:pt x="104" y="87"/>
                </a:lnTo>
                <a:lnTo>
                  <a:pt x="90" y="114"/>
                </a:lnTo>
                <a:lnTo>
                  <a:pt x="76" y="140"/>
                </a:lnTo>
                <a:lnTo>
                  <a:pt x="59" y="167"/>
                </a:lnTo>
                <a:lnTo>
                  <a:pt x="45" y="193"/>
                </a:lnTo>
                <a:lnTo>
                  <a:pt x="38" y="212"/>
                </a:lnTo>
                <a:lnTo>
                  <a:pt x="22" y="237"/>
                </a:lnTo>
                <a:lnTo>
                  <a:pt x="15" y="265"/>
                </a:lnTo>
                <a:lnTo>
                  <a:pt x="7" y="282"/>
                </a:lnTo>
                <a:lnTo>
                  <a:pt x="7" y="307"/>
                </a:lnTo>
                <a:lnTo>
                  <a:pt x="0" y="326"/>
                </a:lnTo>
                <a:lnTo>
                  <a:pt x="0" y="351"/>
                </a:lnTo>
                <a:lnTo>
                  <a:pt x="0" y="370"/>
                </a:lnTo>
                <a:lnTo>
                  <a:pt x="0" y="387"/>
                </a:lnTo>
                <a:lnTo>
                  <a:pt x="7" y="404"/>
                </a:lnTo>
                <a:lnTo>
                  <a:pt x="7" y="413"/>
                </a:lnTo>
                <a:lnTo>
                  <a:pt x="7" y="423"/>
                </a:lnTo>
                <a:lnTo>
                  <a:pt x="15" y="432"/>
                </a:lnTo>
                <a:lnTo>
                  <a:pt x="22" y="440"/>
                </a:lnTo>
                <a:lnTo>
                  <a:pt x="22" y="449"/>
                </a:lnTo>
                <a:lnTo>
                  <a:pt x="31" y="457"/>
                </a:lnTo>
                <a:lnTo>
                  <a:pt x="38" y="466"/>
                </a:lnTo>
                <a:lnTo>
                  <a:pt x="45" y="466"/>
                </a:lnTo>
                <a:lnTo>
                  <a:pt x="52" y="476"/>
                </a:lnTo>
                <a:lnTo>
                  <a:pt x="67" y="485"/>
                </a:lnTo>
                <a:lnTo>
                  <a:pt x="76" y="485"/>
                </a:lnTo>
                <a:lnTo>
                  <a:pt x="90" y="493"/>
                </a:lnTo>
                <a:lnTo>
                  <a:pt x="104" y="493"/>
                </a:lnTo>
                <a:lnTo>
                  <a:pt x="120" y="493"/>
                </a:lnTo>
                <a:lnTo>
                  <a:pt x="135" y="502"/>
                </a:lnTo>
                <a:lnTo>
                  <a:pt x="142" y="502"/>
                </a:lnTo>
                <a:lnTo>
                  <a:pt x="165" y="502"/>
                </a:lnTo>
                <a:lnTo>
                  <a:pt x="180" y="502"/>
                </a:lnTo>
                <a:lnTo>
                  <a:pt x="194" y="493"/>
                </a:lnTo>
                <a:lnTo>
                  <a:pt x="217" y="485"/>
                </a:lnTo>
                <a:lnTo>
                  <a:pt x="232" y="485"/>
                </a:lnTo>
                <a:lnTo>
                  <a:pt x="246" y="476"/>
                </a:lnTo>
                <a:lnTo>
                  <a:pt x="269" y="476"/>
                </a:lnTo>
                <a:lnTo>
                  <a:pt x="277" y="466"/>
                </a:lnTo>
                <a:lnTo>
                  <a:pt x="291" y="466"/>
                </a:lnTo>
                <a:lnTo>
                  <a:pt x="307" y="466"/>
                </a:lnTo>
                <a:lnTo>
                  <a:pt x="314" y="466"/>
                </a:lnTo>
                <a:lnTo>
                  <a:pt x="322" y="476"/>
                </a:lnTo>
                <a:lnTo>
                  <a:pt x="322" y="485"/>
                </a:lnTo>
                <a:lnTo>
                  <a:pt x="322" y="502"/>
                </a:lnTo>
                <a:lnTo>
                  <a:pt x="314" y="519"/>
                </a:lnTo>
                <a:lnTo>
                  <a:pt x="307" y="546"/>
                </a:lnTo>
                <a:lnTo>
                  <a:pt x="300" y="571"/>
                </a:lnTo>
                <a:lnTo>
                  <a:pt x="291" y="590"/>
                </a:lnTo>
                <a:lnTo>
                  <a:pt x="277" y="616"/>
                </a:lnTo>
                <a:lnTo>
                  <a:pt x="269" y="643"/>
                </a:lnTo>
                <a:lnTo>
                  <a:pt x="255" y="660"/>
                </a:lnTo>
                <a:lnTo>
                  <a:pt x="239" y="677"/>
                </a:lnTo>
                <a:lnTo>
                  <a:pt x="232" y="696"/>
                </a:lnTo>
                <a:lnTo>
                  <a:pt x="217" y="713"/>
                </a:lnTo>
                <a:lnTo>
                  <a:pt x="201" y="730"/>
                </a:lnTo>
                <a:lnTo>
                  <a:pt x="194" y="749"/>
                </a:lnTo>
                <a:lnTo>
                  <a:pt x="180" y="758"/>
                </a:lnTo>
                <a:lnTo>
                  <a:pt x="165" y="766"/>
                </a:lnTo>
                <a:lnTo>
                  <a:pt x="156" y="774"/>
                </a:lnTo>
                <a:lnTo>
                  <a:pt x="142" y="783"/>
                </a:lnTo>
                <a:lnTo>
                  <a:pt x="135" y="783"/>
                </a:lnTo>
              </a:path>
            </a:pathLst>
          </a:custGeom>
          <a:noFill/>
          <a:ln w="49213">
            <a:solidFill>
              <a:srgbClr val="EEBB9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2" name="Freeform 82">
            <a:extLst>
              <a:ext uri="{FF2B5EF4-FFF2-40B4-BE49-F238E27FC236}">
                <a16:creationId xmlns:a16="http://schemas.microsoft.com/office/drawing/2014/main" id="{30BB72C7-0E4E-6F42-8754-8A1EEF6CA8CF}"/>
              </a:ext>
            </a:extLst>
          </p:cNvPr>
          <p:cNvSpPr>
            <a:spLocks/>
          </p:cNvSpPr>
          <p:nvPr/>
        </p:nvSpPr>
        <p:spPr bwMode="auto">
          <a:xfrm>
            <a:off x="3386138" y="4087813"/>
            <a:ext cx="484187" cy="1258887"/>
          </a:xfrm>
          <a:custGeom>
            <a:avLst/>
            <a:gdLst>
              <a:gd name="T0" fmla="*/ 142 w 305"/>
              <a:gd name="T1" fmla="*/ 25 h 793"/>
              <a:gd name="T2" fmla="*/ 104 w 305"/>
              <a:gd name="T3" fmla="*/ 78 h 793"/>
              <a:gd name="T4" fmla="*/ 73 w 305"/>
              <a:gd name="T5" fmla="*/ 131 h 793"/>
              <a:gd name="T6" fmla="*/ 45 w 305"/>
              <a:gd name="T7" fmla="*/ 175 h 793"/>
              <a:gd name="T8" fmla="*/ 21 w 305"/>
              <a:gd name="T9" fmla="*/ 220 h 793"/>
              <a:gd name="T10" fmla="*/ 7 w 305"/>
              <a:gd name="T11" fmla="*/ 264 h 793"/>
              <a:gd name="T12" fmla="*/ 0 w 305"/>
              <a:gd name="T13" fmla="*/ 309 h 793"/>
              <a:gd name="T14" fmla="*/ 0 w 305"/>
              <a:gd name="T15" fmla="*/ 351 h 793"/>
              <a:gd name="T16" fmla="*/ 7 w 305"/>
              <a:gd name="T17" fmla="*/ 387 h 793"/>
              <a:gd name="T18" fmla="*/ 14 w 305"/>
              <a:gd name="T19" fmla="*/ 404 h 793"/>
              <a:gd name="T20" fmla="*/ 21 w 305"/>
              <a:gd name="T21" fmla="*/ 423 h 793"/>
              <a:gd name="T22" fmla="*/ 28 w 305"/>
              <a:gd name="T23" fmla="*/ 431 h 793"/>
              <a:gd name="T24" fmla="*/ 52 w 305"/>
              <a:gd name="T25" fmla="*/ 448 h 793"/>
              <a:gd name="T26" fmla="*/ 66 w 305"/>
              <a:gd name="T27" fmla="*/ 457 h 793"/>
              <a:gd name="T28" fmla="*/ 89 w 305"/>
              <a:gd name="T29" fmla="*/ 467 h 793"/>
              <a:gd name="T30" fmla="*/ 111 w 305"/>
              <a:gd name="T31" fmla="*/ 467 h 793"/>
              <a:gd name="T32" fmla="*/ 142 w 305"/>
              <a:gd name="T33" fmla="*/ 476 h 793"/>
              <a:gd name="T34" fmla="*/ 170 w 305"/>
              <a:gd name="T35" fmla="*/ 467 h 793"/>
              <a:gd name="T36" fmla="*/ 201 w 305"/>
              <a:gd name="T37" fmla="*/ 457 h 793"/>
              <a:gd name="T38" fmla="*/ 238 w 305"/>
              <a:gd name="T39" fmla="*/ 448 h 793"/>
              <a:gd name="T40" fmla="*/ 269 w 305"/>
              <a:gd name="T41" fmla="*/ 440 h 793"/>
              <a:gd name="T42" fmla="*/ 291 w 305"/>
              <a:gd name="T43" fmla="*/ 440 h 793"/>
              <a:gd name="T44" fmla="*/ 298 w 305"/>
              <a:gd name="T45" fmla="*/ 448 h 793"/>
              <a:gd name="T46" fmla="*/ 305 w 305"/>
              <a:gd name="T47" fmla="*/ 484 h 793"/>
              <a:gd name="T48" fmla="*/ 291 w 305"/>
              <a:gd name="T49" fmla="*/ 537 h 793"/>
              <a:gd name="T50" fmla="*/ 269 w 305"/>
              <a:gd name="T51" fmla="*/ 581 h 793"/>
              <a:gd name="T52" fmla="*/ 246 w 305"/>
              <a:gd name="T53" fmla="*/ 634 h 793"/>
              <a:gd name="T54" fmla="*/ 224 w 305"/>
              <a:gd name="T55" fmla="*/ 677 h 793"/>
              <a:gd name="T56" fmla="*/ 201 w 305"/>
              <a:gd name="T57" fmla="*/ 713 h 793"/>
              <a:gd name="T58" fmla="*/ 170 w 305"/>
              <a:gd name="T59" fmla="*/ 749 h 793"/>
              <a:gd name="T60" fmla="*/ 149 w 305"/>
              <a:gd name="T61" fmla="*/ 765 h 793"/>
              <a:gd name="T62" fmla="*/ 125 w 305"/>
              <a:gd name="T63" fmla="*/ 782 h 7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793"/>
              <a:gd name="T98" fmla="*/ 305 w 305"/>
              <a:gd name="T99" fmla="*/ 793 h 7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793">
                <a:moveTo>
                  <a:pt x="156" y="0"/>
                </a:moveTo>
                <a:lnTo>
                  <a:pt x="142" y="25"/>
                </a:lnTo>
                <a:lnTo>
                  <a:pt x="118" y="53"/>
                </a:lnTo>
                <a:lnTo>
                  <a:pt x="104" y="78"/>
                </a:lnTo>
                <a:lnTo>
                  <a:pt x="89" y="105"/>
                </a:lnTo>
                <a:lnTo>
                  <a:pt x="73" y="131"/>
                </a:lnTo>
                <a:lnTo>
                  <a:pt x="59" y="150"/>
                </a:lnTo>
                <a:lnTo>
                  <a:pt x="45" y="175"/>
                </a:lnTo>
                <a:lnTo>
                  <a:pt x="36" y="203"/>
                </a:lnTo>
                <a:lnTo>
                  <a:pt x="21" y="220"/>
                </a:lnTo>
                <a:lnTo>
                  <a:pt x="14" y="245"/>
                </a:lnTo>
                <a:lnTo>
                  <a:pt x="7" y="264"/>
                </a:lnTo>
                <a:lnTo>
                  <a:pt x="7" y="289"/>
                </a:lnTo>
                <a:lnTo>
                  <a:pt x="0" y="309"/>
                </a:lnTo>
                <a:lnTo>
                  <a:pt x="0" y="325"/>
                </a:lnTo>
                <a:lnTo>
                  <a:pt x="0" y="351"/>
                </a:lnTo>
                <a:lnTo>
                  <a:pt x="0" y="370"/>
                </a:lnTo>
                <a:lnTo>
                  <a:pt x="7" y="387"/>
                </a:lnTo>
                <a:lnTo>
                  <a:pt x="7" y="395"/>
                </a:lnTo>
                <a:lnTo>
                  <a:pt x="14" y="404"/>
                </a:lnTo>
                <a:lnTo>
                  <a:pt x="14" y="414"/>
                </a:lnTo>
                <a:lnTo>
                  <a:pt x="21" y="423"/>
                </a:lnTo>
                <a:lnTo>
                  <a:pt x="21" y="431"/>
                </a:lnTo>
                <a:lnTo>
                  <a:pt x="28" y="431"/>
                </a:lnTo>
                <a:lnTo>
                  <a:pt x="36" y="440"/>
                </a:lnTo>
                <a:lnTo>
                  <a:pt x="52" y="448"/>
                </a:lnTo>
                <a:lnTo>
                  <a:pt x="59" y="448"/>
                </a:lnTo>
                <a:lnTo>
                  <a:pt x="66" y="457"/>
                </a:lnTo>
                <a:lnTo>
                  <a:pt x="73" y="457"/>
                </a:lnTo>
                <a:lnTo>
                  <a:pt x="89" y="467"/>
                </a:lnTo>
                <a:lnTo>
                  <a:pt x="97" y="467"/>
                </a:lnTo>
                <a:lnTo>
                  <a:pt x="111" y="467"/>
                </a:lnTo>
                <a:lnTo>
                  <a:pt x="125" y="467"/>
                </a:lnTo>
                <a:lnTo>
                  <a:pt x="142" y="476"/>
                </a:lnTo>
                <a:lnTo>
                  <a:pt x="156" y="467"/>
                </a:lnTo>
                <a:lnTo>
                  <a:pt x="170" y="467"/>
                </a:lnTo>
                <a:lnTo>
                  <a:pt x="186" y="467"/>
                </a:lnTo>
                <a:lnTo>
                  <a:pt x="201" y="457"/>
                </a:lnTo>
                <a:lnTo>
                  <a:pt x="224" y="448"/>
                </a:lnTo>
                <a:lnTo>
                  <a:pt x="238" y="448"/>
                </a:lnTo>
                <a:lnTo>
                  <a:pt x="253" y="440"/>
                </a:lnTo>
                <a:lnTo>
                  <a:pt x="269" y="440"/>
                </a:lnTo>
                <a:lnTo>
                  <a:pt x="276" y="440"/>
                </a:lnTo>
                <a:lnTo>
                  <a:pt x="291" y="440"/>
                </a:lnTo>
                <a:lnTo>
                  <a:pt x="298" y="440"/>
                </a:lnTo>
                <a:lnTo>
                  <a:pt x="298" y="448"/>
                </a:lnTo>
                <a:lnTo>
                  <a:pt x="305" y="467"/>
                </a:lnTo>
                <a:lnTo>
                  <a:pt x="305" y="484"/>
                </a:lnTo>
                <a:lnTo>
                  <a:pt x="298" y="510"/>
                </a:lnTo>
                <a:lnTo>
                  <a:pt x="291" y="537"/>
                </a:lnTo>
                <a:lnTo>
                  <a:pt x="283" y="562"/>
                </a:lnTo>
                <a:lnTo>
                  <a:pt x="269" y="581"/>
                </a:lnTo>
                <a:lnTo>
                  <a:pt x="260" y="607"/>
                </a:lnTo>
                <a:lnTo>
                  <a:pt x="246" y="634"/>
                </a:lnTo>
                <a:lnTo>
                  <a:pt x="238" y="651"/>
                </a:lnTo>
                <a:lnTo>
                  <a:pt x="224" y="677"/>
                </a:lnTo>
                <a:lnTo>
                  <a:pt x="208" y="696"/>
                </a:lnTo>
                <a:lnTo>
                  <a:pt x="201" y="713"/>
                </a:lnTo>
                <a:lnTo>
                  <a:pt x="186" y="730"/>
                </a:lnTo>
                <a:lnTo>
                  <a:pt x="170" y="749"/>
                </a:lnTo>
                <a:lnTo>
                  <a:pt x="163" y="757"/>
                </a:lnTo>
                <a:lnTo>
                  <a:pt x="149" y="765"/>
                </a:lnTo>
                <a:lnTo>
                  <a:pt x="142" y="774"/>
                </a:lnTo>
                <a:lnTo>
                  <a:pt x="125" y="782"/>
                </a:lnTo>
                <a:lnTo>
                  <a:pt x="118" y="793"/>
                </a:lnTo>
              </a:path>
            </a:pathLst>
          </a:custGeom>
          <a:noFill/>
          <a:ln w="49213">
            <a:solidFill>
              <a:srgbClr val="F3C0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3" name="Freeform 83">
            <a:extLst>
              <a:ext uri="{FF2B5EF4-FFF2-40B4-BE49-F238E27FC236}">
                <a16:creationId xmlns:a16="http://schemas.microsoft.com/office/drawing/2014/main" id="{728DE1CD-473D-AD42-8F16-C78BFEE545F6}"/>
              </a:ext>
            </a:extLst>
          </p:cNvPr>
          <p:cNvSpPr>
            <a:spLocks/>
          </p:cNvSpPr>
          <p:nvPr/>
        </p:nvSpPr>
        <p:spPr bwMode="auto">
          <a:xfrm>
            <a:off x="3430588" y="4114800"/>
            <a:ext cx="454025" cy="1244600"/>
          </a:xfrm>
          <a:custGeom>
            <a:avLst/>
            <a:gdLst>
              <a:gd name="T0" fmla="*/ 128 w 286"/>
              <a:gd name="T1" fmla="*/ 27 h 784"/>
              <a:gd name="T2" fmla="*/ 97 w 286"/>
              <a:gd name="T3" fmla="*/ 69 h 784"/>
              <a:gd name="T4" fmla="*/ 69 w 286"/>
              <a:gd name="T5" fmla="*/ 114 h 784"/>
              <a:gd name="T6" fmla="*/ 45 w 286"/>
              <a:gd name="T7" fmla="*/ 158 h 784"/>
              <a:gd name="T8" fmla="*/ 24 w 286"/>
              <a:gd name="T9" fmla="*/ 203 h 784"/>
              <a:gd name="T10" fmla="*/ 8 w 286"/>
              <a:gd name="T11" fmla="*/ 247 h 784"/>
              <a:gd name="T12" fmla="*/ 0 w 286"/>
              <a:gd name="T13" fmla="*/ 281 h 784"/>
              <a:gd name="T14" fmla="*/ 0 w 286"/>
              <a:gd name="T15" fmla="*/ 325 h 784"/>
              <a:gd name="T16" fmla="*/ 0 w 286"/>
              <a:gd name="T17" fmla="*/ 361 h 784"/>
              <a:gd name="T18" fmla="*/ 8 w 286"/>
              <a:gd name="T19" fmla="*/ 378 h 784"/>
              <a:gd name="T20" fmla="*/ 24 w 286"/>
              <a:gd name="T21" fmla="*/ 397 h 784"/>
              <a:gd name="T22" fmla="*/ 31 w 286"/>
              <a:gd name="T23" fmla="*/ 406 h 784"/>
              <a:gd name="T24" fmla="*/ 45 w 286"/>
              <a:gd name="T25" fmla="*/ 414 h 784"/>
              <a:gd name="T26" fmla="*/ 69 w 286"/>
              <a:gd name="T27" fmla="*/ 423 h 784"/>
              <a:gd name="T28" fmla="*/ 83 w 286"/>
              <a:gd name="T29" fmla="*/ 423 h 784"/>
              <a:gd name="T30" fmla="*/ 114 w 286"/>
              <a:gd name="T31" fmla="*/ 431 h 784"/>
              <a:gd name="T32" fmla="*/ 135 w 286"/>
              <a:gd name="T33" fmla="*/ 431 h 784"/>
              <a:gd name="T34" fmla="*/ 166 w 286"/>
              <a:gd name="T35" fmla="*/ 423 h 784"/>
              <a:gd name="T36" fmla="*/ 196 w 286"/>
              <a:gd name="T37" fmla="*/ 414 h 784"/>
              <a:gd name="T38" fmla="*/ 225 w 286"/>
              <a:gd name="T39" fmla="*/ 406 h 784"/>
              <a:gd name="T40" fmla="*/ 255 w 286"/>
              <a:gd name="T41" fmla="*/ 406 h 784"/>
              <a:gd name="T42" fmla="*/ 277 w 286"/>
              <a:gd name="T43" fmla="*/ 406 h 784"/>
              <a:gd name="T44" fmla="*/ 286 w 286"/>
              <a:gd name="T45" fmla="*/ 423 h 784"/>
              <a:gd name="T46" fmla="*/ 286 w 286"/>
              <a:gd name="T47" fmla="*/ 459 h 784"/>
              <a:gd name="T48" fmla="*/ 270 w 286"/>
              <a:gd name="T49" fmla="*/ 512 h 784"/>
              <a:gd name="T50" fmla="*/ 255 w 286"/>
              <a:gd name="T51" fmla="*/ 573 h 784"/>
              <a:gd name="T52" fmla="*/ 232 w 286"/>
              <a:gd name="T53" fmla="*/ 617 h 784"/>
              <a:gd name="T54" fmla="*/ 210 w 286"/>
              <a:gd name="T55" fmla="*/ 670 h 784"/>
              <a:gd name="T56" fmla="*/ 180 w 286"/>
              <a:gd name="T57" fmla="*/ 704 h 784"/>
              <a:gd name="T58" fmla="*/ 158 w 286"/>
              <a:gd name="T59" fmla="*/ 732 h 784"/>
              <a:gd name="T60" fmla="*/ 135 w 286"/>
              <a:gd name="T61" fmla="*/ 757 h 784"/>
              <a:gd name="T62" fmla="*/ 114 w 286"/>
              <a:gd name="T63" fmla="*/ 776 h 7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6"/>
              <a:gd name="T97" fmla="*/ 0 h 784"/>
              <a:gd name="T98" fmla="*/ 286 w 286"/>
              <a:gd name="T99" fmla="*/ 784 h 7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6" h="784">
                <a:moveTo>
                  <a:pt x="151" y="0"/>
                </a:moveTo>
                <a:lnTo>
                  <a:pt x="128" y="27"/>
                </a:lnTo>
                <a:lnTo>
                  <a:pt x="114" y="52"/>
                </a:lnTo>
                <a:lnTo>
                  <a:pt x="97" y="69"/>
                </a:lnTo>
                <a:lnTo>
                  <a:pt x="83" y="97"/>
                </a:lnTo>
                <a:lnTo>
                  <a:pt x="69" y="114"/>
                </a:lnTo>
                <a:lnTo>
                  <a:pt x="52" y="141"/>
                </a:lnTo>
                <a:lnTo>
                  <a:pt x="45" y="158"/>
                </a:lnTo>
                <a:lnTo>
                  <a:pt x="31" y="186"/>
                </a:lnTo>
                <a:lnTo>
                  <a:pt x="24" y="203"/>
                </a:lnTo>
                <a:lnTo>
                  <a:pt x="17" y="220"/>
                </a:lnTo>
                <a:lnTo>
                  <a:pt x="8" y="247"/>
                </a:lnTo>
                <a:lnTo>
                  <a:pt x="0" y="264"/>
                </a:lnTo>
                <a:lnTo>
                  <a:pt x="0" y="281"/>
                </a:lnTo>
                <a:lnTo>
                  <a:pt x="0" y="308"/>
                </a:lnTo>
                <a:lnTo>
                  <a:pt x="0" y="325"/>
                </a:lnTo>
                <a:lnTo>
                  <a:pt x="0" y="353"/>
                </a:lnTo>
                <a:lnTo>
                  <a:pt x="0" y="361"/>
                </a:lnTo>
                <a:lnTo>
                  <a:pt x="8" y="370"/>
                </a:lnTo>
                <a:lnTo>
                  <a:pt x="8" y="378"/>
                </a:lnTo>
                <a:lnTo>
                  <a:pt x="17" y="387"/>
                </a:lnTo>
                <a:lnTo>
                  <a:pt x="24" y="397"/>
                </a:lnTo>
                <a:lnTo>
                  <a:pt x="31" y="397"/>
                </a:lnTo>
                <a:lnTo>
                  <a:pt x="31" y="406"/>
                </a:lnTo>
                <a:lnTo>
                  <a:pt x="38" y="406"/>
                </a:lnTo>
                <a:lnTo>
                  <a:pt x="45" y="414"/>
                </a:lnTo>
                <a:lnTo>
                  <a:pt x="61" y="414"/>
                </a:lnTo>
                <a:lnTo>
                  <a:pt x="69" y="423"/>
                </a:lnTo>
                <a:lnTo>
                  <a:pt x="76" y="423"/>
                </a:lnTo>
                <a:lnTo>
                  <a:pt x="83" y="423"/>
                </a:lnTo>
                <a:lnTo>
                  <a:pt x="97" y="423"/>
                </a:lnTo>
                <a:lnTo>
                  <a:pt x="114" y="431"/>
                </a:lnTo>
                <a:lnTo>
                  <a:pt x="121" y="431"/>
                </a:lnTo>
                <a:lnTo>
                  <a:pt x="135" y="431"/>
                </a:lnTo>
                <a:lnTo>
                  <a:pt x="142" y="431"/>
                </a:lnTo>
                <a:lnTo>
                  <a:pt x="166" y="423"/>
                </a:lnTo>
                <a:lnTo>
                  <a:pt x="180" y="423"/>
                </a:lnTo>
                <a:lnTo>
                  <a:pt x="196" y="414"/>
                </a:lnTo>
                <a:lnTo>
                  <a:pt x="210" y="414"/>
                </a:lnTo>
                <a:lnTo>
                  <a:pt x="225" y="406"/>
                </a:lnTo>
                <a:lnTo>
                  <a:pt x="241" y="406"/>
                </a:lnTo>
                <a:lnTo>
                  <a:pt x="255" y="406"/>
                </a:lnTo>
                <a:lnTo>
                  <a:pt x="263" y="406"/>
                </a:lnTo>
                <a:lnTo>
                  <a:pt x="277" y="406"/>
                </a:lnTo>
                <a:lnTo>
                  <a:pt x="286" y="414"/>
                </a:lnTo>
                <a:lnTo>
                  <a:pt x="286" y="423"/>
                </a:lnTo>
                <a:lnTo>
                  <a:pt x="286" y="440"/>
                </a:lnTo>
                <a:lnTo>
                  <a:pt x="286" y="459"/>
                </a:lnTo>
                <a:lnTo>
                  <a:pt x="277" y="484"/>
                </a:lnTo>
                <a:lnTo>
                  <a:pt x="270" y="512"/>
                </a:lnTo>
                <a:lnTo>
                  <a:pt x="263" y="545"/>
                </a:lnTo>
                <a:lnTo>
                  <a:pt x="255" y="573"/>
                </a:lnTo>
                <a:lnTo>
                  <a:pt x="241" y="598"/>
                </a:lnTo>
                <a:lnTo>
                  <a:pt x="232" y="617"/>
                </a:lnTo>
                <a:lnTo>
                  <a:pt x="218" y="643"/>
                </a:lnTo>
                <a:lnTo>
                  <a:pt x="210" y="670"/>
                </a:lnTo>
                <a:lnTo>
                  <a:pt x="196" y="687"/>
                </a:lnTo>
                <a:lnTo>
                  <a:pt x="180" y="704"/>
                </a:lnTo>
                <a:lnTo>
                  <a:pt x="173" y="723"/>
                </a:lnTo>
                <a:lnTo>
                  <a:pt x="158" y="732"/>
                </a:lnTo>
                <a:lnTo>
                  <a:pt x="151" y="748"/>
                </a:lnTo>
                <a:lnTo>
                  <a:pt x="135" y="757"/>
                </a:lnTo>
                <a:lnTo>
                  <a:pt x="128" y="765"/>
                </a:lnTo>
                <a:lnTo>
                  <a:pt x="114" y="776"/>
                </a:lnTo>
                <a:lnTo>
                  <a:pt x="106" y="784"/>
                </a:lnTo>
              </a:path>
            </a:pathLst>
          </a:custGeom>
          <a:noFill/>
          <a:ln w="49213">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4" name="Freeform 84">
            <a:extLst>
              <a:ext uri="{FF2B5EF4-FFF2-40B4-BE49-F238E27FC236}">
                <a16:creationId xmlns:a16="http://schemas.microsoft.com/office/drawing/2014/main" id="{F69EC012-FBD4-CB40-84EC-AA22C058BA78}"/>
              </a:ext>
            </a:extLst>
          </p:cNvPr>
          <p:cNvSpPr>
            <a:spLocks/>
          </p:cNvSpPr>
          <p:nvPr/>
        </p:nvSpPr>
        <p:spPr bwMode="auto">
          <a:xfrm>
            <a:off x="3479800" y="4127500"/>
            <a:ext cx="427038" cy="1246188"/>
          </a:xfrm>
          <a:custGeom>
            <a:avLst/>
            <a:gdLst>
              <a:gd name="T0" fmla="*/ 120 w 269"/>
              <a:gd name="T1" fmla="*/ 28 h 785"/>
              <a:gd name="T2" fmla="*/ 90 w 269"/>
              <a:gd name="T3" fmla="*/ 72 h 785"/>
              <a:gd name="T4" fmla="*/ 59 w 269"/>
              <a:gd name="T5" fmla="*/ 114 h 785"/>
              <a:gd name="T6" fmla="*/ 38 w 269"/>
              <a:gd name="T7" fmla="*/ 159 h 785"/>
              <a:gd name="T8" fmla="*/ 14 w 269"/>
              <a:gd name="T9" fmla="*/ 195 h 785"/>
              <a:gd name="T10" fmla="*/ 7 w 269"/>
              <a:gd name="T11" fmla="*/ 231 h 785"/>
              <a:gd name="T12" fmla="*/ 0 w 269"/>
              <a:gd name="T13" fmla="*/ 264 h 785"/>
              <a:gd name="T14" fmla="*/ 0 w 269"/>
              <a:gd name="T15" fmla="*/ 309 h 785"/>
              <a:gd name="T16" fmla="*/ 0 w 269"/>
              <a:gd name="T17" fmla="*/ 345 h 785"/>
              <a:gd name="T18" fmla="*/ 7 w 269"/>
              <a:gd name="T19" fmla="*/ 362 h 785"/>
              <a:gd name="T20" fmla="*/ 21 w 269"/>
              <a:gd name="T21" fmla="*/ 379 h 785"/>
              <a:gd name="T22" fmla="*/ 38 w 269"/>
              <a:gd name="T23" fmla="*/ 389 h 785"/>
              <a:gd name="T24" fmla="*/ 45 w 269"/>
              <a:gd name="T25" fmla="*/ 398 h 785"/>
              <a:gd name="T26" fmla="*/ 66 w 269"/>
              <a:gd name="T27" fmla="*/ 398 h 785"/>
              <a:gd name="T28" fmla="*/ 83 w 269"/>
              <a:gd name="T29" fmla="*/ 398 h 785"/>
              <a:gd name="T30" fmla="*/ 104 w 269"/>
              <a:gd name="T31" fmla="*/ 398 h 785"/>
              <a:gd name="T32" fmla="*/ 127 w 269"/>
              <a:gd name="T33" fmla="*/ 398 h 785"/>
              <a:gd name="T34" fmla="*/ 149 w 269"/>
              <a:gd name="T35" fmla="*/ 398 h 785"/>
              <a:gd name="T36" fmla="*/ 179 w 269"/>
              <a:gd name="T37" fmla="*/ 389 h 785"/>
              <a:gd name="T38" fmla="*/ 210 w 269"/>
              <a:gd name="T39" fmla="*/ 379 h 785"/>
              <a:gd name="T40" fmla="*/ 239 w 269"/>
              <a:gd name="T41" fmla="*/ 370 h 785"/>
              <a:gd name="T42" fmla="*/ 262 w 269"/>
              <a:gd name="T43" fmla="*/ 379 h 785"/>
              <a:gd name="T44" fmla="*/ 269 w 269"/>
              <a:gd name="T45" fmla="*/ 406 h 785"/>
              <a:gd name="T46" fmla="*/ 269 w 269"/>
              <a:gd name="T47" fmla="*/ 442 h 785"/>
              <a:gd name="T48" fmla="*/ 255 w 269"/>
              <a:gd name="T49" fmla="*/ 504 h 785"/>
              <a:gd name="T50" fmla="*/ 232 w 269"/>
              <a:gd name="T51" fmla="*/ 565 h 785"/>
              <a:gd name="T52" fmla="*/ 210 w 269"/>
              <a:gd name="T53" fmla="*/ 618 h 785"/>
              <a:gd name="T54" fmla="*/ 187 w 269"/>
              <a:gd name="T55" fmla="*/ 662 h 785"/>
              <a:gd name="T56" fmla="*/ 165 w 269"/>
              <a:gd name="T57" fmla="*/ 705 h 785"/>
              <a:gd name="T58" fmla="*/ 142 w 269"/>
              <a:gd name="T59" fmla="*/ 732 h 785"/>
              <a:gd name="T60" fmla="*/ 120 w 269"/>
              <a:gd name="T61" fmla="*/ 757 h 785"/>
              <a:gd name="T62" fmla="*/ 97 w 269"/>
              <a:gd name="T63" fmla="*/ 776 h 7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785"/>
              <a:gd name="T98" fmla="*/ 269 w 269"/>
              <a:gd name="T99" fmla="*/ 785 h 7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785">
                <a:moveTo>
                  <a:pt x="135" y="0"/>
                </a:moveTo>
                <a:lnTo>
                  <a:pt x="120" y="28"/>
                </a:lnTo>
                <a:lnTo>
                  <a:pt x="97" y="53"/>
                </a:lnTo>
                <a:lnTo>
                  <a:pt x="90" y="72"/>
                </a:lnTo>
                <a:lnTo>
                  <a:pt x="75" y="97"/>
                </a:lnTo>
                <a:lnTo>
                  <a:pt x="59" y="114"/>
                </a:lnTo>
                <a:lnTo>
                  <a:pt x="45" y="133"/>
                </a:lnTo>
                <a:lnTo>
                  <a:pt x="38" y="159"/>
                </a:lnTo>
                <a:lnTo>
                  <a:pt x="30" y="178"/>
                </a:lnTo>
                <a:lnTo>
                  <a:pt x="14" y="195"/>
                </a:lnTo>
                <a:lnTo>
                  <a:pt x="7" y="212"/>
                </a:lnTo>
                <a:lnTo>
                  <a:pt x="7" y="231"/>
                </a:lnTo>
                <a:lnTo>
                  <a:pt x="0" y="248"/>
                </a:lnTo>
                <a:lnTo>
                  <a:pt x="0" y="264"/>
                </a:lnTo>
                <a:lnTo>
                  <a:pt x="0" y="292"/>
                </a:lnTo>
                <a:lnTo>
                  <a:pt x="0" y="309"/>
                </a:lnTo>
                <a:lnTo>
                  <a:pt x="0" y="336"/>
                </a:lnTo>
                <a:lnTo>
                  <a:pt x="0" y="345"/>
                </a:lnTo>
                <a:lnTo>
                  <a:pt x="7" y="353"/>
                </a:lnTo>
                <a:lnTo>
                  <a:pt x="7" y="362"/>
                </a:lnTo>
                <a:lnTo>
                  <a:pt x="14" y="370"/>
                </a:lnTo>
                <a:lnTo>
                  <a:pt x="21" y="379"/>
                </a:lnTo>
                <a:lnTo>
                  <a:pt x="30" y="379"/>
                </a:lnTo>
                <a:lnTo>
                  <a:pt x="38" y="389"/>
                </a:lnTo>
                <a:lnTo>
                  <a:pt x="45" y="389"/>
                </a:lnTo>
                <a:lnTo>
                  <a:pt x="45" y="398"/>
                </a:lnTo>
                <a:lnTo>
                  <a:pt x="59" y="398"/>
                </a:lnTo>
                <a:lnTo>
                  <a:pt x="66" y="398"/>
                </a:lnTo>
                <a:lnTo>
                  <a:pt x="75" y="398"/>
                </a:lnTo>
                <a:lnTo>
                  <a:pt x="83" y="398"/>
                </a:lnTo>
                <a:lnTo>
                  <a:pt x="97" y="398"/>
                </a:lnTo>
                <a:lnTo>
                  <a:pt x="104" y="398"/>
                </a:lnTo>
                <a:lnTo>
                  <a:pt x="111" y="398"/>
                </a:lnTo>
                <a:lnTo>
                  <a:pt x="127" y="398"/>
                </a:lnTo>
                <a:lnTo>
                  <a:pt x="135" y="398"/>
                </a:lnTo>
                <a:lnTo>
                  <a:pt x="149" y="398"/>
                </a:lnTo>
                <a:lnTo>
                  <a:pt x="165" y="389"/>
                </a:lnTo>
                <a:lnTo>
                  <a:pt x="179" y="389"/>
                </a:lnTo>
                <a:lnTo>
                  <a:pt x="194" y="379"/>
                </a:lnTo>
                <a:lnTo>
                  <a:pt x="210" y="379"/>
                </a:lnTo>
                <a:lnTo>
                  <a:pt x="224" y="370"/>
                </a:lnTo>
                <a:lnTo>
                  <a:pt x="239" y="370"/>
                </a:lnTo>
                <a:lnTo>
                  <a:pt x="246" y="379"/>
                </a:lnTo>
                <a:lnTo>
                  <a:pt x="262" y="379"/>
                </a:lnTo>
                <a:lnTo>
                  <a:pt x="269" y="389"/>
                </a:lnTo>
                <a:lnTo>
                  <a:pt x="269" y="406"/>
                </a:lnTo>
                <a:lnTo>
                  <a:pt x="269" y="423"/>
                </a:lnTo>
                <a:lnTo>
                  <a:pt x="269" y="442"/>
                </a:lnTo>
                <a:lnTo>
                  <a:pt x="262" y="468"/>
                </a:lnTo>
                <a:lnTo>
                  <a:pt x="255" y="504"/>
                </a:lnTo>
                <a:lnTo>
                  <a:pt x="239" y="537"/>
                </a:lnTo>
                <a:lnTo>
                  <a:pt x="232" y="565"/>
                </a:lnTo>
                <a:lnTo>
                  <a:pt x="224" y="590"/>
                </a:lnTo>
                <a:lnTo>
                  <a:pt x="210" y="618"/>
                </a:lnTo>
                <a:lnTo>
                  <a:pt x="201" y="643"/>
                </a:lnTo>
                <a:lnTo>
                  <a:pt x="187" y="662"/>
                </a:lnTo>
                <a:lnTo>
                  <a:pt x="179" y="679"/>
                </a:lnTo>
                <a:lnTo>
                  <a:pt x="165" y="705"/>
                </a:lnTo>
                <a:lnTo>
                  <a:pt x="156" y="724"/>
                </a:lnTo>
                <a:lnTo>
                  <a:pt x="142" y="732"/>
                </a:lnTo>
                <a:lnTo>
                  <a:pt x="135" y="749"/>
                </a:lnTo>
                <a:lnTo>
                  <a:pt x="120" y="757"/>
                </a:lnTo>
                <a:lnTo>
                  <a:pt x="104" y="776"/>
                </a:lnTo>
                <a:lnTo>
                  <a:pt x="97" y="776"/>
                </a:lnTo>
                <a:lnTo>
                  <a:pt x="90" y="785"/>
                </a:lnTo>
              </a:path>
            </a:pathLst>
          </a:custGeom>
          <a:noFill/>
          <a:ln w="49213">
            <a:solidFill>
              <a:srgbClr val="F8C5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5" name="Freeform 85">
            <a:extLst>
              <a:ext uri="{FF2B5EF4-FFF2-40B4-BE49-F238E27FC236}">
                <a16:creationId xmlns:a16="http://schemas.microsoft.com/office/drawing/2014/main" id="{03BF0D85-6A48-3A48-AEE6-3C98B72053B3}"/>
              </a:ext>
            </a:extLst>
          </p:cNvPr>
          <p:cNvSpPr>
            <a:spLocks/>
          </p:cNvSpPr>
          <p:nvPr/>
        </p:nvSpPr>
        <p:spPr bwMode="auto">
          <a:xfrm>
            <a:off x="3527425" y="4127500"/>
            <a:ext cx="403225" cy="1273175"/>
          </a:xfrm>
          <a:custGeom>
            <a:avLst/>
            <a:gdLst>
              <a:gd name="T0" fmla="*/ 112 w 254"/>
              <a:gd name="T1" fmla="*/ 28 h 802"/>
              <a:gd name="T2" fmla="*/ 81 w 254"/>
              <a:gd name="T3" fmla="*/ 72 h 802"/>
              <a:gd name="T4" fmla="*/ 53 w 254"/>
              <a:gd name="T5" fmla="*/ 114 h 802"/>
              <a:gd name="T6" fmla="*/ 29 w 254"/>
              <a:gd name="T7" fmla="*/ 150 h 802"/>
              <a:gd name="T8" fmla="*/ 15 w 254"/>
              <a:gd name="T9" fmla="*/ 186 h 802"/>
              <a:gd name="T10" fmla="*/ 8 w 254"/>
              <a:gd name="T11" fmla="*/ 220 h 802"/>
              <a:gd name="T12" fmla="*/ 0 w 254"/>
              <a:gd name="T13" fmla="*/ 264 h 802"/>
              <a:gd name="T14" fmla="*/ 0 w 254"/>
              <a:gd name="T15" fmla="*/ 300 h 802"/>
              <a:gd name="T16" fmla="*/ 0 w 254"/>
              <a:gd name="T17" fmla="*/ 336 h 802"/>
              <a:gd name="T18" fmla="*/ 8 w 254"/>
              <a:gd name="T19" fmla="*/ 353 h 802"/>
              <a:gd name="T20" fmla="*/ 22 w 254"/>
              <a:gd name="T21" fmla="*/ 362 h 802"/>
              <a:gd name="T22" fmla="*/ 29 w 254"/>
              <a:gd name="T23" fmla="*/ 370 h 802"/>
              <a:gd name="T24" fmla="*/ 53 w 254"/>
              <a:gd name="T25" fmla="*/ 379 h 802"/>
              <a:gd name="T26" fmla="*/ 67 w 254"/>
              <a:gd name="T27" fmla="*/ 379 h 802"/>
              <a:gd name="T28" fmla="*/ 81 w 254"/>
              <a:gd name="T29" fmla="*/ 379 h 802"/>
              <a:gd name="T30" fmla="*/ 105 w 254"/>
              <a:gd name="T31" fmla="*/ 379 h 802"/>
              <a:gd name="T32" fmla="*/ 119 w 254"/>
              <a:gd name="T33" fmla="*/ 370 h 802"/>
              <a:gd name="T34" fmla="*/ 142 w 254"/>
              <a:gd name="T35" fmla="*/ 370 h 802"/>
              <a:gd name="T36" fmla="*/ 164 w 254"/>
              <a:gd name="T37" fmla="*/ 362 h 802"/>
              <a:gd name="T38" fmla="*/ 194 w 254"/>
              <a:gd name="T39" fmla="*/ 353 h 802"/>
              <a:gd name="T40" fmla="*/ 225 w 254"/>
              <a:gd name="T41" fmla="*/ 353 h 802"/>
              <a:gd name="T42" fmla="*/ 239 w 254"/>
              <a:gd name="T43" fmla="*/ 362 h 802"/>
              <a:gd name="T44" fmla="*/ 254 w 254"/>
              <a:gd name="T45" fmla="*/ 389 h 802"/>
              <a:gd name="T46" fmla="*/ 246 w 254"/>
              <a:gd name="T47" fmla="*/ 432 h 802"/>
              <a:gd name="T48" fmla="*/ 232 w 254"/>
              <a:gd name="T49" fmla="*/ 504 h 802"/>
              <a:gd name="T50" fmla="*/ 209 w 254"/>
              <a:gd name="T51" fmla="*/ 565 h 802"/>
              <a:gd name="T52" fmla="*/ 194 w 254"/>
              <a:gd name="T53" fmla="*/ 618 h 802"/>
              <a:gd name="T54" fmla="*/ 171 w 254"/>
              <a:gd name="T55" fmla="*/ 671 h 802"/>
              <a:gd name="T56" fmla="*/ 149 w 254"/>
              <a:gd name="T57" fmla="*/ 715 h 802"/>
              <a:gd name="T58" fmla="*/ 126 w 254"/>
              <a:gd name="T59" fmla="*/ 740 h 802"/>
              <a:gd name="T60" fmla="*/ 105 w 254"/>
              <a:gd name="T61" fmla="*/ 776 h 802"/>
              <a:gd name="T62" fmla="*/ 81 w 254"/>
              <a:gd name="T63" fmla="*/ 793 h 8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4"/>
              <a:gd name="T97" fmla="*/ 0 h 802"/>
              <a:gd name="T98" fmla="*/ 254 w 254"/>
              <a:gd name="T99" fmla="*/ 802 h 8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4" h="802">
                <a:moveTo>
                  <a:pt x="126" y="0"/>
                </a:moveTo>
                <a:lnTo>
                  <a:pt x="112" y="28"/>
                </a:lnTo>
                <a:lnTo>
                  <a:pt x="97" y="53"/>
                </a:lnTo>
                <a:lnTo>
                  <a:pt x="81" y="72"/>
                </a:lnTo>
                <a:lnTo>
                  <a:pt x="67" y="97"/>
                </a:lnTo>
                <a:lnTo>
                  <a:pt x="53" y="114"/>
                </a:lnTo>
                <a:lnTo>
                  <a:pt x="45" y="133"/>
                </a:lnTo>
                <a:lnTo>
                  <a:pt x="29" y="150"/>
                </a:lnTo>
                <a:lnTo>
                  <a:pt x="22" y="167"/>
                </a:lnTo>
                <a:lnTo>
                  <a:pt x="15" y="186"/>
                </a:lnTo>
                <a:lnTo>
                  <a:pt x="8" y="203"/>
                </a:lnTo>
                <a:lnTo>
                  <a:pt x="8" y="220"/>
                </a:lnTo>
                <a:lnTo>
                  <a:pt x="0" y="239"/>
                </a:lnTo>
                <a:lnTo>
                  <a:pt x="0" y="264"/>
                </a:lnTo>
                <a:lnTo>
                  <a:pt x="0" y="284"/>
                </a:lnTo>
                <a:lnTo>
                  <a:pt x="0" y="300"/>
                </a:lnTo>
                <a:lnTo>
                  <a:pt x="0" y="326"/>
                </a:lnTo>
                <a:lnTo>
                  <a:pt x="0" y="336"/>
                </a:lnTo>
                <a:lnTo>
                  <a:pt x="8" y="345"/>
                </a:lnTo>
                <a:lnTo>
                  <a:pt x="8" y="353"/>
                </a:lnTo>
                <a:lnTo>
                  <a:pt x="15" y="362"/>
                </a:lnTo>
                <a:lnTo>
                  <a:pt x="22" y="362"/>
                </a:lnTo>
                <a:lnTo>
                  <a:pt x="22" y="370"/>
                </a:lnTo>
                <a:lnTo>
                  <a:pt x="29" y="370"/>
                </a:lnTo>
                <a:lnTo>
                  <a:pt x="45" y="379"/>
                </a:lnTo>
                <a:lnTo>
                  <a:pt x="53" y="379"/>
                </a:lnTo>
                <a:lnTo>
                  <a:pt x="60" y="379"/>
                </a:lnTo>
                <a:lnTo>
                  <a:pt x="67" y="379"/>
                </a:lnTo>
                <a:lnTo>
                  <a:pt x="74" y="379"/>
                </a:lnTo>
                <a:lnTo>
                  <a:pt x="81" y="379"/>
                </a:lnTo>
                <a:lnTo>
                  <a:pt x="90" y="379"/>
                </a:lnTo>
                <a:lnTo>
                  <a:pt x="105" y="379"/>
                </a:lnTo>
                <a:lnTo>
                  <a:pt x="112" y="379"/>
                </a:lnTo>
                <a:lnTo>
                  <a:pt x="119" y="370"/>
                </a:lnTo>
                <a:lnTo>
                  <a:pt x="126" y="370"/>
                </a:lnTo>
                <a:lnTo>
                  <a:pt x="142" y="370"/>
                </a:lnTo>
                <a:lnTo>
                  <a:pt x="157" y="362"/>
                </a:lnTo>
                <a:lnTo>
                  <a:pt x="164" y="362"/>
                </a:lnTo>
                <a:lnTo>
                  <a:pt x="180" y="353"/>
                </a:lnTo>
                <a:lnTo>
                  <a:pt x="194" y="353"/>
                </a:lnTo>
                <a:lnTo>
                  <a:pt x="209" y="353"/>
                </a:lnTo>
                <a:lnTo>
                  <a:pt x="225" y="353"/>
                </a:lnTo>
                <a:lnTo>
                  <a:pt x="232" y="353"/>
                </a:lnTo>
                <a:lnTo>
                  <a:pt x="239" y="362"/>
                </a:lnTo>
                <a:lnTo>
                  <a:pt x="246" y="379"/>
                </a:lnTo>
                <a:lnTo>
                  <a:pt x="254" y="389"/>
                </a:lnTo>
                <a:lnTo>
                  <a:pt x="254" y="406"/>
                </a:lnTo>
                <a:lnTo>
                  <a:pt x="246" y="432"/>
                </a:lnTo>
                <a:lnTo>
                  <a:pt x="246" y="468"/>
                </a:lnTo>
                <a:lnTo>
                  <a:pt x="232" y="504"/>
                </a:lnTo>
                <a:lnTo>
                  <a:pt x="225" y="529"/>
                </a:lnTo>
                <a:lnTo>
                  <a:pt x="209" y="565"/>
                </a:lnTo>
                <a:lnTo>
                  <a:pt x="202" y="590"/>
                </a:lnTo>
                <a:lnTo>
                  <a:pt x="194" y="618"/>
                </a:lnTo>
                <a:lnTo>
                  <a:pt x="180" y="643"/>
                </a:lnTo>
                <a:lnTo>
                  <a:pt x="171" y="671"/>
                </a:lnTo>
                <a:lnTo>
                  <a:pt x="157" y="688"/>
                </a:lnTo>
                <a:lnTo>
                  <a:pt x="149" y="715"/>
                </a:lnTo>
                <a:lnTo>
                  <a:pt x="135" y="724"/>
                </a:lnTo>
                <a:lnTo>
                  <a:pt x="126" y="740"/>
                </a:lnTo>
                <a:lnTo>
                  <a:pt x="112" y="757"/>
                </a:lnTo>
                <a:lnTo>
                  <a:pt x="105" y="776"/>
                </a:lnTo>
                <a:lnTo>
                  <a:pt x="90" y="785"/>
                </a:lnTo>
                <a:lnTo>
                  <a:pt x="81" y="793"/>
                </a:lnTo>
                <a:lnTo>
                  <a:pt x="67" y="802"/>
                </a:lnTo>
              </a:path>
            </a:pathLst>
          </a:custGeom>
          <a:noFill/>
          <a:ln w="49213">
            <a:solidFill>
              <a:srgbClr val="FAC7A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6" name="Freeform 86">
            <a:extLst>
              <a:ext uri="{FF2B5EF4-FFF2-40B4-BE49-F238E27FC236}">
                <a16:creationId xmlns:a16="http://schemas.microsoft.com/office/drawing/2014/main" id="{0621F658-B6C0-4F40-A476-DA765D8395F9}"/>
              </a:ext>
            </a:extLst>
          </p:cNvPr>
          <p:cNvSpPr>
            <a:spLocks/>
          </p:cNvSpPr>
          <p:nvPr/>
        </p:nvSpPr>
        <p:spPr bwMode="auto">
          <a:xfrm>
            <a:off x="3562350" y="4127500"/>
            <a:ext cx="379413" cy="1285875"/>
          </a:xfrm>
          <a:custGeom>
            <a:avLst/>
            <a:gdLst>
              <a:gd name="T0" fmla="*/ 113 w 239"/>
              <a:gd name="T1" fmla="*/ 28 h 810"/>
              <a:gd name="T2" fmla="*/ 83 w 239"/>
              <a:gd name="T3" fmla="*/ 72 h 810"/>
              <a:gd name="T4" fmla="*/ 59 w 239"/>
              <a:gd name="T5" fmla="*/ 114 h 810"/>
              <a:gd name="T6" fmla="*/ 38 w 239"/>
              <a:gd name="T7" fmla="*/ 150 h 810"/>
              <a:gd name="T8" fmla="*/ 23 w 239"/>
              <a:gd name="T9" fmla="*/ 186 h 810"/>
              <a:gd name="T10" fmla="*/ 14 w 239"/>
              <a:gd name="T11" fmla="*/ 220 h 810"/>
              <a:gd name="T12" fmla="*/ 7 w 239"/>
              <a:gd name="T13" fmla="*/ 256 h 810"/>
              <a:gd name="T14" fmla="*/ 0 w 239"/>
              <a:gd name="T15" fmla="*/ 292 h 810"/>
              <a:gd name="T16" fmla="*/ 7 w 239"/>
              <a:gd name="T17" fmla="*/ 326 h 810"/>
              <a:gd name="T18" fmla="*/ 14 w 239"/>
              <a:gd name="T19" fmla="*/ 345 h 810"/>
              <a:gd name="T20" fmla="*/ 31 w 239"/>
              <a:gd name="T21" fmla="*/ 353 h 810"/>
              <a:gd name="T22" fmla="*/ 45 w 239"/>
              <a:gd name="T23" fmla="*/ 362 h 810"/>
              <a:gd name="T24" fmla="*/ 59 w 239"/>
              <a:gd name="T25" fmla="*/ 362 h 810"/>
              <a:gd name="T26" fmla="*/ 75 w 239"/>
              <a:gd name="T27" fmla="*/ 362 h 810"/>
              <a:gd name="T28" fmla="*/ 90 w 239"/>
              <a:gd name="T29" fmla="*/ 362 h 810"/>
              <a:gd name="T30" fmla="*/ 104 w 239"/>
              <a:gd name="T31" fmla="*/ 353 h 810"/>
              <a:gd name="T32" fmla="*/ 120 w 239"/>
              <a:gd name="T33" fmla="*/ 353 h 810"/>
              <a:gd name="T34" fmla="*/ 135 w 239"/>
              <a:gd name="T35" fmla="*/ 345 h 810"/>
              <a:gd name="T36" fmla="*/ 165 w 239"/>
              <a:gd name="T37" fmla="*/ 336 h 810"/>
              <a:gd name="T38" fmla="*/ 187 w 239"/>
              <a:gd name="T39" fmla="*/ 336 h 810"/>
              <a:gd name="T40" fmla="*/ 217 w 239"/>
              <a:gd name="T41" fmla="*/ 336 h 810"/>
              <a:gd name="T42" fmla="*/ 232 w 239"/>
              <a:gd name="T43" fmla="*/ 345 h 810"/>
              <a:gd name="T44" fmla="*/ 239 w 239"/>
              <a:gd name="T45" fmla="*/ 379 h 810"/>
              <a:gd name="T46" fmla="*/ 239 w 239"/>
              <a:gd name="T47" fmla="*/ 432 h 810"/>
              <a:gd name="T48" fmla="*/ 224 w 239"/>
              <a:gd name="T49" fmla="*/ 504 h 810"/>
              <a:gd name="T50" fmla="*/ 203 w 239"/>
              <a:gd name="T51" fmla="*/ 565 h 810"/>
              <a:gd name="T52" fmla="*/ 180 w 239"/>
              <a:gd name="T53" fmla="*/ 626 h 810"/>
              <a:gd name="T54" fmla="*/ 158 w 239"/>
              <a:gd name="T55" fmla="*/ 671 h 810"/>
              <a:gd name="T56" fmla="*/ 135 w 239"/>
              <a:gd name="T57" fmla="*/ 715 h 810"/>
              <a:gd name="T58" fmla="*/ 120 w 239"/>
              <a:gd name="T59" fmla="*/ 749 h 810"/>
              <a:gd name="T60" fmla="*/ 97 w 239"/>
              <a:gd name="T61" fmla="*/ 776 h 810"/>
              <a:gd name="T62" fmla="*/ 75 w 239"/>
              <a:gd name="T63" fmla="*/ 802 h 8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9"/>
              <a:gd name="T97" fmla="*/ 0 h 810"/>
              <a:gd name="T98" fmla="*/ 239 w 239"/>
              <a:gd name="T99" fmla="*/ 810 h 8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9" h="810">
                <a:moveTo>
                  <a:pt x="127" y="0"/>
                </a:moveTo>
                <a:lnTo>
                  <a:pt x="113" y="28"/>
                </a:lnTo>
                <a:lnTo>
                  <a:pt x="97" y="53"/>
                </a:lnTo>
                <a:lnTo>
                  <a:pt x="83" y="72"/>
                </a:lnTo>
                <a:lnTo>
                  <a:pt x="75" y="97"/>
                </a:lnTo>
                <a:lnTo>
                  <a:pt x="59" y="114"/>
                </a:lnTo>
                <a:lnTo>
                  <a:pt x="45" y="133"/>
                </a:lnTo>
                <a:lnTo>
                  <a:pt x="38" y="150"/>
                </a:lnTo>
                <a:lnTo>
                  <a:pt x="31" y="167"/>
                </a:lnTo>
                <a:lnTo>
                  <a:pt x="23" y="186"/>
                </a:lnTo>
                <a:lnTo>
                  <a:pt x="14" y="203"/>
                </a:lnTo>
                <a:lnTo>
                  <a:pt x="14" y="220"/>
                </a:lnTo>
                <a:lnTo>
                  <a:pt x="7" y="239"/>
                </a:lnTo>
                <a:lnTo>
                  <a:pt x="7" y="256"/>
                </a:lnTo>
                <a:lnTo>
                  <a:pt x="0" y="273"/>
                </a:lnTo>
                <a:lnTo>
                  <a:pt x="0" y="292"/>
                </a:lnTo>
                <a:lnTo>
                  <a:pt x="7" y="317"/>
                </a:lnTo>
                <a:lnTo>
                  <a:pt x="7" y="326"/>
                </a:lnTo>
                <a:lnTo>
                  <a:pt x="7" y="336"/>
                </a:lnTo>
                <a:lnTo>
                  <a:pt x="14" y="345"/>
                </a:lnTo>
                <a:lnTo>
                  <a:pt x="23" y="353"/>
                </a:lnTo>
                <a:lnTo>
                  <a:pt x="31" y="353"/>
                </a:lnTo>
                <a:lnTo>
                  <a:pt x="38" y="362"/>
                </a:lnTo>
                <a:lnTo>
                  <a:pt x="45" y="362"/>
                </a:lnTo>
                <a:lnTo>
                  <a:pt x="52" y="362"/>
                </a:lnTo>
                <a:lnTo>
                  <a:pt x="59" y="362"/>
                </a:lnTo>
                <a:lnTo>
                  <a:pt x="68" y="362"/>
                </a:lnTo>
                <a:lnTo>
                  <a:pt x="75" y="362"/>
                </a:lnTo>
                <a:lnTo>
                  <a:pt x="83" y="362"/>
                </a:lnTo>
                <a:lnTo>
                  <a:pt x="90" y="362"/>
                </a:lnTo>
                <a:lnTo>
                  <a:pt x="97" y="353"/>
                </a:lnTo>
                <a:lnTo>
                  <a:pt x="104" y="353"/>
                </a:lnTo>
                <a:lnTo>
                  <a:pt x="113" y="353"/>
                </a:lnTo>
                <a:lnTo>
                  <a:pt x="120" y="353"/>
                </a:lnTo>
                <a:lnTo>
                  <a:pt x="127" y="345"/>
                </a:lnTo>
                <a:lnTo>
                  <a:pt x="135" y="345"/>
                </a:lnTo>
                <a:lnTo>
                  <a:pt x="149" y="345"/>
                </a:lnTo>
                <a:lnTo>
                  <a:pt x="165" y="336"/>
                </a:lnTo>
                <a:lnTo>
                  <a:pt x="180" y="336"/>
                </a:lnTo>
                <a:lnTo>
                  <a:pt x="187" y="336"/>
                </a:lnTo>
                <a:lnTo>
                  <a:pt x="203" y="336"/>
                </a:lnTo>
                <a:lnTo>
                  <a:pt x="217" y="336"/>
                </a:lnTo>
                <a:lnTo>
                  <a:pt x="224" y="345"/>
                </a:lnTo>
                <a:lnTo>
                  <a:pt x="232" y="345"/>
                </a:lnTo>
                <a:lnTo>
                  <a:pt x="239" y="362"/>
                </a:lnTo>
                <a:lnTo>
                  <a:pt x="239" y="379"/>
                </a:lnTo>
                <a:lnTo>
                  <a:pt x="239" y="398"/>
                </a:lnTo>
                <a:lnTo>
                  <a:pt x="239" y="432"/>
                </a:lnTo>
                <a:lnTo>
                  <a:pt x="232" y="459"/>
                </a:lnTo>
                <a:lnTo>
                  <a:pt x="224" y="504"/>
                </a:lnTo>
                <a:lnTo>
                  <a:pt x="210" y="529"/>
                </a:lnTo>
                <a:lnTo>
                  <a:pt x="203" y="565"/>
                </a:lnTo>
                <a:lnTo>
                  <a:pt x="194" y="601"/>
                </a:lnTo>
                <a:lnTo>
                  <a:pt x="180" y="626"/>
                </a:lnTo>
                <a:lnTo>
                  <a:pt x="172" y="652"/>
                </a:lnTo>
                <a:lnTo>
                  <a:pt x="158" y="671"/>
                </a:lnTo>
                <a:lnTo>
                  <a:pt x="149" y="696"/>
                </a:lnTo>
                <a:lnTo>
                  <a:pt x="135" y="715"/>
                </a:lnTo>
                <a:lnTo>
                  <a:pt x="127" y="732"/>
                </a:lnTo>
                <a:lnTo>
                  <a:pt x="120" y="749"/>
                </a:lnTo>
                <a:lnTo>
                  <a:pt x="104" y="768"/>
                </a:lnTo>
                <a:lnTo>
                  <a:pt x="97" y="776"/>
                </a:lnTo>
                <a:lnTo>
                  <a:pt x="83" y="793"/>
                </a:lnTo>
                <a:lnTo>
                  <a:pt x="75" y="802"/>
                </a:lnTo>
                <a:lnTo>
                  <a:pt x="59" y="810"/>
                </a:lnTo>
              </a:path>
            </a:pathLst>
          </a:custGeom>
          <a:noFill/>
          <a:ln w="49213">
            <a:solidFill>
              <a:srgbClr val="FDCA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7" name="Freeform 87">
            <a:extLst>
              <a:ext uri="{FF2B5EF4-FFF2-40B4-BE49-F238E27FC236}">
                <a16:creationId xmlns:a16="http://schemas.microsoft.com/office/drawing/2014/main" id="{A71B0028-0B82-C540-8A0D-957C5D3BB8F4}"/>
              </a:ext>
            </a:extLst>
          </p:cNvPr>
          <p:cNvSpPr>
            <a:spLocks/>
          </p:cNvSpPr>
          <p:nvPr/>
        </p:nvSpPr>
        <p:spPr bwMode="auto">
          <a:xfrm>
            <a:off x="2433638" y="1065213"/>
            <a:ext cx="2163762" cy="3062287"/>
          </a:xfrm>
          <a:custGeom>
            <a:avLst/>
            <a:gdLst>
              <a:gd name="T0" fmla="*/ 1174 w 1363"/>
              <a:gd name="T1" fmla="*/ 1673 h 1929"/>
              <a:gd name="T2" fmla="*/ 1205 w 1363"/>
              <a:gd name="T3" fmla="*/ 1620 h 1929"/>
              <a:gd name="T4" fmla="*/ 1228 w 1363"/>
              <a:gd name="T5" fmla="*/ 1578 h 1929"/>
              <a:gd name="T6" fmla="*/ 1250 w 1363"/>
              <a:gd name="T7" fmla="*/ 1542 h 1929"/>
              <a:gd name="T8" fmla="*/ 1264 w 1363"/>
              <a:gd name="T9" fmla="*/ 1514 h 1929"/>
              <a:gd name="T10" fmla="*/ 1280 w 1363"/>
              <a:gd name="T11" fmla="*/ 1481 h 1929"/>
              <a:gd name="T12" fmla="*/ 1302 w 1363"/>
              <a:gd name="T13" fmla="*/ 1436 h 1929"/>
              <a:gd name="T14" fmla="*/ 1318 w 1363"/>
              <a:gd name="T15" fmla="*/ 1383 h 1929"/>
              <a:gd name="T16" fmla="*/ 1339 w 1363"/>
              <a:gd name="T17" fmla="*/ 1330 h 1929"/>
              <a:gd name="T18" fmla="*/ 1354 w 1363"/>
              <a:gd name="T19" fmla="*/ 1269 h 1929"/>
              <a:gd name="T20" fmla="*/ 1363 w 1363"/>
              <a:gd name="T21" fmla="*/ 1216 h 1929"/>
              <a:gd name="T22" fmla="*/ 1363 w 1363"/>
              <a:gd name="T23" fmla="*/ 1189 h 1929"/>
              <a:gd name="T24" fmla="*/ 1354 w 1363"/>
              <a:gd name="T25" fmla="*/ 1119 h 1929"/>
              <a:gd name="T26" fmla="*/ 1332 w 1363"/>
              <a:gd name="T27" fmla="*/ 996 h 1929"/>
              <a:gd name="T28" fmla="*/ 1302 w 1363"/>
              <a:gd name="T29" fmla="*/ 846 h 1929"/>
              <a:gd name="T30" fmla="*/ 1250 w 1363"/>
              <a:gd name="T31" fmla="*/ 679 h 1929"/>
              <a:gd name="T32" fmla="*/ 1190 w 1363"/>
              <a:gd name="T33" fmla="*/ 512 h 1929"/>
              <a:gd name="T34" fmla="*/ 1108 w 1363"/>
              <a:gd name="T35" fmla="*/ 353 h 1929"/>
              <a:gd name="T36" fmla="*/ 1004 w 1363"/>
              <a:gd name="T37" fmla="*/ 203 h 1929"/>
              <a:gd name="T38" fmla="*/ 869 w 1363"/>
              <a:gd name="T39" fmla="*/ 88 h 1929"/>
              <a:gd name="T40" fmla="*/ 711 w 1363"/>
              <a:gd name="T41" fmla="*/ 17 h 1929"/>
              <a:gd name="T42" fmla="*/ 555 w 1363"/>
              <a:gd name="T43" fmla="*/ 8 h 1929"/>
              <a:gd name="T44" fmla="*/ 456 w 1363"/>
              <a:gd name="T45" fmla="*/ 44 h 1929"/>
              <a:gd name="T46" fmla="*/ 366 w 1363"/>
              <a:gd name="T47" fmla="*/ 80 h 1929"/>
              <a:gd name="T48" fmla="*/ 284 w 1363"/>
              <a:gd name="T49" fmla="*/ 122 h 1929"/>
              <a:gd name="T50" fmla="*/ 217 w 1363"/>
              <a:gd name="T51" fmla="*/ 167 h 1929"/>
              <a:gd name="T52" fmla="*/ 158 w 1363"/>
              <a:gd name="T53" fmla="*/ 203 h 1929"/>
              <a:gd name="T54" fmla="*/ 104 w 1363"/>
              <a:gd name="T55" fmla="*/ 256 h 1929"/>
              <a:gd name="T56" fmla="*/ 68 w 1363"/>
              <a:gd name="T57" fmla="*/ 309 h 1929"/>
              <a:gd name="T58" fmla="*/ 38 w 1363"/>
              <a:gd name="T59" fmla="*/ 361 h 1929"/>
              <a:gd name="T60" fmla="*/ 14 w 1363"/>
              <a:gd name="T61" fmla="*/ 423 h 1929"/>
              <a:gd name="T62" fmla="*/ 0 w 1363"/>
              <a:gd name="T63" fmla="*/ 493 h 1929"/>
              <a:gd name="T64" fmla="*/ 14 w 1363"/>
              <a:gd name="T65" fmla="*/ 651 h 1929"/>
              <a:gd name="T66" fmla="*/ 38 w 1363"/>
              <a:gd name="T67" fmla="*/ 801 h 1929"/>
              <a:gd name="T68" fmla="*/ 59 w 1363"/>
              <a:gd name="T69" fmla="*/ 916 h 1929"/>
              <a:gd name="T70" fmla="*/ 97 w 1363"/>
              <a:gd name="T71" fmla="*/ 1005 h 1929"/>
              <a:gd name="T72" fmla="*/ 158 w 1363"/>
              <a:gd name="T73" fmla="*/ 1083 h 1929"/>
              <a:gd name="T74" fmla="*/ 217 w 1363"/>
              <a:gd name="T75" fmla="*/ 1163 h 1929"/>
              <a:gd name="T76" fmla="*/ 248 w 1363"/>
              <a:gd name="T77" fmla="*/ 1241 h 1929"/>
              <a:gd name="T78" fmla="*/ 277 w 1363"/>
              <a:gd name="T79" fmla="*/ 1322 h 1929"/>
              <a:gd name="T80" fmla="*/ 300 w 1363"/>
              <a:gd name="T81" fmla="*/ 1383 h 1929"/>
              <a:gd name="T82" fmla="*/ 338 w 1363"/>
              <a:gd name="T83" fmla="*/ 1453 h 1929"/>
              <a:gd name="T84" fmla="*/ 382 w 1363"/>
              <a:gd name="T85" fmla="*/ 1533 h 1929"/>
              <a:gd name="T86" fmla="*/ 442 w 1363"/>
              <a:gd name="T87" fmla="*/ 1603 h 1929"/>
              <a:gd name="T88" fmla="*/ 517 w 1363"/>
              <a:gd name="T89" fmla="*/ 1673 h 1929"/>
              <a:gd name="T90" fmla="*/ 576 w 1363"/>
              <a:gd name="T91" fmla="*/ 1717 h 1929"/>
              <a:gd name="T92" fmla="*/ 614 w 1363"/>
              <a:gd name="T93" fmla="*/ 1745 h 1929"/>
              <a:gd name="T94" fmla="*/ 645 w 1363"/>
              <a:gd name="T95" fmla="*/ 1770 h 1929"/>
              <a:gd name="T96" fmla="*/ 673 w 1363"/>
              <a:gd name="T97" fmla="*/ 1798 h 1929"/>
              <a:gd name="T98" fmla="*/ 704 w 1363"/>
              <a:gd name="T99" fmla="*/ 1832 h 1929"/>
              <a:gd name="T100" fmla="*/ 742 w 1363"/>
              <a:gd name="T101" fmla="*/ 1868 h 1929"/>
              <a:gd name="T102" fmla="*/ 763 w 1363"/>
              <a:gd name="T103" fmla="*/ 1885 h 1929"/>
              <a:gd name="T104" fmla="*/ 786 w 1363"/>
              <a:gd name="T105" fmla="*/ 1895 h 1929"/>
              <a:gd name="T106" fmla="*/ 815 w 1363"/>
              <a:gd name="T107" fmla="*/ 1912 h 1929"/>
              <a:gd name="T108" fmla="*/ 846 w 1363"/>
              <a:gd name="T109" fmla="*/ 1921 h 1929"/>
              <a:gd name="T110" fmla="*/ 883 w 1363"/>
              <a:gd name="T111" fmla="*/ 1929 h 1929"/>
              <a:gd name="T112" fmla="*/ 928 w 1363"/>
              <a:gd name="T113" fmla="*/ 1921 h 1929"/>
              <a:gd name="T114" fmla="*/ 966 w 1363"/>
              <a:gd name="T115" fmla="*/ 1904 h 1929"/>
              <a:gd name="T116" fmla="*/ 1018 w 1363"/>
              <a:gd name="T117" fmla="*/ 1876 h 1929"/>
              <a:gd name="T118" fmla="*/ 1063 w 1363"/>
              <a:gd name="T119" fmla="*/ 1842 h 1929"/>
              <a:gd name="T120" fmla="*/ 1115 w 1363"/>
              <a:gd name="T121" fmla="*/ 1779 h 19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63"/>
              <a:gd name="T184" fmla="*/ 0 h 1929"/>
              <a:gd name="T185" fmla="*/ 1363 w 1363"/>
              <a:gd name="T186" fmla="*/ 1929 h 19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63" h="1929">
                <a:moveTo>
                  <a:pt x="1145" y="1726"/>
                </a:moveTo>
                <a:lnTo>
                  <a:pt x="1160" y="1701"/>
                </a:lnTo>
                <a:lnTo>
                  <a:pt x="1174" y="1673"/>
                </a:lnTo>
                <a:lnTo>
                  <a:pt x="1183" y="1656"/>
                </a:lnTo>
                <a:lnTo>
                  <a:pt x="1198" y="1631"/>
                </a:lnTo>
                <a:lnTo>
                  <a:pt x="1205" y="1620"/>
                </a:lnTo>
                <a:lnTo>
                  <a:pt x="1212" y="1603"/>
                </a:lnTo>
                <a:lnTo>
                  <a:pt x="1219" y="1586"/>
                </a:lnTo>
                <a:lnTo>
                  <a:pt x="1228" y="1578"/>
                </a:lnTo>
                <a:lnTo>
                  <a:pt x="1235" y="1567"/>
                </a:lnTo>
                <a:lnTo>
                  <a:pt x="1242" y="1550"/>
                </a:lnTo>
                <a:lnTo>
                  <a:pt x="1250" y="1542"/>
                </a:lnTo>
                <a:lnTo>
                  <a:pt x="1250" y="1533"/>
                </a:lnTo>
                <a:lnTo>
                  <a:pt x="1257" y="1525"/>
                </a:lnTo>
                <a:lnTo>
                  <a:pt x="1264" y="1514"/>
                </a:lnTo>
                <a:lnTo>
                  <a:pt x="1264" y="1506"/>
                </a:lnTo>
                <a:lnTo>
                  <a:pt x="1273" y="1489"/>
                </a:lnTo>
                <a:lnTo>
                  <a:pt x="1280" y="1481"/>
                </a:lnTo>
                <a:lnTo>
                  <a:pt x="1287" y="1472"/>
                </a:lnTo>
                <a:lnTo>
                  <a:pt x="1294" y="1453"/>
                </a:lnTo>
                <a:lnTo>
                  <a:pt x="1302" y="1436"/>
                </a:lnTo>
                <a:lnTo>
                  <a:pt x="1309" y="1419"/>
                </a:lnTo>
                <a:lnTo>
                  <a:pt x="1309" y="1411"/>
                </a:lnTo>
                <a:lnTo>
                  <a:pt x="1318" y="1383"/>
                </a:lnTo>
                <a:lnTo>
                  <a:pt x="1325" y="1366"/>
                </a:lnTo>
                <a:lnTo>
                  <a:pt x="1332" y="1347"/>
                </a:lnTo>
                <a:lnTo>
                  <a:pt x="1339" y="1330"/>
                </a:lnTo>
                <a:lnTo>
                  <a:pt x="1347" y="1313"/>
                </a:lnTo>
                <a:lnTo>
                  <a:pt x="1354" y="1294"/>
                </a:lnTo>
                <a:lnTo>
                  <a:pt x="1354" y="1269"/>
                </a:lnTo>
                <a:lnTo>
                  <a:pt x="1363" y="1252"/>
                </a:lnTo>
                <a:lnTo>
                  <a:pt x="1363" y="1233"/>
                </a:lnTo>
                <a:lnTo>
                  <a:pt x="1363" y="1216"/>
                </a:lnTo>
                <a:lnTo>
                  <a:pt x="1363" y="1208"/>
                </a:lnTo>
                <a:lnTo>
                  <a:pt x="1363" y="1189"/>
                </a:lnTo>
                <a:lnTo>
                  <a:pt x="1354" y="1172"/>
                </a:lnTo>
                <a:lnTo>
                  <a:pt x="1354" y="1146"/>
                </a:lnTo>
                <a:lnTo>
                  <a:pt x="1354" y="1119"/>
                </a:lnTo>
                <a:lnTo>
                  <a:pt x="1347" y="1083"/>
                </a:lnTo>
                <a:lnTo>
                  <a:pt x="1339" y="1040"/>
                </a:lnTo>
                <a:lnTo>
                  <a:pt x="1332" y="996"/>
                </a:lnTo>
                <a:lnTo>
                  <a:pt x="1325" y="952"/>
                </a:lnTo>
                <a:lnTo>
                  <a:pt x="1309" y="899"/>
                </a:lnTo>
                <a:lnTo>
                  <a:pt x="1302" y="846"/>
                </a:lnTo>
                <a:lnTo>
                  <a:pt x="1287" y="793"/>
                </a:lnTo>
                <a:lnTo>
                  <a:pt x="1273" y="740"/>
                </a:lnTo>
                <a:lnTo>
                  <a:pt x="1250" y="679"/>
                </a:lnTo>
                <a:lnTo>
                  <a:pt x="1235" y="626"/>
                </a:lnTo>
                <a:lnTo>
                  <a:pt x="1212" y="573"/>
                </a:lnTo>
                <a:lnTo>
                  <a:pt x="1190" y="512"/>
                </a:lnTo>
                <a:lnTo>
                  <a:pt x="1167" y="459"/>
                </a:lnTo>
                <a:lnTo>
                  <a:pt x="1138" y="406"/>
                </a:lnTo>
                <a:lnTo>
                  <a:pt x="1108" y="353"/>
                </a:lnTo>
                <a:lnTo>
                  <a:pt x="1077" y="300"/>
                </a:lnTo>
                <a:lnTo>
                  <a:pt x="1040" y="247"/>
                </a:lnTo>
                <a:lnTo>
                  <a:pt x="1004" y="203"/>
                </a:lnTo>
                <a:lnTo>
                  <a:pt x="959" y="158"/>
                </a:lnTo>
                <a:lnTo>
                  <a:pt x="914" y="122"/>
                </a:lnTo>
                <a:lnTo>
                  <a:pt x="869" y="88"/>
                </a:lnTo>
                <a:lnTo>
                  <a:pt x="824" y="61"/>
                </a:lnTo>
                <a:lnTo>
                  <a:pt x="770" y="36"/>
                </a:lnTo>
                <a:lnTo>
                  <a:pt x="711" y="17"/>
                </a:lnTo>
                <a:lnTo>
                  <a:pt x="652" y="0"/>
                </a:lnTo>
                <a:lnTo>
                  <a:pt x="591" y="0"/>
                </a:lnTo>
                <a:lnTo>
                  <a:pt x="555" y="8"/>
                </a:lnTo>
                <a:lnTo>
                  <a:pt x="517" y="17"/>
                </a:lnTo>
                <a:lnTo>
                  <a:pt x="487" y="36"/>
                </a:lnTo>
                <a:lnTo>
                  <a:pt x="456" y="44"/>
                </a:lnTo>
                <a:lnTo>
                  <a:pt x="418" y="61"/>
                </a:lnTo>
                <a:lnTo>
                  <a:pt x="390" y="69"/>
                </a:lnTo>
                <a:lnTo>
                  <a:pt x="366" y="80"/>
                </a:lnTo>
                <a:lnTo>
                  <a:pt x="338" y="97"/>
                </a:lnTo>
                <a:lnTo>
                  <a:pt x="307" y="105"/>
                </a:lnTo>
                <a:lnTo>
                  <a:pt x="284" y="122"/>
                </a:lnTo>
                <a:lnTo>
                  <a:pt x="262" y="133"/>
                </a:lnTo>
                <a:lnTo>
                  <a:pt x="239" y="150"/>
                </a:lnTo>
                <a:lnTo>
                  <a:pt x="217" y="167"/>
                </a:lnTo>
                <a:lnTo>
                  <a:pt x="194" y="175"/>
                </a:lnTo>
                <a:lnTo>
                  <a:pt x="172" y="194"/>
                </a:lnTo>
                <a:lnTo>
                  <a:pt x="158" y="203"/>
                </a:lnTo>
                <a:lnTo>
                  <a:pt x="142" y="220"/>
                </a:lnTo>
                <a:lnTo>
                  <a:pt x="128" y="239"/>
                </a:lnTo>
                <a:lnTo>
                  <a:pt x="104" y="256"/>
                </a:lnTo>
                <a:lnTo>
                  <a:pt x="97" y="273"/>
                </a:lnTo>
                <a:lnTo>
                  <a:pt x="83" y="292"/>
                </a:lnTo>
                <a:lnTo>
                  <a:pt x="68" y="309"/>
                </a:lnTo>
                <a:lnTo>
                  <a:pt x="59" y="325"/>
                </a:lnTo>
                <a:lnTo>
                  <a:pt x="45" y="344"/>
                </a:lnTo>
                <a:lnTo>
                  <a:pt x="38" y="361"/>
                </a:lnTo>
                <a:lnTo>
                  <a:pt x="31" y="378"/>
                </a:lnTo>
                <a:lnTo>
                  <a:pt x="23" y="406"/>
                </a:lnTo>
                <a:lnTo>
                  <a:pt x="14" y="423"/>
                </a:lnTo>
                <a:lnTo>
                  <a:pt x="7" y="440"/>
                </a:lnTo>
                <a:lnTo>
                  <a:pt x="7" y="467"/>
                </a:lnTo>
                <a:lnTo>
                  <a:pt x="0" y="493"/>
                </a:lnTo>
                <a:lnTo>
                  <a:pt x="0" y="512"/>
                </a:lnTo>
                <a:lnTo>
                  <a:pt x="7" y="581"/>
                </a:lnTo>
                <a:lnTo>
                  <a:pt x="14" y="651"/>
                </a:lnTo>
                <a:lnTo>
                  <a:pt x="23" y="704"/>
                </a:lnTo>
                <a:lnTo>
                  <a:pt x="31" y="757"/>
                </a:lnTo>
                <a:lnTo>
                  <a:pt x="38" y="801"/>
                </a:lnTo>
                <a:lnTo>
                  <a:pt x="45" y="846"/>
                </a:lnTo>
                <a:lnTo>
                  <a:pt x="52" y="882"/>
                </a:lnTo>
                <a:lnTo>
                  <a:pt x="59" y="916"/>
                </a:lnTo>
                <a:lnTo>
                  <a:pt x="76" y="943"/>
                </a:lnTo>
                <a:lnTo>
                  <a:pt x="83" y="977"/>
                </a:lnTo>
                <a:lnTo>
                  <a:pt x="97" y="1005"/>
                </a:lnTo>
                <a:lnTo>
                  <a:pt x="113" y="1030"/>
                </a:lnTo>
                <a:lnTo>
                  <a:pt x="135" y="1057"/>
                </a:lnTo>
                <a:lnTo>
                  <a:pt x="158" y="1083"/>
                </a:lnTo>
                <a:lnTo>
                  <a:pt x="180" y="1119"/>
                </a:lnTo>
                <a:lnTo>
                  <a:pt x="210" y="1146"/>
                </a:lnTo>
                <a:lnTo>
                  <a:pt x="217" y="1163"/>
                </a:lnTo>
                <a:lnTo>
                  <a:pt x="225" y="1189"/>
                </a:lnTo>
                <a:lnTo>
                  <a:pt x="239" y="1216"/>
                </a:lnTo>
                <a:lnTo>
                  <a:pt x="248" y="1241"/>
                </a:lnTo>
                <a:lnTo>
                  <a:pt x="255" y="1269"/>
                </a:lnTo>
                <a:lnTo>
                  <a:pt x="262" y="1294"/>
                </a:lnTo>
                <a:lnTo>
                  <a:pt x="277" y="1322"/>
                </a:lnTo>
                <a:lnTo>
                  <a:pt x="284" y="1358"/>
                </a:lnTo>
                <a:lnTo>
                  <a:pt x="293" y="1366"/>
                </a:lnTo>
                <a:lnTo>
                  <a:pt x="300" y="1383"/>
                </a:lnTo>
                <a:lnTo>
                  <a:pt x="307" y="1411"/>
                </a:lnTo>
                <a:lnTo>
                  <a:pt x="321" y="1428"/>
                </a:lnTo>
                <a:lnTo>
                  <a:pt x="338" y="1453"/>
                </a:lnTo>
                <a:lnTo>
                  <a:pt x="352" y="1481"/>
                </a:lnTo>
                <a:lnTo>
                  <a:pt x="366" y="1506"/>
                </a:lnTo>
                <a:lnTo>
                  <a:pt x="382" y="1533"/>
                </a:lnTo>
                <a:lnTo>
                  <a:pt x="397" y="1559"/>
                </a:lnTo>
                <a:lnTo>
                  <a:pt x="418" y="1578"/>
                </a:lnTo>
                <a:lnTo>
                  <a:pt x="442" y="1603"/>
                </a:lnTo>
                <a:lnTo>
                  <a:pt x="463" y="1631"/>
                </a:lnTo>
                <a:lnTo>
                  <a:pt x="487" y="1656"/>
                </a:lnTo>
                <a:lnTo>
                  <a:pt x="517" y="1673"/>
                </a:lnTo>
                <a:lnTo>
                  <a:pt x="539" y="1692"/>
                </a:lnTo>
                <a:lnTo>
                  <a:pt x="562" y="1709"/>
                </a:lnTo>
                <a:lnTo>
                  <a:pt x="576" y="1717"/>
                </a:lnTo>
                <a:lnTo>
                  <a:pt x="591" y="1726"/>
                </a:lnTo>
                <a:lnTo>
                  <a:pt x="600" y="1737"/>
                </a:lnTo>
                <a:lnTo>
                  <a:pt x="614" y="1745"/>
                </a:lnTo>
                <a:lnTo>
                  <a:pt x="621" y="1753"/>
                </a:lnTo>
                <a:lnTo>
                  <a:pt x="636" y="1762"/>
                </a:lnTo>
                <a:lnTo>
                  <a:pt x="645" y="1770"/>
                </a:lnTo>
                <a:lnTo>
                  <a:pt x="659" y="1779"/>
                </a:lnTo>
                <a:lnTo>
                  <a:pt x="666" y="1789"/>
                </a:lnTo>
                <a:lnTo>
                  <a:pt x="673" y="1798"/>
                </a:lnTo>
                <a:lnTo>
                  <a:pt x="689" y="1815"/>
                </a:lnTo>
                <a:lnTo>
                  <a:pt x="697" y="1823"/>
                </a:lnTo>
                <a:lnTo>
                  <a:pt x="704" y="1832"/>
                </a:lnTo>
                <a:lnTo>
                  <a:pt x="718" y="1842"/>
                </a:lnTo>
                <a:lnTo>
                  <a:pt x="725" y="1859"/>
                </a:lnTo>
                <a:lnTo>
                  <a:pt x="742" y="1868"/>
                </a:lnTo>
                <a:lnTo>
                  <a:pt x="749" y="1868"/>
                </a:lnTo>
                <a:lnTo>
                  <a:pt x="756" y="1876"/>
                </a:lnTo>
                <a:lnTo>
                  <a:pt x="763" y="1885"/>
                </a:lnTo>
                <a:lnTo>
                  <a:pt x="770" y="1885"/>
                </a:lnTo>
                <a:lnTo>
                  <a:pt x="779" y="1895"/>
                </a:lnTo>
                <a:lnTo>
                  <a:pt x="786" y="1895"/>
                </a:lnTo>
                <a:lnTo>
                  <a:pt x="794" y="1904"/>
                </a:lnTo>
                <a:lnTo>
                  <a:pt x="801" y="1912"/>
                </a:lnTo>
                <a:lnTo>
                  <a:pt x="815" y="1912"/>
                </a:lnTo>
                <a:lnTo>
                  <a:pt x="824" y="1921"/>
                </a:lnTo>
                <a:lnTo>
                  <a:pt x="838" y="1921"/>
                </a:lnTo>
                <a:lnTo>
                  <a:pt x="846" y="1921"/>
                </a:lnTo>
                <a:lnTo>
                  <a:pt x="860" y="1929"/>
                </a:lnTo>
                <a:lnTo>
                  <a:pt x="869" y="1929"/>
                </a:lnTo>
                <a:lnTo>
                  <a:pt x="883" y="1929"/>
                </a:lnTo>
                <a:lnTo>
                  <a:pt x="898" y="1929"/>
                </a:lnTo>
                <a:lnTo>
                  <a:pt x="914" y="1929"/>
                </a:lnTo>
                <a:lnTo>
                  <a:pt x="928" y="1921"/>
                </a:lnTo>
                <a:lnTo>
                  <a:pt x="935" y="1921"/>
                </a:lnTo>
                <a:lnTo>
                  <a:pt x="950" y="1912"/>
                </a:lnTo>
                <a:lnTo>
                  <a:pt x="966" y="1904"/>
                </a:lnTo>
                <a:lnTo>
                  <a:pt x="980" y="1904"/>
                </a:lnTo>
                <a:lnTo>
                  <a:pt x="995" y="1895"/>
                </a:lnTo>
                <a:lnTo>
                  <a:pt x="1018" y="1876"/>
                </a:lnTo>
                <a:lnTo>
                  <a:pt x="1032" y="1868"/>
                </a:lnTo>
                <a:lnTo>
                  <a:pt x="1049" y="1851"/>
                </a:lnTo>
                <a:lnTo>
                  <a:pt x="1063" y="1842"/>
                </a:lnTo>
                <a:lnTo>
                  <a:pt x="1077" y="1815"/>
                </a:lnTo>
                <a:lnTo>
                  <a:pt x="1101" y="1798"/>
                </a:lnTo>
                <a:lnTo>
                  <a:pt x="1115" y="1779"/>
                </a:lnTo>
                <a:lnTo>
                  <a:pt x="1129" y="1753"/>
                </a:lnTo>
                <a:lnTo>
                  <a:pt x="1145" y="1726"/>
                </a:lnTo>
                <a:close/>
              </a:path>
            </a:pathLst>
          </a:custGeom>
          <a:solidFill>
            <a:srgbClr val="FFCC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8" name="Freeform 88">
            <a:extLst>
              <a:ext uri="{FF2B5EF4-FFF2-40B4-BE49-F238E27FC236}">
                <a16:creationId xmlns:a16="http://schemas.microsoft.com/office/drawing/2014/main" id="{7C26519C-DB5B-1E4E-9786-9330BACFB09F}"/>
              </a:ext>
            </a:extLst>
          </p:cNvPr>
          <p:cNvSpPr>
            <a:spLocks/>
          </p:cNvSpPr>
          <p:nvPr/>
        </p:nvSpPr>
        <p:spPr bwMode="auto">
          <a:xfrm>
            <a:off x="2455863" y="1330325"/>
            <a:ext cx="1544637" cy="2784475"/>
          </a:xfrm>
          <a:custGeom>
            <a:avLst/>
            <a:gdLst>
              <a:gd name="T0" fmla="*/ 966 w 973"/>
              <a:gd name="T1" fmla="*/ 1728 h 1754"/>
              <a:gd name="T2" fmla="*/ 936 w 973"/>
              <a:gd name="T3" fmla="*/ 1745 h 1754"/>
              <a:gd name="T4" fmla="*/ 907 w 973"/>
              <a:gd name="T5" fmla="*/ 1754 h 1754"/>
              <a:gd name="T6" fmla="*/ 862 w 973"/>
              <a:gd name="T7" fmla="*/ 1754 h 1754"/>
              <a:gd name="T8" fmla="*/ 817 w 973"/>
              <a:gd name="T9" fmla="*/ 1745 h 1754"/>
              <a:gd name="T10" fmla="*/ 772 w 973"/>
              <a:gd name="T11" fmla="*/ 1728 h 1754"/>
              <a:gd name="T12" fmla="*/ 742 w 973"/>
              <a:gd name="T13" fmla="*/ 1709 h 1754"/>
              <a:gd name="T14" fmla="*/ 720 w 973"/>
              <a:gd name="T15" fmla="*/ 1684 h 1754"/>
              <a:gd name="T16" fmla="*/ 690 w 973"/>
              <a:gd name="T17" fmla="*/ 1656 h 1754"/>
              <a:gd name="T18" fmla="*/ 659 w 973"/>
              <a:gd name="T19" fmla="*/ 1622 h 1754"/>
              <a:gd name="T20" fmla="*/ 631 w 973"/>
              <a:gd name="T21" fmla="*/ 1603 h 1754"/>
              <a:gd name="T22" fmla="*/ 600 w 973"/>
              <a:gd name="T23" fmla="*/ 1570 h 1754"/>
              <a:gd name="T24" fmla="*/ 570 w 973"/>
              <a:gd name="T25" fmla="*/ 1550 h 1754"/>
              <a:gd name="T26" fmla="*/ 517 w 973"/>
              <a:gd name="T27" fmla="*/ 1517 h 1754"/>
              <a:gd name="T28" fmla="*/ 449 w 973"/>
              <a:gd name="T29" fmla="*/ 1453 h 1754"/>
              <a:gd name="T30" fmla="*/ 390 w 973"/>
              <a:gd name="T31" fmla="*/ 1375 h 1754"/>
              <a:gd name="T32" fmla="*/ 338 w 973"/>
              <a:gd name="T33" fmla="*/ 1297 h 1754"/>
              <a:gd name="T34" fmla="*/ 300 w 973"/>
              <a:gd name="T35" fmla="*/ 1225 h 1754"/>
              <a:gd name="T36" fmla="*/ 279 w 973"/>
              <a:gd name="T37" fmla="*/ 1172 h 1754"/>
              <a:gd name="T38" fmla="*/ 248 w 973"/>
              <a:gd name="T39" fmla="*/ 1094 h 1754"/>
              <a:gd name="T40" fmla="*/ 225 w 973"/>
              <a:gd name="T41" fmla="*/ 1013 h 1754"/>
              <a:gd name="T42" fmla="*/ 180 w 973"/>
              <a:gd name="T43" fmla="*/ 943 h 1754"/>
              <a:gd name="T44" fmla="*/ 114 w 973"/>
              <a:gd name="T45" fmla="*/ 854 h 1754"/>
              <a:gd name="T46" fmla="*/ 76 w 973"/>
              <a:gd name="T47" fmla="*/ 776 h 1754"/>
              <a:gd name="T48" fmla="*/ 45 w 973"/>
              <a:gd name="T49" fmla="*/ 679 h 1754"/>
              <a:gd name="T50" fmla="*/ 24 w 973"/>
              <a:gd name="T51" fmla="*/ 537 h 1754"/>
              <a:gd name="T52" fmla="*/ 0 w 973"/>
              <a:gd name="T53" fmla="*/ 353 h 1754"/>
              <a:gd name="T54" fmla="*/ 24 w 973"/>
              <a:gd name="T55" fmla="*/ 264 h 1754"/>
              <a:gd name="T56" fmla="*/ 69 w 973"/>
              <a:gd name="T57" fmla="*/ 186 h 1754"/>
              <a:gd name="T58" fmla="*/ 114 w 973"/>
              <a:gd name="T59" fmla="*/ 114 h 1754"/>
              <a:gd name="T60" fmla="*/ 166 w 973"/>
              <a:gd name="T61" fmla="*/ 61 h 1754"/>
              <a:gd name="T62" fmla="*/ 203 w 973"/>
              <a:gd name="T63" fmla="*/ 19 h 1754"/>
              <a:gd name="T64" fmla="*/ 241 w 973"/>
              <a:gd name="T65" fmla="*/ 8 h 1754"/>
              <a:gd name="T66" fmla="*/ 263 w 973"/>
              <a:gd name="T67" fmla="*/ 8 h 1754"/>
              <a:gd name="T68" fmla="*/ 279 w 973"/>
              <a:gd name="T69" fmla="*/ 27 h 1754"/>
              <a:gd name="T70" fmla="*/ 293 w 973"/>
              <a:gd name="T71" fmla="*/ 61 h 1754"/>
              <a:gd name="T72" fmla="*/ 315 w 973"/>
              <a:gd name="T73" fmla="*/ 114 h 1754"/>
              <a:gd name="T74" fmla="*/ 324 w 973"/>
              <a:gd name="T75" fmla="*/ 150 h 1754"/>
              <a:gd name="T76" fmla="*/ 345 w 973"/>
              <a:gd name="T77" fmla="*/ 211 h 1754"/>
              <a:gd name="T78" fmla="*/ 383 w 973"/>
              <a:gd name="T79" fmla="*/ 334 h 1754"/>
              <a:gd name="T80" fmla="*/ 442 w 973"/>
              <a:gd name="T81" fmla="*/ 503 h 1754"/>
              <a:gd name="T82" fmla="*/ 510 w 973"/>
              <a:gd name="T83" fmla="*/ 704 h 1754"/>
              <a:gd name="T84" fmla="*/ 586 w 973"/>
              <a:gd name="T85" fmla="*/ 916 h 1754"/>
              <a:gd name="T86" fmla="*/ 666 w 973"/>
              <a:gd name="T87" fmla="*/ 1138 h 1754"/>
              <a:gd name="T88" fmla="*/ 749 w 973"/>
              <a:gd name="T89" fmla="*/ 1339 h 1754"/>
              <a:gd name="T90" fmla="*/ 824 w 973"/>
              <a:gd name="T91" fmla="*/ 1517 h 1754"/>
              <a:gd name="T92" fmla="*/ 891 w 973"/>
              <a:gd name="T93" fmla="*/ 1639 h 1754"/>
              <a:gd name="T94" fmla="*/ 959 w 973"/>
              <a:gd name="T95" fmla="*/ 1709 h 17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3"/>
              <a:gd name="T145" fmla="*/ 0 h 1754"/>
              <a:gd name="T146" fmla="*/ 973 w 973"/>
              <a:gd name="T147" fmla="*/ 1754 h 17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3" h="1754">
                <a:moveTo>
                  <a:pt x="973" y="1718"/>
                </a:moveTo>
                <a:lnTo>
                  <a:pt x="966" y="1728"/>
                </a:lnTo>
                <a:lnTo>
                  <a:pt x="959" y="1737"/>
                </a:lnTo>
                <a:lnTo>
                  <a:pt x="945" y="1737"/>
                </a:lnTo>
                <a:lnTo>
                  <a:pt x="936" y="1745"/>
                </a:lnTo>
                <a:lnTo>
                  <a:pt x="929" y="1745"/>
                </a:lnTo>
                <a:lnTo>
                  <a:pt x="914" y="1754"/>
                </a:lnTo>
                <a:lnTo>
                  <a:pt x="907" y="1754"/>
                </a:lnTo>
                <a:lnTo>
                  <a:pt x="891" y="1754"/>
                </a:lnTo>
                <a:lnTo>
                  <a:pt x="877" y="1754"/>
                </a:lnTo>
                <a:lnTo>
                  <a:pt x="862" y="1754"/>
                </a:lnTo>
                <a:lnTo>
                  <a:pt x="846" y="1754"/>
                </a:lnTo>
                <a:lnTo>
                  <a:pt x="832" y="1754"/>
                </a:lnTo>
                <a:lnTo>
                  <a:pt x="817" y="1745"/>
                </a:lnTo>
                <a:lnTo>
                  <a:pt x="801" y="1737"/>
                </a:lnTo>
                <a:lnTo>
                  <a:pt x="787" y="1737"/>
                </a:lnTo>
                <a:lnTo>
                  <a:pt x="772" y="1728"/>
                </a:lnTo>
                <a:lnTo>
                  <a:pt x="765" y="1718"/>
                </a:lnTo>
                <a:lnTo>
                  <a:pt x="749" y="1709"/>
                </a:lnTo>
                <a:lnTo>
                  <a:pt x="742" y="1709"/>
                </a:lnTo>
                <a:lnTo>
                  <a:pt x="735" y="1701"/>
                </a:lnTo>
                <a:lnTo>
                  <a:pt x="728" y="1692"/>
                </a:lnTo>
                <a:lnTo>
                  <a:pt x="720" y="1684"/>
                </a:lnTo>
                <a:lnTo>
                  <a:pt x="711" y="1675"/>
                </a:lnTo>
                <a:lnTo>
                  <a:pt x="704" y="1665"/>
                </a:lnTo>
                <a:lnTo>
                  <a:pt x="690" y="1656"/>
                </a:lnTo>
                <a:lnTo>
                  <a:pt x="683" y="1648"/>
                </a:lnTo>
                <a:lnTo>
                  <a:pt x="675" y="1639"/>
                </a:lnTo>
                <a:lnTo>
                  <a:pt x="659" y="1622"/>
                </a:lnTo>
                <a:lnTo>
                  <a:pt x="652" y="1622"/>
                </a:lnTo>
                <a:lnTo>
                  <a:pt x="645" y="1612"/>
                </a:lnTo>
                <a:lnTo>
                  <a:pt x="631" y="1603"/>
                </a:lnTo>
                <a:lnTo>
                  <a:pt x="622" y="1586"/>
                </a:lnTo>
                <a:lnTo>
                  <a:pt x="614" y="1578"/>
                </a:lnTo>
                <a:lnTo>
                  <a:pt x="600" y="1570"/>
                </a:lnTo>
                <a:lnTo>
                  <a:pt x="593" y="1570"/>
                </a:lnTo>
                <a:lnTo>
                  <a:pt x="586" y="1559"/>
                </a:lnTo>
                <a:lnTo>
                  <a:pt x="570" y="1550"/>
                </a:lnTo>
                <a:lnTo>
                  <a:pt x="555" y="1542"/>
                </a:lnTo>
                <a:lnTo>
                  <a:pt x="548" y="1534"/>
                </a:lnTo>
                <a:lnTo>
                  <a:pt x="517" y="1517"/>
                </a:lnTo>
                <a:lnTo>
                  <a:pt x="496" y="1498"/>
                </a:lnTo>
                <a:lnTo>
                  <a:pt x="473" y="1481"/>
                </a:lnTo>
                <a:lnTo>
                  <a:pt x="449" y="1453"/>
                </a:lnTo>
                <a:lnTo>
                  <a:pt x="428" y="1428"/>
                </a:lnTo>
                <a:lnTo>
                  <a:pt x="404" y="1400"/>
                </a:lnTo>
                <a:lnTo>
                  <a:pt x="390" y="1375"/>
                </a:lnTo>
                <a:lnTo>
                  <a:pt x="368" y="1347"/>
                </a:lnTo>
                <a:lnTo>
                  <a:pt x="352" y="1322"/>
                </a:lnTo>
                <a:lnTo>
                  <a:pt x="338" y="1297"/>
                </a:lnTo>
                <a:lnTo>
                  <a:pt x="324" y="1269"/>
                </a:lnTo>
                <a:lnTo>
                  <a:pt x="315" y="1252"/>
                </a:lnTo>
                <a:lnTo>
                  <a:pt x="300" y="1225"/>
                </a:lnTo>
                <a:lnTo>
                  <a:pt x="293" y="1208"/>
                </a:lnTo>
                <a:lnTo>
                  <a:pt x="286" y="1191"/>
                </a:lnTo>
                <a:lnTo>
                  <a:pt x="279" y="1172"/>
                </a:lnTo>
                <a:lnTo>
                  <a:pt x="270" y="1146"/>
                </a:lnTo>
                <a:lnTo>
                  <a:pt x="263" y="1119"/>
                </a:lnTo>
                <a:lnTo>
                  <a:pt x="248" y="1094"/>
                </a:lnTo>
                <a:lnTo>
                  <a:pt x="241" y="1066"/>
                </a:lnTo>
                <a:lnTo>
                  <a:pt x="234" y="1041"/>
                </a:lnTo>
                <a:lnTo>
                  <a:pt x="225" y="1013"/>
                </a:lnTo>
                <a:lnTo>
                  <a:pt x="211" y="996"/>
                </a:lnTo>
                <a:lnTo>
                  <a:pt x="203" y="969"/>
                </a:lnTo>
                <a:lnTo>
                  <a:pt x="180" y="943"/>
                </a:lnTo>
                <a:lnTo>
                  <a:pt x="151" y="916"/>
                </a:lnTo>
                <a:lnTo>
                  <a:pt x="135" y="882"/>
                </a:lnTo>
                <a:lnTo>
                  <a:pt x="114" y="854"/>
                </a:lnTo>
                <a:lnTo>
                  <a:pt x="99" y="829"/>
                </a:lnTo>
                <a:lnTo>
                  <a:pt x="83" y="802"/>
                </a:lnTo>
                <a:lnTo>
                  <a:pt x="76" y="776"/>
                </a:lnTo>
                <a:lnTo>
                  <a:pt x="62" y="749"/>
                </a:lnTo>
                <a:lnTo>
                  <a:pt x="54" y="715"/>
                </a:lnTo>
                <a:lnTo>
                  <a:pt x="45" y="679"/>
                </a:lnTo>
                <a:lnTo>
                  <a:pt x="38" y="634"/>
                </a:lnTo>
                <a:lnTo>
                  <a:pt x="31" y="590"/>
                </a:lnTo>
                <a:lnTo>
                  <a:pt x="24" y="537"/>
                </a:lnTo>
                <a:lnTo>
                  <a:pt x="17" y="484"/>
                </a:lnTo>
                <a:lnTo>
                  <a:pt x="9" y="423"/>
                </a:lnTo>
                <a:lnTo>
                  <a:pt x="0" y="353"/>
                </a:lnTo>
                <a:lnTo>
                  <a:pt x="9" y="326"/>
                </a:lnTo>
                <a:lnTo>
                  <a:pt x="17" y="292"/>
                </a:lnTo>
                <a:lnTo>
                  <a:pt x="24" y="264"/>
                </a:lnTo>
                <a:lnTo>
                  <a:pt x="38" y="239"/>
                </a:lnTo>
                <a:lnTo>
                  <a:pt x="54" y="211"/>
                </a:lnTo>
                <a:lnTo>
                  <a:pt x="69" y="186"/>
                </a:lnTo>
                <a:lnTo>
                  <a:pt x="83" y="158"/>
                </a:lnTo>
                <a:lnTo>
                  <a:pt x="99" y="142"/>
                </a:lnTo>
                <a:lnTo>
                  <a:pt x="114" y="114"/>
                </a:lnTo>
                <a:lnTo>
                  <a:pt x="135" y="97"/>
                </a:lnTo>
                <a:lnTo>
                  <a:pt x="144" y="80"/>
                </a:lnTo>
                <a:lnTo>
                  <a:pt x="166" y="61"/>
                </a:lnTo>
                <a:lnTo>
                  <a:pt x="180" y="44"/>
                </a:lnTo>
                <a:lnTo>
                  <a:pt x="189" y="36"/>
                </a:lnTo>
                <a:lnTo>
                  <a:pt x="203" y="19"/>
                </a:lnTo>
                <a:lnTo>
                  <a:pt x="218" y="8"/>
                </a:lnTo>
                <a:lnTo>
                  <a:pt x="234" y="8"/>
                </a:lnTo>
                <a:lnTo>
                  <a:pt x="241" y="8"/>
                </a:lnTo>
                <a:lnTo>
                  <a:pt x="248" y="0"/>
                </a:lnTo>
                <a:lnTo>
                  <a:pt x="255" y="8"/>
                </a:lnTo>
                <a:lnTo>
                  <a:pt x="263" y="8"/>
                </a:lnTo>
                <a:lnTo>
                  <a:pt x="270" y="19"/>
                </a:lnTo>
                <a:lnTo>
                  <a:pt x="279" y="19"/>
                </a:lnTo>
                <a:lnTo>
                  <a:pt x="279" y="27"/>
                </a:lnTo>
                <a:lnTo>
                  <a:pt x="286" y="44"/>
                </a:lnTo>
                <a:lnTo>
                  <a:pt x="293" y="53"/>
                </a:lnTo>
                <a:lnTo>
                  <a:pt x="293" y="61"/>
                </a:lnTo>
                <a:lnTo>
                  <a:pt x="300" y="80"/>
                </a:lnTo>
                <a:lnTo>
                  <a:pt x="307" y="97"/>
                </a:lnTo>
                <a:lnTo>
                  <a:pt x="315" y="114"/>
                </a:lnTo>
                <a:lnTo>
                  <a:pt x="324" y="133"/>
                </a:lnTo>
                <a:lnTo>
                  <a:pt x="324" y="150"/>
                </a:lnTo>
                <a:lnTo>
                  <a:pt x="331" y="167"/>
                </a:lnTo>
                <a:lnTo>
                  <a:pt x="338" y="186"/>
                </a:lnTo>
                <a:lnTo>
                  <a:pt x="345" y="211"/>
                </a:lnTo>
                <a:lnTo>
                  <a:pt x="360" y="247"/>
                </a:lnTo>
                <a:lnTo>
                  <a:pt x="368" y="292"/>
                </a:lnTo>
                <a:lnTo>
                  <a:pt x="383" y="334"/>
                </a:lnTo>
                <a:lnTo>
                  <a:pt x="404" y="387"/>
                </a:lnTo>
                <a:lnTo>
                  <a:pt x="421" y="440"/>
                </a:lnTo>
                <a:lnTo>
                  <a:pt x="442" y="503"/>
                </a:lnTo>
                <a:lnTo>
                  <a:pt x="465" y="573"/>
                </a:lnTo>
                <a:lnTo>
                  <a:pt x="487" y="634"/>
                </a:lnTo>
                <a:lnTo>
                  <a:pt x="510" y="704"/>
                </a:lnTo>
                <a:lnTo>
                  <a:pt x="532" y="776"/>
                </a:lnTo>
                <a:lnTo>
                  <a:pt x="555" y="846"/>
                </a:lnTo>
                <a:lnTo>
                  <a:pt x="586" y="916"/>
                </a:lnTo>
                <a:lnTo>
                  <a:pt x="614" y="996"/>
                </a:lnTo>
                <a:lnTo>
                  <a:pt x="638" y="1066"/>
                </a:lnTo>
                <a:lnTo>
                  <a:pt x="666" y="1138"/>
                </a:lnTo>
                <a:lnTo>
                  <a:pt x="690" y="1208"/>
                </a:lnTo>
                <a:lnTo>
                  <a:pt x="720" y="1278"/>
                </a:lnTo>
                <a:lnTo>
                  <a:pt x="749" y="1339"/>
                </a:lnTo>
                <a:lnTo>
                  <a:pt x="772" y="1400"/>
                </a:lnTo>
                <a:lnTo>
                  <a:pt x="801" y="1464"/>
                </a:lnTo>
                <a:lnTo>
                  <a:pt x="824" y="1517"/>
                </a:lnTo>
                <a:lnTo>
                  <a:pt x="846" y="1559"/>
                </a:lnTo>
                <a:lnTo>
                  <a:pt x="877" y="1603"/>
                </a:lnTo>
                <a:lnTo>
                  <a:pt x="891" y="1639"/>
                </a:lnTo>
                <a:lnTo>
                  <a:pt x="914" y="1675"/>
                </a:lnTo>
                <a:lnTo>
                  <a:pt x="936" y="1701"/>
                </a:lnTo>
                <a:lnTo>
                  <a:pt x="959" y="1709"/>
                </a:lnTo>
                <a:lnTo>
                  <a:pt x="973" y="1718"/>
                </a:lnTo>
                <a:close/>
              </a:path>
            </a:pathLst>
          </a:custGeom>
          <a:solidFill>
            <a:srgbClr val="EBB89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59" name="Freeform 89">
            <a:extLst>
              <a:ext uri="{FF2B5EF4-FFF2-40B4-BE49-F238E27FC236}">
                <a16:creationId xmlns:a16="http://schemas.microsoft.com/office/drawing/2014/main" id="{C51064D9-3ED7-A348-9548-BD2250B83132}"/>
              </a:ext>
            </a:extLst>
          </p:cNvPr>
          <p:cNvSpPr>
            <a:spLocks/>
          </p:cNvSpPr>
          <p:nvPr/>
        </p:nvSpPr>
        <p:spPr bwMode="auto">
          <a:xfrm>
            <a:off x="2422525" y="1050925"/>
            <a:ext cx="2174875" cy="3076575"/>
          </a:xfrm>
          <a:custGeom>
            <a:avLst/>
            <a:gdLst>
              <a:gd name="T0" fmla="*/ 1174 w 1370"/>
              <a:gd name="T1" fmla="*/ 1682 h 1938"/>
              <a:gd name="T2" fmla="*/ 1212 w 1370"/>
              <a:gd name="T3" fmla="*/ 1621 h 1938"/>
              <a:gd name="T4" fmla="*/ 1235 w 1370"/>
              <a:gd name="T5" fmla="*/ 1576 h 1938"/>
              <a:gd name="T6" fmla="*/ 1249 w 1370"/>
              <a:gd name="T7" fmla="*/ 1551 h 1938"/>
              <a:gd name="T8" fmla="*/ 1264 w 1370"/>
              <a:gd name="T9" fmla="*/ 1523 h 1938"/>
              <a:gd name="T10" fmla="*/ 1287 w 1370"/>
              <a:gd name="T11" fmla="*/ 1490 h 1938"/>
              <a:gd name="T12" fmla="*/ 1309 w 1370"/>
              <a:gd name="T13" fmla="*/ 1445 h 1938"/>
              <a:gd name="T14" fmla="*/ 1325 w 1370"/>
              <a:gd name="T15" fmla="*/ 1392 h 1938"/>
              <a:gd name="T16" fmla="*/ 1346 w 1370"/>
              <a:gd name="T17" fmla="*/ 1339 h 1938"/>
              <a:gd name="T18" fmla="*/ 1361 w 1370"/>
              <a:gd name="T19" fmla="*/ 1278 h 1938"/>
              <a:gd name="T20" fmla="*/ 1370 w 1370"/>
              <a:gd name="T21" fmla="*/ 1225 h 1938"/>
              <a:gd name="T22" fmla="*/ 1361 w 1370"/>
              <a:gd name="T23" fmla="*/ 1198 h 1938"/>
              <a:gd name="T24" fmla="*/ 1354 w 1370"/>
              <a:gd name="T25" fmla="*/ 1119 h 1938"/>
              <a:gd name="T26" fmla="*/ 1339 w 1370"/>
              <a:gd name="T27" fmla="*/ 1005 h 1938"/>
              <a:gd name="T28" fmla="*/ 1301 w 1370"/>
              <a:gd name="T29" fmla="*/ 855 h 1938"/>
              <a:gd name="T30" fmla="*/ 1257 w 1370"/>
              <a:gd name="T31" fmla="*/ 688 h 1938"/>
              <a:gd name="T32" fmla="*/ 1197 w 1370"/>
              <a:gd name="T33" fmla="*/ 521 h 1938"/>
              <a:gd name="T34" fmla="*/ 1115 w 1370"/>
              <a:gd name="T35" fmla="*/ 353 h 1938"/>
              <a:gd name="T36" fmla="*/ 1002 w 1370"/>
              <a:gd name="T37" fmla="*/ 212 h 1938"/>
              <a:gd name="T38" fmla="*/ 876 w 1370"/>
              <a:gd name="T39" fmla="*/ 97 h 1938"/>
              <a:gd name="T40" fmla="*/ 718 w 1370"/>
              <a:gd name="T41" fmla="*/ 17 h 1938"/>
              <a:gd name="T42" fmla="*/ 562 w 1370"/>
              <a:gd name="T43" fmla="*/ 17 h 1938"/>
              <a:gd name="T44" fmla="*/ 456 w 1370"/>
              <a:gd name="T45" fmla="*/ 53 h 1938"/>
              <a:gd name="T46" fmla="*/ 366 w 1370"/>
              <a:gd name="T47" fmla="*/ 89 h 1938"/>
              <a:gd name="T48" fmla="*/ 291 w 1370"/>
              <a:gd name="T49" fmla="*/ 123 h 1938"/>
              <a:gd name="T50" fmla="*/ 224 w 1370"/>
              <a:gd name="T51" fmla="*/ 167 h 1938"/>
              <a:gd name="T52" fmla="*/ 165 w 1370"/>
              <a:gd name="T53" fmla="*/ 212 h 1938"/>
              <a:gd name="T54" fmla="*/ 111 w 1370"/>
              <a:gd name="T55" fmla="*/ 265 h 1938"/>
              <a:gd name="T56" fmla="*/ 75 w 1370"/>
              <a:gd name="T57" fmla="*/ 309 h 1938"/>
              <a:gd name="T58" fmla="*/ 45 w 1370"/>
              <a:gd name="T59" fmla="*/ 370 h 1938"/>
              <a:gd name="T60" fmla="*/ 21 w 1370"/>
              <a:gd name="T61" fmla="*/ 432 h 1938"/>
              <a:gd name="T62" fmla="*/ 7 w 1370"/>
              <a:gd name="T63" fmla="*/ 493 h 1938"/>
              <a:gd name="T64" fmla="*/ 21 w 1370"/>
              <a:gd name="T65" fmla="*/ 652 h 1938"/>
              <a:gd name="T66" fmla="*/ 45 w 1370"/>
              <a:gd name="T67" fmla="*/ 810 h 1938"/>
              <a:gd name="T68" fmla="*/ 66 w 1370"/>
              <a:gd name="T69" fmla="*/ 925 h 1938"/>
              <a:gd name="T70" fmla="*/ 104 w 1370"/>
              <a:gd name="T71" fmla="*/ 1014 h 1938"/>
              <a:gd name="T72" fmla="*/ 156 w 1370"/>
              <a:gd name="T73" fmla="*/ 1092 h 1938"/>
              <a:gd name="T74" fmla="*/ 224 w 1370"/>
              <a:gd name="T75" fmla="*/ 1172 h 1938"/>
              <a:gd name="T76" fmla="*/ 255 w 1370"/>
              <a:gd name="T77" fmla="*/ 1242 h 1938"/>
              <a:gd name="T78" fmla="*/ 284 w 1370"/>
              <a:gd name="T79" fmla="*/ 1331 h 1938"/>
              <a:gd name="T80" fmla="*/ 307 w 1370"/>
              <a:gd name="T81" fmla="*/ 1392 h 1938"/>
              <a:gd name="T82" fmla="*/ 345 w 1370"/>
              <a:gd name="T83" fmla="*/ 1462 h 1938"/>
              <a:gd name="T84" fmla="*/ 389 w 1370"/>
              <a:gd name="T85" fmla="*/ 1534 h 1938"/>
              <a:gd name="T86" fmla="*/ 449 w 1370"/>
              <a:gd name="T87" fmla="*/ 1612 h 1938"/>
              <a:gd name="T88" fmla="*/ 517 w 1370"/>
              <a:gd name="T89" fmla="*/ 1682 h 1938"/>
              <a:gd name="T90" fmla="*/ 583 w 1370"/>
              <a:gd name="T91" fmla="*/ 1726 h 1938"/>
              <a:gd name="T92" fmla="*/ 614 w 1370"/>
              <a:gd name="T93" fmla="*/ 1746 h 1938"/>
              <a:gd name="T94" fmla="*/ 652 w 1370"/>
              <a:gd name="T95" fmla="*/ 1779 h 1938"/>
              <a:gd name="T96" fmla="*/ 680 w 1370"/>
              <a:gd name="T97" fmla="*/ 1807 h 1938"/>
              <a:gd name="T98" fmla="*/ 711 w 1370"/>
              <a:gd name="T99" fmla="*/ 1841 h 1938"/>
              <a:gd name="T100" fmla="*/ 749 w 1370"/>
              <a:gd name="T101" fmla="*/ 1877 h 1938"/>
              <a:gd name="T102" fmla="*/ 763 w 1370"/>
              <a:gd name="T103" fmla="*/ 1885 h 1938"/>
              <a:gd name="T104" fmla="*/ 793 w 1370"/>
              <a:gd name="T105" fmla="*/ 1904 h 1938"/>
              <a:gd name="T106" fmla="*/ 815 w 1370"/>
              <a:gd name="T107" fmla="*/ 1921 h 1938"/>
              <a:gd name="T108" fmla="*/ 853 w 1370"/>
              <a:gd name="T109" fmla="*/ 1930 h 1938"/>
              <a:gd name="T110" fmla="*/ 890 w 1370"/>
              <a:gd name="T111" fmla="*/ 1938 h 1938"/>
              <a:gd name="T112" fmla="*/ 928 w 1370"/>
              <a:gd name="T113" fmla="*/ 1930 h 1938"/>
              <a:gd name="T114" fmla="*/ 973 w 1370"/>
              <a:gd name="T115" fmla="*/ 1913 h 1938"/>
              <a:gd name="T116" fmla="*/ 1018 w 1370"/>
              <a:gd name="T117" fmla="*/ 1885 h 1938"/>
              <a:gd name="T118" fmla="*/ 1070 w 1370"/>
              <a:gd name="T119" fmla="*/ 1841 h 1938"/>
              <a:gd name="T120" fmla="*/ 1122 w 1370"/>
              <a:gd name="T121" fmla="*/ 1779 h 19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0"/>
              <a:gd name="T184" fmla="*/ 0 h 1938"/>
              <a:gd name="T185" fmla="*/ 1370 w 1370"/>
              <a:gd name="T186" fmla="*/ 1938 h 19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0" h="1938">
                <a:moveTo>
                  <a:pt x="1152" y="1735"/>
                </a:moveTo>
                <a:lnTo>
                  <a:pt x="1167" y="1701"/>
                </a:lnTo>
                <a:lnTo>
                  <a:pt x="1174" y="1682"/>
                </a:lnTo>
                <a:lnTo>
                  <a:pt x="1190" y="1657"/>
                </a:lnTo>
                <a:lnTo>
                  <a:pt x="1197" y="1640"/>
                </a:lnTo>
                <a:lnTo>
                  <a:pt x="1212" y="1621"/>
                </a:lnTo>
                <a:lnTo>
                  <a:pt x="1219" y="1612"/>
                </a:lnTo>
                <a:lnTo>
                  <a:pt x="1226" y="1595"/>
                </a:lnTo>
                <a:lnTo>
                  <a:pt x="1235" y="1576"/>
                </a:lnTo>
                <a:lnTo>
                  <a:pt x="1242" y="1568"/>
                </a:lnTo>
                <a:lnTo>
                  <a:pt x="1242" y="1559"/>
                </a:lnTo>
                <a:lnTo>
                  <a:pt x="1249" y="1551"/>
                </a:lnTo>
                <a:lnTo>
                  <a:pt x="1257" y="1542"/>
                </a:lnTo>
                <a:lnTo>
                  <a:pt x="1264" y="1523"/>
                </a:lnTo>
                <a:lnTo>
                  <a:pt x="1271" y="1506"/>
                </a:lnTo>
                <a:lnTo>
                  <a:pt x="1280" y="1498"/>
                </a:lnTo>
                <a:lnTo>
                  <a:pt x="1287" y="1490"/>
                </a:lnTo>
                <a:lnTo>
                  <a:pt x="1294" y="1473"/>
                </a:lnTo>
                <a:lnTo>
                  <a:pt x="1301" y="1462"/>
                </a:lnTo>
                <a:lnTo>
                  <a:pt x="1309" y="1445"/>
                </a:lnTo>
                <a:lnTo>
                  <a:pt x="1309" y="1428"/>
                </a:lnTo>
                <a:lnTo>
                  <a:pt x="1316" y="1409"/>
                </a:lnTo>
                <a:lnTo>
                  <a:pt x="1325" y="1392"/>
                </a:lnTo>
                <a:lnTo>
                  <a:pt x="1332" y="1375"/>
                </a:lnTo>
                <a:lnTo>
                  <a:pt x="1339" y="1356"/>
                </a:lnTo>
                <a:lnTo>
                  <a:pt x="1346" y="1339"/>
                </a:lnTo>
                <a:lnTo>
                  <a:pt x="1354" y="1314"/>
                </a:lnTo>
                <a:lnTo>
                  <a:pt x="1354" y="1295"/>
                </a:lnTo>
                <a:lnTo>
                  <a:pt x="1361" y="1278"/>
                </a:lnTo>
                <a:lnTo>
                  <a:pt x="1361" y="1261"/>
                </a:lnTo>
                <a:lnTo>
                  <a:pt x="1370" y="1242"/>
                </a:lnTo>
                <a:lnTo>
                  <a:pt x="1370" y="1225"/>
                </a:lnTo>
                <a:lnTo>
                  <a:pt x="1370" y="1217"/>
                </a:lnTo>
                <a:lnTo>
                  <a:pt x="1361" y="1198"/>
                </a:lnTo>
                <a:lnTo>
                  <a:pt x="1361" y="1181"/>
                </a:lnTo>
                <a:lnTo>
                  <a:pt x="1361" y="1155"/>
                </a:lnTo>
                <a:lnTo>
                  <a:pt x="1354" y="1119"/>
                </a:lnTo>
                <a:lnTo>
                  <a:pt x="1354" y="1083"/>
                </a:lnTo>
                <a:lnTo>
                  <a:pt x="1346" y="1049"/>
                </a:lnTo>
                <a:lnTo>
                  <a:pt x="1339" y="1005"/>
                </a:lnTo>
                <a:lnTo>
                  <a:pt x="1325" y="952"/>
                </a:lnTo>
                <a:lnTo>
                  <a:pt x="1316" y="908"/>
                </a:lnTo>
                <a:lnTo>
                  <a:pt x="1301" y="855"/>
                </a:lnTo>
                <a:lnTo>
                  <a:pt x="1287" y="802"/>
                </a:lnTo>
                <a:lnTo>
                  <a:pt x="1271" y="749"/>
                </a:lnTo>
                <a:lnTo>
                  <a:pt x="1257" y="688"/>
                </a:lnTo>
                <a:lnTo>
                  <a:pt x="1242" y="635"/>
                </a:lnTo>
                <a:lnTo>
                  <a:pt x="1219" y="573"/>
                </a:lnTo>
                <a:lnTo>
                  <a:pt x="1197" y="521"/>
                </a:lnTo>
                <a:lnTo>
                  <a:pt x="1167" y="468"/>
                </a:lnTo>
                <a:lnTo>
                  <a:pt x="1136" y="406"/>
                </a:lnTo>
                <a:lnTo>
                  <a:pt x="1115" y="353"/>
                </a:lnTo>
                <a:lnTo>
                  <a:pt x="1077" y="309"/>
                </a:lnTo>
                <a:lnTo>
                  <a:pt x="1039" y="256"/>
                </a:lnTo>
                <a:lnTo>
                  <a:pt x="1002" y="212"/>
                </a:lnTo>
                <a:lnTo>
                  <a:pt x="966" y="167"/>
                </a:lnTo>
                <a:lnTo>
                  <a:pt x="921" y="131"/>
                </a:lnTo>
                <a:lnTo>
                  <a:pt x="876" y="97"/>
                </a:lnTo>
                <a:lnTo>
                  <a:pt x="822" y="70"/>
                </a:lnTo>
                <a:lnTo>
                  <a:pt x="770" y="45"/>
                </a:lnTo>
                <a:lnTo>
                  <a:pt x="718" y="17"/>
                </a:lnTo>
                <a:lnTo>
                  <a:pt x="659" y="9"/>
                </a:lnTo>
                <a:lnTo>
                  <a:pt x="598" y="0"/>
                </a:lnTo>
                <a:lnTo>
                  <a:pt x="562" y="17"/>
                </a:lnTo>
                <a:lnTo>
                  <a:pt x="524" y="26"/>
                </a:lnTo>
                <a:lnTo>
                  <a:pt x="494" y="45"/>
                </a:lnTo>
                <a:lnTo>
                  <a:pt x="456" y="53"/>
                </a:lnTo>
                <a:lnTo>
                  <a:pt x="425" y="62"/>
                </a:lnTo>
                <a:lnTo>
                  <a:pt x="397" y="78"/>
                </a:lnTo>
                <a:lnTo>
                  <a:pt x="366" y="89"/>
                </a:lnTo>
                <a:lnTo>
                  <a:pt x="345" y="106"/>
                </a:lnTo>
                <a:lnTo>
                  <a:pt x="314" y="114"/>
                </a:lnTo>
                <a:lnTo>
                  <a:pt x="291" y="123"/>
                </a:lnTo>
                <a:lnTo>
                  <a:pt x="262" y="142"/>
                </a:lnTo>
                <a:lnTo>
                  <a:pt x="246" y="159"/>
                </a:lnTo>
                <a:lnTo>
                  <a:pt x="224" y="167"/>
                </a:lnTo>
                <a:lnTo>
                  <a:pt x="201" y="184"/>
                </a:lnTo>
                <a:lnTo>
                  <a:pt x="179" y="203"/>
                </a:lnTo>
                <a:lnTo>
                  <a:pt x="165" y="212"/>
                </a:lnTo>
                <a:lnTo>
                  <a:pt x="149" y="229"/>
                </a:lnTo>
                <a:lnTo>
                  <a:pt x="127" y="248"/>
                </a:lnTo>
                <a:lnTo>
                  <a:pt x="111" y="265"/>
                </a:lnTo>
                <a:lnTo>
                  <a:pt x="97" y="282"/>
                </a:lnTo>
                <a:lnTo>
                  <a:pt x="90" y="290"/>
                </a:lnTo>
                <a:lnTo>
                  <a:pt x="75" y="309"/>
                </a:lnTo>
                <a:lnTo>
                  <a:pt x="66" y="334"/>
                </a:lnTo>
                <a:lnTo>
                  <a:pt x="52" y="353"/>
                </a:lnTo>
                <a:lnTo>
                  <a:pt x="45" y="370"/>
                </a:lnTo>
                <a:lnTo>
                  <a:pt x="38" y="387"/>
                </a:lnTo>
                <a:lnTo>
                  <a:pt x="30" y="406"/>
                </a:lnTo>
                <a:lnTo>
                  <a:pt x="21" y="432"/>
                </a:lnTo>
                <a:lnTo>
                  <a:pt x="14" y="449"/>
                </a:lnTo>
                <a:lnTo>
                  <a:pt x="14" y="476"/>
                </a:lnTo>
                <a:lnTo>
                  <a:pt x="7" y="493"/>
                </a:lnTo>
                <a:lnTo>
                  <a:pt x="0" y="521"/>
                </a:lnTo>
                <a:lnTo>
                  <a:pt x="14" y="590"/>
                </a:lnTo>
                <a:lnTo>
                  <a:pt x="21" y="652"/>
                </a:lnTo>
                <a:lnTo>
                  <a:pt x="30" y="713"/>
                </a:lnTo>
                <a:lnTo>
                  <a:pt x="38" y="766"/>
                </a:lnTo>
                <a:lnTo>
                  <a:pt x="45" y="810"/>
                </a:lnTo>
                <a:lnTo>
                  <a:pt x="52" y="846"/>
                </a:lnTo>
                <a:lnTo>
                  <a:pt x="59" y="891"/>
                </a:lnTo>
                <a:lnTo>
                  <a:pt x="66" y="925"/>
                </a:lnTo>
                <a:lnTo>
                  <a:pt x="75" y="952"/>
                </a:lnTo>
                <a:lnTo>
                  <a:pt x="90" y="978"/>
                </a:lnTo>
                <a:lnTo>
                  <a:pt x="104" y="1014"/>
                </a:lnTo>
                <a:lnTo>
                  <a:pt x="120" y="1039"/>
                </a:lnTo>
                <a:lnTo>
                  <a:pt x="142" y="1066"/>
                </a:lnTo>
                <a:lnTo>
                  <a:pt x="156" y="1092"/>
                </a:lnTo>
                <a:lnTo>
                  <a:pt x="187" y="1119"/>
                </a:lnTo>
                <a:lnTo>
                  <a:pt x="210" y="1155"/>
                </a:lnTo>
                <a:lnTo>
                  <a:pt x="224" y="1172"/>
                </a:lnTo>
                <a:lnTo>
                  <a:pt x="232" y="1198"/>
                </a:lnTo>
                <a:lnTo>
                  <a:pt x="246" y="1217"/>
                </a:lnTo>
                <a:lnTo>
                  <a:pt x="255" y="1242"/>
                </a:lnTo>
                <a:lnTo>
                  <a:pt x="262" y="1270"/>
                </a:lnTo>
                <a:lnTo>
                  <a:pt x="269" y="1303"/>
                </a:lnTo>
                <a:lnTo>
                  <a:pt x="284" y="1331"/>
                </a:lnTo>
                <a:lnTo>
                  <a:pt x="291" y="1356"/>
                </a:lnTo>
                <a:lnTo>
                  <a:pt x="300" y="1375"/>
                </a:lnTo>
                <a:lnTo>
                  <a:pt x="307" y="1392"/>
                </a:lnTo>
                <a:lnTo>
                  <a:pt x="314" y="1420"/>
                </a:lnTo>
                <a:lnTo>
                  <a:pt x="328" y="1437"/>
                </a:lnTo>
                <a:lnTo>
                  <a:pt x="345" y="1462"/>
                </a:lnTo>
                <a:lnTo>
                  <a:pt x="352" y="1481"/>
                </a:lnTo>
                <a:lnTo>
                  <a:pt x="373" y="1506"/>
                </a:lnTo>
                <a:lnTo>
                  <a:pt x="389" y="1534"/>
                </a:lnTo>
                <a:lnTo>
                  <a:pt x="404" y="1559"/>
                </a:lnTo>
                <a:lnTo>
                  <a:pt x="425" y="1587"/>
                </a:lnTo>
                <a:lnTo>
                  <a:pt x="449" y="1612"/>
                </a:lnTo>
                <a:lnTo>
                  <a:pt x="470" y="1640"/>
                </a:lnTo>
                <a:lnTo>
                  <a:pt x="494" y="1657"/>
                </a:lnTo>
                <a:lnTo>
                  <a:pt x="517" y="1682"/>
                </a:lnTo>
                <a:lnTo>
                  <a:pt x="546" y="1701"/>
                </a:lnTo>
                <a:lnTo>
                  <a:pt x="569" y="1718"/>
                </a:lnTo>
                <a:lnTo>
                  <a:pt x="583" y="1726"/>
                </a:lnTo>
                <a:lnTo>
                  <a:pt x="591" y="1735"/>
                </a:lnTo>
                <a:lnTo>
                  <a:pt x="607" y="1746"/>
                </a:lnTo>
                <a:lnTo>
                  <a:pt x="614" y="1746"/>
                </a:lnTo>
                <a:lnTo>
                  <a:pt x="628" y="1762"/>
                </a:lnTo>
                <a:lnTo>
                  <a:pt x="635" y="1771"/>
                </a:lnTo>
                <a:lnTo>
                  <a:pt x="652" y="1779"/>
                </a:lnTo>
                <a:lnTo>
                  <a:pt x="659" y="1788"/>
                </a:lnTo>
                <a:lnTo>
                  <a:pt x="673" y="1798"/>
                </a:lnTo>
                <a:lnTo>
                  <a:pt x="680" y="1807"/>
                </a:lnTo>
                <a:lnTo>
                  <a:pt x="687" y="1815"/>
                </a:lnTo>
                <a:lnTo>
                  <a:pt x="704" y="1832"/>
                </a:lnTo>
                <a:lnTo>
                  <a:pt x="711" y="1841"/>
                </a:lnTo>
                <a:lnTo>
                  <a:pt x="725" y="1851"/>
                </a:lnTo>
                <a:lnTo>
                  <a:pt x="732" y="1860"/>
                </a:lnTo>
                <a:lnTo>
                  <a:pt x="749" y="1877"/>
                </a:lnTo>
                <a:lnTo>
                  <a:pt x="756" y="1877"/>
                </a:lnTo>
                <a:lnTo>
                  <a:pt x="763" y="1885"/>
                </a:lnTo>
                <a:lnTo>
                  <a:pt x="770" y="1894"/>
                </a:lnTo>
                <a:lnTo>
                  <a:pt x="777" y="1904"/>
                </a:lnTo>
                <a:lnTo>
                  <a:pt x="793" y="1904"/>
                </a:lnTo>
                <a:lnTo>
                  <a:pt x="801" y="1913"/>
                </a:lnTo>
                <a:lnTo>
                  <a:pt x="808" y="1913"/>
                </a:lnTo>
                <a:lnTo>
                  <a:pt x="815" y="1921"/>
                </a:lnTo>
                <a:lnTo>
                  <a:pt x="831" y="1921"/>
                </a:lnTo>
                <a:lnTo>
                  <a:pt x="845" y="1930"/>
                </a:lnTo>
                <a:lnTo>
                  <a:pt x="853" y="1930"/>
                </a:lnTo>
                <a:lnTo>
                  <a:pt x="860" y="1930"/>
                </a:lnTo>
                <a:lnTo>
                  <a:pt x="876" y="1938"/>
                </a:lnTo>
                <a:lnTo>
                  <a:pt x="890" y="1938"/>
                </a:lnTo>
                <a:lnTo>
                  <a:pt x="905" y="1938"/>
                </a:lnTo>
                <a:lnTo>
                  <a:pt x="912" y="1930"/>
                </a:lnTo>
                <a:lnTo>
                  <a:pt x="928" y="1930"/>
                </a:lnTo>
                <a:lnTo>
                  <a:pt x="942" y="1930"/>
                </a:lnTo>
                <a:lnTo>
                  <a:pt x="957" y="1921"/>
                </a:lnTo>
                <a:lnTo>
                  <a:pt x="973" y="1913"/>
                </a:lnTo>
                <a:lnTo>
                  <a:pt x="987" y="1904"/>
                </a:lnTo>
                <a:lnTo>
                  <a:pt x="1002" y="1894"/>
                </a:lnTo>
                <a:lnTo>
                  <a:pt x="1018" y="1885"/>
                </a:lnTo>
                <a:lnTo>
                  <a:pt x="1039" y="1877"/>
                </a:lnTo>
                <a:lnTo>
                  <a:pt x="1056" y="1860"/>
                </a:lnTo>
                <a:lnTo>
                  <a:pt x="1070" y="1841"/>
                </a:lnTo>
                <a:lnTo>
                  <a:pt x="1084" y="1824"/>
                </a:lnTo>
                <a:lnTo>
                  <a:pt x="1100" y="1807"/>
                </a:lnTo>
                <a:lnTo>
                  <a:pt x="1122" y="1779"/>
                </a:lnTo>
                <a:lnTo>
                  <a:pt x="1136" y="1762"/>
                </a:lnTo>
                <a:lnTo>
                  <a:pt x="1152" y="1735"/>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0" name="Freeform 90">
            <a:extLst>
              <a:ext uri="{FF2B5EF4-FFF2-40B4-BE49-F238E27FC236}">
                <a16:creationId xmlns:a16="http://schemas.microsoft.com/office/drawing/2014/main" id="{B604D789-8A16-CF4E-8D6C-A98797B5BB7D}"/>
              </a:ext>
            </a:extLst>
          </p:cNvPr>
          <p:cNvSpPr>
            <a:spLocks/>
          </p:cNvSpPr>
          <p:nvPr/>
        </p:nvSpPr>
        <p:spPr bwMode="auto">
          <a:xfrm>
            <a:off x="2801938" y="1373188"/>
            <a:ext cx="868362" cy="2643187"/>
          </a:xfrm>
          <a:custGeom>
            <a:avLst/>
            <a:gdLst>
              <a:gd name="T0" fmla="*/ 524 w 547"/>
              <a:gd name="T1" fmla="*/ 1638 h 1665"/>
              <a:gd name="T2" fmla="*/ 510 w 547"/>
              <a:gd name="T3" fmla="*/ 1585 h 1665"/>
              <a:gd name="T4" fmla="*/ 493 w 547"/>
              <a:gd name="T5" fmla="*/ 1543 h 1665"/>
              <a:gd name="T6" fmla="*/ 493 w 547"/>
              <a:gd name="T7" fmla="*/ 1515 h 1665"/>
              <a:gd name="T8" fmla="*/ 502 w 547"/>
              <a:gd name="T9" fmla="*/ 1479 h 1665"/>
              <a:gd name="T10" fmla="*/ 502 w 547"/>
              <a:gd name="T11" fmla="*/ 1462 h 1665"/>
              <a:gd name="T12" fmla="*/ 510 w 547"/>
              <a:gd name="T13" fmla="*/ 1437 h 1665"/>
              <a:gd name="T14" fmla="*/ 517 w 547"/>
              <a:gd name="T15" fmla="*/ 1418 h 1665"/>
              <a:gd name="T16" fmla="*/ 510 w 547"/>
              <a:gd name="T17" fmla="*/ 1401 h 1665"/>
              <a:gd name="T18" fmla="*/ 502 w 547"/>
              <a:gd name="T19" fmla="*/ 1384 h 1665"/>
              <a:gd name="T20" fmla="*/ 493 w 547"/>
              <a:gd name="T21" fmla="*/ 1373 h 1665"/>
              <a:gd name="T22" fmla="*/ 479 w 547"/>
              <a:gd name="T23" fmla="*/ 1365 h 1665"/>
              <a:gd name="T24" fmla="*/ 465 w 547"/>
              <a:gd name="T25" fmla="*/ 1356 h 1665"/>
              <a:gd name="T26" fmla="*/ 448 w 547"/>
              <a:gd name="T27" fmla="*/ 1348 h 1665"/>
              <a:gd name="T28" fmla="*/ 441 w 547"/>
              <a:gd name="T29" fmla="*/ 1339 h 1665"/>
              <a:gd name="T30" fmla="*/ 441 w 547"/>
              <a:gd name="T31" fmla="*/ 1320 h 1665"/>
              <a:gd name="T32" fmla="*/ 448 w 547"/>
              <a:gd name="T33" fmla="*/ 1295 h 1665"/>
              <a:gd name="T34" fmla="*/ 465 w 547"/>
              <a:gd name="T35" fmla="*/ 1270 h 1665"/>
              <a:gd name="T36" fmla="*/ 465 w 547"/>
              <a:gd name="T37" fmla="*/ 1242 h 1665"/>
              <a:gd name="T38" fmla="*/ 465 w 547"/>
              <a:gd name="T39" fmla="*/ 1217 h 1665"/>
              <a:gd name="T40" fmla="*/ 448 w 547"/>
              <a:gd name="T41" fmla="*/ 1198 h 1665"/>
              <a:gd name="T42" fmla="*/ 441 w 547"/>
              <a:gd name="T43" fmla="*/ 1189 h 1665"/>
              <a:gd name="T44" fmla="*/ 427 w 547"/>
              <a:gd name="T45" fmla="*/ 1189 h 1665"/>
              <a:gd name="T46" fmla="*/ 420 w 547"/>
              <a:gd name="T47" fmla="*/ 1181 h 1665"/>
              <a:gd name="T48" fmla="*/ 404 w 547"/>
              <a:gd name="T49" fmla="*/ 1172 h 1665"/>
              <a:gd name="T50" fmla="*/ 389 w 547"/>
              <a:gd name="T51" fmla="*/ 1153 h 1665"/>
              <a:gd name="T52" fmla="*/ 382 w 547"/>
              <a:gd name="T53" fmla="*/ 1128 h 1665"/>
              <a:gd name="T54" fmla="*/ 359 w 547"/>
              <a:gd name="T55" fmla="*/ 1092 h 1665"/>
              <a:gd name="T56" fmla="*/ 337 w 547"/>
              <a:gd name="T57" fmla="*/ 1014 h 1665"/>
              <a:gd name="T58" fmla="*/ 307 w 547"/>
              <a:gd name="T59" fmla="*/ 942 h 1665"/>
              <a:gd name="T60" fmla="*/ 292 w 547"/>
              <a:gd name="T61" fmla="*/ 899 h 1665"/>
              <a:gd name="T62" fmla="*/ 278 w 547"/>
              <a:gd name="T63" fmla="*/ 855 h 1665"/>
              <a:gd name="T64" fmla="*/ 262 w 547"/>
              <a:gd name="T65" fmla="*/ 811 h 1665"/>
              <a:gd name="T66" fmla="*/ 247 w 547"/>
              <a:gd name="T67" fmla="*/ 766 h 1665"/>
              <a:gd name="T68" fmla="*/ 231 w 547"/>
              <a:gd name="T69" fmla="*/ 730 h 1665"/>
              <a:gd name="T70" fmla="*/ 203 w 547"/>
              <a:gd name="T71" fmla="*/ 677 h 1665"/>
              <a:gd name="T72" fmla="*/ 172 w 547"/>
              <a:gd name="T73" fmla="*/ 643 h 1665"/>
              <a:gd name="T74" fmla="*/ 150 w 547"/>
              <a:gd name="T75" fmla="*/ 591 h 1665"/>
              <a:gd name="T76" fmla="*/ 127 w 547"/>
              <a:gd name="T77" fmla="*/ 519 h 1665"/>
              <a:gd name="T78" fmla="*/ 106 w 547"/>
              <a:gd name="T79" fmla="*/ 440 h 1665"/>
              <a:gd name="T80" fmla="*/ 75 w 547"/>
              <a:gd name="T81" fmla="*/ 351 h 1665"/>
              <a:gd name="T82" fmla="*/ 52 w 547"/>
              <a:gd name="T83" fmla="*/ 246 h 1665"/>
              <a:gd name="T84" fmla="*/ 30 w 547"/>
              <a:gd name="T85" fmla="*/ 150 h 1665"/>
              <a:gd name="T86" fmla="*/ 7 w 547"/>
              <a:gd name="T87" fmla="*/ 45 h 16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7"/>
              <a:gd name="T133" fmla="*/ 0 h 1665"/>
              <a:gd name="T134" fmla="*/ 547 w 547"/>
              <a:gd name="T135" fmla="*/ 1665 h 16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7" h="1665">
                <a:moveTo>
                  <a:pt x="547" y="1665"/>
                </a:moveTo>
                <a:lnTo>
                  <a:pt x="524" y="1638"/>
                </a:lnTo>
                <a:lnTo>
                  <a:pt x="517" y="1612"/>
                </a:lnTo>
                <a:lnTo>
                  <a:pt x="510" y="1585"/>
                </a:lnTo>
                <a:lnTo>
                  <a:pt x="502" y="1568"/>
                </a:lnTo>
                <a:lnTo>
                  <a:pt x="493" y="1543"/>
                </a:lnTo>
                <a:lnTo>
                  <a:pt x="493" y="1532"/>
                </a:lnTo>
                <a:lnTo>
                  <a:pt x="493" y="1515"/>
                </a:lnTo>
                <a:lnTo>
                  <a:pt x="493" y="1498"/>
                </a:lnTo>
                <a:lnTo>
                  <a:pt x="502" y="1479"/>
                </a:lnTo>
                <a:lnTo>
                  <a:pt x="502" y="1471"/>
                </a:lnTo>
                <a:lnTo>
                  <a:pt x="502" y="1462"/>
                </a:lnTo>
                <a:lnTo>
                  <a:pt x="510" y="1454"/>
                </a:lnTo>
                <a:lnTo>
                  <a:pt x="510" y="1437"/>
                </a:lnTo>
                <a:lnTo>
                  <a:pt x="517" y="1426"/>
                </a:lnTo>
                <a:lnTo>
                  <a:pt x="517" y="1418"/>
                </a:lnTo>
                <a:lnTo>
                  <a:pt x="517" y="1409"/>
                </a:lnTo>
                <a:lnTo>
                  <a:pt x="510" y="1401"/>
                </a:lnTo>
                <a:lnTo>
                  <a:pt x="510" y="1392"/>
                </a:lnTo>
                <a:lnTo>
                  <a:pt x="502" y="1384"/>
                </a:lnTo>
                <a:lnTo>
                  <a:pt x="493" y="1373"/>
                </a:lnTo>
                <a:lnTo>
                  <a:pt x="486" y="1373"/>
                </a:lnTo>
                <a:lnTo>
                  <a:pt x="479" y="1365"/>
                </a:lnTo>
                <a:lnTo>
                  <a:pt x="472" y="1365"/>
                </a:lnTo>
                <a:lnTo>
                  <a:pt x="465" y="1356"/>
                </a:lnTo>
                <a:lnTo>
                  <a:pt x="457" y="1348"/>
                </a:lnTo>
                <a:lnTo>
                  <a:pt x="448" y="1348"/>
                </a:lnTo>
                <a:lnTo>
                  <a:pt x="441" y="1339"/>
                </a:lnTo>
                <a:lnTo>
                  <a:pt x="441" y="1331"/>
                </a:lnTo>
                <a:lnTo>
                  <a:pt x="441" y="1320"/>
                </a:lnTo>
                <a:lnTo>
                  <a:pt x="441" y="1312"/>
                </a:lnTo>
                <a:lnTo>
                  <a:pt x="448" y="1295"/>
                </a:lnTo>
                <a:lnTo>
                  <a:pt x="457" y="1278"/>
                </a:lnTo>
                <a:lnTo>
                  <a:pt x="465" y="1270"/>
                </a:lnTo>
                <a:lnTo>
                  <a:pt x="465" y="1251"/>
                </a:lnTo>
                <a:lnTo>
                  <a:pt x="465" y="1242"/>
                </a:lnTo>
                <a:lnTo>
                  <a:pt x="465" y="1234"/>
                </a:lnTo>
                <a:lnTo>
                  <a:pt x="465" y="1217"/>
                </a:lnTo>
                <a:lnTo>
                  <a:pt x="457" y="1206"/>
                </a:lnTo>
                <a:lnTo>
                  <a:pt x="448" y="1198"/>
                </a:lnTo>
                <a:lnTo>
                  <a:pt x="441" y="1198"/>
                </a:lnTo>
                <a:lnTo>
                  <a:pt x="441" y="1189"/>
                </a:lnTo>
                <a:lnTo>
                  <a:pt x="434" y="1189"/>
                </a:lnTo>
                <a:lnTo>
                  <a:pt x="427" y="1189"/>
                </a:lnTo>
                <a:lnTo>
                  <a:pt x="427" y="1181"/>
                </a:lnTo>
                <a:lnTo>
                  <a:pt x="420" y="1181"/>
                </a:lnTo>
                <a:lnTo>
                  <a:pt x="413" y="1172"/>
                </a:lnTo>
                <a:lnTo>
                  <a:pt x="404" y="1172"/>
                </a:lnTo>
                <a:lnTo>
                  <a:pt x="396" y="1164"/>
                </a:lnTo>
                <a:lnTo>
                  <a:pt x="389" y="1153"/>
                </a:lnTo>
                <a:lnTo>
                  <a:pt x="382" y="1145"/>
                </a:lnTo>
                <a:lnTo>
                  <a:pt x="382" y="1128"/>
                </a:lnTo>
                <a:lnTo>
                  <a:pt x="368" y="1111"/>
                </a:lnTo>
                <a:lnTo>
                  <a:pt x="359" y="1092"/>
                </a:lnTo>
                <a:lnTo>
                  <a:pt x="352" y="1067"/>
                </a:lnTo>
                <a:lnTo>
                  <a:pt x="337" y="1014"/>
                </a:lnTo>
                <a:lnTo>
                  <a:pt x="323" y="978"/>
                </a:lnTo>
                <a:lnTo>
                  <a:pt x="307" y="942"/>
                </a:lnTo>
                <a:lnTo>
                  <a:pt x="299" y="916"/>
                </a:lnTo>
                <a:lnTo>
                  <a:pt x="292" y="899"/>
                </a:lnTo>
                <a:lnTo>
                  <a:pt x="278" y="872"/>
                </a:lnTo>
                <a:lnTo>
                  <a:pt x="278" y="855"/>
                </a:lnTo>
                <a:lnTo>
                  <a:pt x="269" y="836"/>
                </a:lnTo>
                <a:lnTo>
                  <a:pt x="262" y="811"/>
                </a:lnTo>
                <a:lnTo>
                  <a:pt x="255" y="783"/>
                </a:lnTo>
                <a:lnTo>
                  <a:pt x="247" y="766"/>
                </a:lnTo>
                <a:lnTo>
                  <a:pt x="240" y="749"/>
                </a:lnTo>
                <a:lnTo>
                  <a:pt x="231" y="730"/>
                </a:lnTo>
                <a:lnTo>
                  <a:pt x="217" y="705"/>
                </a:lnTo>
                <a:lnTo>
                  <a:pt x="203" y="677"/>
                </a:lnTo>
                <a:lnTo>
                  <a:pt x="186" y="660"/>
                </a:lnTo>
                <a:lnTo>
                  <a:pt x="172" y="643"/>
                </a:lnTo>
                <a:lnTo>
                  <a:pt x="165" y="616"/>
                </a:lnTo>
                <a:lnTo>
                  <a:pt x="150" y="591"/>
                </a:lnTo>
                <a:lnTo>
                  <a:pt x="142" y="563"/>
                </a:lnTo>
                <a:lnTo>
                  <a:pt x="127" y="519"/>
                </a:lnTo>
                <a:lnTo>
                  <a:pt x="113" y="485"/>
                </a:lnTo>
                <a:lnTo>
                  <a:pt x="106" y="440"/>
                </a:lnTo>
                <a:lnTo>
                  <a:pt x="89" y="396"/>
                </a:lnTo>
                <a:lnTo>
                  <a:pt x="75" y="351"/>
                </a:lnTo>
                <a:lnTo>
                  <a:pt x="61" y="299"/>
                </a:lnTo>
                <a:lnTo>
                  <a:pt x="52" y="246"/>
                </a:lnTo>
                <a:lnTo>
                  <a:pt x="37" y="203"/>
                </a:lnTo>
                <a:lnTo>
                  <a:pt x="30" y="150"/>
                </a:lnTo>
                <a:lnTo>
                  <a:pt x="16" y="98"/>
                </a:lnTo>
                <a:lnTo>
                  <a:pt x="7" y="45"/>
                </a:lnTo>
                <a:lnTo>
                  <a:pt x="0" y="0"/>
                </a:lnTo>
              </a:path>
            </a:pathLst>
          </a:custGeom>
          <a:noFill/>
          <a:ln w="36513">
            <a:solidFill>
              <a:srgbClr val="EBB89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1" name="Freeform 91">
            <a:extLst>
              <a:ext uri="{FF2B5EF4-FFF2-40B4-BE49-F238E27FC236}">
                <a16:creationId xmlns:a16="http://schemas.microsoft.com/office/drawing/2014/main" id="{1A81FD87-5117-2D4A-9A6F-8C0FE0191600}"/>
              </a:ext>
            </a:extLst>
          </p:cNvPr>
          <p:cNvSpPr>
            <a:spLocks/>
          </p:cNvSpPr>
          <p:nvPr/>
        </p:nvSpPr>
        <p:spPr bwMode="auto">
          <a:xfrm>
            <a:off x="2827338" y="1343025"/>
            <a:ext cx="889000" cy="2700338"/>
          </a:xfrm>
          <a:custGeom>
            <a:avLst/>
            <a:gdLst>
              <a:gd name="T0" fmla="*/ 14 w 560"/>
              <a:gd name="T1" fmla="*/ 53 h 1701"/>
              <a:gd name="T2" fmla="*/ 36 w 560"/>
              <a:gd name="T3" fmla="*/ 150 h 1701"/>
              <a:gd name="T4" fmla="*/ 66 w 560"/>
              <a:gd name="T5" fmla="*/ 256 h 1701"/>
              <a:gd name="T6" fmla="*/ 90 w 560"/>
              <a:gd name="T7" fmla="*/ 354 h 1701"/>
              <a:gd name="T8" fmla="*/ 111 w 560"/>
              <a:gd name="T9" fmla="*/ 451 h 1701"/>
              <a:gd name="T10" fmla="*/ 134 w 560"/>
              <a:gd name="T11" fmla="*/ 529 h 1701"/>
              <a:gd name="T12" fmla="*/ 156 w 560"/>
              <a:gd name="T13" fmla="*/ 601 h 1701"/>
              <a:gd name="T14" fmla="*/ 170 w 560"/>
              <a:gd name="T15" fmla="*/ 643 h 1701"/>
              <a:gd name="T16" fmla="*/ 194 w 560"/>
              <a:gd name="T17" fmla="*/ 679 h 1701"/>
              <a:gd name="T18" fmla="*/ 208 w 560"/>
              <a:gd name="T19" fmla="*/ 707 h 1701"/>
              <a:gd name="T20" fmla="*/ 224 w 560"/>
              <a:gd name="T21" fmla="*/ 732 h 1701"/>
              <a:gd name="T22" fmla="*/ 231 w 560"/>
              <a:gd name="T23" fmla="*/ 760 h 1701"/>
              <a:gd name="T24" fmla="*/ 246 w 560"/>
              <a:gd name="T25" fmla="*/ 785 h 1701"/>
              <a:gd name="T26" fmla="*/ 253 w 560"/>
              <a:gd name="T27" fmla="*/ 802 h 1701"/>
              <a:gd name="T28" fmla="*/ 262 w 560"/>
              <a:gd name="T29" fmla="*/ 830 h 1701"/>
              <a:gd name="T30" fmla="*/ 269 w 560"/>
              <a:gd name="T31" fmla="*/ 846 h 1701"/>
              <a:gd name="T32" fmla="*/ 276 w 560"/>
              <a:gd name="T33" fmla="*/ 882 h 1701"/>
              <a:gd name="T34" fmla="*/ 291 w 560"/>
              <a:gd name="T35" fmla="*/ 918 h 1701"/>
              <a:gd name="T36" fmla="*/ 314 w 560"/>
              <a:gd name="T37" fmla="*/ 971 h 1701"/>
              <a:gd name="T38" fmla="*/ 343 w 560"/>
              <a:gd name="T39" fmla="*/ 1033 h 1701"/>
              <a:gd name="T40" fmla="*/ 366 w 560"/>
              <a:gd name="T41" fmla="*/ 1102 h 1701"/>
              <a:gd name="T42" fmla="*/ 380 w 560"/>
              <a:gd name="T43" fmla="*/ 1138 h 1701"/>
              <a:gd name="T44" fmla="*/ 397 w 560"/>
              <a:gd name="T45" fmla="*/ 1155 h 1701"/>
              <a:gd name="T46" fmla="*/ 411 w 560"/>
              <a:gd name="T47" fmla="*/ 1172 h 1701"/>
              <a:gd name="T48" fmla="*/ 418 w 560"/>
              <a:gd name="T49" fmla="*/ 1183 h 1701"/>
              <a:gd name="T50" fmla="*/ 432 w 560"/>
              <a:gd name="T51" fmla="*/ 1191 h 1701"/>
              <a:gd name="T52" fmla="*/ 441 w 560"/>
              <a:gd name="T53" fmla="*/ 1191 h 1701"/>
              <a:gd name="T54" fmla="*/ 456 w 560"/>
              <a:gd name="T55" fmla="*/ 1208 h 1701"/>
              <a:gd name="T56" fmla="*/ 463 w 560"/>
              <a:gd name="T57" fmla="*/ 1225 h 1701"/>
              <a:gd name="T58" fmla="*/ 463 w 560"/>
              <a:gd name="T59" fmla="*/ 1261 h 1701"/>
              <a:gd name="T60" fmla="*/ 463 w 560"/>
              <a:gd name="T61" fmla="*/ 1289 h 1701"/>
              <a:gd name="T62" fmla="*/ 456 w 560"/>
              <a:gd name="T63" fmla="*/ 1322 h 1701"/>
              <a:gd name="T64" fmla="*/ 449 w 560"/>
              <a:gd name="T65" fmla="*/ 1339 h 1701"/>
              <a:gd name="T66" fmla="*/ 449 w 560"/>
              <a:gd name="T67" fmla="*/ 1358 h 1701"/>
              <a:gd name="T68" fmla="*/ 456 w 560"/>
              <a:gd name="T69" fmla="*/ 1367 h 1701"/>
              <a:gd name="T70" fmla="*/ 470 w 560"/>
              <a:gd name="T71" fmla="*/ 1375 h 1701"/>
              <a:gd name="T72" fmla="*/ 486 w 560"/>
              <a:gd name="T73" fmla="*/ 1384 h 1701"/>
              <a:gd name="T74" fmla="*/ 501 w 560"/>
              <a:gd name="T75" fmla="*/ 1392 h 1701"/>
              <a:gd name="T76" fmla="*/ 508 w 560"/>
              <a:gd name="T77" fmla="*/ 1403 h 1701"/>
              <a:gd name="T78" fmla="*/ 515 w 560"/>
              <a:gd name="T79" fmla="*/ 1420 h 1701"/>
              <a:gd name="T80" fmla="*/ 515 w 560"/>
              <a:gd name="T81" fmla="*/ 1437 h 1701"/>
              <a:gd name="T82" fmla="*/ 515 w 560"/>
              <a:gd name="T83" fmla="*/ 1464 h 1701"/>
              <a:gd name="T84" fmla="*/ 508 w 560"/>
              <a:gd name="T85" fmla="*/ 1481 h 1701"/>
              <a:gd name="T86" fmla="*/ 501 w 560"/>
              <a:gd name="T87" fmla="*/ 1517 h 1701"/>
              <a:gd name="T88" fmla="*/ 501 w 560"/>
              <a:gd name="T89" fmla="*/ 1542 h 1701"/>
              <a:gd name="T90" fmla="*/ 508 w 560"/>
              <a:gd name="T91" fmla="*/ 1578 h 1701"/>
              <a:gd name="T92" fmla="*/ 515 w 560"/>
              <a:gd name="T93" fmla="*/ 1623 h 1701"/>
              <a:gd name="T94" fmla="*/ 546 w 560"/>
              <a:gd name="T95" fmla="*/ 1676 h 1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0"/>
              <a:gd name="T145" fmla="*/ 0 h 1701"/>
              <a:gd name="T146" fmla="*/ 560 w 560"/>
              <a:gd name="T147" fmla="*/ 1701 h 17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0" h="1701">
                <a:moveTo>
                  <a:pt x="0" y="0"/>
                </a:moveTo>
                <a:lnTo>
                  <a:pt x="14" y="53"/>
                </a:lnTo>
                <a:lnTo>
                  <a:pt x="29" y="98"/>
                </a:lnTo>
                <a:lnTo>
                  <a:pt x="36" y="150"/>
                </a:lnTo>
                <a:lnTo>
                  <a:pt x="52" y="203"/>
                </a:lnTo>
                <a:lnTo>
                  <a:pt x="66" y="256"/>
                </a:lnTo>
                <a:lnTo>
                  <a:pt x="73" y="309"/>
                </a:lnTo>
                <a:lnTo>
                  <a:pt x="90" y="354"/>
                </a:lnTo>
                <a:lnTo>
                  <a:pt x="97" y="406"/>
                </a:lnTo>
                <a:lnTo>
                  <a:pt x="111" y="451"/>
                </a:lnTo>
                <a:lnTo>
                  <a:pt x="126" y="495"/>
                </a:lnTo>
                <a:lnTo>
                  <a:pt x="134" y="529"/>
                </a:lnTo>
                <a:lnTo>
                  <a:pt x="142" y="565"/>
                </a:lnTo>
                <a:lnTo>
                  <a:pt x="156" y="601"/>
                </a:lnTo>
                <a:lnTo>
                  <a:pt x="163" y="626"/>
                </a:lnTo>
                <a:lnTo>
                  <a:pt x="170" y="643"/>
                </a:lnTo>
                <a:lnTo>
                  <a:pt x="179" y="662"/>
                </a:lnTo>
                <a:lnTo>
                  <a:pt x="194" y="679"/>
                </a:lnTo>
                <a:lnTo>
                  <a:pt x="201" y="696"/>
                </a:lnTo>
                <a:lnTo>
                  <a:pt x="208" y="707"/>
                </a:lnTo>
                <a:lnTo>
                  <a:pt x="215" y="724"/>
                </a:lnTo>
                <a:lnTo>
                  <a:pt x="224" y="732"/>
                </a:lnTo>
                <a:lnTo>
                  <a:pt x="231" y="749"/>
                </a:lnTo>
                <a:lnTo>
                  <a:pt x="231" y="760"/>
                </a:lnTo>
                <a:lnTo>
                  <a:pt x="239" y="768"/>
                </a:lnTo>
                <a:lnTo>
                  <a:pt x="246" y="785"/>
                </a:lnTo>
                <a:lnTo>
                  <a:pt x="253" y="794"/>
                </a:lnTo>
                <a:lnTo>
                  <a:pt x="253" y="802"/>
                </a:lnTo>
                <a:lnTo>
                  <a:pt x="262" y="813"/>
                </a:lnTo>
                <a:lnTo>
                  <a:pt x="262" y="830"/>
                </a:lnTo>
                <a:lnTo>
                  <a:pt x="269" y="838"/>
                </a:lnTo>
                <a:lnTo>
                  <a:pt x="269" y="846"/>
                </a:lnTo>
                <a:lnTo>
                  <a:pt x="276" y="855"/>
                </a:lnTo>
                <a:lnTo>
                  <a:pt x="276" y="882"/>
                </a:lnTo>
                <a:lnTo>
                  <a:pt x="283" y="899"/>
                </a:lnTo>
                <a:lnTo>
                  <a:pt x="291" y="918"/>
                </a:lnTo>
                <a:lnTo>
                  <a:pt x="298" y="944"/>
                </a:lnTo>
                <a:lnTo>
                  <a:pt x="314" y="971"/>
                </a:lnTo>
                <a:lnTo>
                  <a:pt x="321" y="997"/>
                </a:lnTo>
                <a:lnTo>
                  <a:pt x="343" y="1033"/>
                </a:lnTo>
                <a:lnTo>
                  <a:pt x="359" y="1077"/>
                </a:lnTo>
                <a:lnTo>
                  <a:pt x="366" y="1102"/>
                </a:lnTo>
                <a:lnTo>
                  <a:pt x="373" y="1119"/>
                </a:lnTo>
                <a:lnTo>
                  <a:pt x="380" y="1138"/>
                </a:lnTo>
                <a:lnTo>
                  <a:pt x="388" y="1147"/>
                </a:lnTo>
                <a:lnTo>
                  <a:pt x="397" y="1155"/>
                </a:lnTo>
                <a:lnTo>
                  <a:pt x="404" y="1164"/>
                </a:lnTo>
                <a:lnTo>
                  <a:pt x="411" y="1172"/>
                </a:lnTo>
                <a:lnTo>
                  <a:pt x="418" y="1183"/>
                </a:lnTo>
                <a:lnTo>
                  <a:pt x="425" y="1183"/>
                </a:lnTo>
                <a:lnTo>
                  <a:pt x="432" y="1191"/>
                </a:lnTo>
                <a:lnTo>
                  <a:pt x="441" y="1191"/>
                </a:lnTo>
                <a:lnTo>
                  <a:pt x="449" y="1200"/>
                </a:lnTo>
                <a:lnTo>
                  <a:pt x="456" y="1208"/>
                </a:lnTo>
                <a:lnTo>
                  <a:pt x="456" y="1217"/>
                </a:lnTo>
                <a:lnTo>
                  <a:pt x="463" y="1225"/>
                </a:lnTo>
                <a:lnTo>
                  <a:pt x="463" y="1244"/>
                </a:lnTo>
                <a:lnTo>
                  <a:pt x="463" y="1261"/>
                </a:lnTo>
                <a:lnTo>
                  <a:pt x="463" y="1270"/>
                </a:lnTo>
                <a:lnTo>
                  <a:pt x="463" y="1289"/>
                </a:lnTo>
                <a:lnTo>
                  <a:pt x="456" y="1306"/>
                </a:lnTo>
                <a:lnTo>
                  <a:pt x="456" y="1322"/>
                </a:lnTo>
                <a:lnTo>
                  <a:pt x="449" y="1339"/>
                </a:lnTo>
                <a:lnTo>
                  <a:pt x="449" y="1350"/>
                </a:lnTo>
                <a:lnTo>
                  <a:pt x="449" y="1358"/>
                </a:lnTo>
                <a:lnTo>
                  <a:pt x="456" y="1358"/>
                </a:lnTo>
                <a:lnTo>
                  <a:pt x="456" y="1367"/>
                </a:lnTo>
                <a:lnTo>
                  <a:pt x="463" y="1367"/>
                </a:lnTo>
                <a:lnTo>
                  <a:pt x="470" y="1375"/>
                </a:lnTo>
                <a:lnTo>
                  <a:pt x="477" y="1384"/>
                </a:lnTo>
                <a:lnTo>
                  <a:pt x="486" y="1384"/>
                </a:lnTo>
                <a:lnTo>
                  <a:pt x="494" y="1392"/>
                </a:lnTo>
                <a:lnTo>
                  <a:pt x="501" y="1392"/>
                </a:lnTo>
                <a:lnTo>
                  <a:pt x="508" y="1403"/>
                </a:lnTo>
                <a:lnTo>
                  <a:pt x="515" y="1411"/>
                </a:lnTo>
                <a:lnTo>
                  <a:pt x="515" y="1420"/>
                </a:lnTo>
                <a:lnTo>
                  <a:pt x="515" y="1428"/>
                </a:lnTo>
                <a:lnTo>
                  <a:pt x="515" y="1437"/>
                </a:lnTo>
                <a:lnTo>
                  <a:pt x="515" y="1445"/>
                </a:lnTo>
                <a:lnTo>
                  <a:pt x="515" y="1464"/>
                </a:lnTo>
                <a:lnTo>
                  <a:pt x="508" y="1473"/>
                </a:lnTo>
                <a:lnTo>
                  <a:pt x="508" y="1481"/>
                </a:lnTo>
                <a:lnTo>
                  <a:pt x="508" y="1498"/>
                </a:lnTo>
                <a:lnTo>
                  <a:pt x="501" y="1517"/>
                </a:lnTo>
                <a:lnTo>
                  <a:pt x="501" y="1526"/>
                </a:lnTo>
                <a:lnTo>
                  <a:pt x="501" y="1542"/>
                </a:lnTo>
                <a:lnTo>
                  <a:pt x="501" y="1562"/>
                </a:lnTo>
                <a:lnTo>
                  <a:pt x="508" y="1578"/>
                </a:lnTo>
                <a:lnTo>
                  <a:pt x="508" y="1604"/>
                </a:lnTo>
                <a:lnTo>
                  <a:pt x="515" y="1623"/>
                </a:lnTo>
                <a:lnTo>
                  <a:pt x="531" y="1648"/>
                </a:lnTo>
                <a:lnTo>
                  <a:pt x="546" y="1676"/>
                </a:lnTo>
                <a:lnTo>
                  <a:pt x="560" y="1701"/>
                </a:lnTo>
              </a:path>
            </a:pathLst>
          </a:custGeom>
          <a:noFill/>
          <a:ln w="36513">
            <a:solidFill>
              <a:srgbClr val="EEBB9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2" name="Freeform 92">
            <a:extLst>
              <a:ext uri="{FF2B5EF4-FFF2-40B4-BE49-F238E27FC236}">
                <a16:creationId xmlns:a16="http://schemas.microsoft.com/office/drawing/2014/main" id="{702D74C4-57B0-DF4F-8CD9-1E8AC88A5477}"/>
              </a:ext>
            </a:extLst>
          </p:cNvPr>
          <p:cNvSpPr>
            <a:spLocks/>
          </p:cNvSpPr>
          <p:nvPr/>
        </p:nvSpPr>
        <p:spPr bwMode="auto">
          <a:xfrm>
            <a:off x="2860675" y="1343025"/>
            <a:ext cx="903288" cy="2714625"/>
          </a:xfrm>
          <a:custGeom>
            <a:avLst/>
            <a:gdLst>
              <a:gd name="T0" fmla="*/ 15 w 569"/>
              <a:gd name="T1" fmla="*/ 45 h 1710"/>
              <a:gd name="T2" fmla="*/ 45 w 569"/>
              <a:gd name="T3" fmla="*/ 142 h 1710"/>
              <a:gd name="T4" fmla="*/ 69 w 569"/>
              <a:gd name="T5" fmla="*/ 248 h 1710"/>
              <a:gd name="T6" fmla="*/ 97 w 569"/>
              <a:gd name="T7" fmla="*/ 345 h 1710"/>
              <a:gd name="T8" fmla="*/ 113 w 569"/>
              <a:gd name="T9" fmla="*/ 442 h 1710"/>
              <a:gd name="T10" fmla="*/ 135 w 569"/>
              <a:gd name="T11" fmla="*/ 521 h 1710"/>
              <a:gd name="T12" fmla="*/ 149 w 569"/>
              <a:gd name="T13" fmla="*/ 582 h 1710"/>
              <a:gd name="T14" fmla="*/ 166 w 569"/>
              <a:gd name="T15" fmla="*/ 635 h 1710"/>
              <a:gd name="T16" fmla="*/ 187 w 569"/>
              <a:gd name="T17" fmla="*/ 671 h 1710"/>
              <a:gd name="T18" fmla="*/ 203 w 569"/>
              <a:gd name="T19" fmla="*/ 707 h 1710"/>
              <a:gd name="T20" fmla="*/ 210 w 569"/>
              <a:gd name="T21" fmla="*/ 741 h 1710"/>
              <a:gd name="T22" fmla="*/ 225 w 569"/>
              <a:gd name="T23" fmla="*/ 768 h 1710"/>
              <a:gd name="T24" fmla="*/ 241 w 569"/>
              <a:gd name="T25" fmla="*/ 794 h 1710"/>
              <a:gd name="T26" fmla="*/ 248 w 569"/>
              <a:gd name="T27" fmla="*/ 813 h 1710"/>
              <a:gd name="T28" fmla="*/ 255 w 569"/>
              <a:gd name="T29" fmla="*/ 838 h 1710"/>
              <a:gd name="T30" fmla="*/ 270 w 569"/>
              <a:gd name="T31" fmla="*/ 855 h 1710"/>
              <a:gd name="T32" fmla="*/ 277 w 569"/>
              <a:gd name="T33" fmla="*/ 874 h 1710"/>
              <a:gd name="T34" fmla="*/ 286 w 569"/>
              <a:gd name="T35" fmla="*/ 899 h 1710"/>
              <a:gd name="T36" fmla="*/ 293 w 569"/>
              <a:gd name="T37" fmla="*/ 918 h 1710"/>
              <a:gd name="T38" fmla="*/ 300 w 569"/>
              <a:gd name="T39" fmla="*/ 935 h 1710"/>
              <a:gd name="T40" fmla="*/ 307 w 569"/>
              <a:gd name="T41" fmla="*/ 952 h 1710"/>
              <a:gd name="T42" fmla="*/ 315 w 569"/>
              <a:gd name="T43" fmla="*/ 980 h 1710"/>
              <a:gd name="T44" fmla="*/ 331 w 569"/>
              <a:gd name="T45" fmla="*/ 1014 h 1710"/>
              <a:gd name="T46" fmla="*/ 345 w 569"/>
              <a:gd name="T47" fmla="*/ 1050 h 1710"/>
              <a:gd name="T48" fmla="*/ 367 w 569"/>
              <a:gd name="T49" fmla="*/ 1094 h 1710"/>
              <a:gd name="T50" fmla="*/ 383 w 569"/>
              <a:gd name="T51" fmla="*/ 1119 h 1710"/>
              <a:gd name="T52" fmla="*/ 390 w 569"/>
              <a:gd name="T53" fmla="*/ 1138 h 1710"/>
              <a:gd name="T54" fmla="*/ 404 w 569"/>
              <a:gd name="T55" fmla="*/ 1155 h 1710"/>
              <a:gd name="T56" fmla="*/ 420 w 569"/>
              <a:gd name="T57" fmla="*/ 1164 h 1710"/>
              <a:gd name="T58" fmla="*/ 435 w 569"/>
              <a:gd name="T59" fmla="*/ 1172 h 1710"/>
              <a:gd name="T60" fmla="*/ 442 w 569"/>
              <a:gd name="T61" fmla="*/ 1183 h 1710"/>
              <a:gd name="T62" fmla="*/ 449 w 569"/>
              <a:gd name="T63" fmla="*/ 1191 h 1710"/>
              <a:gd name="T64" fmla="*/ 456 w 569"/>
              <a:gd name="T65" fmla="*/ 1217 h 1710"/>
              <a:gd name="T66" fmla="*/ 465 w 569"/>
              <a:gd name="T67" fmla="*/ 1253 h 1710"/>
              <a:gd name="T68" fmla="*/ 456 w 569"/>
              <a:gd name="T69" fmla="*/ 1289 h 1710"/>
              <a:gd name="T70" fmla="*/ 449 w 569"/>
              <a:gd name="T71" fmla="*/ 1322 h 1710"/>
              <a:gd name="T72" fmla="*/ 442 w 569"/>
              <a:gd name="T73" fmla="*/ 1339 h 1710"/>
              <a:gd name="T74" fmla="*/ 449 w 569"/>
              <a:gd name="T75" fmla="*/ 1358 h 1710"/>
              <a:gd name="T76" fmla="*/ 456 w 569"/>
              <a:gd name="T77" fmla="*/ 1367 h 1710"/>
              <a:gd name="T78" fmla="*/ 473 w 569"/>
              <a:gd name="T79" fmla="*/ 1375 h 1710"/>
              <a:gd name="T80" fmla="*/ 487 w 569"/>
              <a:gd name="T81" fmla="*/ 1384 h 1710"/>
              <a:gd name="T82" fmla="*/ 501 w 569"/>
              <a:gd name="T83" fmla="*/ 1392 h 1710"/>
              <a:gd name="T84" fmla="*/ 510 w 569"/>
              <a:gd name="T85" fmla="*/ 1403 h 1710"/>
              <a:gd name="T86" fmla="*/ 517 w 569"/>
              <a:gd name="T87" fmla="*/ 1420 h 1710"/>
              <a:gd name="T88" fmla="*/ 517 w 569"/>
              <a:gd name="T89" fmla="*/ 1437 h 1710"/>
              <a:gd name="T90" fmla="*/ 510 w 569"/>
              <a:gd name="T91" fmla="*/ 1464 h 1710"/>
              <a:gd name="T92" fmla="*/ 501 w 569"/>
              <a:gd name="T93" fmla="*/ 1490 h 1710"/>
              <a:gd name="T94" fmla="*/ 494 w 569"/>
              <a:gd name="T95" fmla="*/ 1517 h 1710"/>
              <a:gd name="T96" fmla="*/ 494 w 569"/>
              <a:gd name="T97" fmla="*/ 1551 h 1710"/>
              <a:gd name="T98" fmla="*/ 501 w 569"/>
              <a:gd name="T99" fmla="*/ 1587 h 1710"/>
              <a:gd name="T100" fmla="*/ 517 w 569"/>
              <a:gd name="T101" fmla="*/ 1631 h 1710"/>
              <a:gd name="T102" fmla="*/ 546 w 569"/>
              <a:gd name="T103" fmla="*/ 1676 h 17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69"/>
              <a:gd name="T157" fmla="*/ 0 h 1710"/>
              <a:gd name="T158" fmla="*/ 569 w 569"/>
              <a:gd name="T159" fmla="*/ 1710 h 17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69" h="1710">
                <a:moveTo>
                  <a:pt x="0" y="0"/>
                </a:moveTo>
                <a:lnTo>
                  <a:pt x="15" y="45"/>
                </a:lnTo>
                <a:lnTo>
                  <a:pt x="31" y="98"/>
                </a:lnTo>
                <a:lnTo>
                  <a:pt x="45" y="142"/>
                </a:lnTo>
                <a:lnTo>
                  <a:pt x="60" y="195"/>
                </a:lnTo>
                <a:lnTo>
                  <a:pt x="69" y="248"/>
                </a:lnTo>
                <a:lnTo>
                  <a:pt x="83" y="292"/>
                </a:lnTo>
                <a:lnTo>
                  <a:pt x="97" y="345"/>
                </a:lnTo>
                <a:lnTo>
                  <a:pt x="105" y="389"/>
                </a:lnTo>
                <a:lnTo>
                  <a:pt x="113" y="442"/>
                </a:lnTo>
                <a:lnTo>
                  <a:pt x="128" y="476"/>
                </a:lnTo>
                <a:lnTo>
                  <a:pt x="135" y="521"/>
                </a:lnTo>
                <a:lnTo>
                  <a:pt x="142" y="557"/>
                </a:lnTo>
                <a:lnTo>
                  <a:pt x="149" y="582"/>
                </a:lnTo>
                <a:lnTo>
                  <a:pt x="158" y="610"/>
                </a:lnTo>
                <a:lnTo>
                  <a:pt x="166" y="635"/>
                </a:lnTo>
                <a:lnTo>
                  <a:pt x="173" y="643"/>
                </a:lnTo>
                <a:lnTo>
                  <a:pt x="187" y="671"/>
                </a:lnTo>
                <a:lnTo>
                  <a:pt x="194" y="688"/>
                </a:lnTo>
                <a:lnTo>
                  <a:pt x="203" y="707"/>
                </a:lnTo>
                <a:lnTo>
                  <a:pt x="210" y="724"/>
                </a:lnTo>
                <a:lnTo>
                  <a:pt x="210" y="741"/>
                </a:lnTo>
                <a:lnTo>
                  <a:pt x="218" y="749"/>
                </a:lnTo>
                <a:lnTo>
                  <a:pt x="225" y="768"/>
                </a:lnTo>
                <a:lnTo>
                  <a:pt x="232" y="777"/>
                </a:lnTo>
                <a:lnTo>
                  <a:pt x="241" y="794"/>
                </a:lnTo>
                <a:lnTo>
                  <a:pt x="248" y="802"/>
                </a:lnTo>
                <a:lnTo>
                  <a:pt x="248" y="813"/>
                </a:lnTo>
                <a:lnTo>
                  <a:pt x="255" y="821"/>
                </a:lnTo>
                <a:lnTo>
                  <a:pt x="255" y="838"/>
                </a:lnTo>
                <a:lnTo>
                  <a:pt x="262" y="846"/>
                </a:lnTo>
                <a:lnTo>
                  <a:pt x="270" y="855"/>
                </a:lnTo>
                <a:lnTo>
                  <a:pt x="270" y="865"/>
                </a:lnTo>
                <a:lnTo>
                  <a:pt x="277" y="874"/>
                </a:lnTo>
                <a:lnTo>
                  <a:pt x="277" y="891"/>
                </a:lnTo>
                <a:lnTo>
                  <a:pt x="286" y="899"/>
                </a:lnTo>
                <a:lnTo>
                  <a:pt x="286" y="908"/>
                </a:lnTo>
                <a:lnTo>
                  <a:pt x="293" y="918"/>
                </a:lnTo>
                <a:lnTo>
                  <a:pt x="293" y="927"/>
                </a:lnTo>
                <a:lnTo>
                  <a:pt x="300" y="935"/>
                </a:lnTo>
                <a:lnTo>
                  <a:pt x="300" y="944"/>
                </a:lnTo>
                <a:lnTo>
                  <a:pt x="307" y="952"/>
                </a:lnTo>
                <a:lnTo>
                  <a:pt x="315" y="971"/>
                </a:lnTo>
                <a:lnTo>
                  <a:pt x="315" y="980"/>
                </a:lnTo>
                <a:lnTo>
                  <a:pt x="322" y="997"/>
                </a:lnTo>
                <a:lnTo>
                  <a:pt x="331" y="1014"/>
                </a:lnTo>
                <a:lnTo>
                  <a:pt x="338" y="1033"/>
                </a:lnTo>
                <a:lnTo>
                  <a:pt x="345" y="1050"/>
                </a:lnTo>
                <a:lnTo>
                  <a:pt x="359" y="1077"/>
                </a:lnTo>
                <a:lnTo>
                  <a:pt x="367" y="1094"/>
                </a:lnTo>
                <a:lnTo>
                  <a:pt x="376" y="1111"/>
                </a:lnTo>
                <a:lnTo>
                  <a:pt x="383" y="1119"/>
                </a:lnTo>
                <a:lnTo>
                  <a:pt x="390" y="1130"/>
                </a:lnTo>
                <a:lnTo>
                  <a:pt x="390" y="1138"/>
                </a:lnTo>
                <a:lnTo>
                  <a:pt x="397" y="1147"/>
                </a:lnTo>
                <a:lnTo>
                  <a:pt x="404" y="1155"/>
                </a:lnTo>
                <a:lnTo>
                  <a:pt x="411" y="1155"/>
                </a:lnTo>
                <a:lnTo>
                  <a:pt x="420" y="1164"/>
                </a:lnTo>
                <a:lnTo>
                  <a:pt x="428" y="1164"/>
                </a:lnTo>
                <a:lnTo>
                  <a:pt x="435" y="1172"/>
                </a:lnTo>
                <a:lnTo>
                  <a:pt x="442" y="1183"/>
                </a:lnTo>
                <a:lnTo>
                  <a:pt x="449" y="1191"/>
                </a:lnTo>
                <a:lnTo>
                  <a:pt x="449" y="1200"/>
                </a:lnTo>
                <a:lnTo>
                  <a:pt x="456" y="1217"/>
                </a:lnTo>
                <a:lnTo>
                  <a:pt x="465" y="1236"/>
                </a:lnTo>
                <a:lnTo>
                  <a:pt x="465" y="1253"/>
                </a:lnTo>
                <a:lnTo>
                  <a:pt x="465" y="1270"/>
                </a:lnTo>
                <a:lnTo>
                  <a:pt x="456" y="1289"/>
                </a:lnTo>
                <a:lnTo>
                  <a:pt x="456" y="1306"/>
                </a:lnTo>
                <a:lnTo>
                  <a:pt x="449" y="1322"/>
                </a:lnTo>
                <a:lnTo>
                  <a:pt x="449" y="1339"/>
                </a:lnTo>
                <a:lnTo>
                  <a:pt x="442" y="1339"/>
                </a:lnTo>
                <a:lnTo>
                  <a:pt x="449" y="1350"/>
                </a:lnTo>
                <a:lnTo>
                  <a:pt x="449" y="1358"/>
                </a:lnTo>
                <a:lnTo>
                  <a:pt x="456" y="1367"/>
                </a:lnTo>
                <a:lnTo>
                  <a:pt x="465" y="1367"/>
                </a:lnTo>
                <a:lnTo>
                  <a:pt x="473" y="1375"/>
                </a:lnTo>
                <a:lnTo>
                  <a:pt x="480" y="1375"/>
                </a:lnTo>
                <a:lnTo>
                  <a:pt x="487" y="1384"/>
                </a:lnTo>
                <a:lnTo>
                  <a:pt x="494" y="1392"/>
                </a:lnTo>
                <a:lnTo>
                  <a:pt x="501" y="1392"/>
                </a:lnTo>
                <a:lnTo>
                  <a:pt x="510" y="1403"/>
                </a:lnTo>
                <a:lnTo>
                  <a:pt x="517" y="1411"/>
                </a:lnTo>
                <a:lnTo>
                  <a:pt x="517" y="1420"/>
                </a:lnTo>
                <a:lnTo>
                  <a:pt x="517" y="1428"/>
                </a:lnTo>
                <a:lnTo>
                  <a:pt x="517" y="1437"/>
                </a:lnTo>
                <a:lnTo>
                  <a:pt x="510" y="1445"/>
                </a:lnTo>
                <a:lnTo>
                  <a:pt x="510" y="1464"/>
                </a:lnTo>
                <a:lnTo>
                  <a:pt x="501" y="1473"/>
                </a:lnTo>
                <a:lnTo>
                  <a:pt x="501" y="1490"/>
                </a:lnTo>
                <a:lnTo>
                  <a:pt x="494" y="1498"/>
                </a:lnTo>
                <a:lnTo>
                  <a:pt x="494" y="1517"/>
                </a:lnTo>
                <a:lnTo>
                  <a:pt x="494" y="1534"/>
                </a:lnTo>
                <a:lnTo>
                  <a:pt x="494" y="1551"/>
                </a:lnTo>
                <a:lnTo>
                  <a:pt x="494" y="1570"/>
                </a:lnTo>
                <a:lnTo>
                  <a:pt x="501" y="1587"/>
                </a:lnTo>
                <a:lnTo>
                  <a:pt x="510" y="1614"/>
                </a:lnTo>
                <a:lnTo>
                  <a:pt x="517" y="1631"/>
                </a:lnTo>
                <a:lnTo>
                  <a:pt x="532" y="1657"/>
                </a:lnTo>
                <a:lnTo>
                  <a:pt x="546" y="1676"/>
                </a:lnTo>
                <a:lnTo>
                  <a:pt x="569" y="1710"/>
                </a:lnTo>
              </a:path>
            </a:pathLst>
          </a:custGeom>
          <a:noFill/>
          <a:ln w="36513">
            <a:solidFill>
              <a:srgbClr val="F0BD9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3" name="Freeform 93">
            <a:extLst>
              <a:ext uri="{FF2B5EF4-FFF2-40B4-BE49-F238E27FC236}">
                <a16:creationId xmlns:a16="http://schemas.microsoft.com/office/drawing/2014/main" id="{32FD6AAC-AD2D-5C45-A249-15DAD01013E0}"/>
              </a:ext>
            </a:extLst>
          </p:cNvPr>
          <p:cNvSpPr>
            <a:spLocks/>
          </p:cNvSpPr>
          <p:nvPr/>
        </p:nvSpPr>
        <p:spPr bwMode="auto">
          <a:xfrm>
            <a:off x="2884488" y="1330325"/>
            <a:ext cx="928687" cy="2743200"/>
          </a:xfrm>
          <a:custGeom>
            <a:avLst/>
            <a:gdLst>
              <a:gd name="T0" fmla="*/ 23 w 585"/>
              <a:gd name="T1" fmla="*/ 44 h 1728"/>
              <a:gd name="T2" fmla="*/ 54 w 585"/>
              <a:gd name="T3" fmla="*/ 142 h 1728"/>
              <a:gd name="T4" fmla="*/ 82 w 585"/>
              <a:gd name="T5" fmla="*/ 239 h 1728"/>
              <a:gd name="T6" fmla="*/ 106 w 585"/>
              <a:gd name="T7" fmla="*/ 345 h 1728"/>
              <a:gd name="T8" fmla="*/ 120 w 585"/>
              <a:gd name="T9" fmla="*/ 431 h 1728"/>
              <a:gd name="T10" fmla="*/ 143 w 585"/>
              <a:gd name="T11" fmla="*/ 512 h 1728"/>
              <a:gd name="T12" fmla="*/ 158 w 585"/>
              <a:gd name="T13" fmla="*/ 582 h 1728"/>
              <a:gd name="T14" fmla="*/ 165 w 585"/>
              <a:gd name="T15" fmla="*/ 626 h 1728"/>
              <a:gd name="T16" fmla="*/ 179 w 585"/>
              <a:gd name="T17" fmla="*/ 662 h 1728"/>
              <a:gd name="T18" fmla="*/ 195 w 585"/>
              <a:gd name="T19" fmla="*/ 704 h 1728"/>
              <a:gd name="T20" fmla="*/ 210 w 585"/>
              <a:gd name="T21" fmla="*/ 740 h 1728"/>
              <a:gd name="T22" fmla="*/ 226 w 585"/>
              <a:gd name="T23" fmla="*/ 776 h 1728"/>
              <a:gd name="T24" fmla="*/ 240 w 585"/>
              <a:gd name="T25" fmla="*/ 802 h 1728"/>
              <a:gd name="T26" fmla="*/ 247 w 585"/>
              <a:gd name="T27" fmla="*/ 829 h 1728"/>
              <a:gd name="T28" fmla="*/ 262 w 585"/>
              <a:gd name="T29" fmla="*/ 846 h 1728"/>
              <a:gd name="T30" fmla="*/ 271 w 585"/>
              <a:gd name="T31" fmla="*/ 873 h 1728"/>
              <a:gd name="T32" fmla="*/ 278 w 585"/>
              <a:gd name="T33" fmla="*/ 890 h 1728"/>
              <a:gd name="T34" fmla="*/ 285 w 585"/>
              <a:gd name="T35" fmla="*/ 907 h 1728"/>
              <a:gd name="T36" fmla="*/ 292 w 585"/>
              <a:gd name="T37" fmla="*/ 926 h 1728"/>
              <a:gd name="T38" fmla="*/ 300 w 585"/>
              <a:gd name="T39" fmla="*/ 943 h 1728"/>
              <a:gd name="T40" fmla="*/ 307 w 585"/>
              <a:gd name="T41" fmla="*/ 969 h 1728"/>
              <a:gd name="T42" fmla="*/ 323 w 585"/>
              <a:gd name="T43" fmla="*/ 988 h 1728"/>
              <a:gd name="T44" fmla="*/ 337 w 585"/>
              <a:gd name="T45" fmla="*/ 1022 h 1728"/>
              <a:gd name="T46" fmla="*/ 352 w 585"/>
              <a:gd name="T47" fmla="*/ 1049 h 1728"/>
              <a:gd name="T48" fmla="*/ 368 w 585"/>
              <a:gd name="T49" fmla="*/ 1094 h 1728"/>
              <a:gd name="T50" fmla="*/ 382 w 585"/>
              <a:gd name="T51" fmla="*/ 1119 h 1728"/>
              <a:gd name="T52" fmla="*/ 396 w 585"/>
              <a:gd name="T53" fmla="*/ 1138 h 1728"/>
              <a:gd name="T54" fmla="*/ 413 w 585"/>
              <a:gd name="T55" fmla="*/ 1146 h 1728"/>
              <a:gd name="T56" fmla="*/ 420 w 585"/>
              <a:gd name="T57" fmla="*/ 1155 h 1728"/>
              <a:gd name="T58" fmla="*/ 434 w 585"/>
              <a:gd name="T59" fmla="*/ 1155 h 1728"/>
              <a:gd name="T60" fmla="*/ 441 w 585"/>
              <a:gd name="T61" fmla="*/ 1172 h 1728"/>
              <a:gd name="T62" fmla="*/ 450 w 585"/>
              <a:gd name="T63" fmla="*/ 1180 h 1728"/>
              <a:gd name="T64" fmla="*/ 465 w 585"/>
              <a:gd name="T65" fmla="*/ 1233 h 1728"/>
              <a:gd name="T66" fmla="*/ 458 w 585"/>
              <a:gd name="T67" fmla="*/ 1322 h 1728"/>
              <a:gd name="T68" fmla="*/ 450 w 585"/>
              <a:gd name="T69" fmla="*/ 1358 h 1728"/>
              <a:gd name="T70" fmla="*/ 458 w 585"/>
              <a:gd name="T71" fmla="*/ 1366 h 1728"/>
              <a:gd name="T72" fmla="*/ 465 w 585"/>
              <a:gd name="T73" fmla="*/ 1375 h 1728"/>
              <a:gd name="T74" fmla="*/ 479 w 585"/>
              <a:gd name="T75" fmla="*/ 1383 h 1728"/>
              <a:gd name="T76" fmla="*/ 495 w 585"/>
              <a:gd name="T77" fmla="*/ 1392 h 1728"/>
              <a:gd name="T78" fmla="*/ 510 w 585"/>
              <a:gd name="T79" fmla="*/ 1400 h 1728"/>
              <a:gd name="T80" fmla="*/ 517 w 585"/>
              <a:gd name="T81" fmla="*/ 1411 h 1728"/>
              <a:gd name="T82" fmla="*/ 524 w 585"/>
              <a:gd name="T83" fmla="*/ 1419 h 1728"/>
              <a:gd name="T84" fmla="*/ 517 w 585"/>
              <a:gd name="T85" fmla="*/ 1445 h 1728"/>
              <a:gd name="T86" fmla="*/ 510 w 585"/>
              <a:gd name="T87" fmla="*/ 1472 h 1728"/>
              <a:gd name="T88" fmla="*/ 502 w 585"/>
              <a:gd name="T89" fmla="*/ 1498 h 1728"/>
              <a:gd name="T90" fmla="*/ 495 w 585"/>
              <a:gd name="T91" fmla="*/ 1525 h 1728"/>
              <a:gd name="T92" fmla="*/ 495 w 585"/>
              <a:gd name="T93" fmla="*/ 1559 h 1728"/>
              <a:gd name="T94" fmla="*/ 502 w 585"/>
              <a:gd name="T95" fmla="*/ 1595 h 1728"/>
              <a:gd name="T96" fmla="*/ 524 w 585"/>
              <a:gd name="T97" fmla="*/ 1639 h 1728"/>
              <a:gd name="T98" fmla="*/ 562 w 585"/>
              <a:gd name="T99" fmla="*/ 1692 h 17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5"/>
              <a:gd name="T151" fmla="*/ 0 h 1728"/>
              <a:gd name="T152" fmla="*/ 585 w 585"/>
              <a:gd name="T153" fmla="*/ 1728 h 17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5" h="1728">
                <a:moveTo>
                  <a:pt x="0" y="0"/>
                </a:moveTo>
                <a:lnTo>
                  <a:pt x="23" y="44"/>
                </a:lnTo>
                <a:lnTo>
                  <a:pt x="37" y="89"/>
                </a:lnTo>
                <a:lnTo>
                  <a:pt x="54" y="142"/>
                </a:lnTo>
                <a:lnTo>
                  <a:pt x="68" y="194"/>
                </a:lnTo>
                <a:lnTo>
                  <a:pt x="82" y="239"/>
                </a:lnTo>
                <a:lnTo>
                  <a:pt x="98" y="292"/>
                </a:lnTo>
                <a:lnTo>
                  <a:pt x="106" y="345"/>
                </a:lnTo>
                <a:lnTo>
                  <a:pt x="113" y="387"/>
                </a:lnTo>
                <a:lnTo>
                  <a:pt x="120" y="431"/>
                </a:lnTo>
                <a:lnTo>
                  <a:pt x="134" y="476"/>
                </a:lnTo>
                <a:lnTo>
                  <a:pt x="143" y="512"/>
                </a:lnTo>
                <a:lnTo>
                  <a:pt x="151" y="546"/>
                </a:lnTo>
                <a:lnTo>
                  <a:pt x="158" y="582"/>
                </a:lnTo>
                <a:lnTo>
                  <a:pt x="158" y="609"/>
                </a:lnTo>
                <a:lnTo>
                  <a:pt x="165" y="626"/>
                </a:lnTo>
                <a:lnTo>
                  <a:pt x="172" y="643"/>
                </a:lnTo>
                <a:lnTo>
                  <a:pt x="179" y="662"/>
                </a:lnTo>
                <a:lnTo>
                  <a:pt x="188" y="687"/>
                </a:lnTo>
                <a:lnTo>
                  <a:pt x="195" y="704"/>
                </a:lnTo>
                <a:lnTo>
                  <a:pt x="203" y="723"/>
                </a:lnTo>
                <a:lnTo>
                  <a:pt x="210" y="740"/>
                </a:lnTo>
                <a:lnTo>
                  <a:pt x="217" y="757"/>
                </a:lnTo>
                <a:lnTo>
                  <a:pt x="226" y="776"/>
                </a:lnTo>
                <a:lnTo>
                  <a:pt x="233" y="793"/>
                </a:lnTo>
                <a:lnTo>
                  <a:pt x="240" y="802"/>
                </a:lnTo>
                <a:lnTo>
                  <a:pt x="240" y="810"/>
                </a:lnTo>
                <a:lnTo>
                  <a:pt x="247" y="829"/>
                </a:lnTo>
                <a:lnTo>
                  <a:pt x="255" y="838"/>
                </a:lnTo>
                <a:lnTo>
                  <a:pt x="262" y="846"/>
                </a:lnTo>
                <a:lnTo>
                  <a:pt x="262" y="863"/>
                </a:lnTo>
                <a:lnTo>
                  <a:pt x="271" y="873"/>
                </a:lnTo>
                <a:lnTo>
                  <a:pt x="278" y="882"/>
                </a:lnTo>
                <a:lnTo>
                  <a:pt x="278" y="890"/>
                </a:lnTo>
                <a:lnTo>
                  <a:pt x="285" y="899"/>
                </a:lnTo>
                <a:lnTo>
                  <a:pt x="285" y="907"/>
                </a:lnTo>
                <a:lnTo>
                  <a:pt x="292" y="916"/>
                </a:lnTo>
                <a:lnTo>
                  <a:pt x="292" y="926"/>
                </a:lnTo>
                <a:lnTo>
                  <a:pt x="300" y="935"/>
                </a:lnTo>
                <a:lnTo>
                  <a:pt x="300" y="943"/>
                </a:lnTo>
                <a:lnTo>
                  <a:pt x="307" y="952"/>
                </a:lnTo>
                <a:lnTo>
                  <a:pt x="307" y="969"/>
                </a:lnTo>
                <a:lnTo>
                  <a:pt x="316" y="979"/>
                </a:lnTo>
                <a:lnTo>
                  <a:pt x="323" y="988"/>
                </a:lnTo>
                <a:lnTo>
                  <a:pt x="330" y="1005"/>
                </a:lnTo>
                <a:lnTo>
                  <a:pt x="337" y="1022"/>
                </a:lnTo>
                <a:lnTo>
                  <a:pt x="344" y="1032"/>
                </a:lnTo>
                <a:lnTo>
                  <a:pt x="352" y="1049"/>
                </a:lnTo>
                <a:lnTo>
                  <a:pt x="361" y="1074"/>
                </a:lnTo>
                <a:lnTo>
                  <a:pt x="368" y="1094"/>
                </a:lnTo>
                <a:lnTo>
                  <a:pt x="375" y="1102"/>
                </a:lnTo>
                <a:lnTo>
                  <a:pt x="382" y="1119"/>
                </a:lnTo>
                <a:lnTo>
                  <a:pt x="389" y="1127"/>
                </a:lnTo>
                <a:lnTo>
                  <a:pt x="396" y="1138"/>
                </a:lnTo>
                <a:lnTo>
                  <a:pt x="405" y="1138"/>
                </a:lnTo>
                <a:lnTo>
                  <a:pt x="413" y="1146"/>
                </a:lnTo>
                <a:lnTo>
                  <a:pt x="420" y="1146"/>
                </a:lnTo>
                <a:lnTo>
                  <a:pt x="420" y="1155"/>
                </a:lnTo>
                <a:lnTo>
                  <a:pt x="427" y="1155"/>
                </a:lnTo>
                <a:lnTo>
                  <a:pt x="434" y="1155"/>
                </a:lnTo>
                <a:lnTo>
                  <a:pt x="441" y="1163"/>
                </a:lnTo>
                <a:lnTo>
                  <a:pt x="441" y="1172"/>
                </a:lnTo>
                <a:lnTo>
                  <a:pt x="450" y="1172"/>
                </a:lnTo>
                <a:lnTo>
                  <a:pt x="450" y="1180"/>
                </a:lnTo>
                <a:lnTo>
                  <a:pt x="458" y="1191"/>
                </a:lnTo>
                <a:lnTo>
                  <a:pt x="465" y="1233"/>
                </a:lnTo>
                <a:lnTo>
                  <a:pt x="465" y="1278"/>
                </a:lnTo>
                <a:lnTo>
                  <a:pt x="458" y="1322"/>
                </a:lnTo>
                <a:lnTo>
                  <a:pt x="450" y="1347"/>
                </a:lnTo>
                <a:lnTo>
                  <a:pt x="450" y="1358"/>
                </a:lnTo>
                <a:lnTo>
                  <a:pt x="458" y="1366"/>
                </a:lnTo>
                <a:lnTo>
                  <a:pt x="465" y="1375"/>
                </a:lnTo>
                <a:lnTo>
                  <a:pt x="472" y="1375"/>
                </a:lnTo>
                <a:lnTo>
                  <a:pt x="479" y="1383"/>
                </a:lnTo>
                <a:lnTo>
                  <a:pt x="486" y="1383"/>
                </a:lnTo>
                <a:lnTo>
                  <a:pt x="495" y="1392"/>
                </a:lnTo>
                <a:lnTo>
                  <a:pt x="502" y="1392"/>
                </a:lnTo>
                <a:lnTo>
                  <a:pt x="510" y="1400"/>
                </a:lnTo>
                <a:lnTo>
                  <a:pt x="517" y="1400"/>
                </a:lnTo>
                <a:lnTo>
                  <a:pt x="517" y="1411"/>
                </a:lnTo>
                <a:lnTo>
                  <a:pt x="524" y="1419"/>
                </a:lnTo>
                <a:lnTo>
                  <a:pt x="524" y="1428"/>
                </a:lnTo>
                <a:lnTo>
                  <a:pt x="517" y="1445"/>
                </a:lnTo>
                <a:lnTo>
                  <a:pt x="517" y="1453"/>
                </a:lnTo>
                <a:lnTo>
                  <a:pt x="510" y="1472"/>
                </a:lnTo>
                <a:lnTo>
                  <a:pt x="502" y="1481"/>
                </a:lnTo>
                <a:lnTo>
                  <a:pt x="502" y="1498"/>
                </a:lnTo>
                <a:lnTo>
                  <a:pt x="495" y="1506"/>
                </a:lnTo>
                <a:lnTo>
                  <a:pt x="495" y="1525"/>
                </a:lnTo>
                <a:lnTo>
                  <a:pt x="495" y="1542"/>
                </a:lnTo>
                <a:lnTo>
                  <a:pt x="495" y="1559"/>
                </a:lnTo>
                <a:lnTo>
                  <a:pt x="495" y="1578"/>
                </a:lnTo>
                <a:lnTo>
                  <a:pt x="502" y="1595"/>
                </a:lnTo>
                <a:lnTo>
                  <a:pt x="510" y="1622"/>
                </a:lnTo>
                <a:lnTo>
                  <a:pt x="524" y="1639"/>
                </a:lnTo>
                <a:lnTo>
                  <a:pt x="540" y="1665"/>
                </a:lnTo>
                <a:lnTo>
                  <a:pt x="562" y="1692"/>
                </a:lnTo>
                <a:lnTo>
                  <a:pt x="585" y="1728"/>
                </a:lnTo>
              </a:path>
            </a:pathLst>
          </a:custGeom>
          <a:noFill/>
          <a:ln w="49213">
            <a:solidFill>
              <a:srgbClr val="F3C0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4" name="Freeform 94">
            <a:extLst>
              <a:ext uri="{FF2B5EF4-FFF2-40B4-BE49-F238E27FC236}">
                <a16:creationId xmlns:a16="http://schemas.microsoft.com/office/drawing/2014/main" id="{D2AEB472-1FF1-A843-84B1-AA52B3D6BC20}"/>
              </a:ext>
            </a:extLst>
          </p:cNvPr>
          <p:cNvSpPr>
            <a:spLocks/>
          </p:cNvSpPr>
          <p:nvPr/>
        </p:nvSpPr>
        <p:spPr bwMode="auto">
          <a:xfrm>
            <a:off x="2909888" y="1316038"/>
            <a:ext cx="903287" cy="2700337"/>
          </a:xfrm>
          <a:custGeom>
            <a:avLst/>
            <a:gdLst>
              <a:gd name="T0" fmla="*/ 29 w 569"/>
              <a:gd name="T1" fmla="*/ 45 h 1701"/>
              <a:gd name="T2" fmla="*/ 66 w 569"/>
              <a:gd name="T3" fmla="*/ 142 h 1701"/>
              <a:gd name="T4" fmla="*/ 90 w 569"/>
              <a:gd name="T5" fmla="*/ 239 h 1701"/>
              <a:gd name="T6" fmla="*/ 118 w 569"/>
              <a:gd name="T7" fmla="*/ 335 h 1701"/>
              <a:gd name="T8" fmla="*/ 135 w 569"/>
              <a:gd name="T9" fmla="*/ 432 h 1701"/>
              <a:gd name="T10" fmla="*/ 142 w 569"/>
              <a:gd name="T11" fmla="*/ 512 h 1701"/>
              <a:gd name="T12" fmla="*/ 156 w 569"/>
              <a:gd name="T13" fmla="*/ 582 h 1701"/>
              <a:gd name="T14" fmla="*/ 163 w 569"/>
              <a:gd name="T15" fmla="*/ 618 h 1701"/>
              <a:gd name="T16" fmla="*/ 179 w 569"/>
              <a:gd name="T17" fmla="*/ 660 h 1701"/>
              <a:gd name="T18" fmla="*/ 194 w 569"/>
              <a:gd name="T19" fmla="*/ 713 h 1701"/>
              <a:gd name="T20" fmla="*/ 210 w 569"/>
              <a:gd name="T21" fmla="*/ 758 h 1701"/>
              <a:gd name="T22" fmla="*/ 224 w 569"/>
              <a:gd name="T23" fmla="*/ 794 h 1701"/>
              <a:gd name="T24" fmla="*/ 231 w 569"/>
              <a:gd name="T25" fmla="*/ 819 h 1701"/>
              <a:gd name="T26" fmla="*/ 246 w 569"/>
              <a:gd name="T27" fmla="*/ 847 h 1701"/>
              <a:gd name="T28" fmla="*/ 262 w 569"/>
              <a:gd name="T29" fmla="*/ 863 h 1701"/>
              <a:gd name="T30" fmla="*/ 269 w 569"/>
              <a:gd name="T31" fmla="*/ 891 h 1701"/>
              <a:gd name="T32" fmla="*/ 284 w 569"/>
              <a:gd name="T33" fmla="*/ 908 h 1701"/>
              <a:gd name="T34" fmla="*/ 291 w 569"/>
              <a:gd name="T35" fmla="*/ 925 h 1701"/>
              <a:gd name="T36" fmla="*/ 300 w 569"/>
              <a:gd name="T37" fmla="*/ 944 h 1701"/>
              <a:gd name="T38" fmla="*/ 307 w 569"/>
              <a:gd name="T39" fmla="*/ 961 h 1701"/>
              <a:gd name="T40" fmla="*/ 314 w 569"/>
              <a:gd name="T41" fmla="*/ 978 h 1701"/>
              <a:gd name="T42" fmla="*/ 328 w 569"/>
              <a:gd name="T43" fmla="*/ 997 h 1701"/>
              <a:gd name="T44" fmla="*/ 336 w 569"/>
              <a:gd name="T45" fmla="*/ 1022 h 1701"/>
              <a:gd name="T46" fmla="*/ 359 w 569"/>
              <a:gd name="T47" fmla="*/ 1058 h 1701"/>
              <a:gd name="T48" fmla="*/ 373 w 569"/>
              <a:gd name="T49" fmla="*/ 1094 h 1701"/>
              <a:gd name="T50" fmla="*/ 389 w 569"/>
              <a:gd name="T51" fmla="*/ 1119 h 1701"/>
              <a:gd name="T52" fmla="*/ 404 w 569"/>
              <a:gd name="T53" fmla="*/ 1128 h 1701"/>
              <a:gd name="T54" fmla="*/ 411 w 569"/>
              <a:gd name="T55" fmla="*/ 1136 h 1701"/>
              <a:gd name="T56" fmla="*/ 425 w 569"/>
              <a:gd name="T57" fmla="*/ 1147 h 1701"/>
              <a:gd name="T58" fmla="*/ 442 w 569"/>
              <a:gd name="T59" fmla="*/ 1147 h 1701"/>
              <a:gd name="T60" fmla="*/ 449 w 569"/>
              <a:gd name="T61" fmla="*/ 1164 h 1701"/>
              <a:gd name="T62" fmla="*/ 456 w 569"/>
              <a:gd name="T63" fmla="*/ 1181 h 1701"/>
              <a:gd name="T64" fmla="*/ 463 w 569"/>
              <a:gd name="T65" fmla="*/ 1234 h 1701"/>
              <a:gd name="T66" fmla="*/ 463 w 569"/>
              <a:gd name="T67" fmla="*/ 1331 h 1701"/>
              <a:gd name="T68" fmla="*/ 456 w 569"/>
              <a:gd name="T69" fmla="*/ 1367 h 1701"/>
              <a:gd name="T70" fmla="*/ 456 w 569"/>
              <a:gd name="T71" fmla="*/ 1375 h 1701"/>
              <a:gd name="T72" fmla="*/ 470 w 569"/>
              <a:gd name="T73" fmla="*/ 1384 h 1701"/>
              <a:gd name="T74" fmla="*/ 486 w 569"/>
              <a:gd name="T75" fmla="*/ 1392 h 1701"/>
              <a:gd name="T76" fmla="*/ 501 w 569"/>
              <a:gd name="T77" fmla="*/ 1401 h 1701"/>
              <a:gd name="T78" fmla="*/ 515 w 569"/>
              <a:gd name="T79" fmla="*/ 1409 h 1701"/>
              <a:gd name="T80" fmla="*/ 524 w 569"/>
              <a:gd name="T81" fmla="*/ 1420 h 1701"/>
              <a:gd name="T82" fmla="*/ 531 w 569"/>
              <a:gd name="T83" fmla="*/ 1428 h 1701"/>
              <a:gd name="T84" fmla="*/ 524 w 569"/>
              <a:gd name="T85" fmla="*/ 1454 h 1701"/>
              <a:gd name="T86" fmla="*/ 508 w 569"/>
              <a:gd name="T87" fmla="*/ 1481 h 1701"/>
              <a:gd name="T88" fmla="*/ 501 w 569"/>
              <a:gd name="T89" fmla="*/ 1507 h 1701"/>
              <a:gd name="T90" fmla="*/ 501 w 569"/>
              <a:gd name="T91" fmla="*/ 1534 h 1701"/>
              <a:gd name="T92" fmla="*/ 501 w 569"/>
              <a:gd name="T93" fmla="*/ 1568 h 1701"/>
              <a:gd name="T94" fmla="*/ 508 w 569"/>
              <a:gd name="T95" fmla="*/ 1595 h 1701"/>
              <a:gd name="T96" fmla="*/ 524 w 569"/>
              <a:gd name="T97" fmla="*/ 1640 h 1701"/>
              <a:gd name="T98" fmla="*/ 546 w 569"/>
              <a:gd name="T99" fmla="*/ 1674 h 17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9"/>
              <a:gd name="T151" fmla="*/ 0 h 1701"/>
              <a:gd name="T152" fmla="*/ 569 w 569"/>
              <a:gd name="T153" fmla="*/ 1701 h 17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9" h="1701">
                <a:moveTo>
                  <a:pt x="0" y="0"/>
                </a:moveTo>
                <a:lnTo>
                  <a:pt x="29" y="45"/>
                </a:lnTo>
                <a:lnTo>
                  <a:pt x="45" y="89"/>
                </a:lnTo>
                <a:lnTo>
                  <a:pt x="66" y="142"/>
                </a:lnTo>
                <a:lnTo>
                  <a:pt x="82" y="186"/>
                </a:lnTo>
                <a:lnTo>
                  <a:pt x="90" y="239"/>
                </a:lnTo>
                <a:lnTo>
                  <a:pt x="104" y="290"/>
                </a:lnTo>
                <a:lnTo>
                  <a:pt x="118" y="335"/>
                </a:lnTo>
                <a:lnTo>
                  <a:pt x="127" y="387"/>
                </a:lnTo>
                <a:lnTo>
                  <a:pt x="135" y="432"/>
                </a:lnTo>
                <a:lnTo>
                  <a:pt x="142" y="476"/>
                </a:lnTo>
                <a:lnTo>
                  <a:pt x="142" y="512"/>
                </a:lnTo>
                <a:lnTo>
                  <a:pt x="149" y="546"/>
                </a:lnTo>
                <a:lnTo>
                  <a:pt x="156" y="582"/>
                </a:lnTo>
                <a:lnTo>
                  <a:pt x="163" y="599"/>
                </a:lnTo>
                <a:lnTo>
                  <a:pt x="163" y="618"/>
                </a:lnTo>
                <a:lnTo>
                  <a:pt x="172" y="635"/>
                </a:lnTo>
                <a:lnTo>
                  <a:pt x="179" y="660"/>
                </a:lnTo>
                <a:lnTo>
                  <a:pt x="187" y="688"/>
                </a:lnTo>
                <a:lnTo>
                  <a:pt x="194" y="713"/>
                </a:lnTo>
                <a:lnTo>
                  <a:pt x="201" y="732"/>
                </a:lnTo>
                <a:lnTo>
                  <a:pt x="210" y="758"/>
                </a:lnTo>
                <a:lnTo>
                  <a:pt x="217" y="777"/>
                </a:lnTo>
                <a:lnTo>
                  <a:pt x="224" y="794"/>
                </a:lnTo>
                <a:lnTo>
                  <a:pt x="224" y="802"/>
                </a:lnTo>
                <a:lnTo>
                  <a:pt x="231" y="819"/>
                </a:lnTo>
                <a:lnTo>
                  <a:pt x="239" y="830"/>
                </a:lnTo>
                <a:lnTo>
                  <a:pt x="246" y="847"/>
                </a:lnTo>
                <a:lnTo>
                  <a:pt x="255" y="855"/>
                </a:lnTo>
                <a:lnTo>
                  <a:pt x="262" y="863"/>
                </a:lnTo>
                <a:lnTo>
                  <a:pt x="269" y="872"/>
                </a:lnTo>
                <a:lnTo>
                  <a:pt x="269" y="891"/>
                </a:lnTo>
                <a:lnTo>
                  <a:pt x="276" y="899"/>
                </a:lnTo>
                <a:lnTo>
                  <a:pt x="284" y="908"/>
                </a:lnTo>
                <a:lnTo>
                  <a:pt x="284" y="916"/>
                </a:lnTo>
                <a:lnTo>
                  <a:pt x="291" y="925"/>
                </a:lnTo>
                <a:lnTo>
                  <a:pt x="300" y="935"/>
                </a:lnTo>
                <a:lnTo>
                  <a:pt x="300" y="944"/>
                </a:lnTo>
                <a:lnTo>
                  <a:pt x="307" y="952"/>
                </a:lnTo>
                <a:lnTo>
                  <a:pt x="307" y="961"/>
                </a:lnTo>
                <a:lnTo>
                  <a:pt x="314" y="969"/>
                </a:lnTo>
                <a:lnTo>
                  <a:pt x="314" y="978"/>
                </a:lnTo>
                <a:lnTo>
                  <a:pt x="321" y="988"/>
                </a:lnTo>
                <a:lnTo>
                  <a:pt x="328" y="997"/>
                </a:lnTo>
                <a:lnTo>
                  <a:pt x="336" y="1014"/>
                </a:lnTo>
                <a:lnTo>
                  <a:pt x="336" y="1022"/>
                </a:lnTo>
                <a:lnTo>
                  <a:pt x="352" y="1041"/>
                </a:lnTo>
                <a:lnTo>
                  <a:pt x="359" y="1058"/>
                </a:lnTo>
                <a:lnTo>
                  <a:pt x="366" y="1075"/>
                </a:lnTo>
                <a:lnTo>
                  <a:pt x="373" y="1094"/>
                </a:lnTo>
                <a:lnTo>
                  <a:pt x="380" y="1103"/>
                </a:lnTo>
                <a:lnTo>
                  <a:pt x="389" y="1119"/>
                </a:lnTo>
                <a:lnTo>
                  <a:pt x="397" y="1119"/>
                </a:lnTo>
                <a:lnTo>
                  <a:pt x="404" y="1128"/>
                </a:lnTo>
                <a:lnTo>
                  <a:pt x="411" y="1136"/>
                </a:lnTo>
                <a:lnTo>
                  <a:pt x="418" y="1147"/>
                </a:lnTo>
                <a:lnTo>
                  <a:pt x="425" y="1147"/>
                </a:lnTo>
                <a:lnTo>
                  <a:pt x="434" y="1147"/>
                </a:lnTo>
                <a:lnTo>
                  <a:pt x="442" y="1147"/>
                </a:lnTo>
                <a:lnTo>
                  <a:pt x="442" y="1155"/>
                </a:lnTo>
                <a:lnTo>
                  <a:pt x="449" y="1164"/>
                </a:lnTo>
                <a:lnTo>
                  <a:pt x="449" y="1172"/>
                </a:lnTo>
                <a:lnTo>
                  <a:pt x="456" y="1181"/>
                </a:lnTo>
                <a:lnTo>
                  <a:pt x="456" y="1189"/>
                </a:lnTo>
                <a:lnTo>
                  <a:pt x="463" y="1234"/>
                </a:lnTo>
                <a:lnTo>
                  <a:pt x="463" y="1287"/>
                </a:lnTo>
                <a:lnTo>
                  <a:pt x="463" y="1331"/>
                </a:lnTo>
                <a:lnTo>
                  <a:pt x="456" y="1356"/>
                </a:lnTo>
                <a:lnTo>
                  <a:pt x="456" y="1367"/>
                </a:lnTo>
                <a:lnTo>
                  <a:pt x="456" y="1375"/>
                </a:lnTo>
                <a:lnTo>
                  <a:pt x="463" y="1375"/>
                </a:lnTo>
                <a:lnTo>
                  <a:pt x="470" y="1384"/>
                </a:lnTo>
                <a:lnTo>
                  <a:pt x="479" y="1384"/>
                </a:lnTo>
                <a:lnTo>
                  <a:pt x="486" y="1392"/>
                </a:lnTo>
                <a:lnTo>
                  <a:pt x="494" y="1392"/>
                </a:lnTo>
                <a:lnTo>
                  <a:pt x="501" y="1401"/>
                </a:lnTo>
                <a:lnTo>
                  <a:pt x="508" y="1401"/>
                </a:lnTo>
                <a:lnTo>
                  <a:pt x="515" y="1409"/>
                </a:lnTo>
                <a:lnTo>
                  <a:pt x="524" y="1409"/>
                </a:lnTo>
                <a:lnTo>
                  <a:pt x="524" y="1420"/>
                </a:lnTo>
                <a:lnTo>
                  <a:pt x="531" y="1420"/>
                </a:lnTo>
                <a:lnTo>
                  <a:pt x="531" y="1428"/>
                </a:lnTo>
                <a:lnTo>
                  <a:pt x="531" y="1437"/>
                </a:lnTo>
                <a:lnTo>
                  <a:pt x="524" y="1454"/>
                </a:lnTo>
                <a:lnTo>
                  <a:pt x="515" y="1462"/>
                </a:lnTo>
                <a:lnTo>
                  <a:pt x="508" y="1481"/>
                </a:lnTo>
                <a:lnTo>
                  <a:pt x="508" y="1490"/>
                </a:lnTo>
                <a:lnTo>
                  <a:pt x="501" y="1507"/>
                </a:lnTo>
                <a:lnTo>
                  <a:pt x="501" y="1515"/>
                </a:lnTo>
                <a:lnTo>
                  <a:pt x="501" y="1534"/>
                </a:lnTo>
                <a:lnTo>
                  <a:pt x="501" y="1551"/>
                </a:lnTo>
                <a:lnTo>
                  <a:pt x="501" y="1568"/>
                </a:lnTo>
                <a:lnTo>
                  <a:pt x="501" y="1579"/>
                </a:lnTo>
                <a:lnTo>
                  <a:pt x="508" y="1595"/>
                </a:lnTo>
                <a:lnTo>
                  <a:pt x="508" y="1621"/>
                </a:lnTo>
                <a:lnTo>
                  <a:pt x="524" y="1640"/>
                </a:lnTo>
                <a:lnTo>
                  <a:pt x="538" y="1657"/>
                </a:lnTo>
                <a:lnTo>
                  <a:pt x="546" y="1674"/>
                </a:lnTo>
                <a:lnTo>
                  <a:pt x="569" y="1701"/>
                </a:lnTo>
              </a:path>
            </a:pathLst>
          </a:custGeom>
          <a:noFill/>
          <a:ln w="49213">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5" name="Freeform 95">
            <a:extLst>
              <a:ext uri="{FF2B5EF4-FFF2-40B4-BE49-F238E27FC236}">
                <a16:creationId xmlns:a16="http://schemas.microsoft.com/office/drawing/2014/main" id="{1BDD3C79-B215-A44B-8CC8-24532B3ED69D}"/>
              </a:ext>
            </a:extLst>
          </p:cNvPr>
          <p:cNvSpPr>
            <a:spLocks/>
          </p:cNvSpPr>
          <p:nvPr/>
        </p:nvSpPr>
        <p:spPr bwMode="auto">
          <a:xfrm>
            <a:off x="2943225" y="1303338"/>
            <a:ext cx="892175" cy="2686050"/>
          </a:xfrm>
          <a:custGeom>
            <a:avLst/>
            <a:gdLst>
              <a:gd name="T0" fmla="*/ 24 w 562"/>
              <a:gd name="T1" fmla="*/ 44 h 1692"/>
              <a:gd name="T2" fmla="*/ 69 w 562"/>
              <a:gd name="T3" fmla="*/ 142 h 1692"/>
              <a:gd name="T4" fmla="*/ 97 w 562"/>
              <a:gd name="T5" fmla="*/ 237 h 1692"/>
              <a:gd name="T6" fmla="*/ 121 w 562"/>
              <a:gd name="T7" fmla="*/ 334 h 1692"/>
              <a:gd name="T8" fmla="*/ 135 w 562"/>
              <a:gd name="T9" fmla="*/ 431 h 1692"/>
              <a:gd name="T10" fmla="*/ 151 w 562"/>
              <a:gd name="T11" fmla="*/ 510 h 1692"/>
              <a:gd name="T12" fmla="*/ 158 w 562"/>
              <a:gd name="T13" fmla="*/ 573 h 1692"/>
              <a:gd name="T14" fmla="*/ 158 w 562"/>
              <a:gd name="T15" fmla="*/ 615 h 1692"/>
              <a:gd name="T16" fmla="*/ 173 w 562"/>
              <a:gd name="T17" fmla="*/ 660 h 1692"/>
              <a:gd name="T18" fmla="*/ 189 w 562"/>
              <a:gd name="T19" fmla="*/ 713 h 1692"/>
              <a:gd name="T20" fmla="*/ 203 w 562"/>
              <a:gd name="T21" fmla="*/ 766 h 1692"/>
              <a:gd name="T22" fmla="*/ 210 w 562"/>
              <a:gd name="T23" fmla="*/ 802 h 1692"/>
              <a:gd name="T24" fmla="*/ 234 w 562"/>
              <a:gd name="T25" fmla="*/ 838 h 1692"/>
              <a:gd name="T26" fmla="*/ 248 w 562"/>
              <a:gd name="T27" fmla="*/ 863 h 1692"/>
              <a:gd name="T28" fmla="*/ 255 w 562"/>
              <a:gd name="T29" fmla="*/ 880 h 1692"/>
              <a:gd name="T30" fmla="*/ 270 w 562"/>
              <a:gd name="T31" fmla="*/ 907 h 1692"/>
              <a:gd name="T32" fmla="*/ 286 w 562"/>
              <a:gd name="T33" fmla="*/ 924 h 1692"/>
              <a:gd name="T34" fmla="*/ 293 w 562"/>
              <a:gd name="T35" fmla="*/ 943 h 1692"/>
              <a:gd name="T36" fmla="*/ 300 w 562"/>
              <a:gd name="T37" fmla="*/ 952 h 1692"/>
              <a:gd name="T38" fmla="*/ 307 w 562"/>
              <a:gd name="T39" fmla="*/ 969 h 1692"/>
              <a:gd name="T40" fmla="*/ 315 w 562"/>
              <a:gd name="T41" fmla="*/ 986 h 1692"/>
              <a:gd name="T42" fmla="*/ 324 w 562"/>
              <a:gd name="T43" fmla="*/ 1005 h 1692"/>
              <a:gd name="T44" fmla="*/ 338 w 562"/>
              <a:gd name="T45" fmla="*/ 1030 h 1692"/>
              <a:gd name="T46" fmla="*/ 359 w 562"/>
              <a:gd name="T47" fmla="*/ 1066 h 1692"/>
              <a:gd name="T48" fmla="*/ 383 w 562"/>
              <a:gd name="T49" fmla="*/ 1102 h 1692"/>
              <a:gd name="T50" fmla="*/ 404 w 562"/>
              <a:gd name="T51" fmla="*/ 1127 h 1692"/>
              <a:gd name="T52" fmla="*/ 435 w 562"/>
              <a:gd name="T53" fmla="*/ 1136 h 1692"/>
              <a:gd name="T54" fmla="*/ 449 w 562"/>
              <a:gd name="T55" fmla="*/ 1163 h 1692"/>
              <a:gd name="T56" fmla="*/ 458 w 562"/>
              <a:gd name="T57" fmla="*/ 1233 h 1692"/>
              <a:gd name="T58" fmla="*/ 465 w 562"/>
              <a:gd name="T59" fmla="*/ 1347 h 1692"/>
              <a:gd name="T60" fmla="*/ 458 w 562"/>
              <a:gd name="T61" fmla="*/ 1375 h 1692"/>
              <a:gd name="T62" fmla="*/ 465 w 562"/>
              <a:gd name="T63" fmla="*/ 1383 h 1692"/>
              <a:gd name="T64" fmla="*/ 473 w 562"/>
              <a:gd name="T65" fmla="*/ 1392 h 1692"/>
              <a:gd name="T66" fmla="*/ 487 w 562"/>
              <a:gd name="T67" fmla="*/ 1400 h 1692"/>
              <a:gd name="T68" fmla="*/ 503 w 562"/>
              <a:gd name="T69" fmla="*/ 1400 h 1692"/>
              <a:gd name="T70" fmla="*/ 517 w 562"/>
              <a:gd name="T71" fmla="*/ 1417 h 1692"/>
              <a:gd name="T72" fmla="*/ 525 w 562"/>
              <a:gd name="T73" fmla="*/ 1428 h 1692"/>
              <a:gd name="T74" fmla="*/ 532 w 562"/>
              <a:gd name="T75" fmla="*/ 1436 h 1692"/>
              <a:gd name="T76" fmla="*/ 525 w 562"/>
              <a:gd name="T77" fmla="*/ 1462 h 1692"/>
              <a:gd name="T78" fmla="*/ 510 w 562"/>
              <a:gd name="T79" fmla="*/ 1489 h 1692"/>
              <a:gd name="T80" fmla="*/ 494 w 562"/>
              <a:gd name="T81" fmla="*/ 1515 h 1692"/>
              <a:gd name="T82" fmla="*/ 494 w 562"/>
              <a:gd name="T83" fmla="*/ 1534 h 1692"/>
              <a:gd name="T84" fmla="*/ 494 w 562"/>
              <a:gd name="T85" fmla="*/ 1559 h 1692"/>
              <a:gd name="T86" fmla="*/ 503 w 562"/>
              <a:gd name="T87" fmla="*/ 1595 h 1692"/>
              <a:gd name="T88" fmla="*/ 517 w 562"/>
              <a:gd name="T89" fmla="*/ 1629 h 1692"/>
              <a:gd name="T90" fmla="*/ 548 w 562"/>
              <a:gd name="T91" fmla="*/ 1665 h 16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2"/>
              <a:gd name="T139" fmla="*/ 0 h 1692"/>
              <a:gd name="T140" fmla="*/ 562 w 562"/>
              <a:gd name="T141" fmla="*/ 1692 h 16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2" h="1692">
                <a:moveTo>
                  <a:pt x="0" y="0"/>
                </a:moveTo>
                <a:lnTo>
                  <a:pt x="24" y="44"/>
                </a:lnTo>
                <a:lnTo>
                  <a:pt x="53" y="89"/>
                </a:lnTo>
                <a:lnTo>
                  <a:pt x="69" y="142"/>
                </a:lnTo>
                <a:lnTo>
                  <a:pt x="83" y="184"/>
                </a:lnTo>
                <a:lnTo>
                  <a:pt x="97" y="237"/>
                </a:lnTo>
                <a:lnTo>
                  <a:pt x="114" y="290"/>
                </a:lnTo>
                <a:lnTo>
                  <a:pt x="121" y="334"/>
                </a:lnTo>
                <a:lnTo>
                  <a:pt x="128" y="387"/>
                </a:lnTo>
                <a:lnTo>
                  <a:pt x="135" y="431"/>
                </a:lnTo>
                <a:lnTo>
                  <a:pt x="142" y="476"/>
                </a:lnTo>
                <a:lnTo>
                  <a:pt x="151" y="510"/>
                </a:lnTo>
                <a:lnTo>
                  <a:pt x="151" y="546"/>
                </a:lnTo>
                <a:lnTo>
                  <a:pt x="158" y="573"/>
                </a:lnTo>
                <a:lnTo>
                  <a:pt x="158" y="599"/>
                </a:lnTo>
                <a:lnTo>
                  <a:pt x="158" y="615"/>
                </a:lnTo>
                <a:lnTo>
                  <a:pt x="166" y="626"/>
                </a:lnTo>
                <a:lnTo>
                  <a:pt x="173" y="660"/>
                </a:lnTo>
                <a:lnTo>
                  <a:pt x="180" y="687"/>
                </a:lnTo>
                <a:lnTo>
                  <a:pt x="189" y="713"/>
                </a:lnTo>
                <a:lnTo>
                  <a:pt x="196" y="740"/>
                </a:lnTo>
                <a:lnTo>
                  <a:pt x="203" y="766"/>
                </a:lnTo>
                <a:lnTo>
                  <a:pt x="203" y="785"/>
                </a:lnTo>
                <a:lnTo>
                  <a:pt x="210" y="802"/>
                </a:lnTo>
                <a:lnTo>
                  <a:pt x="218" y="819"/>
                </a:lnTo>
                <a:lnTo>
                  <a:pt x="234" y="838"/>
                </a:lnTo>
                <a:lnTo>
                  <a:pt x="241" y="846"/>
                </a:lnTo>
                <a:lnTo>
                  <a:pt x="248" y="863"/>
                </a:lnTo>
                <a:lnTo>
                  <a:pt x="248" y="871"/>
                </a:lnTo>
                <a:lnTo>
                  <a:pt x="255" y="880"/>
                </a:lnTo>
                <a:lnTo>
                  <a:pt x="263" y="890"/>
                </a:lnTo>
                <a:lnTo>
                  <a:pt x="270" y="907"/>
                </a:lnTo>
                <a:lnTo>
                  <a:pt x="279" y="916"/>
                </a:lnTo>
                <a:lnTo>
                  <a:pt x="286" y="924"/>
                </a:lnTo>
                <a:lnTo>
                  <a:pt x="286" y="933"/>
                </a:lnTo>
                <a:lnTo>
                  <a:pt x="293" y="943"/>
                </a:lnTo>
                <a:lnTo>
                  <a:pt x="300" y="952"/>
                </a:lnTo>
                <a:lnTo>
                  <a:pt x="300" y="960"/>
                </a:lnTo>
                <a:lnTo>
                  <a:pt x="307" y="969"/>
                </a:lnTo>
                <a:lnTo>
                  <a:pt x="307" y="977"/>
                </a:lnTo>
                <a:lnTo>
                  <a:pt x="315" y="986"/>
                </a:lnTo>
                <a:lnTo>
                  <a:pt x="324" y="996"/>
                </a:lnTo>
                <a:lnTo>
                  <a:pt x="324" y="1005"/>
                </a:lnTo>
                <a:lnTo>
                  <a:pt x="331" y="1022"/>
                </a:lnTo>
                <a:lnTo>
                  <a:pt x="338" y="1030"/>
                </a:lnTo>
                <a:lnTo>
                  <a:pt x="345" y="1049"/>
                </a:lnTo>
                <a:lnTo>
                  <a:pt x="359" y="1066"/>
                </a:lnTo>
                <a:lnTo>
                  <a:pt x="368" y="1083"/>
                </a:lnTo>
                <a:lnTo>
                  <a:pt x="383" y="1102"/>
                </a:lnTo>
                <a:lnTo>
                  <a:pt x="390" y="1119"/>
                </a:lnTo>
                <a:lnTo>
                  <a:pt x="404" y="1127"/>
                </a:lnTo>
                <a:lnTo>
                  <a:pt x="421" y="1127"/>
                </a:lnTo>
                <a:lnTo>
                  <a:pt x="435" y="1136"/>
                </a:lnTo>
                <a:lnTo>
                  <a:pt x="442" y="1144"/>
                </a:lnTo>
                <a:lnTo>
                  <a:pt x="449" y="1163"/>
                </a:lnTo>
                <a:lnTo>
                  <a:pt x="449" y="1189"/>
                </a:lnTo>
                <a:lnTo>
                  <a:pt x="458" y="1233"/>
                </a:lnTo>
                <a:lnTo>
                  <a:pt x="465" y="1295"/>
                </a:lnTo>
                <a:lnTo>
                  <a:pt x="465" y="1347"/>
                </a:lnTo>
                <a:lnTo>
                  <a:pt x="458" y="1375"/>
                </a:lnTo>
                <a:lnTo>
                  <a:pt x="458" y="1383"/>
                </a:lnTo>
                <a:lnTo>
                  <a:pt x="465" y="1383"/>
                </a:lnTo>
                <a:lnTo>
                  <a:pt x="473" y="1392"/>
                </a:lnTo>
                <a:lnTo>
                  <a:pt x="480" y="1392"/>
                </a:lnTo>
                <a:lnTo>
                  <a:pt x="487" y="1400"/>
                </a:lnTo>
                <a:lnTo>
                  <a:pt x="494" y="1400"/>
                </a:lnTo>
                <a:lnTo>
                  <a:pt x="503" y="1400"/>
                </a:lnTo>
                <a:lnTo>
                  <a:pt x="510" y="1409"/>
                </a:lnTo>
                <a:lnTo>
                  <a:pt x="517" y="1417"/>
                </a:lnTo>
                <a:lnTo>
                  <a:pt x="525" y="1417"/>
                </a:lnTo>
                <a:lnTo>
                  <a:pt x="525" y="1428"/>
                </a:lnTo>
                <a:lnTo>
                  <a:pt x="532" y="1428"/>
                </a:lnTo>
                <a:lnTo>
                  <a:pt x="532" y="1436"/>
                </a:lnTo>
                <a:lnTo>
                  <a:pt x="532" y="1445"/>
                </a:lnTo>
                <a:lnTo>
                  <a:pt x="525" y="1462"/>
                </a:lnTo>
                <a:lnTo>
                  <a:pt x="517" y="1470"/>
                </a:lnTo>
                <a:lnTo>
                  <a:pt x="510" y="1489"/>
                </a:lnTo>
                <a:lnTo>
                  <a:pt x="503" y="1498"/>
                </a:lnTo>
                <a:lnTo>
                  <a:pt x="494" y="1515"/>
                </a:lnTo>
                <a:lnTo>
                  <a:pt x="494" y="1523"/>
                </a:lnTo>
                <a:lnTo>
                  <a:pt x="494" y="1534"/>
                </a:lnTo>
                <a:lnTo>
                  <a:pt x="487" y="1551"/>
                </a:lnTo>
                <a:lnTo>
                  <a:pt x="494" y="1559"/>
                </a:lnTo>
                <a:lnTo>
                  <a:pt x="494" y="1576"/>
                </a:lnTo>
                <a:lnTo>
                  <a:pt x="503" y="1595"/>
                </a:lnTo>
                <a:lnTo>
                  <a:pt x="510" y="1612"/>
                </a:lnTo>
                <a:lnTo>
                  <a:pt x="517" y="1629"/>
                </a:lnTo>
                <a:lnTo>
                  <a:pt x="532" y="1648"/>
                </a:lnTo>
                <a:lnTo>
                  <a:pt x="548" y="1665"/>
                </a:lnTo>
                <a:lnTo>
                  <a:pt x="562" y="1692"/>
                </a:lnTo>
              </a:path>
            </a:pathLst>
          </a:custGeom>
          <a:noFill/>
          <a:ln w="49213">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6" name="Freeform 96">
            <a:extLst>
              <a:ext uri="{FF2B5EF4-FFF2-40B4-BE49-F238E27FC236}">
                <a16:creationId xmlns:a16="http://schemas.microsoft.com/office/drawing/2014/main" id="{A096AEAF-26A3-AA4B-A517-7721AD6F1EE2}"/>
              </a:ext>
            </a:extLst>
          </p:cNvPr>
          <p:cNvSpPr>
            <a:spLocks/>
          </p:cNvSpPr>
          <p:nvPr/>
        </p:nvSpPr>
        <p:spPr bwMode="auto">
          <a:xfrm>
            <a:off x="2981325" y="1303338"/>
            <a:ext cx="889000" cy="2670175"/>
          </a:xfrm>
          <a:custGeom>
            <a:avLst/>
            <a:gdLst>
              <a:gd name="T0" fmla="*/ 29 w 560"/>
              <a:gd name="T1" fmla="*/ 36 h 1682"/>
              <a:gd name="T2" fmla="*/ 73 w 560"/>
              <a:gd name="T3" fmla="*/ 131 h 1682"/>
              <a:gd name="T4" fmla="*/ 104 w 560"/>
              <a:gd name="T5" fmla="*/ 228 h 1682"/>
              <a:gd name="T6" fmla="*/ 127 w 560"/>
              <a:gd name="T7" fmla="*/ 334 h 1682"/>
              <a:gd name="T8" fmla="*/ 142 w 560"/>
              <a:gd name="T9" fmla="*/ 423 h 1682"/>
              <a:gd name="T10" fmla="*/ 149 w 560"/>
              <a:gd name="T11" fmla="*/ 501 h 1682"/>
              <a:gd name="T12" fmla="*/ 149 w 560"/>
              <a:gd name="T13" fmla="*/ 563 h 1682"/>
              <a:gd name="T14" fmla="*/ 156 w 560"/>
              <a:gd name="T15" fmla="*/ 607 h 1682"/>
              <a:gd name="T16" fmla="*/ 165 w 560"/>
              <a:gd name="T17" fmla="*/ 651 h 1682"/>
              <a:gd name="T18" fmla="*/ 179 w 560"/>
              <a:gd name="T19" fmla="*/ 713 h 1682"/>
              <a:gd name="T20" fmla="*/ 186 w 560"/>
              <a:gd name="T21" fmla="*/ 766 h 1682"/>
              <a:gd name="T22" fmla="*/ 210 w 560"/>
              <a:gd name="T23" fmla="*/ 810 h 1682"/>
              <a:gd name="T24" fmla="*/ 224 w 560"/>
              <a:gd name="T25" fmla="*/ 846 h 1682"/>
              <a:gd name="T26" fmla="*/ 239 w 560"/>
              <a:gd name="T27" fmla="*/ 871 h 1682"/>
              <a:gd name="T28" fmla="*/ 255 w 560"/>
              <a:gd name="T29" fmla="*/ 890 h 1682"/>
              <a:gd name="T30" fmla="*/ 269 w 560"/>
              <a:gd name="T31" fmla="*/ 916 h 1682"/>
              <a:gd name="T32" fmla="*/ 276 w 560"/>
              <a:gd name="T33" fmla="*/ 933 h 1682"/>
              <a:gd name="T34" fmla="*/ 291 w 560"/>
              <a:gd name="T35" fmla="*/ 952 h 1682"/>
              <a:gd name="T36" fmla="*/ 300 w 560"/>
              <a:gd name="T37" fmla="*/ 960 h 1682"/>
              <a:gd name="T38" fmla="*/ 307 w 560"/>
              <a:gd name="T39" fmla="*/ 977 h 1682"/>
              <a:gd name="T40" fmla="*/ 314 w 560"/>
              <a:gd name="T41" fmla="*/ 986 h 1682"/>
              <a:gd name="T42" fmla="*/ 321 w 560"/>
              <a:gd name="T43" fmla="*/ 1013 h 1682"/>
              <a:gd name="T44" fmla="*/ 335 w 560"/>
              <a:gd name="T45" fmla="*/ 1030 h 1682"/>
              <a:gd name="T46" fmla="*/ 359 w 560"/>
              <a:gd name="T47" fmla="*/ 1058 h 1682"/>
              <a:gd name="T48" fmla="*/ 380 w 560"/>
              <a:gd name="T49" fmla="*/ 1091 h 1682"/>
              <a:gd name="T50" fmla="*/ 404 w 560"/>
              <a:gd name="T51" fmla="*/ 1111 h 1682"/>
              <a:gd name="T52" fmla="*/ 425 w 560"/>
              <a:gd name="T53" fmla="*/ 1127 h 1682"/>
              <a:gd name="T54" fmla="*/ 449 w 560"/>
              <a:gd name="T55" fmla="*/ 1155 h 1682"/>
              <a:gd name="T56" fmla="*/ 456 w 560"/>
              <a:gd name="T57" fmla="*/ 1233 h 1682"/>
              <a:gd name="T58" fmla="*/ 456 w 560"/>
              <a:gd name="T59" fmla="*/ 1347 h 1682"/>
              <a:gd name="T60" fmla="*/ 456 w 560"/>
              <a:gd name="T61" fmla="*/ 1383 h 1682"/>
              <a:gd name="T62" fmla="*/ 463 w 560"/>
              <a:gd name="T63" fmla="*/ 1383 h 1682"/>
              <a:gd name="T64" fmla="*/ 470 w 560"/>
              <a:gd name="T65" fmla="*/ 1392 h 1682"/>
              <a:gd name="T66" fmla="*/ 486 w 560"/>
              <a:gd name="T67" fmla="*/ 1400 h 1682"/>
              <a:gd name="T68" fmla="*/ 501 w 560"/>
              <a:gd name="T69" fmla="*/ 1409 h 1682"/>
              <a:gd name="T70" fmla="*/ 515 w 560"/>
              <a:gd name="T71" fmla="*/ 1417 h 1682"/>
              <a:gd name="T72" fmla="*/ 531 w 560"/>
              <a:gd name="T73" fmla="*/ 1428 h 1682"/>
              <a:gd name="T74" fmla="*/ 531 w 560"/>
              <a:gd name="T75" fmla="*/ 1436 h 1682"/>
              <a:gd name="T76" fmla="*/ 515 w 560"/>
              <a:gd name="T77" fmla="*/ 1462 h 1682"/>
              <a:gd name="T78" fmla="*/ 501 w 560"/>
              <a:gd name="T79" fmla="*/ 1489 h 1682"/>
              <a:gd name="T80" fmla="*/ 493 w 560"/>
              <a:gd name="T81" fmla="*/ 1515 h 1682"/>
              <a:gd name="T82" fmla="*/ 486 w 560"/>
              <a:gd name="T83" fmla="*/ 1542 h 1682"/>
              <a:gd name="T84" fmla="*/ 486 w 560"/>
              <a:gd name="T85" fmla="*/ 1567 h 1682"/>
              <a:gd name="T86" fmla="*/ 493 w 560"/>
              <a:gd name="T87" fmla="*/ 1595 h 1682"/>
              <a:gd name="T88" fmla="*/ 508 w 560"/>
              <a:gd name="T89" fmla="*/ 1629 h 1682"/>
              <a:gd name="T90" fmla="*/ 538 w 560"/>
              <a:gd name="T91" fmla="*/ 1665 h 1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0"/>
              <a:gd name="T139" fmla="*/ 0 h 1682"/>
              <a:gd name="T140" fmla="*/ 560 w 560"/>
              <a:gd name="T141" fmla="*/ 1682 h 1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0" h="1682">
                <a:moveTo>
                  <a:pt x="0" y="0"/>
                </a:moveTo>
                <a:lnTo>
                  <a:pt x="29" y="36"/>
                </a:lnTo>
                <a:lnTo>
                  <a:pt x="52" y="89"/>
                </a:lnTo>
                <a:lnTo>
                  <a:pt x="73" y="131"/>
                </a:lnTo>
                <a:lnTo>
                  <a:pt x="90" y="184"/>
                </a:lnTo>
                <a:lnTo>
                  <a:pt x="104" y="228"/>
                </a:lnTo>
                <a:lnTo>
                  <a:pt x="118" y="281"/>
                </a:lnTo>
                <a:lnTo>
                  <a:pt x="127" y="334"/>
                </a:lnTo>
                <a:lnTo>
                  <a:pt x="134" y="379"/>
                </a:lnTo>
                <a:lnTo>
                  <a:pt x="142" y="423"/>
                </a:lnTo>
                <a:lnTo>
                  <a:pt x="142" y="467"/>
                </a:lnTo>
                <a:lnTo>
                  <a:pt x="149" y="501"/>
                </a:lnTo>
                <a:lnTo>
                  <a:pt x="149" y="537"/>
                </a:lnTo>
                <a:lnTo>
                  <a:pt x="149" y="563"/>
                </a:lnTo>
                <a:lnTo>
                  <a:pt x="156" y="590"/>
                </a:lnTo>
                <a:lnTo>
                  <a:pt x="156" y="607"/>
                </a:lnTo>
                <a:lnTo>
                  <a:pt x="156" y="615"/>
                </a:lnTo>
                <a:lnTo>
                  <a:pt x="165" y="651"/>
                </a:lnTo>
                <a:lnTo>
                  <a:pt x="172" y="687"/>
                </a:lnTo>
                <a:lnTo>
                  <a:pt x="179" y="713"/>
                </a:lnTo>
                <a:lnTo>
                  <a:pt x="179" y="740"/>
                </a:lnTo>
                <a:lnTo>
                  <a:pt x="186" y="766"/>
                </a:lnTo>
                <a:lnTo>
                  <a:pt x="194" y="793"/>
                </a:lnTo>
                <a:lnTo>
                  <a:pt x="210" y="810"/>
                </a:lnTo>
                <a:lnTo>
                  <a:pt x="217" y="827"/>
                </a:lnTo>
                <a:lnTo>
                  <a:pt x="224" y="846"/>
                </a:lnTo>
                <a:lnTo>
                  <a:pt x="231" y="855"/>
                </a:lnTo>
                <a:lnTo>
                  <a:pt x="239" y="871"/>
                </a:lnTo>
                <a:lnTo>
                  <a:pt x="246" y="880"/>
                </a:lnTo>
                <a:lnTo>
                  <a:pt x="255" y="890"/>
                </a:lnTo>
                <a:lnTo>
                  <a:pt x="262" y="907"/>
                </a:lnTo>
                <a:lnTo>
                  <a:pt x="269" y="916"/>
                </a:lnTo>
                <a:lnTo>
                  <a:pt x="276" y="924"/>
                </a:lnTo>
                <a:lnTo>
                  <a:pt x="276" y="933"/>
                </a:lnTo>
                <a:lnTo>
                  <a:pt x="283" y="943"/>
                </a:lnTo>
                <a:lnTo>
                  <a:pt x="291" y="952"/>
                </a:lnTo>
                <a:lnTo>
                  <a:pt x="300" y="960"/>
                </a:lnTo>
                <a:lnTo>
                  <a:pt x="300" y="969"/>
                </a:lnTo>
                <a:lnTo>
                  <a:pt x="307" y="977"/>
                </a:lnTo>
                <a:lnTo>
                  <a:pt x="314" y="986"/>
                </a:lnTo>
                <a:lnTo>
                  <a:pt x="321" y="996"/>
                </a:lnTo>
                <a:lnTo>
                  <a:pt x="321" y="1013"/>
                </a:lnTo>
                <a:lnTo>
                  <a:pt x="328" y="1022"/>
                </a:lnTo>
                <a:lnTo>
                  <a:pt x="335" y="1030"/>
                </a:lnTo>
                <a:lnTo>
                  <a:pt x="344" y="1049"/>
                </a:lnTo>
                <a:lnTo>
                  <a:pt x="359" y="1058"/>
                </a:lnTo>
                <a:lnTo>
                  <a:pt x="366" y="1075"/>
                </a:lnTo>
                <a:lnTo>
                  <a:pt x="380" y="1091"/>
                </a:lnTo>
                <a:lnTo>
                  <a:pt x="389" y="1111"/>
                </a:lnTo>
                <a:lnTo>
                  <a:pt x="404" y="1111"/>
                </a:lnTo>
                <a:lnTo>
                  <a:pt x="418" y="1119"/>
                </a:lnTo>
                <a:lnTo>
                  <a:pt x="425" y="1127"/>
                </a:lnTo>
                <a:lnTo>
                  <a:pt x="441" y="1136"/>
                </a:lnTo>
                <a:lnTo>
                  <a:pt x="449" y="1155"/>
                </a:lnTo>
                <a:lnTo>
                  <a:pt x="449" y="1172"/>
                </a:lnTo>
                <a:lnTo>
                  <a:pt x="456" y="1233"/>
                </a:lnTo>
                <a:lnTo>
                  <a:pt x="456" y="1295"/>
                </a:lnTo>
                <a:lnTo>
                  <a:pt x="456" y="1347"/>
                </a:lnTo>
                <a:lnTo>
                  <a:pt x="456" y="1383"/>
                </a:lnTo>
                <a:lnTo>
                  <a:pt x="463" y="1383"/>
                </a:lnTo>
                <a:lnTo>
                  <a:pt x="463" y="1392"/>
                </a:lnTo>
                <a:lnTo>
                  <a:pt x="470" y="1392"/>
                </a:lnTo>
                <a:lnTo>
                  <a:pt x="479" y="1392"/>
                </a:lnTo>
                <a:lnTo>
                  <a:pt x="486" y="1400"/>
                </a:lnTo>
                <a:lnTo>
                  <a:pt x="493" y="1400"/>
                </a:lnTo>
                <a:lnTo>
                  <a:pt x="501" y="1409"/>
                </a:lnTo>
                <a:lnTo>
                  <a:pt x="508" y="1409"/>
                </a:lnTo>
                <a:lnTo>
                  <a:pt x="515" y="1417"/>
                </a:lnTo>
                <a:lnTo>
                  <a:pt x="524" y="1417"/>
                </a:lnTo>
                <a:lnTo>
                  <a:pt x="531" y="1428"/>
                </a:lnTo>
                <a:lnTo>
                  <a:pt x="531" y="1436"/>
                </a:lnTo>
                <a:lnTo>
                  <a:pt x="531" y="1445"/>
                </a:lnTo>
                <a:lnTo>
                  <a:pt x="515" y="1462"/>
                </a:lnTo>
                <a:lnTo>
                  <a:pt x="508" y="1470"/>
                </a:lnTo>
                <a:lnTo>
                  <a:pt x="501" y="1489"/>
                </a:lnTo>
                <a:lnTo>
                  <a:pt x="493" y="1498"/>
                </a:lnTo>
                <a:lnTo>
                  <a:pt x="493" y="1515"/>
                </a:lnTo>
                <a:lnTo>
                  <a:pt x="486" y="1523"/>
                </a:lnTo>
                <a:lnTo>
                  <a:pt x="486" y="1542"/>
                </a:lnTo>
                <a:lnTo>
                  <a:pt x="486" y="1551"/>
                </a:lnTo>
                <a:lnTo>
                  <a:pt x="486" y="1567"/>
                </a:lnTo>
                <a:lnTo>
                  <a:pt x="486" y="1576"/>
                </a:lnTo>
                <a:lnTo>
                  <a:pt x="493" y="1595"/>
                </a:lnTo>
                <a:lnTo>
                  <a:pt x="501" y="1612"/>
                </a:lnTo>
                <a:lnTo>
                  <a:pt x="508" y="1629"/>
                </a:lnTo>
                <a:lnTo>
                  <a:pt x="524" y="1639"/>
                </a:lnTo>
                <a:lnTo>
                  <a:pt x="538" y="1665"/>
                </a:lnTo>
                <a:lnTo>
                  <a:pt x="560" y="1682"/>
                </a:lnTo>
              </a:path>
            </a:pathLst>
          </a:custGeom>
          <a:noFill/>
          <a:ln w="36513">
            <a:solidFill>
              <a:srgbClr val="F8C5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7" name="Freeform 97">
            <a:extLst>
              <a:ext uri="{FF2B5EF4-FFF2-40B4-BE49-F238E27FC236}">
                <a16:creationId xmlns:a16="http://schemas.microsoft.com/office/drawing/2014/main" id="{9ADB0614-7323-A240-B22F-D904B3D3B56F}"/>
              </a:ext>
            </a:extLst>
          </p:cNvPr>
          <p:cNvSpPr>
            <a:spLocks/>
          </p:cNvSpPr>
          <p:nvPr/>
        </p:nvSpPr>
        <p:spPr bwMode="auto">
          <a:xfrm>
            <a:off x="3003550" y="1289050"/>
            <a:ext cx="892175" cy="2670175"/>
          </a:xfrm>
          <a:custGeom>
            <a:avLst/>
            <a:gdLst>
              <a:gd name="T0" fmla="*/ 38 w 562"/>
              <a:gd name="T1" fmla="*/ 34 h 1682"/>
              <a:gd name="T2" fmla="*/ 83 w 562"/>
              <a:gd name="T3" fmla="*/ 132 h 1682"/>
              <a:gd name="T4" fmla="*/ 120 w 562"/>
              <a:gd name="T5" fmla="*/ 229 h 1682"/>
              <a:gd name="T6" fmla="*/ 142 w 562"/>
              <a:gd name="T7" fmla="*/ 326 h 1682"/>
              <a:gd name="T8" fmla="*/ 151 w 562"/>
              <a:gd name="T9" fmla="*/ 423 h 1682"/>
              <a:gd name="T10" fmla="*/ 158 w 562"/>
              <a:gd name="T11" fmla="*/ 502 h 1682"/>
              <a:gd name="T12" fmla="*/ 158 w 562"/>
              <a:gd name="T13" fmla="*/ 563 h 1682"/>
              <a:gd name="T14" fmla="*/ 158 w 562"/>
              <a:gd name="T15" fmla="*/ 599 h 1682"/>
              <a:gd name="T16" fmla="*/ 165 w 562"/>
              <a:gd name="T17" fmla="*/ 652 h 1682"/>
              <a:gd name="T18" fmla="*/ 172 w 562"/>
              <a:gd name="T19" fmla="*/ 722 h 1682"/>
              <a:gd name="T20" fmla="*/ 187 w 562"/>
              <a:gd name="T21" fmla="*/ 775 h 1682"/>
              <a:gd name="T22" fmla="*/ 203 w 562"/>
              <a:gd name="T23" fmla="*/ 819 h 1682"/>
              <a:gd name="T24" fmla="*/ 225 w 562"/>
              <a:gd name="T25" fmla="*/ 855 h 1682"/>
              <a:gd name="T26" fmla="*/ 241 w 562"/>
              <a:gd name="T27" fmla="*/ 889 h 1682"/>
              <a:gd name="T28" fmla="*/ 255 w 562"/>
              <a:gd name="T29" fmla="*/ 908 h 1682"/>
              <a:gd name="T30" fmla="*/ 269 w 562"/>
              <a:gd name="T31" fmla="*/ 933 h 1682"/>
              <a:gd name="T32" fmla="*/ 286 w 562"/>
              <a:gd name="T33" fmla="*/ 952 h 1682"/>
              <a:gd name="T34" fmla="*/ 300 w 562"/>
              <a:gd name="T35" fmla="*/ 961 h 1682"/>
              <a:gd name="T36" fmla="*/ 307 w 562"/>
              <a:gd name="T37" fmla="*/ 978 h 1682"/>
              <a:gd name="T38" fmla="*/ 314 w 562"/>
              <a:gd name="T39" fmla="*/ 986 h 1682"/>
              <a:gd name="T40" fmla="*/ 321 w 562"/>
              <a:gd name="T41" fmla="*/ 1005 h 1682"/>
              <a:gd name="T42" fmla="*/ 330 w 562"/>
              <a:gd name="T43" fmla="*/ 1022 h 1682"/>
              <a:gd name="T44" fmla="*/ 345 w 562"/>
              <a:gd name="T45" fmla="*/ 1039 h 1682"/>
              <a:gd name="T46" fmla="*/ 359 w 562"/>
              <a:gd name="T47" fmla="*/ 1067 h 1682"/>
              <a:gd name="T48" fmla="*/ 383 w 562"/>
              <a:gd name="T49" fmla="*/ 1092 h 1682"/>
              <a:gd name="T50" fmla="*/ 411 w 562"/>
              <a:gd name="T51" fmla="*/ 1100 h 1682"/>
              <a:gd name="T52" fmla="*/ 435 w 562"/>
              <a:gd name="T53" fmla="*/ 1111 h 1682"/>
              <a:gd name="T54" fmla="*/ 449 w 562"/>
              <a:gd name="T55" fmla="*/ 1145 h 1682"/>
              <a:gd name="T56" fmla="*/ 449 w 562"/>
              <a:gd name="T57" fmla="*/ 1198 h 1682"/>
              <a:gd name="T58" fmla="*/ 456 w 562"/>
              <a:gd name="T59" fmla="*/ 1270 h 1682"/>
              <a:gd name="T60" fmla="*/ 465 w 562"/>
              <a:gd name="T61" fmla="*/ 1340 h 1682"/>
              <a:gd name="T62" fmla="*/ 465 w 562"/>
              <a:gd name="T63" fmla="*/ 1384 h 1682"/>
              <a:gd name="T64" fmla="*/ 465 w 562"/>
              <a:gd name="T65" fmla="*/ 1392 h 1682"/>
              <a:gd name="T66" fmla="*/ 472 w 562"/>
              <a:gd name="T67" fmla="*/ 1392 h 1682"/>
              <a:gd name="T68" fmla="*/ 479 w 562"/>
              <a:gd name="T69" fmla="*/ 1401 h 1682"/>
              <a:gd name="T70" fmla="*/ 494 w 562"/>
              <a:gd name="T71" fmla="*/ 1409 h 1682"/>
              <a:gd name="T72" fmla="*/ 517 w 562"/>
              <a:gd name="T73" fmla="*/ 1418 h 1682"/>
              <a:gd name="T74" fmla="*/ 532 w 562"/>
              <a:gd name="T75" fmla="*/ 1418 h 1682"/>
              <a:gd name="T76" fmla="*/ 539 w 562"/>
              <a:gd name="T77" fmla="*/ 1437 h 1682"/>
              <a:gd name="T78" fmla="*/ 539 w 562"/>
              <a:gd name="T79" fmla="*/ 1445 h 1682"/>
              <a:gd name="T80" fmla="*/ 524 w 562"/>
              <a:gd name="T81" fmla="*/ 1471 h 1682"/>
              <a:gd name="T82" fmla="*/ 510 w 562"/>
              <a:gd name="T83" fmla="*/ 1498 h 1682"/>
              <a:gd name="T84" fmla="*/ 494 w 562"/>
              <a:gd name="T85" fmla="*/ 1524 h 1682"/>
              <a:gd name="T86" fmla="*/ 487 w 562"/>
              <a:gd name="T87" fmla="*/ 1551 h 1682"/>
              <a:gd name="T88" fmla="*/ 487 w 562"/>
              <a:gd name="T89" fmla="*/ 1576 h 1682"/>
              <a:gd name="T90" fmla="*/ 494 w 562"/>
              <a:gd name="T91" fmla="*/ 1604 h 1682"/>
              <a:gd name="T92" fmla="*/ 510 w 562"/>
              <a:gd name="T93" fmla="*/ 1629 h 1682"/>
              <a:gd name="T94" fmla="*/ 539 w 562"/>
              <a:gd name="T95" fmla="*/ 1665 h 16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2"/>
              <a:gd name="T145" fmla="*/ 0 h 1682"/>
              <a:gd name="T146" fmla="*/ 562 w 562"/>
              <a:gd name="T147" fmla="*/ 1682 h 16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2" h="1682">
                <a:moveTo>
                  <a:pt x="0" y="0"/>
                </a:moveTo>
                <a:lnTo>
                  <a:pt x="38" y="34"/>
                </a:lnTo>
                <a:lnTo>
                  <a:pt x="59" y="87"/>
                </a:lnTo>
                <a:lnTo>
                  <a:pt x="83" y="132"/>
                </a:lnTo>
                <a:lnTo>
                  <a:pt x="104" y="184"/>
                </a:lnTo>
                <a:lnTo>
                  <a:pt x="120" y="229"/>
                </a:lnTo>
                <a:lnTo>
                  <a:pt x="135" y="282"/>
                </a:lnTo>
                <a:lnTo>
                  <a:pt x="142" y="326"/>
                </a:lnTo>
                <a:lnTo>
                  <a:pt x="151" y="379"/>
                </a:lnTo>
                <a:lnTo>
                  <a:pt x="151" y="423"/>
                </a:lnTo>
                <a:lnTo>
                  <a:pt x="158" y="457"/>
                </a:lnTo>
                <a:lnTo>
                  <a:pt x="158" y="502"/>
                </a:lnTo>
                <a:lnTo>
                  <a:pt x="158" y="538"/>
                </a:lnTo>
                <a:lnTo>
                  <a:pt x="158" y="563"/>
                </a:lnTo>
                <a:lnTo>
                  <a:pt x="158" y="582"/>
                </a:lnTo>
                <a:lnTo>
                  <a:pt x="158" y="599"/>
                </a:lnTo>
                <a:lnTo>
                  <a:pt x="158" y="608"/>
                </a:lnTo>
                <a:lnTo>
                  <a:pt x="165" y="652"/>
                </a:lnTo>
                <a:lnTo>
                  <a:pt x="165" y="688"/>
                </a:lnTo>
                <a:lnTo>
                  <a:pt x="172" y="722"/>
                </a:lnTo>
                <a:lnTo>
                  <a:pt x="180" y="749"/>
                </a:lnTo>
                <a:lnTo>
                  <a:pt x="187" y="775"/>
                </a:lnTo>
                <a:lnTo>
                  <a:pt x="196" y="802"/>
                </a:lnTo>
                <a:lnTo>
                  <a:pt x="203" y="819"/>
                </a:lnTo>
                <a:lnTo>
                  <a:pt x="210" y="836"/>
                </a:lnTo>
                <a:lnTo>
                  <a:pt x="225" y="855"/>
                </a:lnTo>
                <a:lnTo>
                  <a:pt x="232" y="872"/>
                </a:lnTo>
                <a:lnTo>
                  <a:pt x="241" y="889"/>
                </a:lnTo>
                <a:lnTo>
                  <a:pt x="248" y="899"/>
                </a:lnTo>
                <a:lnTo>
                  <a:pt x="255" y="908"/>
                </a:lnTo>
                <a:lnTo>
                  <a:pt x="262" y="925"/>
                </a:lnTo>
                <a:lnTo>
                  <a:pt x="269" y="933"/>
                </a:lnTo>
                <a:lnTo>
                  <a:pt x="286" y="942"/>
                </a:lnTo>
                <a:lnTo>
                  <a:pt x="286" y="952"/>
                </a:lnTo>
                <a:lnTo>
                  <a:pt x="293" y="952"/>
                </a:lnTo>
                <a:lnTo>
                  <a:pt x="300" y="961"/>
                </a:lnTo>
                <a:lnTo>
                  <a:pt x="300" y="969"/>
                </a:lnTo>
                <a:lnTo>
                  <a:pt x="307" y="978"/>
                </a:lnTo>
                <a:lnTo>
                  <a:pt x="314" y="986"/>
                </a:lnTo>
                <a:lnTo>
                  <a:pt x="314" y="995"/>
                </a:lnTo>
                <a:lnTo>
                  <a:pt x="321" y="1005"/>
                </a:lnTo>
                <a:lnTo>
                  <a:pt x="321" y="1014"/>
                </a:lnTo>
                <a:lnTo>
                  <a:pt x="330" y="1022"/>
                </a:lnTo>
                <a:lnTo>
                  <a:pt x="338" y="1031"/>
                </a:lnTo>
                <a:lnTo>
                  <a:pt x="345" y="1039"/>
                </a:lnTo>
                <a:lnTo>
                  <a:pt x="352" y="1048"/>
                </a:lnTo>
                <a:lnTo>
                  <a:pt x="359" y="1067"/>
                </a:lnTo>
                <a:lnTo>
                  <a:pt x="375" y="1084"/>
                </a:lnTo>
                <a:lnTo>
                  <a:pt x="383" y="1092"/>
                </a:lnTo>
                <a:lnTo>
                  <a:pt x="397" y="1100"/>
                </a:lnTo>
                <a:lnTo>
                  <a:pt x="411" y="1100"/>
                </a:lnTo>
                <a:lnTo>
                  <a:pt x="427" y="1100"/>
                </a:lnTo>
                <a:lnTo>
                  <a:pt x="435" y="1111"/>
                </a:lnTo>
                <a:lnTo>
                  <a:pt x="442" y="1120"/>
                </a:lnTo>
                <a:lnTo>
                  <a:pt x="449" y="1145"/>
                </a:lnTo>
                <a:lnTo>
                  <a:pt x="449" y="1172"/>
                </a:lnTo>
                <a:lnTo>
                  <a:pt x="449" y="1198"/>
                </a:lnTo>
                <a:lnTo>
                  <a:pt x="456" y="1234"/>
                </a:lnTo>
                <a:lnTo>
                  <a:pt x="456" y="1270"/>
                </a:lnTo>
                <a:lnTo>
                  <a:pt x="456" y="1304"/>
                </a:lnTo>
                <a:lnTo>
                  <a:pt x="465" y="1340"/>
                </a:lnTo>
                <a:lnTo>
                  <a:pt x="465" y="1365"/>
                </a:lnTo>
                <a:lnTo>
                  <a:pt x="465" y="1384"/>
                </a:lnTo>
                <a:lnTo>
                  <a:pt x="465" y="1392"/>
                </a:lnTo>
                <a:lnTo>
                  <a:pt x="472" y="1392"/>
                </a:lnTo>
                <a:lnTo>
                  <a:pt x="479" y="1401"/>
                </a:lnTo>
                <a:lnTo>
                  <a:pt x="487" y="1401"/>
                </a:lnTo>
                <a:lnTo>
                  <a:pt x="494" y="1409"/>
                </a:lnTo>
                <a:lnTo>
                  <a:pt x="501" y="1409"/>
                </a:lnTo>
                <a:lnTo>
                  <a:pt x="517" y="1418"/>
                </a:lnTo>
                <a:lnTo>
                  <a:pt x="524" y="1418"/>
                </a:lnTo>
                <a:lnTo>
                  <a:pt x="532" y="1418"/>
                </a:lnTo>
                <a:lnTo>
                  <a:pt x="532" y="1426"/>
                </a:lnTo>
                <a:lnTo>
                  <a:pt x="539" y="1437"/>
                </a:lnTo>
                <a:lnTo>
                  <a:pt x="539" y="1445"/>
                </a:lnTo>
                <a:lnTo>
                  <a:pt x="532" y="1454"/>
                </a:lnTo>
                <a:lnTo>
                  <a:pt x="524" y="1471"/>
                </a:lnTo>
                <a:lnTo>
                  <a:pt x="517" y="1479"/>
                </a:lnTo>
                <a:lnTo>
                  <a:pt x="510" y="1498"/>
                </a:lnTo>
                <a:lnTo>
                  <a:pt x="501" y="1515"/>
                </a:lnTo>
                <a:lnTo>
                  <a:pt x="494" y="1524"/>
                </a:lnTo>
                <a:lnTo>
                  <a:pt x="487" y="1532"/>
                </a:lnTo>
                <a:lnTo>
                  <a:pt x="487" y="1551"/>
                </a:lnTo>
                <a:lnTo>
                  <a:pt x="487" y="1560"/>
                </a:lnTo>
                <a:lnTo>
                  <a:pt x="487" y="1576"/>
                </a:lnTo>
                <a:lnTo>
                  <a:pt x="487" y="1585"/>
                </a:lnTo>
                <a:lnTo>
                  <a:pt x="494" y="1604"/>
                </a:lnTo>
                <a:lnTo>
                  <a:pt x="501" y="1612"/>
                </a:lnTo>
                <a:lnTo>
                  <a:pt x="510" y="1629"/>
                </a:lnTo>
                <a:lnTo>
                  <a:pt x="524" y="1648"/>
                </a:lnTo>
                <a:lnTo>
                  <a:pt x="539" y="1665"/>
                </a:lnTo>
                <a:lnTo>
                  <a:pt x="562" y="1682"/>
                </a:lnTo>
              </a:path>
            </a:pathLst>
          </a:custGeom>
          <a:noFill/>
          <a:ln w="36513">
            <a:solidFill>
              <a:srgbClr val="FAC7A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8" name="Freeform 98">
            <a:extLst>
              <a:ext uri="{FF2B5EF4-FFF2-40B4-BE49-F238E27FC236}">
                <a16:creationId xmlns:a16="http://schemas.microsoft.com/office/drawing/2014/main" id="{B45516BE-AB01-8B45-9C69-8CFA297A24CC}"/>
              </a:ext>
            </a:extLst>
          </p:cNvPr>
          <p:cNvSpPr>
            <a:spLocks/>
          </p:cNvSpPr>
          <p:nvPr/>
        </p:nvSpPr>
        <p:spPr bwMode="auto">
          <a:xfrm>
            <a:off x="3040063" y="1276350"/>
            <a:ext cx="949325" cy="2740025"/>
          </a:xfrm>
          <a:custGeom>
            <a:avLst/>
            <a:gdLst>
              <a:gd name="T0" fmla="*/ 36 w 598"/>
              <a:gd name="T1" fmla="*/ 34 h 1726"/>
              <a:gd name="T2" fmla="*/ 90 w 598"/>
              <a:gd name="T3" fmla="*/ 131 h 1726"/>
              <a:gd name="T4" fmla="*/ 128 w 598"/>
              <a:gd name="T5" fmla="*/ 228 h 1726"/>
              <a:gd name="T6" fmla="*/ 142 w 598"/>
              <a:gd name="T7" fmla="*/ 326 h 1726"/>
              <a:gd name="T8" fmla="*/ 157 w 598"/>
              <a:gd name="T9" fmla="*/ 421 h 1726"/>
              <a:gd name="T10" fmla="*/ 157 w 598"/>
              <a:gd name="T11" fmla="*/ 501 h 1726"/>
              <a:gd name="T12" fmla="*/ 149 w 598"/>
              <a:gd name="T13" fmla="*/ 563 h 1726"/>
              <a:gd name="T14" fmla="*/ 149 w 598"/>
              <a:gd name="T15" fmla="*/ 599 h 1726"/>
              <a:gd name="T16" fmla="*/ 157 w 598"/>
              <a:gd name="T17" fmla="*/ 652 h 1726"/>
              <a:gd name="T18" fmla="*/ 164 w 598"/>
              <a:gd name="T19" fmla="*/ 721 h 1726"/>
              <a:gd name="T20" fmla="*/ 180 w 598"/>
              <a:gd name="T21" fmla="*/ 783 h 1726"/>
              <a:gd name="T22" fmla="*/ 194 w 598"/>
              <a:gd name="T23" fmla="*/ 836 h 1726"/>
              <a:gd name="T24" fmla="*/ 218 w 598"/>
              <a:gd name="T25" fmla="*/ 872 h 1726"/>
              <a:gd name="T26" fmla="*/ 232 w 598"/>
              <a:gd name="T27" fmla="*/ 907 h 1726"/>
              <a:gd name="T28" fmla="*/ 254 w 598"/>
              <a:gd name="T29" fmla="*/ 924 h 1726"/>
              <a:gd name="T30" fmla="*/ 270 w 598"/>
              <a:gd name="T31" fmla="*/ 950 h 1726"/>
              <a:gd name="T32" fmla="*/ 284 w 598"/>
              <a:gd name="T33" fmla="*/ 960 h 1726"/>
              <a:gd name="T34" fmla="*/ 298 w 598"/>
              <a:gd name="T35" fmla="*/ 977 h 1726"/>
              <a:gd name="T36" fmla="*/ 307 w 598"/>
              <a:gd name="T37" fmla="*/ 986 h 1726"/>
              <a:gd name="T38" fmla="*/ 315 w 598"/>
              <a:gd name="T39" fmla="*/ 1003 h 1726"/>
              <a:gd name="T40" fmla="*/ 322 w 598"/>
              <a:gd name="T41" fmla="*/ 1013 h 1726"/>
              <a:gd name="T42" fmla="*/ 329 w 598"/>
              <a:gd name="T43" fmla="*/ 1030 h 1726"/>
              <a:gd name="T44" fmla="*/ 343 w 598"/>
              <a:gd name="T45" fmla="*/ 1047 h 1726"/>
              <a:gd name="T46" fmla="*/ 360 w 598"/>
              <a:gd name="T47" fmla="*/ 1066 h 1726"/>
              <a:gd name="T48" fmla="*/ 381 w 598"/>
              <a:gd name="T49" fmla="*/ 1092 h 1726"/>
              <a:gd name="T50" fmla="*/ 404 w 598"/>
              <a:gd name="T51" fmla="*/ 1092 h 1726"/>
              <a:gd name="T52" fmla="*/ 433 w 598"/>
              <a:gd name="T53" fmla="*/ 1100 h 1726"/>
              <a:gd name="T54" fmla="*/ 449 w 598"/>
              <a:gd name="T55" fmla="*/ 1136 h 1726"/>
              <a:gd name="T56" fmla="*/ 449 w 598"/>
              <a:gd name="T57" fmla="*/ 1197 h 1726"/>
              <a:gd name="T58" fmla="*/ 456 w 598"/>
              <a:gd name="T59" fmla="*/ 1278 h 1726"/>
              <a:gd name="T60" fmla="*/ 456 w 598"/>
              <a:gd name="T61" fmla="*/ 1348 h 1726"/>
              <a:gd name="T62" fmla="*/ 464 w 598"/>
              <a:gd name="T63" fmla="*/ 1400 h 1726"/>
              <a:gd name="T64" fmla="*/ 464 w 598"/>
              <a:gd name="T65" fmla="*/ 1409 h 1726"/>
              <a:gd name="T66" fmla="*/ 471 w 598"/>
              <a:gd name="T67" fmla="*/ 1409 h 1726"/>
              <a:gd name="T68" fmla="*/ 487 w 598"/>
              <a:gd name="T69" fmla="*/ 1409 h 1726"/>
              <a:gd name="T70" fmla="*/ 509 w 598"/>
              <a:gd name="T71" fmla="*/ 1417 h 1726"/>
              <a:gd name="T72" fmla="*/ 523 w 598"/>
              <a:gd name="T73" fmla="*/ 1426 h 1726"/>
              <a:gd name="T74" fmla="*/ 532 w 598"/>
              <a:gd name="T75" fmla="*/ 1434 h 1726"/>
              <a:gd name="T76" fmla="*/ 539 w 598"/>
              <a:gd name="T77" fmla="*/ 1445 h 1726"/>
              <a:gd name="T78" fmla="*/ 532 w 598"/>
              <a:gd name="T79" fmla="*/ 1462 h 1726"/>
              <a:gd name="T80" fmla="*/ 509 w 598"/>
              <a:gd name="T81" fmla="*/ 1498 h 1726"/>
              <a:gd name="T82" fmla="*/ 494 w 598"/>
              <a:gd name="T83" fmla="*/ 1523 h 1726"/>
              <a:gd name="T84" fmla="*/ 478 w 598"/>
              <a:gd name="T85" fmla="*/ 1559 h 1726"/>
              <a:gd name="T86" fmla="*/ 478 w 598"/>
              <a:gd name="T87" fmla="*/ 1584 h 1726"/>
              <a:gd name="T88" fmla="*/ 487 w 598"/>
              <a:gd name="T89" fmla="*/ 1612 h 1726"/>
              <a:gd name="T90" fmla="*/ 509 w 598"/>
              <a:gd name="T91" fmla="*/ 1646 h 1726"/>
              <a:gd name="T92" fmla="*/ 546 w 598"/>
              <a:gd name="T93" fmla="*/ 1682 h 1726"/>
              <a:gd name="T94" fmla="*/ 598 w 598"/>
              <a:gd name="T95" fmla="*/ 1726 h 1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8"/>
              <a:gd name="T145" fmla="*/ 0 h 1726"/>
              <a:gd name="T146" fmla="*/ 598 w 598"/>
              <a:gd name="T147" fmla="*/ 1726 h 1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8" h="1726">
                <a:moveTo>
                  <a:pt x="0" y="0"/>
                </a:moveTo>
                <a:lnTo>
                  <a:pt x="36" y="34"/>
                </a:lnTo>
                <a:lnTo>
                  <a:pt x="67" y="87"/>
                </a:lnTo>
                <a:lnTo>
                  <a:pt x="90" y="131"/>
                </a:lnTo>
                <a:lnTo>
                  <a:pt x="112" y="184"/>
                </a:lnTo>
                <a:lnTo>
                  <a:pt x="128" y="228"/>
                </a:lnTo>
                <a:lnTo>
                  <a:pt x="135" y="281"/>
                </a:lnTo>
                <a:lnTo>
                  <a:pt x="142" y="326"/>
                </a:lnTo>
                <a:lnTo>
                  <a:pt x="149" y="379"/>
                </a:lnTo>
                <a:lnTo>
                  <a:pt x="157" y="421"/>
                </a:lnTo>
                <a:lnTo>
                  <a:pt x="157" y="457"/>
                </a:lnTo>
                <a:lnTo>
                  <a:pt x="157" y="501"/>
                </a:lnTo>
                <a:lnTo>
                  <a:pt x="157" y="527"/>
                </a:lnTo>
                <a:lnTo>
                  <a:pt x="149" y="563"/>
                </a:lnTo>
                <a:lnTo>
                  <a:pt x="149" y="580"/>
                </a:lnTo>
                <a:lnTo>
                  <a:pt x="149" y="599"/>
                </a:lnTo>
                <a:lnTo>
                  <a:pt x="149" y="607"/>
                </a:lnTo>
                <a:lnTo>
                  <a:pt x="157" y="652"/>
                </a:lnTo>
                <a:lnTo>
                  <a:pt x="157" y="685"/>
                </a:lnTo>
                <a:lnTo>
                  <a:pt x="164" y="721"/>
                </a:lnTo>
                <a:lnTo>
                  <a:pt x="173" y="757"/>
                </a:lnTo>
                <a:lnTo>
                  <a:pt x="180" y="783"/>
                </a:lnTo>
                <a:lnTo>
                  <a:pt x="187" y="810"/>
                </a:lnTo>
                <a:lnTo>
                  <a:pt x="194" y="836"/>
                </a:lnTo>
                <a:lnTo>
                  <a:pt x="202" y="855"/>
                </a:lnTo>
                <a:lnTo>
                  <a:pt x="218" y="872"/>
                </a:lnTo>
                <a:lnTo>
                  <a:pt x="225" y="888"/>
                </a:lnTo>
                <a:lnTo>
                  <a:pt x="232" y="907"/>
                </a:lnTo>
                <a:lnTo>
                  <a:pt x="239" y="916"/>
                </a:lnTo>
                <a:lnTo>
                  <a:pt x="254" y="924"/>
                </a:lnTo>
                <a:lnTo>
                  <a:pt x="263" y="941"/>
                </a:lnTo>
                <a:lnTo>
                  <a:pt x="270" y="950"/>
                </a:lnTo>
                <a:lnTo>
                  <a:pt x="277" y="950"/>
                </a:lnTo>
                <a:lnTo>
                  <a:pt x="284" y="960"/>
                </a:lnTo>
                <a:lnTo>
                  <a:pt x="291" y="969"/>
                </a:lnTo>
                <a:lnTo>
                  <a:pt x="298" y="977"/>
                </a:lnTo>
                <a:lnTo>
                  <a:pt x="298" y="986"/>
                </a:lnTo>
                <a:lnTo>
                  <a:pt x="307" y="986"/>
                </a:lnTo>
                <a:lnTo>
                  <a:pt x="307" y="994"/>
                </a:lnTo>
                <a:lnTo>
                  <a:pt x="315" y="1003"/>
                </a:lnTo>
                <a:lnTo>
                  <a:pt x="322" y="1013"/>
                </a:lnTo>
                <a:lnTo>
                  <a:pt x="322" y="1022"/>
                </a:lnTo>
                <a:lnTo>
                  <a:pt x="329" y="1030"/>
                </a:lnTo>
                <a:lnTo>
                  <a:pt x="336" y="1039"/>
                </a:lnTo>
                <a:lnTo>
                  <a:pt x="343" y="1047"/>
                </a:lnTo>
                <a:lnTo>
                  <a:pt x="352" y="1056"/>
                </a:lnTo>
                <a:lnTo>
                  <a:pt x="360" y="1066"/>
                </a:lnTo>
                <a:lnTo>
                  <a:pt x="374" y="1083"/>
                </a:lnTo>
                <a:lnTo>
                  <a:pt x="381" y="1092"/>
                </a:lnTo>
                <a:lnTo>
                  <a:pt x="397" y="1092"/>
                </a:lnTo>
                <a:lnTo>
                  <a:pt x="404" y="1092"/>
                </a:lnTo>
                <a:lnTo>
                  <a:pt x="419" y="1092"/>
                </a:lnTo>
                <a:lnTo>
                  <a:pt x="433" y="1100"/>
                </a:lnTo>
                <a:lnTo>
                  <a:pt x="442" y="1108"/>
                </a:lnTo>
                <a:lnTo>
                  <a:pt x="449" y="1136"/>
                </a:lnTo>
                <a:lnTo>
                  <a:pt x="449" y="1172"/>
                </a:lnTo>
                <a:lnTo>
                  <a:pt x="449" y="1197"/>
                </a:lnTo>
                <a:lnTo>
                  <a:pt x="449" y="1233"/>
                </a:lnTo>
                <a:lnTo>
                  <a:pt x="456" y="1278"/>
                </a:lnTo>
                <a:lnTo>
                  <a:pt x="456" y="1312"/>
                </a:lnTo>
                <a:lnTo>
                  <a:pt x="456" y="1348"/>
                </a:lnTo>
                <a:lnTo>
                  <a:pt x="464" y="1381"/>
                </a:lnTo>
                <a:lnTo>
                  <a:pt x="464" y="1400"/>
                </a:lnTo>
                <a:lnTo>
                  <a:pt x="464" y="1409"/>
                </a:lnTo>
                <a:lnTo>
                  <a:pt x="471" y="1409"/>
                </a:lnTo>
                <a:lnTo>
                  <a:pt x="478" y="1409"/>
                </a:lnTo>
                <a:lnTo>
                  <a:pt x="487" y="1409"/>
                </a:lnTo>
                <a:lnTo>
                  <a:pt x="501" y="1417"/>
                </a:lnTo>
                <a:lnTo>
                  <a:pt x="509" y="1417"/>
                </a:lnTo>
                <a:lnTo>
                  <a:pt x="516" y="1417"/>
                </a:lnTo>
                <a:lnTo>
                  <a:pt x="523" y="1426"/>
                </a:lnTo>
                <a:lnTo>
                  <a:pt x="532" y="1426"/>
                </a:lnTo>
                <a:lnTo>
                  <a:pt x="532" y="1434"/>
                </a:lnTo>
                <a:lnTo>
                  <a:pt x="539" y="1434"/>
                </a:lnTo>
                <a:lnTo>
                  <a:pt x="539" y="1445"/>
                </a:lnTo>
                <a:lnTo>
                  <a:pt x="539" y="1453"/>
                </a:lnTo>
                <a:lnTo>
                  <a:pt x="532" y="1462"/>
                </a:lnTo>
                <a:lnTo>
                  <a:pt x="523" y="1479"/>
                </a:lnTo>
                <a:lnTo>
                  <a:pt x="509" y="1498"/>
                </a:lnTo>
                <a:lnTo>
                  <a:pt x="501" y="1515"/>
                </a:lnTo>
                <a:lnTo>
                  <a:pt x="494" y="1523"/>
                </a:lnTo>
                <a:lnTo>
                  <a:pt x="487" y="1540"/>
                </a:lnTo>
                <a:lnTo>
                  <a:pt x="478" y="1559"/>
                </a:lnTo>
                <a:lnTo>
                  <a:pt x="478" y="1568"/>
                </a:lnTo>
                <a:lnTo>
                  <a:pt x="478" y="1584"/>
                </a:lnTo>
                <a:lnTo>
                  <a:pt x="478" y="1604"/>
                </a:lnTo>
                <a:lnTo>
                  <a:pt x="487" y="1612"/>
                </a:lnTo>
                <a:lnTo>
                  <a:pt x="494" y="1629"/>
                </a:lnTo>
                <a:lnTo>
                  <a:pt x="509" y="1646"/>
                </a:lnTo>
                <a:lnTo>
                  <a:pt x="523" y="1665"/>
                </a:lnTo>
                <a:lnTo>
                  <a:pt x="546" y="1682"/>
                </a:lnTo>
                <a:lnTo>
                  <a:pt x="568" y="1709"/>
                </a:lnTo>
                <a:lnTo>
                  <a:pt x="598" y="1726"/>
                </a:lnTo>
              </a:path>
            </a:pathLst>
          </a:custGeom>
          <a:noFill/>
          <a:ln w="36513">
            <a:solidFill>
              <a:srgbClr val="FDCA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69" name="Freeform 99">
            <a:extLst>
              <a:ext uri="{FF2B5EF4-FFF2-40B4-BE49-F238E27FC236}">
                <a16:creationId xmlns:a16="http://schemas.microsoft.com/office/drawing/2014/main" id="{1CC08635-05D7-C843-BBD5-ED8FA89F2B7E}"/>
              </a:ext>
            </a:extLst>
          </p:cNvPr>
          <p:cNvSpPr>
            <a:spLocks/>
          </p:cNvSpPr>
          <p:nvPr/>
        </p:nvSpPr>
        <p:spPr bwMode="auto">
          <a:xfrm>
            <a:off x="3063875" y="1258888"/>
            <a:ext cx="936625" cy="2730500"/>
          </a:xfrm>
          <a:custGeom>
            <a:avLst/>
            <a:gdLst>
              <a:gd name="T0" fmla="*/ 38 w 590"/>
              <a:gd name="T1" fmla="*/ 45 h 1720"/>
              <a:gd name="T2" fmla="*/ 97 w 590"/>
              <a:gd name="T3" fmla="*/ 134 h 1720"/>
              <a:gd name="T4" fmla="*/ 134 w 590"/>
              <a:gd name="T5" fmla="*/ 231 h 1720"/>
              <a:gd name="T6" fmla="*/ 158 w 590"/>
              <a:gd name="T7" fmla="*/ 326 h 1720"/>
              <a:gd name="T8" fmla="*/ 165 w 590"/>
              <a:gd name="T9" fmla="*/ 423 h 1720"/>
              <a:gd name="T10" fmla="*/ 165 w 590"/>
              <a:gd name="T11" fmla="*/ 495 h 1720"/>
              <a:gd name="T12" fmla="*/ 158 w 590"/>
              <a:gd name="T13" fmla="*/ 557 h 1720"/>
              <a:gd name="T14" fmla="*/ 149 w 590"/>
              <a:gd name="T15" fmla="*/ 591 h 1720"/>
              <a:gd name="T16" fmla="*/ 158 w 590"/>
              <a:gd name="T17" fmla="*/ 643 h 1720"/>
              <a:gd name="T18" fmla="*/ 165 w 590"/>
              <a:gd name="T19" fmla="*/ 732 h 1720"/>
              <a:gd name="T20" fmla="*/ 179 w 590"/>
              <a:gd name="T21" fmla="*/ 802 h 1720"/>
              <a:gd name="T22" fmla="*/ 194 w 590"/>
              <a:gd name="T23" fmla="*/ 847 h 1720"/>
              <a:gd name="T24" fmla="*/ 217 w 590"/>
              <a:gd name="T25" fmla="*/ 891 h 1720"/>
              <a:gd name="T26" fmla="*/ 231 w 590"/>
              <a:gd name="T27" fmla="*/ 927 h 1720"/>
              <a:gd name="T28" fmla="*/ 255 w 590"/>
              <a:gd name="T29" fmla="*/ 944 h 1720"/>
              <a:gd name="T30" fmla="*/ 276 w 590"/>
              <a:gd name="T31" fmla="*/ 961 h 1720"/>
              <a:gd name="T32" fmla="*/ 292 w 590"/>
              <a:gd name="T33" fmla="*/ 980 h 1720"/>
              <a:gd name="T34" fmla="*/ 307 w 590"/>
              <a:gd name="T35" fmla="*/ 997 h 1720"/>
              <a:gd name="T36" fmla="*/ 307 w 590"/>
              <a:gd name="T37" fmla="*/ 1005 h 1720"/>
              <a:gd name="T38" fmla="*/ 314 w 590"/>
              <a:gd name="T39" fmla="*/ 1014 h 1720"/>
              <a:gd name="T40" fmla="*/ 321 w 590"/>
              <a:gd name="T41" fmla="*/ 1024 h 1720"/>
              <a:gd name="T42" fmla="*/ 337 w 590"/>
              <a:gd name="T43" fmla="*/ 1041 h 1720"/>
              <a:gd name="T44" fmla="*/ 352 w 590"/>
              <a:gd name="T45" fmla="*/ 1058 h 1720"/>
              <a:gd name="T46" fmla="*/ 366 w 590"/>
              <a:gd name="T47" fmla="*/ 1077 h 1720"/>
              <a:gd name="T48" fmla="*/ 389 w 590"/>
              <a:gd name="T49" fmla="*/ 1094 h 1720"/>
              <a:gd name="T50" fmla="*/ 411 w 590"/>
              <a:gd name="T51" fmla="*/ 1086 h 1720"/>
              <a:gd name="T52" fmla="*/ 434 w 590"/>
              <a:gd name="T53" fmla="*/ 1094 h 1720"/>
              <a:gd name="T54" fmla="*/ 449 w 590"/>
              <a:gd name="T55" fmla="*/ 1130 h 1720"/>
              <a:gd name="T56" fmla="*/ 449 w 590"/>
              <a:gd name="T57" fmla="*/ 1200 h 1720"/>
              <a:gd name="T58" fmla="*/ 456 w 590"/>
              <a:gd name="T59" fmla="*/ 1278 h 1720"/>
              <a:gd name="T60" fmla="*/ 463 w 590"/>
              <a:gd name="T61" fmla="*/ 1359 h 1720"/>
              <a:gd name="T62" fmla="*/ 472 w 590"/>
              <a:gd name="T63" fmla="*/ 1411 h 1720"/>
              <a:gd name="T64" fmla="*/ 472 w 590"/>
              <a:gd name="T65" fmla="*/ 1420 h 1720"/>
              <a:gd name="T66" fmla="*/ 479 w 590"/>
              <a:gd name="T67" fmla="*/ 1420 h 1720"/>
              <a:gd name="T68" fmla="*/ 494 w 590"/>
              <a:gd name="T69" fmla="*/ 1420 h 1720"/>
              <a:gd name="T70" fmla="*/ 517 w 590"/>
              <a:gd name="T71" fmla="*/ 1428 h 1720"/>
              <a:gd name="T72" fmla="*/ 531 w 590"/>
              <a:gd name="T73" fmla="*/ 1437 h 1720"/>
              <a:gd name="T74" fmla="*/ 538 w 590"/>
              <a:gd name="T75" fmla="*/ 1445 h 1720"/>
              <a:gd name="T76" fmla="*/ 546 w 590"/>
              <a:gd name="T77" fmla="*/ 1456 h 1720"/>
              <a:gd name="T78" fmla="*/ 538 w 590"/>
              <a:gd name="T79" fmla="*/ 1473 h 1720"/>
              <a:gd name="T80" fmla="*/ 517 w 590"/>
              <a:gd name="T81" fmla="*/ 1498 h 1720"/>
              <a:gd name="T82" fmla="*/ 494 w 590"/>
              <a:gd name="T83" fmla="*/ 1534 h 1720"/>
              <a:gd name="T84" fmla="*/ 479 w 590"/>
              <a:gd name="T85" fmla="*/ 1562 h 1720"/>
              <a:gd name="T86" fmla="*/ 472 w 590"/>
              <a:gd name="T87" fmla="*/ 1587 h 1720"/>
              <a:gd name="T88" fmla="*/ 479 w 590"/>
              <a:gd name="T89" fmla="*/ 1615 h 1720"/>
              <a:gd name="T90" fmla="*/ 501 w 590"/>
              <a:gd name="T91" fmla="*/ 1640 h 1720"/>
              <a:gd name="T92" fmla="*/ 538 w 590"/>
              <a:gd name="T93" fmla="*/ 1676 h 1720"/>
              <a:gd name="T94" fmla="*/ 590 w 590"/>
              <a:gd name="T95" fmla="*/ 1720 h 1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0"/>
              <a:gd name="T145" fmla="*/ 0 h 1720"/>
              <a:gd name="T146" fmla="*/ 590 w 590"/>
              <a:gd name="T147" fmla="*/ 1720 h 17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0" h="1720">
                <a:moveTo>
                  <a:pt x="0" y="0"/>
                </a:moveTo>
                <a:lnTo>
                  <a:pt x="38" y="45"/>
                </a:lnTo>
                <a:lnTo>
                  <a:pt x="75" y="89"/>
                </a:lnTo>
                <a:lnTo>
                  <a:pt x="97" y="134"/>
                </a:lnTo>
                <a:lnTo>
                  <a:pt x="120" y="178"/>
                </a:lnTo>
                <a:lnTo>
                  <a:pt x="134" y="231"/>
                </a:lnTo>
                <a:lnTo>
                  <a:pt x="149" y="284"/>
                </a:lnTo>
                <a:lnTo>
                  <a:pt x="158" y="326"/>
                </a:lnTo>
                <a:lnTo>
                  <a:pt x="165" y="371"/>
                </a:lnTo>
                <a:lnTo>
                  <a:pt x="165" y="423"/>
                </a:lnTo>
                <a:lnTo>
                  <a:pt x="165" y="459"/>
                </a:lnTo>
                <a:lnTo>
                  <a:pt x="165" y="495"/>
                </a:lnTo>
                <a:lnTo>
                  <a:pt x="158" y="529"/>
                </a:lnTo>
                <a:lnTo>
                  <a:pt x="158" y="557"/>
                </a:lnTo>
                <a:lnTo>
                  <a:pt x="158" y="582"/>
                </a:lnTo>
                <a:lnTo>
                  <a:pt x="149" y="591"/>
                </a:lnTo>
                <a:lnTo>
                  <a:pt x="149" y="601"/>
                </a:lnTo>
                <a:lnTo>
                  <a:pt x="158" y="643"/>
                </a:lnTo>
                <a:lnTo>
                  <a:pt x="158" y="688"/>
                </a:lnTo>
                <a:lnTo>
                  <a:pt x="165" y="732"/>
                </a:lnTo>
                <a:lnTo>
                  <a:pt x="172" y="768"/>
                </a:lnTo>
                <a:lnTo>
                  <a:pt x="179" y="802"/>
                </a:lnTo>
                <a:lnTo>
                  <a:pt x="187" y="830"/>
                </a:lnTo>
                <a:lnTo>
                  <a:pt x="194" y="847"/>
                </a:lnTo>
                <a:lnTo>
                  <a:pt x="203" y="874"/>
                </a:lnTo>
                <a:lnTo>
                  <a:pt x="217" y="891"/>
                </a:lnTo>
                <a:lnTo>
                  <a:pt x="224" y="908"/>
                </a:lnTo>
                <a:lnTo>
                  <a:pt x="231" y="927"/>
                </a:lnTo>
                <a:lnTo>
                  <a:pt x="248" y="935"/>
                </a:lnTo>
                <a:lnTo>
                  <a:pt x="255" y="944"/>
                </a:lnTo>
                <a:lnTo>
                  <a:pt x="262" y="961"/>
                </a:lnTo>
                <a:lnTo>
                  <a:pt x="276" y="961"/>
                </a:lnTo>
                <a:lnTo>
                  <a:pt x="283" y="971"/>
                </a:lnTo>
                <a:lnTo>
                  <a:pt x="292" y="980"/>
                </a:lnTo>
                <a:lnTo>
                  <a:pt x="300" y="988"/>
                </a:lnTo>
                <a:lnTo>
                  <a:pt x="307" y="997"/>
                </a:lnTo>
                <a:lnTo>
                  <a:pt x="307" y="1005"/>
                </a:lnTo>
                <a:lnTo>
                  <a:pt x="314" y="1005"/>
                </a:lnTo>
                <a:lnTo>
                  <a:pt x="314" y="1014"/>
                </a:lnTo>
                <a:lnTo>
                  <a:pt x="321" y="1024"/>
                </a:lnTo>
                <a:lnTo>
                  <a:pt x="328" y="1033"/>
                </a:lnTo>
                <a:lnTo>
                  <a:pt x="337" y="1041"/>
                </a:lnTo>
                <a:lnTo>
                  <a:pt x="345" y="1050"/>
                </a:lnTo>
                <a:lnTo>
                  <a:pt x="352" y="1058"/>
                </a:lnTo>
                <a:lnTo>
                  <a:pt x="359" y="1067"/>
                </a:lnTo>
                <a:lnTo>
                  <a:pt x="366" y="1077"/>
                </a:lnTo>
                <a:lnTo>
                  <a:pt x="382" y="1086"/>
                </a:lnTo>
                <a:lnTo>
                  <a:pt x="389" y="1094"/>
                </a:lnTo>
                <a:lnTo>
                  <a:pt x="397" y="1094"/>
                </a:lnTo>
                <a:lnTo>
                  <a:pt x="411" y="1086"/>
                </a:lnTo>
                <a:lnTo>
                  <a:pt x="427" y="1086"/>
                </a:lnTo>
                <a:lnTo>
                  <a:pt x="434" y="1094"/>
                </a:lnTo>
                <a:lnTo>
                  <a:pt x="449" y="1103"/>
                </a:lnTo>
                <a:lnTo>
                  <a:pt x="449" y="1130"/>
                </a:lnTo>
                <a:lnTo>
                  <a:pt x="449" y="1164"/>
                </a:lnTo>
                <a:lnTo>
                  <a:pt x="449" y="1200"/>
                </a:lnTo>
                <a:lnTo>
                  <a:pt x="449" y="1236"/>
                </a:lnTo>
                <a:lnTo>
                  <a:pt x="456" y="1278"/>
                </a:lnTo>
                <a:lnTo>
                  <a:pt x="456" y="1323"/>
                </a:lnTo>
                <a:lnTo>
                  <a:pt x="463" y="1359"/>
                </a:lnTo>
                <a:lnTo>
                  <a:pt x="463" y="1392"/>
                </a:lnTo>
                <a:lnTo>
                  <a:pt x="472" y="1411"/>
                </a:lnTo>
                <a:lnTo>
                  <a:pt x="472" y="1420"/>
                </a:lnTo>
                <a:lnTo>
                  <a:pt x="479" y="1420"/>
                </a:lnTo>
                <a:lnTo>
                  <a:pt x="494" y="1420"/>
                </a:lnTo>
                <a:lnTo>
                  <a:pt x="508" y="1428"/>
                </a:lnTo>
                <a:lnTo>
                  <a:pt x="517" y="1428"/>
                </a:lnTo>
                <a:lnTo>
                  <a:pt x="524" y="1428"/>
                </a:lnTo>
                <a:lnTo>
                  <a:pt x="531" y="1437"/>
                </a:lnTo>
                <a:lnTo>
                  <a:pt x="538" y="1437"/>
                </a:lnTo>
                <a:lnTo>
                  <a:pt x="538" y="1445"/>
                </a:lnTo>
                <a:lnTo>
                  <a:pt x="546" y="1445"/>
                </a:lnTo>
                <a:lnTo>
                  <a:pt x="546" y="1456"/>
                </a:lnTo>
                <a:lnTo>
                  <a:pt x="546" y="1464"/>
                </a:lnTo>
                <a:lnTo>
                  <a:pt x="538" y="1473"/>
                </a:lnTo>
                <a:lnTo>
                  <a:pt x="524" y="1490"/>
                </a:lnTo>
                <a:lnTo>
                  <a:pt x="517" y="1498"/>
                </a:lnTo>
                <a:lnTo>
                  <a:pt x="501" y="1517"/>
                </a:lnTo>
                <a:lnTo>
                  <a:pt x="494" y="1534"/>
                </a:lnTo>
                <a:lnTo>
                  <a:pt x="486" y="1543"/>
                </a:lnTo>
                <a:lnTo>
                  <a:pt x="479" y="1562"/>
                </a:lnTo>
                <a:lnTo>
                  <a:pt x="472" y="1570"/>
                </a:lnTo>
                <a:lnTo>
                  <a:pt x="472" y="1587"/>
                </a:lnTo>
                <a:lnTo>
                  <a:pt x="479" y="1595"/>
                </a:lnTo>
                <a:lnTo>
                  <a:pt x="479" y="1615"/>
                </a:lnTo>
                <a:lnTo>
                  <a:pt x="494" y="1631"/>
                </a:lnTo>
                <a:lnTo>
                  <a:pt x="501" y="1640"/>
                </a:lnTo>
                <a:lnTo>
                  <a:pt x="517" y="1657"/>
                </a:lnTo>
                <a:lnTo>
                  <a:pt x="538" y="1676"/>
                </a:lnTo>
                <a:lnTo>
                  <a:pt x="569" y="1701"/>
                </a:lnTo>
                <a:lnTo>
                  <a:pt x="590" y="1720"/>
                </a:lnTo>
              </a:path>
            </a:pathLst>
          </a:custGeom>
          <a:noFill/>
          <a:ln w="36513">
            <a:solidFill>
              <a:srgbClr val="FFCC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0" name="Freeform 100">
            <a:extLst>
              <a:ext uri="{FF2B5EF4-FFF2-40B4-BE49-F238E27FC236}">
                <a16:creationId xmlns:a16="http://schemas.microsoft.com/office/drawing/2014/main" id="{13CB101F-4120-6E49-AA44-F012726ACE9A}"/>
              </a:ext>
            </a:extLst>
          </p:cNvPr>
          <p:cNvSpPr>
            <a:spLocks/>
          </p:cNvSpPr>
          <p:nvPr/>
        </p:nvSpPr>
        <p:spPr bwMode="auto">
          <a:xfrm>
            <a:off x="4286250" y="3163888"/>
            <a:ext cx="285750" cy="768350"/>
          </a:xfrm>
          <a:custGeom>
            <a:avLst/>
            <a:gdLst>
              <a:gd name="T0" fmla="*/ 180 w 180"/>
              <a:gd name="T1" fmla="*/ 0 h 484"/>
              <a:gd name="T2" fmla="*/ 180 w 180"/>
              <a:gd name="T3" fmla="*/ 36 h 484"/>
              <a:gd name="T4" fmla="*/ 180 w 180"/>
              <a:gd name="T5" fmla="*/ 89 h 484"/>
              <a:gd name="T6" fmla="*/ 172 w 180"/>
              <a:gd name="T7" fmla="*/ 142 h 484"/>
              <a:gd name="T8" fmla="*/ 172 w 180"/>
              <a:gd name="T9" fmla="*/ 192 h 484"/>
              <a:gd name="T10" fmla="*/ 165 w 180"/>
              <a:gd name="T11" fmla="*/ 245 h 484"/>
              <a:gd name="T12" fmla="*/ 165 w 180"/>
              <a:gd name="T13" fmla="*/ 290 h 484"/>
              <a:gd name="T14" fmla="*/ 158 w 180"/>
              <a:gd name="T15" fmla="*/ 326 h 484"/>
              <a:gd name="T16" fmla="*/ 158 w 180"/>
              <a:gd name="T17" fmla="*/ 351 h 484"/>
              <a:gd name="T18" fmla="*/ 151 w 180"/>
              <a:gd name="T19" fmla="*/ 362 h 484"/>
              <a:gd name="T20" fmla="*/ 151 w 180"/>
              <a:gd name="T21" fmla="*/ 387 h 484"/>
              <a:gd name="T22" fmla="*/ 142 w 180"/>
              <a:gd name="T23" fmla="*/ 404 h 484"/>
              <a:gd name="T24" fmla="*/ 142 w 180"/>
              <a:gd name="T25" fmla="*/ 423 h 484"/>
              <a:gd name="T26" fmla="*/ 142 w 180"/>
              <a:gd name="T27" fmla="*/ 448 h 484"/>
              <a:gd name="T28" fmla="*/ 142 w 180"/>
              <a:gd name="T29" fmla="*/ 467 h 484"/>
              <a:gd name="T30" fmla="*/ 135 w 180"/>
              <a:gd name="T31" fmla="*/ 476 h 484"/>
              <a:gd name="T32" fmla="*/ 135 w 180"/>
              <a:gd name="T33" fmla="*/ 484 h 484"/>
              <a:gd name="T34" fmla="*/ 113 w 180"/>
              <a:gd name="T35" fmla="*/ 476 h 484"/>
              <a:gd name="T36" fmla="*/ 97 w 180"/>
              <a:gd name="T37" fmla="*/ 467 h 484"/>
              <a:gd name="T38" fmla="*/ 83 w 180"/>
              <a:gd name="T39" fmla="*/ 457 h 484"/>
              <a:gd name="T40" fmla="*/ 61 w 180"/>
              <a:gd name="T41" fmla="*/ 448 h 484"/>
              <a:gd name="T42" fmla="*/ 52 w 180"/>
              <a:gd name="T43" fmla="*/ 440 h 484"/>
              <a:gd name="T44" fmla="*/ 38 w 180"/>
              <a:gd name="T45" fmla="*/ 431 h 484"/>
              <a:gd name="T46" fmla="*/ 31 w 180"/>
              <a:gd name="T47" fmla="*/ 431 h 484"/>
              <a:gd name="T48" fmla="*/ 23 w 180"/>
              <a:gd name="T49" fmla="*/ 423 h 484"/>
              <a:gd name="T50" fmla="*/ 16 w 180"/>
              <a:gd name="T51" fmla="*/ 415 h 484"/>
              <a:gd name="T52" fmla="*/ 7 w 180"/>
              <a:gd name="T53" fmla="*/ 415 h 484"/>
              <a:gd name="T54" fmla="*/ 0 w 180"/>
              <a:gd name="T55" fmla="*/ 404 h 484"/>
              <a:gd name="T56" fmla="*/ 0 w 180"/>
              <a:gd name="T57" fmla="*/ 404 h 484"/>
              <a:gd name="T58" fmla="*/ 0 w 180"/>
              <a:gd name="T59" fmla="*/ 395 h 484"/>
              <a:gd name="T60" fmla="*/ 0 w 180"/>
              <a:gd name="T61" fmla="*/ 387 h 484"/>
              <a:gd name="T62" fmla="*/ 0 w 180"/>
              <a:gd name="T63" fmla="*/ 379 h 484"/>
              <a:gd name="T64" fmla="*/ 0 w 180"/>
              <a:gd name="T65" fmla="*/ 379 h 484"/>
              <a:gd name="T66" fmla="*/ 7 w 180"/>
              <a:gd name="T67" fmla="*/ 370 h 484"/>
              <a:gd name="T68" fmla="*/ 7 w 180"/>
              <a:gd name="T69" fmla="*/ 351 h 484"/>
              <a:gd name="T70" fmla="*/ 16 w 180"/>
              <a:gd name="T71" fmla="*/ 343 h 484"/>
              <a:gd name="T72" fmla="*/ 23 w 180"/>
              <a:gd name="T73" fmla="*/ 334 h 484"/>
              <a:gd name="T74" fmla="*/ 31 w 180"/>
              <a:gd name="T75" fmla="*/ 317 h 484"/>
              <a:gd name="T76" fmla="*/ 45 w 180"/>
              <a:gd name="T77" fmla="*/ 298 h 484"/>
              <a:gd name="T78" fmla="*/ 52 w 180"/>
              <a:gd name="T79" fmla="*/ 281 h 484"/>
              <a:gd name="T80" fmla="*/ 61 w 180"/>
              <a:gd name="T81" fmla="*/ 264 h 484"/>
              <a:gd name="T82" fmla="*/ 68 w 180"/>
              <a:gd name="T83" fmla="*/ 245 h 484"/>
              <a:gd name="T84" fmla="*/ 83 w 180"/>
              <a:gd name="T85" fmla="*/ 228 h 484"/>
              <a:gd name="T86" fmla="*/ 90 w 180"/>
              <a:gd name="T87" fmla="*/ 211 h 484"/>
              <a:gd name="T88" fmla="*/ 97 w 180"/>
              <a:gd name="T89" fmla="*/ 203 h 484"/>
              <a:gd name="T90" fmla="*/ 106 w 180"/>
              <a:gd name="T91" fmla="*/ 184 h 484"/>
              <a:gd name="T92" fmla="*/ 113 w 180"/>
              <a:gd name="T93" fmla="*/ 175 h 484"/>
              <a:gd name="T94" fmla="*/ 113 w 180"/>
              <a:gd name="T95" fmla="*/ 167 h 484"/>
              <a:gd name="T96" fmla="*/ 120 w 180"/>
              <a:gd name="T97" fmla="*/ 159 h 484"/>
              <a:gd name="T98" fmla="*/ 127 w 180"/>
              <a:gd name="T99" fmla="*/ 142 h 484"/>
              <a:gd name="T100" fmla="*/ 135 w 180"/>
              <a:gd name="T101" fmla="*/ 123 h 484"/>
              <a:gd name="T102" fmla="*/ 142 w 180"/>
              <a:gd name="T103" fmla="*/ 106 h 484"/>
              <a:gd name="T104" fmla="*/ 151 w 180"/>
              <a:gd name="T105" fmla="*/ 78 h 484"/>
              <a:gd name="T106" fmla="*/ 158 w 180"/>
              <a:gd name="T107" fmla="*/ 61 h 484"/>
              <a:gd name="T108" fmla="*/ 172 w 180"/>
              <a:gd name="T109" fmla="*/ 36 h 484"/>
              <a:gd name="T110" fmla="*/ 172 w 180"/>
              <a:gd name="T111" fmla="*/ 17 h 484"/>
              <a:gd name="T112" fmla="*/ 180 w 180"/>
              <a:gd name="T113" fmla="*/ 0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0"/>
              <a:gd name="T172" fmla="*/ 0 h 484"/>
              <a:gd name="T173" fmla="*/ 180 w 180"/>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0" h="484">
                <a:moveTo>
                  <a:pt x="180" y="0"/>
                </a:moveTo>
                <a:lnTo>
                  <a:pt x="180" y="36"/>
                </a:lnTo>
                <a:lnTo>
                  <a:pt x="180" y="89"/>
                </a:lnTo>
                <a:lnTo>
                  <a:pt x="172" y="142"/>
                </a:lnTo>
                <a:lnTo>
                  <a:pt x="172" y="192"/>
                </a:lnTo>
                <a:lnTo>
                  <a:pt x="165" y="245"/>
                </a:lnTo>
                <a:lnTo>
                  <a:pt x="165" y="290"/>
                </a:lnTo>
                <a:lnTo>
                  <a:pt x="158" y="326"/>
                </a:lnTo>
                <a:lnTo>
                  <a:pt x="158" y="351"/>
                </a:lnTo>
                <a:lnTo>
                  <a:pt x="151" y="362"/>
                </a:lnTo>
                <a:lnTo>
                  <a:pt x="151" y="387"/>
                </a:lnTo>
                <a:lnTo>
                  <a:pt x="142" y="404"/>
                </a:lnTo>
                <a:lnTo>
                  <a:pt x="142" y="423"/>
                </a:lnTo>
                <a:lnTo>
                  <a:pt x="142" y="448"/>
                </a:lnTo>
                <a:lnTo>
                  <a:pt x="142" y="467"/>
                </a:lnTo>
                <a:lnTo>
                  <a:pt x="135" y="476"/>
                </a:lnTo>
                <a:lnTo>
                  <a:pt x="135" y="484"/>
                </a:lnTo>
                <a:lnTo>
                  <a:pt x="113" y="476"/>
                </a:lnTo>
                <a:lnTo>
                  <a:pt x="97" y="467"/>
                </a:lnTo>
                <a:lnTo>
                  <a:pt x="83" y="457"/>
                </a:lnTo>
                <a:lnTo>
                  <a:pt x="61" y="448"/>
                </a:lnTo>
                <a:lnTo>
                  <a:pt x="52" y="440"/>
                </a:lnTo>
                <a:lnTo>
                  <a:pt x="38" y="431"/>
                </a:lnTo>
                <a:lnTo>
                  <a:pt x="31" y="431"/>
                </a:lnTo>
                <a:lnTo>
                  <a:pt x="23" y="423"/>
                </a:lnTo>
                <a:lnTo>
                  <a:pt x="16" y="415"/>
                </a:lnTo>
                <a:lnTo>
                  <a:pt x="7" y="415"/>
                </a:lnTo>
                <a:lnTo>
                  <a:pt x="0" y="404"/>
                </a:lnTo>
                <a:lnTo>
                  <a:pt x="0" y="395"/>
                </a:lnTo>
                <a:lnTo>
                  <a:pt x="0" y="387"/>
                </a:lnTo>
                <a:lnTo>
                  <a:pt x="0" y="379"/>
                </a:lnTo>
                <a:lnTo>
                  <a:pt x="7" y="370"/>
                </a:lnTo>
                <a:lnTo>
                  <a:pt x="7" y="351"/>
                </a:lnTo>
                <a:lnTo>
                  <a:pt x="16" y="343"/>
                </a:lnTo>
                <a:lnTo>
                  <a:pt x="23" y="334"/>
                </a:lnTo>
                <a:lnTo>
                  <a:pt x="31" y="317"/>
                </a:lnTo>
                <a:lnTo>
                  <a:pt x="45" y="298"/>
                </a:lnTo>
                <a:lnTo>
                  <a:pt x="52" y="281"/>
                </a:lnTo>
                <a:lnTo>
                  <a:pt x="61" y="264"/>
                </a:lnTo>
                <a:lnTo>
                  <a:pt x="68" y="245"/>
                </a:lnTo>
                <a:lnTo>
                  <a:pt x="83" y="228"/>
                </a:lnTo>
                <a:lnTo>
                  <a:pt x="90" y="211"/>
                </a:lnTo>
                <a:lnTo>
                  <a:pt x="97" y="203"/>
                </a:lnTo>
                <a:lnTo>
                  <a:pt x="106" y="184"/>
                </a:lnTo>
                <a:lnTo>
                  <a:pt x="113" y="175"/>
                </a:lnTo>
                <a:lnTo>
                  <a:pt x="113" y="167"/>
                </a:lnTo>
                <a:lnTo>
                  <a:pt x="120" y="159"/>
                </a:lnTo>
                <a:lnTo>
                  <a:pt x="127" y="142"/>
                </a:lnTo>
                <a:lnTo>
                  <a:pt x="135" y="123"/>
                </a:lnTo>
                <a:lnTo>
                  <a:pt x="142" y="106"/>
                </a:lnTo>
                <a:lnTo>
                  <a:pt x="151" y="78"/>
                </a:lnTo>
                <a:lnTo>
                  <a:pt x="158" y="61"/>
                </a:lnTo>
                <a:lnTo>
                  <a:pt x="172" y="36"/>
                </a:lnTo>
                <a:lnTo>
                  <a:pt x="172" y="17"/>
                </a:lnTo>
                <a:lnTo>
                  <a:pt x="180" y="0"/>
                </a:lnTo>
                <a:close/>
              </a:path>
            </a:pathLst>
          </a:custGeom>
          <a:solidFill>
            <a:srgbClr val="E6B38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1" name="Freeform 101">
            <a:extLst>
              <a:ext uri="{FF2B5EF4-FFF2-40B4-BE49-F238E27FC236}">
                <a16:creationId xmlns:a16="http://schemas.microsoft.com/office/drawing/2014/main" id="{56D50D34-DC1D-3045-B53E-8B36F01436A6}"/>
              </a:ext>
            </a:extLst>
          </p:cNvPr>
          <p:cNvSpPr>
            <a:spLocks/>
          </p:cNvSpPr>
          <p:nvPr/>
        </p:nvSpPr>
        <p:spPr bwMode="auto">
          <a:xfrm>
            <a:off x="4214813" y="4759325"/>
            <a:ext cx="476250" cy="503238"/>
          </a:xfrm>
          <a:custGeom>
            <a:avLst/>
            <a:gdLst>
              <a:gd name="T0" fmla="*/ 68 w 300"/>
              <a:gd name="T1" fmla="*/ 8 h 317"/>
              <a:gd name="T2" fmla="*/ 76 w 300"/>
              <a:gd name="T3" fmla="*/ 34 h 317"/>
              <a:gd name="T4" fmla="*/ 90 w 300"/>
              <a:gd name="T5" fmla="*/ 61 h 317"/>
              <a:gd name="T6" fmla="*/ 97 w 300"/>
              <a:gd name="T7" fmla="*/ 78 h 317"/>
              <a:gd name="T8" fmla="*/ 106 w 300"/>
              <a:gd name="T9" fmla="*/ 87 h 317"/>
              <a:gd name="T10" fmla="*/ 113 w 300"/>
              <a:gd name="T11" fmla="*/ 106 h 317"/>
              <a:gd name="T12" fmla="*/ 128 w 300"/>
              <a:gd name="T13" fmla="*/ 122 h 317"/>
              <a:gd name="T14" fmla="*/ 135 w 300"/>
              <a:gd name="T15" fmla="*/ 131 h 317"/>
              <a:gd name="T16" fmla="*/ 142 w 300"/>
              <a:gd name="T17" fmla="*/ 139 h 317"/>
              <a:gd name="T18" fmla="*/ 158 w 300"/>
              <a:gd name="T19" fmla="*/ 150 h 317"/>
              <a:gd name="T20" fmla="*/ 180 w 300"/>
              <a:gd name="T21" fmla="*/ 175 h 317"/>
              <a:gd name="T22" fmla="*/ 203 w 300"/>
              <a:gd name="T23" fmla="*/ 203 h 317"/>
              <a:gd name="T24" fmla="*/ 232 w 300"/>
              <a:gd name="T25" fmla="*/ 228 h 317"/>
              <a:gd name="T26" fmla="*/ 255 w 300"/>
              <a:gd name="T27" fmla="*/ 254 h 317"/>
              <a:gd name="T28" fmla="*/ 277 w 300"/>
              <a:gd name="T29" fmla="*/ 273 h 317"/>
              <a:gd name="T30" fmla="*/ 293 w 300"/>
              <a:gd name="T31" fmla="*/ 290 h 317"/>
              <a:gd name="T32" fmla="*/ 286 w 300"/>
              <a:gd name="T33" fmla="*/ 298 h 317"/>
              <a:gd name="T34" fmla="*/ 255 w 300"/>
              <a:gd name="T35" fmla="*/ 298 h 317"/>
              <a:gd name="T36" fmla="*/ 225 w 300"/>
              <a:gd name="T37" fmla="*/ 298 h 317"/>
              <a:gd name="T38" fmla="*/ 196 w 300"/>
              <a:gd name="T39" fmla="*/ 298 h 317"/>
              <a:gd name="T40" fmla="*/ 172 w 300"/>
              <a:gd name="T41" fmla="*/ 290 h 317"/>
              <a:gd name="T42" fmla="*/ 151 w 300"/>
              <a:gd name="T43" fmla="*/ 281 h 317"/>
              <a:gd name="T44" fmla="*/ 128 w 300"/>
              <a:gd name="T45" fmla="*/ 281 h 317"/>
              <a:gd name="T46" fmla="*/ 106 w 300"/>
              <a:gd name="T47" fmla="*/ 281 h 317"/>
              <a:gd name="T48" fmla="*/ 90 w 300"/>
              <a:gd name="T49" fmla="*/ 290 h 317"/>
              <a:gd name="T50" fmla="*/ 68 w 300"/>
              <a:gd name="T51" fmla="*/ 298 h 317"/>
              <a:gd name="T52" fmla="*/ 52 w 300"/>
              <a:gd name="T53" fmla="*/ 307 h 317"/>
              <a:gd name="T54" fmla="*/ 38 w 300"/>
              <a:gd name="T55" fmla="*/ 307 h 317"/>
              <a:gd name="T56" fmla="*/ 23 w 300"/>
              <a:gd name="T57" fmla="*/ 317 h 317"/>
              <a:gd name="T58" fmla="*/ 16 w 300"/>
              <a:gd name="T59" fmla="*/ 317 h 317"/>
              <a:gd name="T60" fmla="*/ 7 w 300"/>
              <a:gd name="T61" fmla="*/ 307 h 317"/>
              <a:gd name="T62" fmla="*/ 0 w 300"/>
              <a:gd name="T63" fmla="*/ 298 h 317"/>
              <a:gd name="T64" fmla="*/ 7 w 300"/>
              <a:gd name="T65" fmla="*/ 264 h 317"/>
              <a:gd name="T66" fmla="*/ 23 w 300"/>
              <a:gd name="T67" fmla="*/ 184 h 317"/>
              <a:gd name="T68" fmla="*/ 45 w 300"/>
              <a:gd name="T69" fmla="*/ 87 h 317"/>
              <a:gd name="T70" fmla="*/ 61 w 300"/>
              <a:gd name="T71" fmla="*/ 17 h 3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0"/>
              <a:gd name="T109" fmla="*/ 0 h 317"/>
              <a:gd name="T110" fmla="*/ 300 w 300"/>
              <a:gd name="T111" fmla="*/ 317 h 3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0" h="317">
                <a:moveTo>
                  <a:pt x="68" y="0"/>
                </a:moveTo>
                <a:lnTo>
                  <a:pt x="68" y="8"/>
                </a:lnTo>
                <a:lnTo>
                  <a:pt x="68" y="25"/>
                </a:lnTo>
                <a:lnTo>
                  <a:pt x="76" y="34"/>
                </a:lnTo>
                <a:lnTo>
                  <a:pt x="83" y="53"/>
                </a:lnTo>
                <a:lnTo>
                  <a:pt x="90" y="61"/>
                </a:lnTo>
                <a:lnTo>
                  <a:pt x="90" y="70"/>
                </a:lnTo>
                <a:lnTo>
                  <a:pt x="97" y="78"/>
                </a:lnTo>
                <a:lnTo>
                  <a:pt x="106" y="87"/>
                </a:lnTo>
                <a:lnTo>
                  <a:pt x="113" y="97"/>
                </a:lnTo>
                <a:lnTo>
                  <a:pt x="113" y="106"/>
                </a:lnTo>
                <a:lnTo>
                  <a:pt x="120" y="114"/>
                </a:lnTo>
                <a:lnTo>
                  <a:pt x="128" y="122"/>
                </a:lnTo>
                <a:lnTo>
                  <a:pt x="135" y="131"/>
                </a:lnTo>
                <a:lnTo>
                  <a:pt x="142" y="139"/>
                </a:lnTo>
                <a:lnTo>
                  <a:pt x="151" y="150"/>
                </a:lnTo>
                <a:lnTo>
                  <a:pt x="158" y="150"/>
                </a:lnTo>
                <a:lnTo>
                  <a:pt x="165" y="158"/>
                </a:lnTo>
                <a:lnTo>
                  <a:pt x="180" y="175"/>
                </a:lnTo>
                <a:lnTo>
                  <a:pt x="187" y="184"/>
                </a:lnTo>
                <a:lnTo>
                  <a:pt x="203" y="203"/>
                </a:lnTo>
                <a:lnTo>
                  <a:pt x="217" y="211"/>
                </a:lnTo>
                <a:lnTo>
                  <a:pt x="232" y="228"/>
                </a:lnTo>
                <a:lnTo>
                  <a:pt x="241" y="237"/>
                </a:lnTo>
                <a:lnTo>
                  <a:pt x="255" y="254"/>
                </a:lnTo>
                <a:lnTo>
                  <a:pt x="269" y="264"/>
                </a:lnTo>
                <a:lnTo>
                  <a:pt x="277" y="273"/>
                </a:lnTo>
                <a:lnTo>
                  <a:pt x="286" y="281"/>
                </a:lnTo>
                <a:lnTo>
                  <a:pt x="293" y="290"/>
                </a:lnTo>
                <a:lnTo>
                  <a:pt x="300" y="298"/>
                </a:lnTo>
                <a:lnTo>
                  <a:pt x="286" y="298"/>
                </a:lnTo>
                <a:lnTo>
                  <a:pt x="269" y="298"/>
                </a:lnTo>
                <a:lnTo>
                  <a:pt x="255" y="298"/>
                </a:lnTo>
                <a:lnTo>
                  <a:pt x="241" y="298"/>
                </a:lnTo>
                <a:lnTo>
                  <a:pt x="225" y="298"/>
                </a:lnTo>
                <a:lnTo>
                  <a:pt x="210" y="298"/>
                </a:lnTo>
                <a:lnTo>
                  <a:pt x="196" y="298"/>
                </a:lnTo>
                <a:lnTo>
                  <a:pt x="187" y="290"/>
                </a:lnTo>
                <a:lnTo>
                  <a:pt x="172" y="290"/>
                </a:lnTo>
                <a:lnTo>
                  <a:pt x="158" y="290"/>
                </a:lnTo>
                <a:lnTo>
                  <a:pt x="151" y="281"/>
                </a:lnTo>
                <a:lnTo>
                  <a:pt x="135" y="281"/>
                </a:lnTo>
                <a:lnTo>
                  <a:pt x="128" y="281"/>
                </a:lnTo>
                <a:lnTo>
                  <a:pt x="120" y="281"/>
                </a:lnTo>
                <a:lnTo>
                  <a:pt x="106" y="281"/>
                </a:lnTo>
                <a:lnTo>
                  <a:pt x="97" y="290"/>
                </a:lnTo>
                <a:lnTo>
                  <a:pt x="90" y="290"/>
                </a:lnTo>
                <a:lnTo>
                  <a:pt x="83" y="298"/>
                </a:lnTo>
                <a:lnTo>
                  <a:pt x="68" y="298"/>
                </a:lnTo>
                <a:lnTo>
                  <a:pt x="61" y="298"/>
                </a:lnTo>
                <a:lnTo>
                  <a:pt x="52" y="307"/>
                </a:lnTo>
                <a:lnTo>
                  <a:pt x="45" y="307"/>
                </a:lnTo>
                <a:lnTo>
                  <a:pt x="38" y="307"/>
                </a:lnTo>
                <a:lnTo>
                  <a:pt x="31" y="317"/>
                </a:lnTo>
                <a:lnTo>
                  <a:pt x="23" y="317"/>
                </a:lnTo>
                <a:lnTo>
                  <a:pt x="16" y="317"/>
                </a:lnTo>
                <a:lnTo>
                  <a:pt x="7" y="307"/>
                </a:lnTo>
                <a:lnTo>
                  <a:pt x="7" y="298"/>
                </a:lnTo>
                <a:lnTo>
                  <a:pt x="0" y="298"/>
                </a:lnTo>
                <a:lnTo>
                  <a:pt x="0" y="290"/>
                </a:lnTo>
                <a:lnTo>
                  <a:pt x="7" y="264"/>
                </a:lnTo>
                <a:lnTo>
                  <a:pt x="16" y="228"/>
                </a:lnTo>
                <a:lnTo>
                  <a:pt x="23" y="184"/>
                </a:lnTo>
                <a:lnTo>
                  <a:pt x="31" y="131"/>
                </a:lnTo>
                <a:lnTo>
                  <a:pt x="45" y="87"/>
                </a:lnTo>
                <a:lnTo>
                  <a:pt x="52" y="53"/>
                </a:lnTo>
                <a:lnTo>
                  <a:pt x="61" y="17"/>
                </a:lnTo>
                <a:lnTo>
                  <a:pt x="68" y="0"/>
                </a:lnTo>
                <a:close/>
              </a:path>
            </a:pathLst>
          </a:custGeom>
          <a:solidFill>
            <a:srgbClr val="F3C0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2" name="Freeform 102">
            <a:extLst>
              <a:ext uri="{FF2B5EF4-FFF2-40B4-BE49-F238E27FC236}">
                <a16:creationId xmlns:a16="http://schemas.microsoft.com/office/drawing/2014/main" id="{4833AFDD-DD52-6549-A63C-E9DF6FB03D2A}"/>
              </a:ext>
            </a:extLst>
          </p:cNvPr>
          <p:cNvSpPr>
            <a:spLocks/>
          </p:cNvSpPr>
          <p:nvPr/>
        </p:nvSpPr>
        <p:spPr bwMode="auto">
          <a:xfrm>
            <a:off x="4297363" y="3738563"/>
            <a:ext cx="179387" cy="84137"/>
          </a:xfrm>
          <a:custGeom>
            <a:avLst/>
            <a:gdLst>
              <a:gd name="T0" fmla="*/ 0 w 113"/>
              <a:gd name="T1" fmla="*/ 0 h 53"/>
              <a:gd name="T2" fmla="*/ 16 w 113"/>
              <a:gd name="T3" fmla="*/ 8 h 53"/>
              <a:gd name="T4" fmla="*/ 24 w 113"/>
              <a:gd name="T5" fmla="*/ 17 h 53"/>
              <a:gd name="T6" fmla="*/ 31 w 113"/>
              <a:gd name="T7" fmla="*/ 25 h 53"/>
              <a:gd name="T8" fmla="*/ 38 w 113"/>
              <a:gd name="T9" fmla="*/ 33 h 53"/>
              <a:gd name="T10" fmla="*/ 54 w 113"/>
              <a:gd name="T11" fmla="*/ 33 h 53"/>
              <a:gd name="T12" fmla="*/ 61 w 113"/>
              <a:gd name="T13" fmla="*/ 42 h 53"/>
              <a:gd name="T14" fmla="*/ 68 w 113"/>
              <a:gd name="T15" fmla="*/ 42 h 53"/>
              <a:gd name="T16" fmla="*/ 76 w 113"/>
              <a:gd name="T17" fmla="*/ 53 h 53"/>
              <a:gd name="T18" fmla="*/ 83 w 113"/>
              <a:gd name="T19" fmla="*/ 53 h 53"/>
              <a:gd name="T20" fmla="*/ 83 w 113"/>
              <a:gd name="T21" fmla="*/ 53 h 53"/>
              <a:gd name="T22" fmla="*/ 90 w 113"/>
              <a:gd name="T23" fmla="*/ 53 h 53"/>
              <a:gd name="T24" fmla="*/ 99 w 113"/>
              <a:gd name="T25" fmla="*/ 53 h 53"/>
              <a:gd name="T26" fmla="*/ 99 w 113"/>
              <a:gd name="T27" fmla="*/ 53 h 53"/>
              <a:gd name="T28" fmla="*/ 106 w 113"/>
              <a:gd name="T29" fmla="*/ 53 h 53"/>
              <a:gd name="T30" fmla="*/ 113 w 113"/>
              <a:gd name="T31" fmla="*/ 53 h 53"/>
              <a:gd name="T32" fmla="*/ 113 w 113"/>
              <a:gd name="T33" fmla="*/ 53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53"/>
              <a:gd name="T53" fmla="*/ 113 w 113"/>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53">
                <a:moveTo>
                  <a:pt x="0" y="0"/>
                </a:moveTo>
                <a:lnTo>
                  <a:pt x="16" y="8"/>
                </a:lnTo>
                <a:lnTo>
                  <a:pt x="24" y="17"/>
                </a:lnTo>
                <a:lnTo>
                  <a:pt x="31" y="25"/>
                </a:lnTo>
                <a:lnTo>
                  <a:pt x="38" y="33"/>
                </a:lnTo>
                <a:lnTo>
                  <a:pt x="54" y="33"/>
                </a:lnTo>
                <a:lnTo>
                  <a:pt x="61" y="42"/>
                </a:lnTo>
                <a:lnTo>
                  <a:pt x="68" y="42"/>
                </a:lnTo>
                <a:lnTo>
                  <a:pt x="76" y="53"/>
                </a:lnTo>
                <a:lnTo>
                  <a:pt x="83" y="53"/>
                </a:lnTo>
                <a:lnTo>
                  <a:pt x="90" y="53"/>
                </a:lnTo>
                <a:lnTo>
                  <a:pt x="99" y="53"/>
                </a:lnTo>
                <a:lnTo>
                  <a:pt x="106" y="53"/>
                </a:lnTo>
                <a:lnTo>
                  <a:pt x="113" y="53"/>
                </a:lnTo>
              </a:path>
            </a:pathLst>
          </a:custGeom>
          <a:noFill/>
          <a:ln w="22225">
            <a:solidFill>
              <a:srgbClr val="E6B38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3" name="Freeform 103">
            <a:extLst>
              <a:ext uri="{FF2B5EF4-FFF2-40B4-BE49-F238E27FC236}">
                <a16:creationId xmlns:a16="http://schemas.microsoft.com/office/drawing/2014/main" id="{EDB8A7DE-C136-D341-910E-9FA7CAAA6E6D}"/>
              </a:ext>
            </a:extLst>
          </p:cNvPr>
          <p:cNvSpPr>
            <a:spLocks/>
          </p:cNvSpPr>
          <p:nvPr/>
        </p:nvSpPr>
        <p:spPr bwMode="auto">
          <a:xfrm>
            <a:off x="4286250" y="3751263"/>
            <a:ext cx="190500" cy="111125"/>
          </a:xfrm>
          <a:custGeom>
            <a:avLst/>
            <a:gdLst>
              <a:gd name="T0" fmla="*/ 0 w 120"/>
              <a:gd name="T1" fmla="*/ 0 h 70"/>
              <a:gd name="T2" fmla="*/ 16 w 120"/>
              <a:gd name="T3" fmla="*/ 9 h 70"/>
              <a:gd name="T4" fmla="*/ 23 w 120"/>
              <a:gd name="T5" fmla="*/ 17 h 70"/>
              <a:gd name="T6" fmla="*/ 38 w 120"/>
              <a:gd name="T7" fmla="*/ 25 h 70"/>
              <a:gd name="T8" fmla="*/ 45 w 120"/>
              <a:gd name="T9" fmla="*/ 34 h 70"/>
              <a:gd name="T10" fmla="*/ 52 w 120"/>
              <a:gd name="T11" fmla="*/ 45 h 70"/>
              <a:gd name="T12" fmla="*/ 61 w 120"/>
              <a:gd name="T13" fmla="*/ 45 h 70"/>
              <a:gd name="T14" fmla="*/ 68 w 120"/>
              <a:gd name="T15" fmla="*/ 45 h 70"/>
              <a:gd name="T16" fmla="*/ 75 w 120"/>
              <a:gd name="T17" fmla="*/ 53 h 70"/>
              <a:gd name="T18" fmla="*/ 83 w 120"/>
              <a:gd name="T19" fmla="*/ 53 h 70"/>
              <a:gd name="T20" fmla="*/ 90 w 120"/>
              <a:gd name="T21" fmla="*/ 53 h 70"/>
              <a:gd name="T22" fmla="*/ 90 w 120"/>
              <a:gd name="T23" fmla="*/ 53 h 70"/>
              <a:gd name="T24" fmla="*/ 97 w 120"/>
              <a:gd name="T25" fmla="*/ 61 h 70"/>
              <a:gd name="T26" fmla="*/ 106 w 120"/>
              <a:gd name="T27" fmla="*/ 61 h 70"/>
              <a:gd name="T28" fmla="*/ 106 w 120"/>
              <a:gd name="T29" fmla="*/ 61 h 70"/>
              <a:gd name="T30" fmla="*/ 113 w 120"/>
              <a:gd name="T31" fmla="*/ 61 h 70"/>
              <a:gd name="T32" fmla="*/ 120 w 120"/>
              <a:gd name="T33" fmla="*/ 7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0"/>
              <a:gd name="T53" fmla="*/ 120 w 12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0">
                <a:moveTo>
                  <a:pt x="0" y="0"/>
                </a:moveTo>
                <a:lnTo>
                  <a:pt x="16" y="9"/>
                </a:lnTo>
                <a:lnTo>
                  <a:pt x="23" y="17"/>
                </a:lnTo>
                <a:lnTo>
                  <a:pt x="38" y="25"/>
                </a:lnTo>
                <a:lnTo>
                  <a:pt x="45" y="34"/>
                </a:lnTo>
                <a:lnTo>
                  <a:pt x="52" y="45"/>
                </a:lnTo>
                <a:lnTo>
                  <a:pt x="61" y="45"/>
                </a:lnTo>
                <a:lnTo>
                  <a:pt x="68" y="45"/>
                </a:lnTo>
                <a:lnTo>
                  <a:pt x="75" y="53"/>
                </a:lnTo>
                <a:lnTo>
                  <a:pt x="83" y="53"/>
                </a:lnTo>
                <a:lnTo>
                  <a:pt x="90" y="53"/>
                </a:lnTo>
                <a:lnTo>
                  <a:pt x="97" y="61"/>
                </a:lnTo>
                <a:lnTo>
                  <a:pt x="106" y="61"/>
                </a:lnTo>
                <a:lnTo>
                  <a:pt x="113" y="61"/>
                </a:lnTo>
                <a:lnTo>
                  <a:pt x="120" y="70"/>
                </a:lnTo>
              </a:path>
            </a:pathLst>
          </a:custGeom>
          <a:noFill/>
          <a:ln w="22225">
            <a:solidFill>
              <a:srgbClr val="E9B69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4" name="Freeform 104">
            <a:extLst>
              <a:ext uri="{FF2B5EF4-FFF2-40B4-BE49-F238E27FC236}">
                <a16:creationId xmlns:a16="http://schemas.microsoft.com/office/drawing/2014/main" id="{1D01CB58-07C7-6148-9AB1-67D4E05A85A1}"/>
              </a:ext>
            </a:extLst>
          </p:cNvPr>
          <p:cNvSpPr>
            <a:spLocks/>
          </p:cNvSpPr>
          <p:nvPr/>
        </p:nvSpPr>
        <p:spPr bwMode="auto">
          <a:xfrm>
            <a:off x="4286250" y="3778250"/>
            <a:ext cx="179388" cy="127000"/>
          </a:xfrm>
          <a:custGeom>
            <a:avLst/>
            <a:gdLst>
              <a:gd name="T0" fmla="*/ 0 w 113"/>
              <a:gd name="T1" fmla="*/ 0 h 80"/>
              <a:gd name="T2" fmla="*/ 7 w 113"/>
              <a:gd name="T3" fmla="*/ 8 h 80"/>
              <a:gd name="T4" fmla="*/ 23 w 113"/>
              <a:gd name="T5" fmla="*/ 17 h 80"/>
              <a:gd name="T6" fmla="*/ 31 w 113"/>
              <a:gd name="T7" fmla="*/ 28 h 80"/>
              <a:gd name="T8" fmla="*/ 38 w 113"/>
              <a:gd name="T9" fmla="*/ 28 h 80"/>
              <a:gd name="T10" fmla="*/ 45 w 113"/>
              <a:gd name="T11" fmla="*/ 28 h 80"/>
              <a:gd name="T12" fmla="*/ 52 w 113"/>
              <a:gd name="T13" fmla="*/ 36 h 80"/>
              <a:gd name="T14" fmla="*/ 61 w 113"/>
              <a:gd name="T15" fmla="*/ 36 h 80"/>
              <a:gd name="T16" fmla="*/ 68 w 113"/>
              <a:gd name="T17" fmla="*/ 44 h 80"/>
              <a:gd name="T18" fmla="*/ 75 w 113"/>
              <a:gd name="T19" fmla="*/ 44 h 80"/>
              <a:gd name="T20" fmla="*/ 83 w 113"/>
              <a:gd name="T21" fmla="*/ 53 h 80"/>
              <a:gd name="T22" fmla="*/ 90 w 113"/>
              <a:gd name="T23" fmla="*/ 53 h 80"/>
              <a:gd name="T24" fmla="*/ 90 w 113"/>
              <a:gd name="T25" fmla="*/ 53 h 80"/>
              <a:gd name="T26" fmla="*/ 97 w 113"/>
              <a:gd name="T27" fmla="*/ 61 h 80"/>
              <a:gd name="T28" fmla="*/ 106 w 113"/>
              <a:gd name="T29" fmla="*/ 61 h 80"/>
              <a:gd name="T30" fmla="*/ 113 w 113"/>
              <a:gd name="T31" fmla="*/ 70 h 80"/>
              <a:gd name="T32" fmla="*/ 113 w 113"/>
              <a:gd name="T33" fmla="*/ 8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80"/>
              <a:gd name="T53" fmla="*/ 113 w 113"/>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80">
                <a:moveTo>
                  <a:pt x="0" y="0"/>
                </a:moveTo>
                <a:lnTo>
                  <a:pt x="7" y="8"/>
                </a:lnTo>
                <a:lnTo>
                  <a:pt x="23" y="17"/>
                </a:lnTo>
                <a:lnTo>
                  <a:pt x="31" y="28"/>
                </a:lnTo>
                <a:lnTo>
                  <a:pt x="38" y="28"/>
                </a:lnTo>
                <a:lnTo>
                  <a:pt x="45" y="28"/>
                </a:lnTo>
                <a:lnTo>
                  <a:pt x="52" y="36"/>
                </a:lnTo>
                <a:lnTo>
                  <a:pt x="61" y="36"/>
                </a:lnTo>
                <a:lnTo>
                  <a:pt x="68" y="44"/>
                </a:lnTo>
                <a:lnTo>
                  <a:pt x="75" y="44"/>
                </a:lnTo>
                <a:lnTo>
                  <a:pt x="83" y="53"/>
                </a:lnTo>
                <a:lnTo>
                  <a:pt x="90" y="53"/>
                </a:lnTo>
                <a:lnTo>
                  <a:pt x="97" y="61"/>
                </a:lnTo>
                <a:lnTo>
                  <a:pt x="106" y="61"/>
                </a:lnTo>
                <a:lnTo>
                  <a:pt x="113" y="70"/>
                </a:lnTo>
                <a:lnTo>
                  <a:pt x="113" y="80"/>
                </a:lnTo>
              </a:path>
            </a:pathLst>
          </a:custGeom>
          <a:noFill/>
          <a:ln w="22225">
            <a:solidFill>
              <a:srgbClr val="EEBB9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5" name="Freeform 105">
            <a:extLst>
              <a:ext uri="{FF2B5EF4-FFF2-40B4-BE49-F238E27FC236}">
                <a16:creationId xmlns:a16="http://schemas.microsoft.com/office/drawing/2014/main" id="{31F39A00-055B-164E-86A8-F464BC5EB614}"/>
              </a:ext>
            </a:extLst>
          </p:cNvPr>
          <p:cNvSpPr>
            <a:spLocks/>
          </p:cNvSpPr>
          <p:nvPr/>
        </p:nvSpPr>
        <p:spPr bwMode="auto">
          <a:xfrm>
            <a:off x="4275138" y="3790950"/>
            <a:ext cx="190500" cy="141288"/>
          </a:xfrm>
          <a:custGeom>
            <a:avLst/>
            <a:gdLst>
              <a:gd name="T0" fmla="*/ 0 w 120"/>
              <a:gd name="T1" fmla="*/ 0 h 89"/>
              <a:gd name="T2" fmla="*/ 14 w 120"/>
              <a:gd name="T3" fmla="*/ 9 h 89"/>
              <a:gd name="T4" fmla="*/ 23 w 120"/>
              <a:gd name="T5" fmla="*/ 20 h 89"/>
              <a:gd name="T6" fmla="*/ 30 w 120"/>
              <a:gd name="T7" fmla="*/ 20 h 89"/>
              <a:gd name="T8" fmla="*/ 45 w 120"/>
              <a:gd name="T9" fmla="*/ 28 h 89"/>
              <a:gd name="T10" fmla="*/ 52 w 120"/>
              <a:gd name="T11" fmla="*/ 36 h 89"/>
              <a:gd name="T12" fmla="*/ 59 w 120"/>
              <a:gd name="T13" fmla="*/ 36 h 89"/>
              <a:gd name="T14" fmla="*/ 68 w 120"/>
              <a:gd name="T15" fmla="*/ 45 h 89"/>
              <a:gd name="T16" fmla="*/ 75 w 120"/>
              <a:gd name="T17" fmla="*/ 45 h 89"/>
              <a:gd name="T18" fmla="*/ 75 w 120"/>
              <a:gd name="T19" fmla="*/ 53 h 89"/>
              <a:gd name="T20" fmla="*/ 82 w 120"/>
              <a:gd name="T21" fmla="*/ 53 h 89"/>
              <a:gd name="T22" fmla="*/ 90 w 120"/>
              <a:gd name="T23" fmla="*/ 62 h 89"/>
              <a:gd name="T24" fmla="*/ 97 w 120"/>
              <a:gd name="T25" fmla="*/ 62 h 89"/>
              <a:gd name="T26" fmla="*/ 97 w 120"/>
              <a:gd name="T27" fmla="*/ 72 h 89"/>
              <a:gd name="T28" fmla="*/ 104 w 120"/>
              <a:gd name="T29" fmla="*/ 72 h 89"/>
              <a:gd name="T30" fmla="*/ 113 w 120"/>
              <a:gd name="T31" fmla="*/ 81 h 89"/>
              <a:gd name="T32" fmla="*/ 120 w 120"/>
              <a:gd name="T33" fmla="*/ 8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89"/>
              <a:gd name="T53" fmla="*/ 120 w 120"/>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89">
                <a:moveTo>
                  <a:pt x="0" y="0"/>
                </a:moveTo>
                <a:lnTo>
                  <a:pt x="14" y="9"/>
                </a:lnTo>
                <a:lnTo>
                  <a:pt x="23" y="20"/>
                </a:lnTo>
                <a:lnTo>
                  <a:pt x="30" y="20"/>
                </a:lnTo>
                <a:lnTo>
                  <a:pt x="45" y="28"/>
                </a:lnTo>
                <a:lnTo>
                  <a:pt x="52" y="36"/>
                </a:lnTo>
                <a:lnTo>
                  <a:pt x="59" y="36"/>
                </a:lnTo>
                <a:lnTo>
                  <a:pt x="68" y="45"/>
                </a:lnTo>
                <a:lnTo>
                  <a:pt x="75" y="45"/>
                </a:lnTo>
                <a:lnTo>
                  <a:pt x="75" y="53"/>
                </a:lnTo>
                <a:lnTo>
                  <a:pt x="82" y="53"/>
                </a:lnTo>
                <a:lnTo>
                  <a:pt x="90" y="62"/>
                </a:lnTo>
                <a:lnTo>
                  <a:pt x="97" y="62"/>
                </a:lnTo>
                <a:lnTo>
                  <a:pt x="97" y="72"/>
                </a:lnTo>
                <a:lnTo>
                  <a:pt x="104" y="72"/>
                </a:lnTo>
                <a:lnTo>
                  <a:pt x="113" y="81"/>
                </a:lnTo>
                <a:lnTo>
                  <a:pt x="120" y="89"/>
                </a:lnTo>
              </a:path>
            </a:pathLst>
          </a:custGeom>
          <a:noFill/>
          <a:ln w="22225">
            <a:solidFill>
              <a:srgbClr val="F0BD9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6" name="Freeform 106">
            <a:extLst>
              <a:ext uri="{FF2B5EF4-FFF2-40B4-BE49-F238E27FC236}">
                <a16:creationId xmlns:a16="http://schemas.microsoft.com/office/drawing/2014/main" id="{14A00C3A-6653-584D-8172-F1CA953D4DB0}"/>
              </a:ext>
            </a:extLst>
          </p:cNvPr>
          <p:cNvSpPr>
            <a:spLocks/>
          </p:cNvSpPr>
          <p:nvPr/>
        </p:nvSpPr>
        <p:spPr bwMode="auto">
          <a:xfrm>
            <a:off x="4275138" y="3805238"/>
            <a:ext cx="190500" cy="168275"/>
          </a:xfrm>
          <a:custGeom>
            <a:avLst/>
            <a:gdLst>
              <a:gd name="T0" fmla="*/ 0 w 120"/>
              <a:gd name="T1" fmla="*/ 0 h 106"/>
              <a:gd name="T2" fmla="*/ 7 w 120"/>
              <a:gd name="T3" fmla="*/ 11 h 106"/>
              <a:gd name="T4" fmla="*/ 14 w 120"/>
              <a:gd name="T5" fmla="*/ 19 h 106"/>
              <a:gd name="T6" fmla="*/ 30 w 120"/>
              <a:gd name="T7" fmla="*/ 27 h 106"/>
              <a:gd name="T8" fmla="*/ 38 w 120"/>
              <a:gd name="T9" fmla="*/ 27 h 106"/>
              <a:gd name="T10" fmla="*/ 45 w 120"/>
              <a:gd name="T11" fmla="*/ 36 h 106"/>
              <a:gd name="T12" fmla="*/ 52 w 120"/>
              <a:gd name="T13" fmla="*/ 36 h 106"/>
              <a:gd name="T14" fmla="*/ 59 w 120"/>
              <a:gd name="T15" fmla="*/ 44 h 106"/>
              <a:gd name="T16" fmla="*/ 68 w 120"/>
              <a:gd name="T17" fmla="*/ 44 h 106"/>
              <a:gd name="T18" fmla="*/ 75 w 120"/>
              <a:gd name="T19" fmla="*/ 53 h 106"/>
              <a:gd name="T20" fmla="*/ 82 w 120"/>
              <a:gd name="T21" fmla="*/ 53 h 106"/>
              <a:gd name="T22" fmla="*/ 90 w 120"/>
              <a:gd name="T23" fmla="*/ 63 h 106"/>
              <a:gd name="T24" fmla="*/ 90 w 120"/>
              <a:gd name="T25" fmla="*/ 72 h 106"/>
              <a:gd name="T26" fmla="*/ 97 w 120"/>
              <a:gd name="T27" fmla="*/ 72 h 106"/>
              <a:gd name="T28" fmla="*/ 104 w 120"/>
              <a:gd name="T29" fmla="*/ 80 h 106"/>
              <a:gd name="T30" fmla="*/ 113 w 120"/>
              <a:gd name="T31" fmla="*/ 89 h 106"/>
              <a:gd name="T32" fmla="*/ 120 w 120"/>
              <a:gd name="T33" fmla="*/ 106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06"/>
              <a:gd name="T53" fmla="*/ 120 w 120"/>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06">
                <a:moveTo>
                  <a:pt x="0" y="0"/>
                </a:moveTo>
                <a:lnTo>
                  <a:pt x="7" y="11"/>
                </a:lnTo>
                <a:lnTo>
                  <a:pt x="14" y="19"/>
                </a:lnTo>
                <a:lnTo>
                  <a:pt x="30" y="27"/>
                </a:lnTo>
                <a:lnTo>
                  <a:pt x="38" y="27"/>
                </a:lnTo>
                <a:lnTo>
                  <a:pt x="45" y="36"/>
                </a:lnTo>
                <a:lnTo>
                  <a:pt x="52" y="36"/>
                </a:lnTo>
                <a:lnTo>
                  <a:pt x="59" y="44"/>
                </a:lnTo>
                <a:lnTo>
                  <a:pt x="68" y="44"/>
                </a:lnTo>
                <a:lnTo>
                  <a:pt x="75" y="53"/>
                </a:lnTo>
                <a:lnTo>
                  <a:pt x="82" y="53"/>
                </a:lnTo>
                <a:lnTo>
                  <a:pt x="90" y="63"/>
                </a:lnTo>
                <a:lnTo>
                  <a:pt x="90" y="72"/>
                </a:lnTo>
                <a:lnTo>
                  <a:pt x="97" y="72"/>
                </a:lnTo>
                <a:lnTo>
                  <a:pt x="104" y="80"/>
                </a:lnTo>
                <a:lnTo>
                  <a:pt x="113" y="89"/>
                </a:lnTo>
                <a:lnTo>
                  <a:pt x="120" y="106"/>
                </a:lnTo>
              </a:path>
            </a:pathLst>
          </a:custGeom>
          <a:noFill/>
          <a:ln w="22225">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7" name="Freeform 107">
            <a:extLst>
              <a:ext uri="{FF2B5EF4-FFF2-40B4-BE49-F238E27FC236}">
                <a16:creationId xmlns:a16="http://schemas.microsoft.com/office/drawing/2014/main" id="{2FE0A6C2-15D5-764A-BCD1-3427E85603E0}"/>
              </a:ext>
            </a:extLst>
          </p:cNvPr>
          <p:cNvSpPr>
            <a:spLocks/>
          </p:cNvSpPr>
          <p:nvPr/>
        </p:nvSpPr>
        <p:spPr bwMode="auto">
          <a:xfrm>
            <a:off x="4264025" y="3822700"/>
            <a:ext cx="190500" cy="180975"/>
          </a:xfrm>
          <a:custGeom>
            <a:avLst/>
            <a:gdLst>
              <a:gd name="T0" fmla="*/ 0 w 120"/>
              <a:gd name="T1" fmla="*/ 0 h 114"/>
              <a:gd name="T2" fmla="*/ 14 w 120"/>
              <a:gd name="T3" fmla="*/ 8 h 114"/>
              <a:gd name="T4" fmla="*/ 21 w 120"/>
              <a:gd name="T5" fmla="*/ 16 h 114"/>
              <a:gd name="T6" fmla="*/ 30 w 120"/>
              <a:gd name="T7" fmla="*/ 25 h 114"/>
              <a:gd name="T8" fmla="*/ 37 w 120"/>
              <a:gd name="T9" fmla="*/ 25 h 114"/>
              <a:gd name="T10" fmla="*/ 45 w 120"/>
              <a:gd name="T11" fmla="*/ 33 h 114"/>
              <a:gd name="T12" fmla="*/ 59 w 120"/>
              <a:gd name="T13" fmla="*/ 33 h 114"/>
              <a:gd name="T14" fmla="*/ 59 w 120"/>
              <a:gd name="T15" fmla="*/ 42 h 114"/>
              <a:gd name="T16" fmla="*/ 66 w 120"/>
              <a:gd name="T17" fmla="*/ 42 h 114"/>
              <a:gd name="T18" fmla="*/ 75 w 120"/>
              <a:gd name="T19" fmla="*/ 52 h 114"/>
              <a:gd name="T20" fmla="*/ 82 w 120"/>
              <a:gd name="T21" fmla="*/ 61 h 114"/>
              <a:gd name="T22" fmla="*/ 89 w 120"/>
              <a:gd name="T23" fmla="*/ 61 h 114"/>
              <a:gd name="T24" fmla="*/ 97 w 120"/>
              <a:gd name="T25" fmla="*/ 69 h 114"/>
              <a:gd name="T26" fmla="*/ 104 w 120"/>
              <a:gd name="T27" fmla="*/ 78 h 114"/>
              <a:gd name="T28" fmla="*/ 104 w 120"/>
              <a:gd name="T29" fmla="*/ 95 h 114"/>
              <a:gd name="T30" fmla="*/ 111 w 120"/>
              <a:gd name="T31" fmla="*/ 105 h 114"/>
              <a:gd name="T32" fmla="*/ 120 w 120"/>
              <a:gd name="T33" fmla="*/ 114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14"/>
              <a:gd name="T53" fmla="*/ 120 w 120"/>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14">
                <a:moveTo>
                  <a:pt x="0" y="0"/>
                </a:moveTo>
                <a:lnTo>
                  <a:pt x="14" y="8"/>
                </a:lnTo>
                <a:lnTo>
                  <a:pt x="21" y="16"/>
                </a:lnTo>
                <a:lnTo>
                  <a:pt x="30" y="25"/>
                </a:lnTo>
                <a:lnTo>
                  <a:pt x="37" y="25"/>
                </a:lnTo>
                <a:lnTo>
                  <a:pt x="45" y="33"/>
                </a:lnTo>
                <a:lnTo>
                  <a:pt x="59" y="33"/>
                </a:lnTo>
                <a:lnTo>
                  <a:pt x="59" y="42"/>
                </a:lnTo>
                <a:lnTo>
                  <a:pt x="66" y="42"/>
                </a:lnTo>
                <a:lnTo>
                  <a:pt x="75" y="52"/>
                </a:lnTo>
                <a:lnTo>
                  <a:pt x="82" y="61"/>
                </a:lnTo>
                <a:lnTo>
                  <a:pt x="89" y="61"/>
                </a:lnTo>
                <a:lnTo>
                  <a:pt x="97" y="69"/>
                </a:lnTo>
                <a:lnTo>
                  <a:pt x="104" y="78"/>
                </a:lnTo>
                <a:lnTo>
                  <a:pt x="104" y="95"/>
                </a:lnTo>
                <a:lnTo>
                  <a:pt x="111" y="105"/>
                </a:lnTo>
                <a:lnTo>
                  <a:pt x="120" y="114"/>
                </a:lnTo>
              </a:path>
            </a:pathLst>
          </a:custGeom>
          <a:noFill/>
          <a:ln w="22225">
            <a:solidFill>
              <a:srgbClr val="F8C5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8" name="Freeform 108">
            <a:extLst>
              <a:ext uri="{FF2B5EF4-FFF2-40B4-BE49-F238E27FC236}">
                <a16:creationId xmlns:a16="http://schemas.microsoft.com/office/drawing/2014/main" id="{AF1ABA80-112F-AD4C-952E-8C70DA3097D5}"/>
              </a:ext>
            </a:extLst>
          </p:cNvPr>
          <p:cNvSpPr>
            <a:spLocks/>
          </p:cNvSpPr>
          <p:nvPr/>
        </p:nvSpPr>
        <p:spPr bwMode="auto">
          <a:xfrm>
            <a:off x="4251325" y="3848100"/>
            <a:ext cx="203200" cy="195263"/>
          </a:xfrm>
          <a:custGeom>
            <a:avLst/>
            <a:gdLst>
              <a:gd name="T0" fmla="*/ 0 w 128"/>
              <a:gd name="T1" fmla="*/ 0 h 123"/>
              <a:gd name="T2" fmla="*/ 15 w 128"/>
              <a:gd name="T3" fmla="*/ 9 h 123"/>
              <a:gd name="T4" fmla="*/ 22 w 128"/>
              <a:gd name="T5" fmla="*/ 9 h 123"/>
              <a:gd name="T6" fmla="*/ 29 w 128"/>
              <a:gd name="T7" fmla="*/ 17 h 123"/>
              <a:gd name="T8" fmla="*/ 45 w 128"/>
              <a:gd name="T9" fmla="*/ 17 h 123"/>
              <a:gd name="T10" fmla="*/ 53 w 128"/>
              <a:gd name="T11" fmla="*/ 26 h 123"/>
              <a:gd name="T12" fmla="*/ 60 w 128"/>
              <a:gd name="T13" fmla="*/ 26 h 123"/>
              <a:gd name="T14" fmla="*/ 67 w 128"/>
              <a:gd name="T15" fmla="*/ 36 h 123"/>
              <a:gd name="T16" fmla="*/ 74 w 128"/>
              <a:gd name="T17" fmla="*/ 45 h 123"/>
              <a:gd name="T18" fmla="*/ 74 w 128"/>
              <a:gd name="T19" fmla="*/ 45 h 123"/>
              <a:gd name="T20" fmla="*/ 83 w 128"/>
              <a:gd name="T21" fmla="*/ 53 h 123"/>
              <a:gd name="T22" fmla="*/ 90 w 128"/>
              <a:gd name="T23" fmla="*/ 62 h 123"/>
              <a:gd name="T24" fmla="*/ 97 w 128"/>
              <a:gd name="T25" fmla="*/ 70 h 123"/>
              <a:gd name="T26" fmla="*/ 105 w 128"/>
              <a:gd name="T27" fmla="*/ 79 h 123"/>
              <a:gd name="T28" fmla="*/ 112 w 128"/>
              <a:gd name="T29" fmla="*/ 89 h 123"/>
              <a:gd name="T30" fmla="*/ 119 w 128"/>
              <a:gd name="T31" fmla="*/ 106 h 123"/>
              <a:gd name="T32" fmla="*/ 128 w 128"/>
              <a:gd name="T33" fmla="*/ 123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3"/>
              <a:gd name="T53" fmla="*/ 128 w 128"/>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3">
                <a:moveTo>
                  <a:pt x="0" y="0"/>
                </a:moveTo>
                <a:lnTo>
                  <a:pt x="15" y="9"/>
                </a:lnTo>
                <a:lnTo>
                  <a:pt x="22" y="9"/>
                </a:lnTo>
                <a:lnTo>
                  <a:pt x="29" y="17"/>
                </a:lnTo>
                <a:lnTo>
                  <a:pt x="45" y="17"/>
                </a:lnTo>
                <a:lnTo>
                  <a:pt x="53" y="26"/>
                </a:lnTo>
                <a:lnTo>
                  <a:pt x="60" y="26"/>
                </a:lnTo>
                <a:lnTo>
                  <a:pt x="67" y="36"/>
                </a:lnTo>
                <a:lnTo>
                  <a:pt x="74" y="45"/>
                </a:lnTo>
                <a:lnTo>
                  <a:pt x="83" y="53"/>
                </a:lnTo>
                <a:lnTo>
                  <a:pt x="90" y="62"/>
                </a:lnTo>
                <a:lnTo>
                  <a:pt x="97" y="70"/>
                </a:lnTo>
                <a:lnTo>
                  <a:pt x="105" y="79"/>
                </a:lnTo>
                <a:lnTo>
                  <a:pt x="112" y="89"/>
                </a:lnTo>
                <a:lnTo>
                  <a:pt x="119" y="106"/>
                </a:lnTo>
                <a:lnTo>
                  <a:pt x="128" y="123"/>
                </a:lnTo>
              </a:path>
            </a:pathLst>
          </a:custGeom>
          <a:noFill/>
          <a:ln w="22225">
            <a:solidFill>
              <a:srgbClr val="FDCA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79" name="Freeform 109">
            <a:extLst>
              <a:ext uri="{FF2B5EF4-FFF2-40B4-BE49-F238E27FC236}">
                <a16:creationId xmlns:a16="http://schemas.microsoft.com/office/drawing/2014/main" id="{7CF7CDB0-3C5F-4E44-8465-1916D5A8E093}"/>
              </a:ext>
            </a:extLst>
          </p:cNvPr>
          <p:cNvSpPr>
            <a:spLocks/>
          </p:cNvSpPr>
          <p:nvPr/>
        </p:nvSpPr>
        <p:spPr bwMode="auto">
          <a:xfrm>
            <a:off x="4251325" y="3862388"/>
            <a:ext cx="188913" cy="211137"/>
          </a:xfrm>
          <a:custGeom>
            <a:avLst/>
            <a:gdLst>
              <a:gd name="T0" fmla="*/ 0 w 119"/>
              <a:gd name="T1" fmla="*/ 0 h 133"/>
              <a:gd name="T2" fmla="*/ 8 w 119"/>
              <a:gd name="T3" fmla="*/ 8 h 133"/>
              <a:gd name="T4" fmla="*/ 22 w 119"/>
              <a:gd name="T5" fmla="*/ 8 h 133"/>
              <a:gd name="T6" fmla="*/ 29 w 119"/>
              <a:gd name="T7" fmla="*/ 17 h 133"/>
              <a:gd name="T8" fmla="*/ 38 w 119"/>
              <a:gd name="T9" fmla="*/ 17 h 133"/>
              <a:gd name="T10" fmla="*/ 45 w 119"/>
              <a:gd name="T11" fmla="*/ 27 h 133"/>
              <a:gd name="T12" fmla="*/ 53 w 119"/>
              <a:gd name="T13" fmla="*/ 27 h 133"/>
              <a:gd name="T14" fmla="*/ 60 w 119"/>
              <a:gd name="T15" fmla="*/ 36 h 133"/>
              <a:gd name="T16" fmla="*/ 67 w 119"/>
              <a:gd name="T17" fmla="*/ 44 h 133"/>
              <a:gd name="T18" fmla="*/ 74 w 119"/>
              <a:gd name="T19" fmla="*/ 44 h 133"/>
              <a:gd name="T20" fmla="*/ 74 w 119"/>
              <a:gd name="T21" fmla="*/ 53 h 133"/>
              <a:gd name="T22" fmla="*/ 83 w 119"/>
              <a:gd name="T23" fmla="*/ 61 h 133"/>
              <a:gd name="T24" fmla="*/ 90 w 119"/>
              <a:gd name="T25" fmla="*/ 80 h 133"/>
              <a:gd name="T26" fmla="*/ 97 w 119"/>
              <a:gd name="T27" fmla="*/ 89 h 133"/>
              <a:gd name="T28" fmla="*/ 105 w 119"/>
              <a:gd name="T29" fmla="*/ 97 h 133"/>
              <a:gd name="T30" fmla="*/ 112 w 119"/>
              <a:gd name="T31" fmla="*/ 114 h 133"/>
              <a:gd name="T32" fmla="*/ 119 w 119"/>
              <a:gd name="T33" fmla="*/ 133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133"/>
              <a:gd name="T53" fmla="*/ 119 w 119"/>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133">
                <a:moveTo>
                  <a:pt x="0" y="0"/>
                </a:moveTo>
                <a:lnTo>
                  <a:pt x="8" y="8"/>
                </a:lnTo>
                <a:lnTo>
                  <a:pt x="22" y="8"/>
                </a:lnTo>
                <a:lnTo>
                  <a:pt x="29" y="17"/>
                </a:lnTo>
                <a:lnTo>
                  <a:pt x="38" y="17"/>
                </a:lnTo>
                <a:lnTo>
                  <a:pt x="45" y="27"/>
                </a:lnTo>
                <a:lnTo>
                  <a:pt x="53" y="27"/>
                </a:lnTo>
                <a:lnTo>
                  <a:pt x="60" y="36"/>
                </a:lnTo>
                <a:lnTo>
                  <a:pt x="67" y="44"/>
                </a:lnTo>
                <a:lnTo>
                  <a:pt x="74" y="44"/>
                </a:lnTo>
                <a:lnTo>
                  <a:pt x="74" y="53"/>
                </a:lnTo>
                <a:lnTo>
                  <a:pt x="83" y="61"/>
                </a:lnTo>
                <a:lnTo>
                  <a:pt x="90" y="80"/>
                </a:lnTo>
                <a:lnTo>
                  <a:pt x="97" y="89"/>
                </a:lnTo>
                <a:lnTo>
                  <a:pt x="105" y="97"/>
                </a:lnTo>
                <a:lnTo>
                  <a:pt x="112" y="114"/>
                </a:lnTo>
                <a:lnTo>
                  <a:pt x="119" y="133"/>
                </a:lnTo>
              </a:path>
            </a:pathLst>
          </a:custGeom>
          <a:noFill/>
          <a:ln w="22225">
            <a:solidFill>
              <a:srgbClr val="FFCC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0" name="Freeform 110">
            <a:extLst>
              <a:ext uri="{FF2B5EF4-FFF2-40B4-BE49-F238E27FC236}">
                <a16:creationId xmlns:a16="http://schemas.microsoft.com/office/drawing/2014/main" id="{D277C157-48E4-AF4F-BB38-A753CAD58FE6}"/>
              </a:ext>
            </a:extLst>
          </p:cNvPr>
          <p:cNvSpPr>
            <a:spLocks/>
          </p:cNvSpPr>
          <p:nvPr/>
        </p:nvSpPr>
        <p:spPr bwMode="auto">
          <a:xfrm>
            <a:off x="4121150" y="4714875"/>
            <a:ext cx="652463" cy="587375"/>
          </a:xfrm>
          <a:custGeom>
            <a:avLst/>
            <a:gdLst>
              <a:gd name="T0" fmla="*/ 120 w 411"/>
              <a:gd name="T1" fmla="*/ 0 h 370"/>
              <a:gd name="T2" fmla="*/ 97 w 411"/>
              <a:gd name="T3" fmla="*/ 45 h 370"/>
              <a:gd name="T4" fmla="*/ 82 w 411"/>
              <a:gd name="T5" fmla="*/ 81 h 370"/>
              <a:gd name="T6" fmla="*/ 66 w 411"/>
              <a:gd name="T7" fmla="*/ 106 h 370"/>
              <a:gd name="T8" fmla="*/ 59 w 411"/>
              <a:gd name="T9" fmla="*/ 134 h 370"/>
              <a:gd name="T10" fmla="*/ 52 w 411"/>
              <a:gd name="T11" fmla="*/ 150 h 370"/>
              <a:gd name="T12" fmla="*/ 52 w 411"/>
              <a:gd name="T13" fmla="*/ 178 h 370"/>
              <a:gd name="T14" fmla="*/ 45 w 411"/>
              <a:gd name="T15" fmla="*/ 195 h 370"/>
              <a:gd name="T16" fmla="*/ 45 w 411"/>
              <a:gd name="T17" fmla="*/ 220 h 370"/>
              <a:gd name="T18" fmla="*/ 38 w 411"/>
              <a:gd name="T19" fmla="*/ 231 h 370"/>
              <a:gd name="T20" fmla="*/ 30 w 411"/>
              <a:gd name="T21" fmla="*/ 248 h 370"/>
              <a:gd name="T22" fmla="*/ 30 w 411"/>
              <a:gd name="T23" fmla="*/ 256 h 370"/>
              <a:gd name="T24" fmla="*/ 21 w 411"/>
              <a:gd name="T25" fmla="*/ 273 h 370"/>
              <a:gd name="T26" fmla="*/ 14 w 411"/>
              <a:gd name="T27" fmla="*/ 292 h 370"/>
              <a:gd name="T28" fmla="*/ 7 w 411"/>
              <a:gd name="T29" fmla="*/ 301 h 370"/>
              <a:gd name="T30" fmla="*/ 7 w 411"/>
              <a:gd name="T31" fmla="*/ 318 h 370"/>
              <a:gd name="T32" fmla="*/ 0 w 411"/>
              <a:gd name="T33" fmla="*/ 326 h 370"/>
              <a:gd name="T34" fmla="*/ 0 w 411"/>
              <a:gd name="T35" fmla="*/ 345 h 370"/>
              <a:gd name="T36" fmla="*/ 0 w 411"/>
              <a:gd name="T37" fmla="*/ 354 h 370"/>
              <a:gd name="T38" fmla="*/ 0 w 411"/>
              <a:gd name="T39" fmla="*/ 362 h 370"/>
              <a:gd name="T40" fmla="*/ 7 w 411"/>
              <a:gd name="T41" fmla="*/ 362 h 370"/>
              <a:gd name="T42" fmla="*/ 14 w 411"/>
              <a:gd name="T43" fmla="*/ 370 h 370"/>
              <a:gd name="T44" fmla="*/ 30 w 411"/>
              <a:gd name="T45" fmla="*/ 370 h 370"/>
              <a:gd name="T46" fmla="*/ 52 w 411"/>
              <a:gd name="T47" fmla="*/ 370 h 370"/>
              <a:gd name="T48" fmla="*/ 66 w 411"/>
              <a:gd name="T49" fmla="*/ 370 h 370"/>
              <a:gd name="T50" fmla="*/ 97 w 411"/>
              <a:gd name="T51" fmla="*/ 370 h 370"/>
              <a:gd name="T52" fmla="*/ 120 w 411"/>
              <a:gd name="T53" fmla="*/ 362 h 370"/>
              <a:gd name="T54" fmla="*/ 142 w 411"/>
              <a:gd name="T55" fmla="*/ 362 h 370"/>
              <a:gd name="T56" fmla="*/ 165 w 411"/>
              <a:gd name="T57" fmla="*/ 362 h 370"/>
              <a:gd name="T58" fmla="*/ 179 w 411"/>
              <a:gd name="T59" fmla="*/ 354 h 370"/>
              <a:gd name="T60" fmla="*/ 201 w 411"/>
              <a:gd name="T61" fmla="*/ 354 h 370"/>
              <a:gd name="T62" fmla="*/ 217 w 411"/>
              <a:gd name="T63" fmla="*/ 354 h 370"/>
              <a:gd name="T64" fmla="*/ 231 w 411"/>
              <a:gd name="T65" fmla="*/ 354 h 370"/>
              <a:gd name="T66" fmla="*/ 246 w 411"/>
              <a:gd name="T67" fmla="*/ 354 h 370"/>
              <a:gd name="T68" fmla="*/ 262 w 411"/>
              <a:gd name="T69" fmla="*/ 354 h 370"/>
              <a:gd name="T70" fmla="*/ 276 w 411"/>
              <a:gd name="T71" fmla="*/ 354 h 370"/>
              <a:gd name="T72" fmla="*/ 284 w 411"/>
              <a:gd name="T73" fmla="*/ 354 h 370"/>
              <a:gd name="T74" fmla="*/ 291 w 411"/>
              <a:gd name="T75" fmla="*/ 354 h 370"/>
              <a:gd name="T76" fmla="*/ 307 w 411"/>
              <a:gd name="T77" fmla="*/ 354 h 370"/>
              <a:gd name="T78" fmla="*/ 314 w 411"/>
              <a:gd name="T79" fmla="*/ 354 h 370"/>
              <a:gd name="T80" fmla="*/ 321 w 411"/>
              <a:gd name="T81" fmla="*/ 354 h 370"/>
              <a:gd name="T82" fmla="*/ 328 w 411"/>
              <a:gd name="T83" fmla="*/ 354 h 370"/>
              <a:gd name="T84" fmla="*/ 336 w 411"/>
              <a:gd name="T85" fmla="*/ 354 h 370"/>
              <a:gd name="T86" fmla="*/ 345 w 411"/>
              <a:gd name="T87" fmla="*/ 354 h 370"/>
              <a:gd name="T88" fmla="*/ 352 w 411"/>
              <a:gd name="T89" fmla="*/ 354 h 370"/>
              <a:gd name="T90" fmla="*/ 359 w 411"/>
              <a:gd name="T91" fmla="*/ 362 h 370"/>
              <a:gd name="T92" fmla="*/ 366 w 411"/>
              <a:gd name="T93" fmla="*/ 362 h 370"/>
              <a:gd name="T94" fmla="*/ 373 w 411"/>
              <a:gd name="T95" fmla="*/ 362 h 370"/>
              <a:gd name="T96" fmla="*/ 382 w 411"/>
              <a:gd name="T97" fmla="*/ 362 h 370"/>
              <a:gd name="T98" fmla="*/ 389 w 411"/>
              <a:gd name="T99" fmla="*/ 362 h 370"/>
              <a:gd name="T100" fmla="*/ 389 w 411"/>
              <a:gd name="T101" fmla="*/ 362 h 370"/>
              <a:gd name="T102" fmla="*/ 397 w 411"/>
              <a:gd name="T103" fmla="*/ 362 h 370"/>
              <a:gd name="T104" fmla="*/ 404 w 411"/>
              <a:gd name="T105" fmla="*/ 362 h 370"/>
              <a:gd name="T106" fmla="*/ 404 w 411"/>
              <a:gd name="T107" fmla="*/ 362 h 370"/>
              <a:gd name="T108" fmla="*/ 404 w 411"/>
              <a:gd name="T109" fmla="*/ 362 h 370"/>
              <a:gd name="T110" fmla="*/ 411 w 411"/>
              <a:gd name="T111" fmla="*/ 362 h 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1"/>
              <a:gd name="T169" fmla="*/ 0 h 370"/>
              <a:gd name="T170" fmla="*/ 411 w 411"/>
              <a:gd name="T171" fmla="*/ 370 h 3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1" h="370">
                <a:moveTo>
                  <a:pt x="120" y="0"/>
                </a:moveTo>
                <a:lnTo>
                  <a:pt x="97" y="45"/>
                </a:lnTo>
                <a:lnTo>
                  <a:pt x="82" y="81"/>
                </a:lnTo>
                <a:lnTo>
                  <a:pt x="66" y="106"/>
                </a:lnTo>
                <a:lnTo>
                  <a:pt x="59" y="134"/>
                </a:lnTo>
                <a:lnTo>
                  <a:pt x="52" y="150"/>
                </a:lnTo>
                <a:lnTo>
                  <a:pt x="52" y="178"/>
                </a:lnTo>
                <a:lnTo>
                  <a:pt x="45" y="195"/>
                </a:lnTo>
                <a:lnTo>
                  <a:pt x="45" y="220"/>
                </a:lnTo>
                <a:lnTo>
                  <a:pt x="38" y="231"/>
                </a:lnTo>
                <a:lnTo>
                  <a:pt x="30" y="248"/>
                </a:lnTo>
                <a:lnTo>
                  <a:pt x="30" y="256"/>
                </a:lnTo>
                <a:lnTo>
                  <a:pt x="21" y="273"/>
                </a:lnTo>
                <a:lnTo>
                  <a:pt x="14" y="292"/>
                </a:lnTo>
                <a:lnTo>
                  <a:pt x="7" y="301"/>
                </a:lnTo>
                <a:lnTo>
                  <a:pt x="7" y="318"/>
                </a:lnTo>
                <a:lnTo>
                  <a:pt x="0" y="326"/>
                </a:lnTo>
                <a:lnTo>
                  <a:pt x="0" y="345"/>
                </a:lnTo>
                <a:lnTo>
                  <a:pt x="0" y="354"/>
                </a:lnTo>
                <a:lnTo>
                  <a:pt x="0" y="362"/>
                </a:lnTo>
                <a:lnTo>
                  <a:pt x="7" y="362"/>
                </a:lnTo>
                <a:lnTo>
                  <a:pt x="14" y="370"/>
                </a:lnTo>
                <a:lnTo>
                  <a:pt x="30" y="370"/>
                </a:lnTo>
                <a:lnTo>
                  <a:pt x="52" y="370"/>
                </a:lnTo>
                <a:lnTo>
                  <a:pt x="66" y="370"/>
                </a:lnTo>
                <a:lnTo>
                  <a:pt x="97" y="370"/>
                </a:lnTo>
                <a:lnTo>
                  <a:pt x="120" y="362"/>
                </a:lnTo>
                <a:lnTo>
                  <a:pt x="142" y="362"/>
                </a:lnTo>
                <a:lnTo>
                  <a:pt x="165" y="362"/>
                </a:lnTo>
                <a:lnTo>
                  <a:pt x="179" y="354"/>
                </a:lnTo>
                <a:lnTo>
                  <a:pt x="201" y="354"/>
                </a:lnTo>
                <a:lnTo>
                  <a:pt x="217" y="354"/>
                </a:lnTo>
                <a:lnTo>
                  <a:pt x="231" y="354"/>
                </a:lnTo>
                <a:lnTo>
                  <a:pt x="246" y="354"/>
                </a:lnTo>
                <a:lnTo>
                  <a:pt x="262" y="354"/>
                </a:lnTo>
                <a:lnTo>
                  <a:pt x="276" y="354"/>
                </a:lnTo>
                <a:lnTo>
                  <a:pt x="284" y="354"/>
                </a:lnTo>
                <a:lnTo>
                  <a:pt x="291" y="354"/>
                </a:lnTo>
                <a:lnTo>
                  <a:pt x="307" y="354"/>
                </a:lnTo>
                <a:lnTo>
                  <a:pt x="314" y="354"/>
                </a:lnTo>
                <a:lnTo>
                  <a:pt x="321" y="354"/>
                </a:lnTo>
                <a:lnTo>
                  <a:pt x="328" y="354"/>
                </a:lnTo>
                <a:lnTo>
                  <a:pt x="336" y="354"/>
                </a:lnTo>
                <a:lnTo>
                  <a:pt x="345" y="354"/>
                </a:lnTo>
                <a:lnTo>
                  <a:pt x="352" y="354"/>
                </a:lnTo>
                <a:lnTo>
                  <a:pt x="359" y="362"/>
                </a:lnTo>
                <a:lnTo>
                  <a:pt x="366" y="362"/>
                </a:lnTo>
                <a:lnTo>
                  <a:pt x="373" y="362"/>
                </a:lnTo>
                <a:lnTo>
                  <a:pt x="382" y="362"/>
                </a:lnTo>
                <a:lnTo>
                  <a:pt x="389" y="362"/>
                </a:lnTo>
                <a:lnTo>
                  <a:pt x="397" y="362"/>
                </a:lnTo>
                <a:lnTo>
                  <a:pt x="404" y="362"/>
                </a:lnTo>
                <a:lnTo>
                  <a:pt x="411" y="362"/>
                </a:lnTo>
              </a:path>
            </a:pathLst>
          </a:custGeom>
          <a:noFill/>
          <a:ln w="11113">
            <a:solidFill>
              <a:srgbClr val="FFCC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1" name="Freeform 111">
            <a:extLst>
              <a:ext uri="{FF2B5EF4-FFF2-40B4-BE49-F238E27FC236}">
                <a16:creationId xmlns:a16="http://schemas.microsoft.com/office/drawing/2014/main" id="{616200EC-1593-9441-ABBF-7444DC112367}"/>
              </a:ext>
            </a:extLst>
          </p:cNvPr>
          <p:cNvSpPr>
            <a:spLocks/>
          </p:cNvSpPr>
          <p:nvPr/>
        </p:nvSpPr>
        <p:spPr bwMode="auto">
          <a:xfrm>
            <a:off x="4132263" y="4729163"/>
            <a:ext cx="619125" cy="560387"/>
          </a:xfrm>
          <a:custGeom>
            <a:avLst/>
            <a:gdLst>
              <a:gd name="T0" fmla="*/ 113 w 390"/>
              <a:gd name="T1" fmla="*/ 0 h 353"/>
              <a:gd name="T2" fmla="*/ 97 w 390"/>
              <a:gd name="T3" fmla="*/ 36 h 353"/>
              <a:gd name="T4" fmla="*/ 83 w 390"/>
              <a:gd name="T5" fmla="*/ 72 h 353"/>
              <a:gd name="T6" fmla="*/ 68 w 390"/>
              <a:gd name="T7" fmla="*/ 106 h 353"/>
              <a:gd name="T8" fmla="*/ 59 w 390"/>
              <a:gd name="T9" fmla="*/ 125 h 353"/>
              <a:gd name="T10" fmla="*/ 52 w 390"/>
              <a:gd name="T11" fmla="*/ 150 h 353"/>
              <a:gd name="T12" fmla="*/ 45 w 390"/>
              <a:gd name="T13" fmla="*/ 169 h 353"/>
              <a:gd name="T14" fmla="*/ 45 w 390"/>
              <a:gd name="T15" fmla="*/ 186 h 353"/>
              <a:gd name="T16" fmla="*/ 38 w 390"/>
              <a:gd name="T17" fmla="*/ 211 h 353"/>
              <a:gd name="T18" fmla="*/ 38 w 390"/>
              <a:gd name="T19" fmla="*/ 222 h 353"/>
              <a:gd name="T20" fmla="*/ 31 w 390"/>
              <a:gd name="T21" fmla="*/ 230 h 353"/>
              <a:gd name="T22" fmla="*/ 23 w 390"/>
              <a:gd name="T23" fmla="*/ 247 h 353"/>
              <a:gd name="T24" fmla="*/ 23 w 390"/>
              <a:gd name="T25" fmla="*/ 256 h 353"/>
              <a:gd name="T26" fmla="*/ 14 w 390"/>
              <a:gd name="T27" fmla="*/ 273 h 353"/>
              <a:gd name="T28" fmla="*/ 7 w 390"/>
              <a:gd name="T29" fmla="*/ 283 h 353"/>
              <a:gd name="T30" fmla="*/ 7 w 390"/>
              <a:gd name="T31" fmla="*/ 300 h 353"/>
              <a:gd name="T32" fmla="*/ 0 w 390"/>
              <a:gd name="T33" fmla="*/ 309 h 353"/>
              <a:gd name="T34" fmla="*/ 0 w 390"/>
              <a:gd name="T35" fmla="*/ 317 h 353"/>
              <a:gd name="T36" fmla="*/ 0 w 390"/>
              <a:gd name="T37" fmla="*/ 326 h 353"/>
              <a:gd name="T38" fmla="*/ 7 w 390"/>
              <a:gd name="T39" fmla="*/ 336 h 353"/>
              <a:gd name="T40" fmla="*/ 7 w 390"/>
              <a:gd name="T41" fmla="*/ 345 h 353"/>
              <a:gd name="T42" fmla="*/ 14 w 390"/>
              <a:gd name="T43" fmla="*/ 353 h 353"/>
              <a:gd name="T44" fmla="*/ 31 w 390"/>
              <a:gd name="T45" fmla="*/ 353 h 353"/>
              <a:gd name="T46" fmla="*/ 45 w 390"/>
              <a:gd name="T47" fmla="*/ 353 h 353"/>
              <a:gd name="T48" fmla="*/ 68 w 390"/>
              <a:gd name="T49" fmla="*/ 353 h 353"/>
              <a:gd name="T50" fmla="*/ 90 w 390"/>
              <a:gd name="T51" fmla="*/ 345 h 353"/>
              <a:gd name="T52" fmla="*/ 104 w 390"/>
              <a:gd name="T53" fmla="*/ 345 h 353"/>
              <a:gd name="T54" fmla="*/ 128 w 390"/>
              <a:gd name="T55" fmla="*/ 345 h 353"/>
              <a:gd name="T56" fmla="*/ 149 w 390"/>
              <a:gd name="T57" fmla="*/ 345 h 353"/>
              <a:gd name="T58" fmla="*/ 165 w 390"/>
              <a:gd name="T59" fmla="*/ 345 h 353"/>
              <a:gd name="T60" fmla="*/ 180 w 390"/>
              <a:gd name="T61" fmla="*/ 336 h 353"/>
              <a:gd name="T62" fmla="*/ 194 w 390"/>
              <a:gd name="T63" fmla="*/ 336 h 353"/>
              <a:gd name="T64" fmla="*/ 210 w 390"/>
              <a:gd name="T65" fmla="*/ 336 h 353"/>
              <a:gd name="T66" fmla="*/ 224 w 390"/>
              <a:gd name="T67" fmla="*/ 336 h 353"/>
              <a:gd name="T68" fmla="*/ 239 w 390"/>
              <a:gd name="T69" fmla="*/ 336 h 353"/>
              <a:gd name="T70" fmla="*/ 255 w 390"/>
              <a:gd name="T71" fmla="*/ 336 h 353"/>
              <a:gd name="T72" fmla="*/ 262 w 390"/>
              <a:gd name="T73" fmla="*/ 336 h 353"/>
              <a:gd name="T74" fmla="*/ 277 w 390"/>
              <a:gd name="T75" fmla="*/ 336 h 353"/>
              <a:gd name="T76" fmla="*/ 284 w 390"/>
              <a:gd name="T77" fmla="*/ 336 h 353"/>
              <a:gd name="T78" fmla="*/ 293 w 390"/>
              <a:gd name="T79" fmla="*/ 336 h 353"/>
              <a:gd name="T80" fmla="*/ 300 w 390"/>
              <a:gd name="T81" fmla="*/ 336 h 353"/>
              <a:gd name="T82" fmla="*/ 307 w 390"/>
              <a:gd name="T83" fmla="*/ 336 h 353"/>
              <a:gd name="T84" fmla="*/ 314 w 390"/>
              <a:gd name="T85" fmla="*/ 336 h 353"/>
              <a:gd name="T86" fmla="*/ 321 w 390"/>
              <a:gd name="T87" fmla="*/ 345 h 353"/>
              <a:gd name="T88" fmla="*/ 329 w 390"/>
              <a:gd name="T89" fmla="*/ 345 h 353"/>
              <a:gd name="T90" fmla="*/ 338 w 390"/>
              <a:gd name="T91" fmla="*/ 345 h 353"/>
              <a:gd name="T92" fmla="*/ 345 w 390"/>
              <a:gd name="T93" fmla="*/ 345 h 353"/>
              <a:gd name="T94" fmla="*/ 352 w 390"/>
              <a:gd name="T95" fmla="*/ 345 h 353"/>
              <a:gd name="T96" fmla="*/ 359 w 390"/>
              <a:gd name="T97" fmla="*/ 345 h 353"/>
              <a:gd name="T98" fmla="*/ 366 w 390"/>
              <a:gd name="T99" fmla="*/ 345 h 353"/>
              <a:gd name="T100" fmla="*/ 375 w 390"/>
              <a:gd name="T101" fmla="*/ 345 h 353"/>
              <a:gd name="T102" fmla="*/ 382 w 390"/>
              <a:gd name="T103" fmla="*/ 345 h 353"/>
              <a:gd name="T104" fmla="*/ 382 w 390"/>
              <a:gd name="T105" fmla="*/ 345 h 353"/>
              <a:gd name="T106" fmla="*/ 390 w 390"/>
              <a:gd name="T107" fmla="*/ 345 h 353"/>
              <a:gd name="T108" fmla="*/ 390 w 390"/>
              <a:gd name="T109" fmla="*/ 345 h 353"/>
              <a:gd name="T110" fmla="*/ 390 w 390"/>
              <a:gd name="T111" fmla="*/ 345 h 3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0"/>
              <a:gd name="T169" fmla="*/ 0 h 353"/>
              <a:gd name="T170" fmla="*/ 390 w 390"/>
              <a:gd name="T171" fmla="*/ 353 h 3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0" h="353">
                <a:moveTo>
                  <a:pt x="113" y="0"/>
                </a:moveTo>
                <a:lnTo>
                  <a:pt x="97" y="36"/>
                </a:lnTo>
                <a:lnTo>
                  <a:pt x="83" y="72"/>
                </a:lnTo>
                <a:lnTo>
                  <a:pt x="68" y="106"/>
                </a:lnTo>
                <a:lnTo>
                  <a:pt x="59" y="125"/>
                </a:lnTo>
                <a:lnTo>
                  <a:pt x="52" y="150"/>
                </a:lnTo>
                <a:lnTo>
                  <a:pt x="45" y="169"/>
                </a:lnTo>
                <a:lnTo>
                  <a:pt x="45" y="186"/>
                </a:lnTo>
                <a:lnTo>
                  <a:pt x="38" y="211"/>
                </a:lnTo>
                <a:lnTo>
                  <a:pt x="38" y="222"/>
                </a:lnTo>
                <a:lnTo>
                  <a:pt x="31" y="230"/>
                </a:lnTo>
                <a:lnTo>
                  <a:pt x="23" y="247"/>
                </a:lnTo>
                <a:lnTo>
                  <a:pt x="23" y="256"/>
                </a:lnTo>
                <a:lnTo>
                  <a:pt x="14" y="273"/>
                </a:lnTo>
                <a:lnTo>
                  <a:pt x="7" y="283"/>
                </a:lnTo>
                <a:lnTo>
                  <a:pt x="7" y="300"/>
                </a:lnTo>
                <a:lnTo>
                  <a:pt x="0" y="309"/>
                </a:lnTo>
                <a:lnTo>
                  <a:pt x="0" y="317"/>
                </a:lnTo>
                <a:lnTo>
                  <a:pt x="0" y="326"/>
                </a:lnTo>
                <a:lnTo>
                  <a:pt x="7" y="336"/>
                </a:lnTo>
                <a:lnTo>
                  <a:pt x="7" y="345"/>
                </a:lnTo>
                <a:lnTo>
                  <a:pt x="14" y="353"/>
                </a:lnTo>
                <a:lnTo>
                  <a:pt x="31" y="353"/>
                </a:lnTo>
                <a:lnTo>
                  <a:pt x="45" y="353"/>
                </a:lnTo>
                <a:lnTo>
                  <a:pt x="68" y="353"/>
                </a:lnTo>
                <a:lnTo>
                  <a:pt x="90" y="345"/>
                </a:lnTo>
                <a:lnTo>
                  <a:pt x="104" y="345"/>
                </a:lnTo>
                <a:lnTo>
                  <a:pt x="128" y="345"/>
                </a:lnTo>
                <a:lnTo>
                  <a:pt x="149" y="345"/>
                </a:lnTo>
                <a:lnTo>
                  <a:pt x="165" y="345"/>
                </a:lnTo>
                <a:lnTo>
                  <a:pt x="180" y="336"/>
                </a:lnTo>
                <a:lnTo>
                  <a:pt x="194" y="336"/>
                </a:lnTo>
                <a:lnTo>
                  <a:pt x="210" y="336"/>
                </a:lnTo>
                <a:lnTo>
                  <a:pt x="224" y="336"/>
                </a:lnTo>
                <a:lnTo>
                  <a:pt x="239" y="336"/>
                </a:lnTo>
                <a:lnTo>
                  <a:pt x="255" y="336"/>
                </a:lnTo>
                <a:lnTo>
                  <a:pt x="262" y="336"/>
                </a:lnTo>
                <a:lnTo>
                  <a:pt x="277" y="336"/>
                </a:lnTo>
                <a:lnTo>
                  <a:pt x="284" y="336"/>
                </a:lnTo>
                <a:lnTo>
                  <a:pt x="293" y="336"/>
                </a:lnTo>
                <a:lnTo>
                  <a:pt x="300" y="336"/>
                </a:lnTo>
                <a:lnTo>
                  <a:pt x="307" y="336"/>
                </a:lnTo>
                <a:lnTo>
                  <a:pt x="314" y="336"/>
                </a:lnTo>
                <a:lnTo>
                  <a:pt x="321" y="345"/>
                </a:lnTo>
                <a:lnTo>
                  <a:pt x="329" y="345"/>
                </a:lnTo>
                <a:lnTo>
                  <a:pt x="338" y="345"/>
                </a:lnTo>
                <a:lnTo>
                  <a:pt x="345" y="345"/>
                </a:lnTo>
                <a:lnTo>
                  <a:pt x="352" y="345"/>
                </a:lnTo>
                <a:lnTo>
                  <a:pt x="359" y="345"/>
                </a:lnTo>
                <a:lnTo>
                  <a:pt x="366" y="345"/>
                </a:lnTo>
                <a:lnTo>
                  <a:pt x="375" y="345"/>
                </a:lnTo>
                <a:lnTo>
                  <a:pt x="382" y="345"/>
                </a:lnTo>
                <a:lnTo>
                  <a:pt x="390" y="345"/>
                </a:lnTo>
              </a:path>
            </a:pathLst>
          </a:custGeom>
          <a:noFill/>
          <a:ln w="11113">
            <a:solidFill>
              <a:srgbClr val="FDCA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2" name="Freeform 112">
            <a:extLst>
              <a:ext uri="{FF2B5EF4-FFF2-40B4-BE49-F238E27FC236}">
                <a16:creationId xmlns:a16="http://schemas.microsoft.com/office/drawing/2014/main" id="{88A252A0-F64F-CA41-A583-51B86E2A6598}"/>
              </a:ext>
            </a:extLst>
          </p:cNvPr>
          <p:cNvSpPr>
            <a:spLocks/>
          </p:cNvSpPr>
          <p:nvPr/>
        </p:nvSpPr>
        <p:spPr bwMode="auto">
          <a:xfrm>
            <a:off x="4143375" y="4729163"/>
            <a:ext cx="595313" cy="547687"/>
          </a:xfrm>
          <a:custGeom>
            <a:avLst/>
            <a:gdLst>
              <a:gd name="T0" fmla="*/ 106 w 375"/>
              <a:gd name="T1" fmla="*/ 0 h 345"/>
              <a:gd name="T2" fmla="*/ 90 w 375"/>
              <a:gd name="T3" fmla="*/ 44 h 345"/>
              <a:gd name="T4" fmla="*/ 76 w 375"/>
              <a:gd name="T5" fmla="*/ 80 h 345"/>
              <a:gd name="T6" fmla="*/ 61 w 375"/>
              <a:gd name="T7" fmla="*/ 106 h 345"/>
              <a:gd name="T8" fmla="*/ 52 w 375"/>
              <a:gd name="T9" fmla="*/ 133 h 345"/>
              <a:gd name="T10" fmla="*/ 45 w 375"/>
              <a:gd name="T11" fmla="*/ 150 h 345"/>
              <a:gd name="T12" fmla="*/ 45 w 375"/>
              <a:gd name="T13" fmla="*/ 177 h 345"/>
              <a:gd name="T14" fmla="*/ 38 w 375"/>
              <a:gd name="T15" fmla="*/ 194 h 345"/>
              <a:gd name="T16" fmla="*/ 38 w 375"/>
              <a:gd name="T17" fmla="*/ 211 h 345"/>
              <a:gd name="T18" fmla="*/ 31 w 375"/>
              <a:gd name="T19" fmla="*/ 222 h 345"/>
              <a:gd name="T20" fmla="*/ 31 w 375"/>
              <a:gd name="T21" fmla="*/ 230 h 345"/>
              <a:gd name="T22" fmla="*/ 24 w 375"/>
              <a:gd name="T23" fmla="*/ 247 h 345"/>
              <a:gd name="T24" fmla="*/ 24 w 375"/>
              <a:gd name="T25" fmla="*/ 256 h 345"/>
              <a:gd name="T26" fmla="*/ 16 w 375"/>
              <a:gd name="T27" fmla="*/ 264 h 345"/>
              <a:gd name="T28" fmla="*/ 7 w 375"/>
              <a:gd name="T29" fmla="*/ 283 h 345"/>
              <a:gd name="T30" fmla="*/ 7 w 375"/>
              <a:gd name="T31" fmla="*/ 292 h 345"/>
              <a:gd name="T32" fmla="*/ 7 w 375"/>
              <a:gd name="T33" fmla="*/ 300 h 345"/>
              <a:gd name="T34" fmla="*/ 0 w 375"/>
              <a:gd name="T35" fmla="*/ 309 h 345"/>
              <a:gd name="T36" fmla="*/ 0 w 375"/>
              <a:gd name="T37" fmla="*/ 317 h 345"/>
              <a:gd name="T38" fmla="*/ 7 w 375"/>
              <a:gd name="T39" fmla="*/ 326 h 345"/>
              <a:gd name="T40" fmla="*/ 7 w 375"/>
              <a:gd name="T41" fmla="*/ 336 h 345"/>
              <a:gd name="T42" fmla="*/ 16 w 375"/>
              <a:gd name="T43" fmla="*/ 336 h 345"/>
              <a:gd name="T44" fmla="*/ 31 w 375"/>
              <a:gd name="T45" fmla="*/ 345 h 345"/>
              <a:gd name="T46" fmla="*/ 45 w 375"/>
              <a:gd name="T47" fmla="*/ 345 h 345"/>
              <a:gd name="T48" fmla="*/ 61 w 375"/>
              <a:gd name="T49" fmla="*/ 345 h 345"/>
              <a:gd name="T50" fmla="*/ 83 w 375"/>
              <a:gd name="T51" fmla="*/ 336 h 345"/>
              <a:gd name="T52" fmla="*/ 97 w 375"/>
              <a:gd name="T53" fmla="*/ 336 h 345"/>
              <a:gd name="T54" fmla="*/ 113 w 375"/>
              <a:gd name="T55" fmla="*/ 336 h 345"/>
              <a:gd name="T56" fmla="*/ 135 w 375"/>
              <a:gd name="T57" fmla="*/ 336 h 345"/>
              <a:gd name="T58" fmla="*/ 151 w 375"/>
              <a:gd name="T59" fmla="*/ 336 h 345"/>
              <a:gd name="T60" fmla="*/ 165 w 375"/>
              <a:gd name="T61" fmla="*/ 326 h 345"/>
              <a:gd name="T62" fmla="*/ 180 w 375"/>
              <a:gd name="T63" fmla="*/ 326 h 345"/>
              <a:gd name="T64" fmla="*/ 196 w 375"/>
              <a:gd name="T65" fmla="*/ 326 h 345"/>
              <a:gd name="T66" fmla="*/ 210 w 375"/>
              <a:gd name="T67" fmla="*/ 326 h 345"/>
              <a:gd name="T68" fmla="*/ 217 w 375"/>
              <a:gd name="T69" fmla="*/ 326 h 345"/>
              <a:gd name="T70" fmla="*/ 232 w 375"/>
              <a:gd name="T71" fmla="*/ 326 h 345"/>
              <a:gd name="T72" fmla="*/ 241 w 375"/>
              <a:gd name="T73" fmla="*/ 326 h 345"/>
              <a:gd name="T74" fmla="*/ 248 w 375"/>
              <a:gd name="T75" fmla="*/ 326 h 345"/>
              <a:gd name="T76" fmla="*/ 262 w 375"/>
              <a:gd name="T77" fmla="*/ 326 h 345"/>
              <a:gd name="T78" fmla="*/ 270 w 375"/>
              <a:gd name="T79" fmla="*/ 326 h 345"/>
              <a:gd name="T80" fmla="*/ 277 w 375"/>
              <a:gd name="T81" fmla="*/ 326 h 345"/>
              <a:gd name="T82" fmla="*/ 286 w 375"/>
              <a:gd name="T83" fmla="*/ 326 h 345"/>
              <a:gd name="T84" fmla="*/ 293 w 375"/>
              <a:gd name="T85" fmla="*/ 326 h 345"/>
              <a:gd name="T86" fmla="*/ 300 w 375"/>
              <a:gd name="T87" fmla="*/ 336 h 345"/>
              <a:gd name="T88" fmla="*/ 307 w 375"/>
              <a:gd name="T89" fmla="*/ 336 h 345"/>
              <a:gd name="T90" fmla="*/ 314 w 375"/>
              <a:gd name="T91" fmla="*/ 336 h 345"/>
              <a:gd name="T92" fmla="*/ 322 w 375"/>
              <a:gd name="T93" fmla="*/ 336 h 345"/>
              <a:gd name="T94" fmla="*/ 331 w 375"/>
              <a:gd name="T95" fmla="*/ 336 h 345"/>
              <a:gd name="T96" fmla="*/ 338 w 375"/>
              <a:gd name="T97" fmla="*/ 336 h 345"/>
              <a:gd name="T98" fmla="*/ 345 w 375"/>
              <a:gd name="T99" fmla="*/ 336 h 345"/>
              <a:gd name="T100" fmla="*/ 352 w 375"/>
              <a:gd name="T101" fmla="*/ 336 h 345"/>
              <a:gd name="T102" fmla="*/ 359 w 375"/>
              <a:gd name="T103" fmla="*/ 345 h 345"/>
              <a:gd name="T104" fmla="*/ 368 w 375"/>
              <a:gd name="T105" fmla="*/ 345 h 345"/>
              <a:gd name="T106" fmla="*/ 368 w 375"/>
              <a:gd name="T107" fmla="*/ 345 h 345"/>
              <a:gd name="T108" fmla="*/ 375 w 375"/>
              <a:gd name="T109" fmla="*/ 345 h 345"/>
              <a:gd name="T110" fmla="*/ 375 w 375"/>
              <a:gd name="T111" fmla="*/ 345 h 3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5"/>
              <a:gd name="T169" fmla="*/ 0 h 345"/>
              <a:gd name="T170" fmla="*/ 375 w 375"/>
              <a:gd name="T171" fmla="*/ 345 h 3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5" h="345">
                <a:moveTo>
                  <a:pt x="106" y="0"/>
                </a:moveTo>
                <a:lnTo>
                  <a:pt x="90" y="44"/>
                </a:lnTo>
                <a:lnTo>
                  <a:pt x="76" y="80"/>
                </a:lnTo>
                <a:lnTo>
                  <a:pt x="61" y="106"/>
                </a:lnTo>
                <a:lnTo>
                  <a:pt x="52" y="133"/>
                </a:lnTo>
                <a:lnTo>
                  <a:pt x="45" y="150"/>
                </a:lnTo>
                <a:lnTo>
                  <a:pt x="45" y="177"/>
                </a:lnTo>
                <a:lnTo>
                  <a:pt x="38" y="194"/>
                </a:lnTo>
                <a:lnTo>
                  <a:pt x="38" y="211"/>
                </a:lnTo>
                <a:lnTo>
                  <a:pt x="31" y="222"/>
                </a:lnTo>
                <a:lnTo>
                  <a:pt x="31" y="230"/>
                </a:lnTo>
                <a:lnTo>
                  <a:pt x="24" y="247"/>
                </a:lnTo>
                <a:lnTo>
                  <a:pt x="24" y="256"/>
                </a:lnTo>
                <a:lnTo>
                  <a:pt x="16" y="264"/>
                </a:lnTo>
                <a:lnTo>
                  <a:pt x="7" y="283"/>
                </a:lnTo>
                <a:lnTo>
                  <a:pt x="7" y="292"/>
                </a:lnTo>
                <a:lnTo>
                  <a:pt x="7" y="300"/>
                </a:lnTo>
                <a:lnTo>
                  <a:pt x="0" y="309"/>
                </a:lnTo>
                <a:lnTo>
                  <a:pt x="0" y="317"/>
                </a:lnTo>
                <a:lnTo>
                  <a:pt x="7" y="326"/>
                </a:lnTo>
                <a:lnTo>
                  <a:pt x="7" y="336"/>
                </a:lnTo>
                <a:lnTo>
                  <a:pt x="16" y="336"/>
                </a:lnTo>
                <a:lnTo>
                  <a:pt x="31" y="345"/>
                </a:lnTo>
                <a:lnTo>
                  <a:pt x="45" y="345"/>
                </a:lnTo>
                <a:lnTo>
                  <a:pt x="61" y="345"/>
                </a:lnTo>
                <a:lnTo>
                  <a:pt x="83" y="336"/>
                </a:lnTo>
                <a:lnTo>
                  <a:pt x="97" y="336"/>
                </a:lnTo>
                <a:lnTo>
                  <a:pt x="113" y="336"/>
                </a:lnTo>
                <a:lnTo>
                  <a:pt x="135" y="336"/>
                </a:lnTo>
                <a:lnTo>
                  <a:pt x="151" y="336"/>
                </a:lnTo>
                <a:lnTo>
                  <a:pt x="165" y="326"/>
                </a:lnTo>
                <a:lnTo>
                  <a:pt x="180" y="326"/>
                </a:lnTo>
                <a:lnTo>
                  <a:pt x="196" y="326"/>
                </a:lnTo>
                <a:lnTo>
                  <a:pt x="210" y="326"/>
                </a:lnTo>
                <a:lnTo>
                  <a:pt x="217" y="326"/>
                </a:lnTo>
                <a:lnTo>
                  <a:pt x="232" y="326"/>
                </a:lnTo>
                <a:lnTo>
                  <a:pt x="241" y="326"/>
                </a:lnTo>
                <a:lnTo>
                  <a:pt x="248" y="326"/>
                </a:lnTo>
                <a:lnTo>
                  <a:pt x="262" y="326"/>
                </a:lnTo>
                <a:lnTo>
                  <a:pt x="270" y="326"/>
                </a:lnTo>
                <a:lnTo>
                  <a:pt x="277" y="326"/>
                </a:lnTo>
                <a:lnTo>
                  <a:pt x="286" y="326"/>
                </a:lnTo>
                <a:lnTo>
                  <a:pt x="293" y="326"/>
                </a:lnTo>
                <a:lnTo>
                  <a:pt x="300" y="336"/>
                </a:lnTo>
                <a:lnTo>
                  <a:pt x="307" y="336"/>
                </a:lnTo>
                <a:lnTo>
                  <a:pt x="314" y="336"/>
                </a:lnTo>
                <a:lnTo>
                  <a:pt x="322" y="336"/>
                </a:lnTo>
                <a:lnTo>
                  <a:pt x="331" y="336"/>
                </a:lnTo>
                <a:lnTo>
                  <a:pt x="338" y="336"/>
                </a:lnTo>
                <a:lnTo>
                  <a:pt x="345" y="336"/>
                </a:lnTo>
                <a:lnTo>
                  <a:pt x="352" y="336"/>
                </a:lnTo>
                <a:lnTo>
                  <a:pt x="359" y="345"/>
                </a:lnTo>
                <a:lnTo>
                  <a:pt x="368" y="345"/>
                </a:lnTo>
                <a:lnTo>
                  <a:pt x="375" y="345"/>
                </a:lnTo>
              </a:path>
            </a:pathLst>
          </a:custGeom>
          <a:noFill/>
          <a:ln w="11113">
            <a:solidFill>
              <a:srgbClr val="FDCA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3" name="Freeform 113">
            <a:extLst>
              <a:ext uri="{FF2B5EF4-FFF2-40B4-BE49-F238E27FC236}">
                <a16:creationId xmlns:a16="http://schemas.microsoft.com/office/drawing/2014/main" id="{F025D818-EF96-084E-89DC-023CF4B9C83B}"/>
              </a:ext>
            </a:extLst>
          </p:cNvPr>
          <p:cNvSpPr>
            <a:spLocks/>
          </p:cNvSpPr>
          <p:nvPr/>
        </p:nvSpPr>
        <p:spPr bwMode="auto">
          <a:xfrm>
            <a:off x="4168775" y="4745038"/>
            <a:ext cx="558800" cy="517525"/>
          </a:xfrm>
          <a:custGeom>
            <a:avLst/>
            <a:gdLst>
              <a:gd name="T0" fmla="*/ 90 w 352"/>
              <a:gd name="T1" fmla="*/ 0 h 326"/>
              <a:gd name="T2" fmla="*/ 74 w 352"/>
              <a:gd name="T3" fmla="*/ 43 h 326"/>
              <a:gd name="T4" fmla="*/ 60 w 352"/>
              <a:gd name="T5" fmla="*/ 70 h 326"/>
              <a:gd name="T6" fmla="*/ 52 w 352"/>
              <a:gd name="T7" fmla="*/ 106 h 326"/>
              <a:gd name="T8" fmla="*/ 45 w 352"/>
              <a:gd name="T9" fmla="*/ 123 h 326"/>
              <a:gd name="T10" fmla="*/ 36 w 352"/>
              <a:gd name="T11" fmla="*/ 148 h 326"/>
              <a:gd name="T12" fmla="*/ 29 w 352"/>
              <a:gd name="T13" fmla="*/ 167 h 326"/>
              <a:gd name="T14" fmla="*/ 29 w 352"/>
              <a:gd name="T15" fmla="*/ 184 h 326"/>
              <a:gd name="T16" fmla="*/ 22 w 352"/>
              <a:gd name="T17" fmla="*/ 201 h 326"/>
              <a:gd name="T18" fmla="*/ 22 w 352"/>
              <a:gd name="T19" fmla="*/ 212 h 326"/>
              <a:gd name="T20" fmla="*/ 22 w 352"/>
              <a:gd name="T21" fmla="*/ 220 h 326"/>
              <a:gd name="T22" fmla="*/ 15 w 352"/>
              <a:gd name="T23" fmla="*/ 229 h 326"/>
              <a:gd name="T24" fmla="*/ 15 w 352"/>
              <a:gd name="T25" fmla="*/ 237 h 326"/>
              <a:gd name="T26" fmla="*/ 8 w 352"/>
              <a:gd name="T27" fmla="*/ 254 h 326"/>
              <a:gd name="T28" fmla="*/ 8 w 352"/>
              <a:gd name="T29" fmla="*/ 263 h 326"/>
              <a:gd name="T30" fmla="*/ 0 w 352"/>
              <a:gd name="T31" fmla="*/ 273 h 326"/>
              <a:gd name="T32" fmla="*/ 0 w 352"/>
              <a:gd name="T33" fmla="*/ 282 h 326"/>
              <a:gd name="T34" fmla="*/ 0 w 352"/>
              <a:gd name="T35" fmla="*/ 290 h 326"/>
              <a:gd name="T36" fmla="*/ 0 w 352"/>
              <a:gd name="T37" fmla="*/ 299 h 326"/>
              <a:gd name="T38" fmla="*/ 0 w 352"/>
              <a:gd name="T39" fmla="*/ 307 h 326"/>
              <a:gd name="T40" fmla="*/ 8 w 352"/>
              <a:gd name="T41" fmla="*/ 307 h 326"/>
              <a:gd name="T42" fmla="*/ 15 w 352"/>
              <a:gd name="T43" fmla="*/ 316 h 326"/>
              <a:gd name="T44" fmla="*/ 22 w 352"/>
              <a:gd name="T45" fmla="*/ 316 h 326"/>
              <a:gd name="T46" fmla="*/ 29 w 352"/>
              <a:gd name="T47" fmla="*/ 326 h 326"/>
              <a:gd name="T48" fmla="*/ 45 w 352"/>
              <a:gd name="T49" fmla="*/ 316 h 326"/>
              <a:gd name="T50" fmla="*/ 60 w 352"/>
              <a:gd name="T51" fmla="*/ 316 h 326"/>
              <a:gd name="T52" fmla="*/ 74 w 352"/>
              <a:gd name="T53" fmla="*/ 316 h 326"/>
              <a:gd name="T54" fmla="*/ 97 w 352"/>
              <a:gd name="T55" fmla="*/ 316 h 326"/>
              <a:gd name="T56" fmla="*/ 112 w 352"/>
              <a:gd name="T57" fmla="*/ 316 h 326"/>
              <a:gd name="T58" fmla="*/ 119 w 352"/>
              <a:gd name="T59" fmla="*/ 316 h 326"/>
              <a:gd name="T60" fmla="*/ 135 w 352"/>
              <a:gd name="T61" fmla="*/ 316 h 326"/>
              <a:gd name="T62" fmla="*/ 149 w 352"/>
              <a:gd name="T63" fmla="*/ 307 h 326"/>
              <a:gd name="T64" fmla="*/ 164 w 352"/>
              <a:gd name="T65" fmla="*/ 307 h 326"/>
              <a:gd name="T66" fmla="*/ 180 w 352"/>
              <a:gd name="T67" fmla="*/ 307 h 326"/>
              <a:gd name="T68" fmla="*/ 187 w 352"/>
              <a:gd name="T69" fmla="*/ 307 h 326"/>
              <a:gd name="T70" fmla="*/ 201 w 352"/>
              <a:gd name="T71" fmla="*/ 307 h 326"/>
              <a:gd name="T72" fmla="*/ 209 w 352"/>
              <a:gd name="T73" fmla="*/ 307 h 326"/>
              <a:gd name="T74" fmla="*/ 216 w 352"/>
              <a:gd name="T75" fmla="*/ 307 h 326"/>
              <a:gd name="T76" fmla="*/ 232 w 352"/>
              <a:gd name="T77" fmla="*/ 307 h 326"/>
              <a:gd name="T78" fmla="*/ 239 w 352"/>
              <a:gd name="T79" fmla="*/ 307 h 326"/>
              <a:gd name="T80" fmla="*/ 246 w 352"/>
              <a:gd name="T81" fmla="*/ 307 h 326"/>
              <a:gd name="T82" fmla="*/ 254 w 352"/>
              <a:gd name="T83" fmla="*/ 307 h 326"/>
              <a:gd name="T84" fmla="*/ 261 w 352"/>
              <a:gd name="T85" fmla="*/ 307 h 326"/>
              <a:gd name="T86" fmla="*/ 270 w 352"/>
              <a:gd name="T87" fmla="*/ 316 h 326"/>
              <a:gd name="T88" fmla="*/ 277 w 352"/>
              <a:gd name="T89" fmla="*/ 316 h 326"/>
              <a:gd name="T90" fmla="*/ 284 w 352"/>
              <a:gd name="T91" fmla="*/ 316 h 326"/>
              <a:gd name="T92" fmla="*/ 291 w 352"/>
              <a:gd name="T93" fmla="*/ 316 h 326"/>
              <a:gd name="T94" fmla="*/ 306 w 352"/>
              <a:gd name="T95" fmla="*/ 316 h 326"/>
              <a:gd name="T96" fmla="*/ 315 w 352"/>
              <a:gd name="T97" fmla="*/ 316 h 326"/>
              <a:gd name="T98" fmla="*/ 322 w 352"/>
              <a:gd name="T99" fmla="*/ 316 h 326"/>
              <a:gd name="T100" fmla="*/ 329 w 352"/>
              <a:gd name="T101" fmla="*/ 326 h 326"/>
              <a:gd name="T102" fmla="*/ 336 w 352"/>
              <a:gd name="T103" fmla="*/ 326 h 326"/>
              <a:gd name="T104" fmla="*/ 343 w 352"/>
              <a:gd name="T105" fmla="*/ 326 h 326"/>
              <a:gd name="T106" fmla="*/ 343 w 352"/>
              <a:gd name="T107" fmla="*/ 326 h 326"/>
              <a:gd name="T108" fmla="*/ 352 w 352"/>
              <a:gd name="T109" fmla="*/ 326 h 326"/>
              <a:gd name="T110" fmla="*/ 352 w 352"/>
              <a:gd name="T111" fmla="*/ 326 h 3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2"/>
              <a:gd name="T169" fmla="*/ 0 h 326"/>
              <a:gd name="T170" fmla="*/ 352 w 352"/>
              <a:gd name="T171" fmla="*/ 326 h 3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2" h="326">
                <a:moveTo>
                  <a:pt x="90" y="0"/>
                </a:moveTo>
                <a:lnTo>
                  <a:pt x="74" y="43"/>
                </a:lnTo>
                <a:lnTo>
                  <a:pt x="60" y="70"/>
                </a:lnTo>
                <a:lnTo>
                  <a:pt x="52" y="106"/>
                </a:lnTo>
                <a:lnTo>
                  <a:pt x="45" y="123"/>
                </a:lnTo>
                <a:lnTo>
                  <a:pt x="36" y="148"/>
                </a:lnTo>
                <a:lnTo>
                  <a:pt x="29" y="167"/>
                </a:lnTo>
                <a:lnTo>
                  <a:pt x="29" y="184"/>
                </a:lnTo>
                <a:lnTo>
                  <a:pt x="22" y="201"/>
                </a:lnTo>
                <a:lnTo>
                  <a:pt x="22" y="212"/>
                </a:lnTo>
                <a:lnTo>
                  <a:pt x="22" y="220"/>
                </a:lnTo>
                <a:lnTo>
                  <a:pt x="15" y="229"/>
                </a:lnTo>
                <a:lnTo>
                  <a:pt x="15" y="237"/>
                </a:lnTo>
                <a:lnTo>
                  <a:pt x="8" y="254"/>
                </a:lnTo>
                <a:lnTo>
                  <a:pt x="8" y="263"/>
                </a:lnTo>
                <a:lnTo>
                  <a:pt x="0" y="273"/>
                </a:lnTo>
                <a:lnTo>
                  <a:pt x="0" y="282"/>
                </a:lnTo>
                <a:lnTo>
                  <a:pt x="0" y="290"/>
                </a:lnTo>
                <a:lnTo>
                  <a:pt x="0" y="299"/>
                </a:lnTo>
                <a:lnTo>
                  <a:pt x="0" y="307"/>
                </a:lnTo>
                <a:lnTo>
                  <a:pt x="8" y="307"/>
                </a:lnTo>
                <a:lnTo>
                  <a:pt x="15" y="316"/>
                </a:lnTo>
                <a:lnTo>
                  <a:pt x="22" y="316"/>
                </a:lnTo>
                <a:lnTo>
                  <a:pt x="29" y="326"/>
                </a:lnTo>
                <a:lnTo>
                  <a:pt x="45" y="316"/>
                </a:lnTo>
                <a:lnTo>
                  <a:pt x="60" y="316"/>
                </a:lnTo>
                <a:lnTo>
                  <a:pt x="74" y="316"/>
                </a:lnTo>
                <a:lnTo>
                  <a:pt x="97" y="316"/>
                </a:lnTo>
                <a:lnTo>
                  <a:pt x="112" y="316"/>
                </a:lnTo>
                <a:lnTo>
                  <a:pt x="119" y="316"/>
                </a:lnTo>
                <a:lnTo>
                  <a:pt x="135" y="316"/>
                </a:lnTo>
                <a:lnTo>
                  <a:pt x="149" y="307"/>
                </a:lnTo>
                <a:lnTo>
                  <a:pt x="164" y="307"/>
                </a:lnTo>
                <a:lnTo>
                  <a:pt x="180" y="307"/>
                </a:lnTo>
                <a:lnTo>
                  <a:pt x="187" y="307"/>
                </a:lnTo>
                <a:lnTo>
                  <a:pt x="201" y="307"/>
                </a:lnTo>
                <a:lnTo>
                  <a:pt x="209" y="307"/>
                </a:lnTo>
                <a:lnTo>
                  <a:pt x="216" y="307"/>
                </a:lnTo>
                <a:lnTo>
                  <a:pt x="232" y="307"/>
                </a:lnTo>
                <a:lnTo>
                  <a:pt x="239" y="307"/>
                </a:lnTo>
                <a:lnTo>
                  <a:pt x="246" y="307"/>
                </a:lnTo>
                <a:lnTo>
                  <a:pt x="254" y="307"/>
                </a:lnTo>
                <a:lnTo>
                  <a:pt x="261" y="307"/>
                </a:lnTo>
                <a:lnTo>
                  <a:pt x="270" y="316"/>
                </a:lnTo>
                <a:lnTo>
                  <a:pt x="277" y="316"/>
                </a:lnTo>
                <a:lnTo>
                  <a:pt x="284" y="316"/>
                </a:lnTo>
                <a:lnTo>
                  <a:pt x="291" y="316"/>
                </a:lnTo>
                <a:lnTo>
                  <a:pt x="306" y="316"/>
                </a:lnTo>
                <a:lnTo>
                  <a:pt x="315" y="316"/>
                </a:lnTo>
                <a:lnTo>
                  <a:pt x="322" y="316"/>
                </a:lnTo>
                <a:lnTo>
                  <a:pt x="329" y="326"/>
                </a:lnTo>
                <a:lnTo>
                  <a:pt x="336" y="326"/>
                </a:lnTo>
                <a:lnTo>
                  <a:pt x="343" y="326"/>
                </a:lnTo>
                <a:lnTo>
                  <a:pt x="352" y="326"/>
                </a:lnTo>
              </a:path>
            </a:pathLst>
          </a:custGeom>
          <a:noFill/>
          <a:ln w="11113">
            <a:solidFill>
              <a:srgbClr val="FAC7A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4" name="Freeform 114">
            <a:extLst>
              <a:ext uri="{FF2B5EF4-FFF2-40B4-BE49-F238E27FC236}">
                <a16:creationId xmlns:a16="http://schemas.microsoft.com/office/drawing/2014/main" id="{1BBDF20B-F435-0A42-9565-91494EA5D08C}"/>
              </a:ext>
            </a:extLst>
          </p:cNvPr>
          <p:cNvSpPr>
            <a:spLocks/>
          </p:cNvSpPr>
          <p:nvPr/>
        </p:nvSpPr>
        <p:spPr bwMode="auto">
          <a:xfrm>
            <a:off x="4181475" y="4759325"/>
            <a:ext cx="531813" cy="487363"/>
          </a:xfrm>
          <a:custGeom>
            <a:avLst/>
            <a:gdLst>
              <a:gd name="T0" fmla="*/ 82 w 335"/>
              <a:gd name="T1" fmla="*/ 0 h 307"/>
              <a:gd name="T2" fmla="*/ 66 w 335"/>
              <a:gd name="T3" fmla="*/ 34 h 307"/>
              <a:gd name="T4" fmla="*/ 59 w 335"/>
              <a:gd name="T5" fmla="*/ 70 h 307"/>
              <a:gd name="T6" fmla="*/ 44 w 335"/>
              <a:gd name="T7" fmla="*/ 97 h 307"/>
              <a:gd name="T8" fmla="*/ 37 w 335"/>
              <a:gd name="T9" fmla="*/ 122 h 307"/>
              <a:gd name="T10" fmla="*/ 28 w 335"/>
              <a:gd name="T11" fmla="*/ 139 h 307"/>
              <a:gd name="T12" fmla="*/ 28 w 335"/>
              <a:gd name="T13" fmla="*/ 158 h 307"/>
              <a:gd name="T14" fmla="*/ 21 w 335"/>
              <a:gd name="T15" fmla="*/ 175 h 307"/>
              <a:gd name="T16" fmla="*/ 21 w 335"/>
              <a:gd name="T17" fmla="*/ 192 h 307"/>
              <a:gd name="T18" fmla="*/ 14 w 335"/>
              <a:gd name="T19" fmla="*/ 211 h 307"/>
              <a:gd name="T20" fmla="*/ 14 w 335"/>
              <a:gd name="T21" fmla="*/ 228 h 307"/>
              <a:gd name="T22" fmla="*/ 7 w 335"/>
              <a:gd name="T23" fmla="*/ 245 h 307"/>
              <a:gd name="T24" fmla="*/ 0 w 335"/>
              <a:gd name="T25" fmla="*/ 264 h 307"/>
              <a:gd name="T26" fmla="*/ 0 w 335"/>
              <a:gd name="T27" fmla="*/ 281 h 307"/>
              <a:gd name="T28" fmla="*/ 7 w 335"/>
              <a:gd name="T29" fmla="*/ 290 h 307"/>
              <a:gd name="T30" fmla="*/ 21 w 335"/>
              <a:gd name="T31" fmla="*/ 298 h 307"/>
              <a:gd name="T32" fmla="*/ 44 w 335"/>
              <a:gd name="T33" fmla="*/ 298 h 307"/>
              <a:gd name="T34" fmla="*/ 52 w 335"/>
              <a:gd name="T35" fmla="*/ 298 h 307"/>
              <a:gd name="T36" fmla="*/ 66 w 335"/>
              <a:gd name="T37" fmla="*/ 298 h 307"/>
              <a:gd name="T38" fmla="*/ 82 w 335"/>
              <a:gd name="T39" fmla="*/ 298 h 307"/>
              <a:gd name="T40" fmla="*/ 97 w 335"/>
              <a:gd name="T41" fmla="*/ 298 h 307"/>
              <a:gd name="T42" fmla="*/ 111 w 335"/>
              <a:gd name="T43" fmla="*/ 298 h 307"/>
              <a:gd name="T44" fmla="*/ 118 w 335"/>
              <a:gd name="T45" fmla="*/ 290 h 307"/>
              <a:gd name="T46" fmla="*/ 134 w 335"/>
              <a:gd name="T47" fmla="*/ 290 h 307"/>
              <a:gd name="T48" fmla="*/ 141 w 335"/>
              <a:gd name="T49" fmla="*/ 290 h 307"/>
              <a:gd name="T50" fmla="*/ 156 w 335"/>
              <a:gd name="T51" fmla="*/ 290 h 307"/>
              <a:gd name="T52" fmla="*/ 163 w 335"/>
              <a:gd name="T53" fmla="*/ 290 h 307"/>
              <a:gd name="T54" fmla="*/ 179 w 335"/>
              <a:gd name="T55" fmla="*/ 290 h 307"/>
              <a:gd name="T56" fmla="*/ 186 w 335"/>
              <a:gd name="T57" fmla="*/ 290 h 307"/>
              <a:gd name="T58" fmla="*/ 193 w 335"/>
              <a:gd name="T59" fmla="*/ 290 h 307"/>
              <a:gd name="T60" fmla="*/ 208 w 335"/>
              <a:gd name="T61" fmla="*/ 290 h 307"/>
              <a:gd name="T62" fmla="*/ 208 w 335"/>
              <a:gd name="T63" fmla="*/ 290 h 307"/>
              <a:gd name="T64" fmla="*/ 217 w 335"/>
              <a:gd name="T65" fmla="*/ 290 h 307"/>
              <a:gd name="T66" fmla="*/ 224 w 335"/>
              <a:gd name="T67" fmla="*/ 290 h 307"/>
              <a:gd name="T68" fmla="*/ 238 w 335"/>
              <a:gd name="T69" fmla="*/ 290 h 307"/>
              <a:gd name="T70" fmla="*/ 246 w 335"/>
              <a:gd name="T71" fmla="*/ 298 h 307"/>
              <a:gd name="T72" fmla="*/ 253 w 335"/>
              <a:gd name="T73" fmla="*/ 298 h 307"/>
              <a:gd name="T74" fmla="*/ 262 w 335"/>
              <a:gd name="T75" fmla="*/ 298 h 307"/>
              <a:gd name="T76" fmla="*/ 269 w 335"/>
              <a:gd name="T77" fmla="*/ 298 h 307"/>
              <a:gd name="T78" fmla="*/ 283 w 335"/>
              <a:gd name="T79" fmla="*/ 298 h 307"/>
              <a:gd name="T80" fmla="*/ 290 w 335"/>
              <a:gd name="T81" fmla="*/ 298 h 307"/>
              <a:gd name="T82" fmla="*/ 298 w 335"/>
              <a:gd name="T83" fmla="*/ 307 h 307"/>
              <a:gd name="T84" fmla="*/ 307 w 335"/>
              <a:gd name="T85" fmla="*/ 307 h 307"/>
              <a:gd name="T86" fmla="*/ 314 w 335"/>
              <a:gd name="T87" fmla="*/ 307 h 307"/>
              <a:gd name="T88" fmla="*/ 321 w 335"/>
              <a:gd name="T89" fmla="*/ 307 h 307"/>
              <a:gd name="T90" fmla="*/ 328 w 335"/>
              <a:gd name="T91" fmla="*/ 307 h 307"/>
              <a:gd name="T92" fmla="*/ 328 w 335"/>
              <a:gd name="T93" fmla="*/ 307 h 307"/>
              <a:gd name="T94" fmla="*/ 335 w 335"/>
              <a:gd name="T95" fmla="*/ 307 h 3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5"/>
              <a:gd name="T145" fmla="*/ 0 h 307"/>
              <a:gd name="T146" fmla="*/ 335 w 335"/>
              <a:gd name="T147" fmla="*/ 307 h 30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5" h="307">
                <a:moveTo>
                  <a:pt x="82" y="0"/>
                </a:moveTo>
                <a:lnTo>
                  <a:pt x="66" y="34"/>
                </a:lnTo>
                <a:lnTo>
                  <a:pt x="59" y="70"/>
                </a:lnTo>
                <a:lnTo>
                  <a:pt x="44" y="97"/>
                </a:lnTo>
                <a:lnTo>
                  <a:pt x="37" y="122"/>
                </a:lnTo>
                <a:lnTo>
                  <a:pt x="28" y="139"/>
                </a:lnTo>
                <a:lnTo>
                  <a:pt x="28" y="158"/>
                </a:lnTo>
                <a:lnTo>
                  <a:pt x="21" y="175"/>
                </a:lnTo>
                <a:lnTo>
                  <a:pt x="21" y="192"/>
                </a:lnTo>
                <a:lnTo>
                  <a:pt x="14" y="211"/>
                </a:lnTo>
                <a:lnTo>
                  <a:pt x="14" y="228"/>
                </a:lnTo>
                <a:lnTo>
                  <a:pt x="7" y="245"/>
                </a:lnTo>
                <a:lnTo>
                  <a:pt x="0" y="264"/>
                </a:lnTo>
                <a:lnTo>
                  <a:pt x="0" y="281"/>
                </a:lnTo>
                <a:lnTo>
                  <a:pt x="7" y="290"/>
                </a:lnTo>
                <a:lnTo>
                  <a:pt x="21" y="298"/>
                </a:lnTo>
                <a:lnTo>
                  <a:pt x="44" y="298"/>
                </a:lnTo>
                <a:lnTo>
                  <a:pt x="52" y="298"/>
                </a:lnTo>
                <a:lnTo>
                  <a:pt x="66" y="298"/>
                </a:lnTo>
                <a:lnTo>
                  <a:pt x="82" y="298"/>
                </a:lnTo>
                <a:lnTo>
                  <a:pt x="97" y="298"/>
                </a:lnTo>
                <a:lnTo>
                  <a:pt x="111" y="298"/>
                </a:lnTo>
                <a:lnTo>
                  <a:pt x="118" y="290"/>
                </a:lnTo>
                <a:lnTo>
                  <a:pt x="134" y="290"/>
                </a:lnTo>
                <a:lnTo>
                  <a:pt x="141" y="290"/>
                </a:lnTo>
                <a:lnTo>
                  <a:pt x="156" y="290"/>
                </a:lnTo>
                <a:lnTo>
                  <a:pt x="163" y="290"/>
                </a:lnTo>
                <a:lnTo>
                  <a:pt x="179" y="290"/>
                </a:lnTo>
                <a:lnTo>
                  <a:pt x="186" y="290"/>
                </a:lnTo>
                <a:lnTo>
                  <a:pt x="193" y="290"/>
                </a:lnTo>
                <a:lnTo>
                  <a:pt x="208" y="290"/>
                </a:lnTo>
                <a:lnTo>
                  <a:pt x="217" y="290"/>
                </a:lnTo>
                <a:lnTo>
                  <a:pt x="224" y="290"/>
                </a:lnTo>
                <a:lnTo>
                  <a:pt x="238" y="290"/>
                </a:lnTo>
                <a:lnTo>
                  <a:pt x="246" y="298"/>
                </a:lnTo>
                <a:lnTo>
                  <a:pt x="253" y="298"/>
                </a:lnTo>
                <a:lnTo>
                  <a:pt x="262" y="298"/>
                </a:lnTo>
                <a:lnTo>
                  <a:pt x="269" y="298"/>
                </a:lnTo>
                <a:lnTo>
                  <a:pt x="283" y="298"/>
                </a:lnTo>
                <a:lnTo>
                  <a:pt x="290" y="298"/>
                </a:lnTo>
                <a:lnTo>
                  <a:pt x="298" y="307"/>
                </a:lnTo>
                <a:lnTo>
                  <a:pt x="307" y="307"/>
                </a:lnTo>
                <a:lnTo>
                  <a:pt x="314" y="307"/>
                </a:lnTo>
                <a:lnTo>
                  <a:pt x="321" y="307"/>
                </a:lnTo>
                <a:lnTo>
                  <a:pt x="328" y="307"/>
                </a:lnTo>
                <a:lnTo>
                  <a:pt x="335" y="307"/>
                </a:lnTo>
              </a:path>
            </a:pathLst>
          </a:custGeom>
          <a:noFill/>
          <a:ln w="11113">
            <a:solidFill>
              <a:srgbClr val="F8C5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5" name="Freeform 115">
            <a:extLst>
              <a:ext uri="{FF2B5EF4-FFF2-40B4-BE49-F238E27FC236}">
                <a16:creationId xmlns:a16="http://schemas.microsoft.com/office/drawing/2014/main" id="{D3A28969-0E59-884E-AA9E-81B28225766D}"/>
              </a:ext>
            </a:extLst>
          </p:cNvPr>
          <p:cNvSpPr>
            <a:spLocks/>
          </p:cNvSpPr>
          <p:nvPr/>
        </p:nvSpPr>
        <p:spPr bwMode="auto">
          <a:xfrm>
            <a:off x="4203700" y="4759325"/>
            <a:ext cx="498475" cy="473075"/>
          </a:xfrm>
          <a:custGeom>
            <a:avLst/>
            <a:gdLst>
              <a:gd name="T0" fmla="*/ 68 w 314"/>
              <a:gd name="T1" fmla="*/ 0 h 298"/>
              <a:gd name="T2" fmla="*/ 52 w 314"/>
              <a:gd name="T3" fmla="*/ 44 h 298"/>
              <a:gd name="T4" fmla="*/ 45 w 314"/>
              <a:gd name="T5" fmla="*/ 78 h 298"/>
              <a:gd name="T6" fmla="*/ 38 w 314"/>
              <a:gd name="T7" fmla="*/ 106 h 298"/>
              <a:gd name="T8" fmla="*/ 30 w 314"/>
              <a:gd name="T9" fmla="*/ 122 h 298"/>
              <a:gd name="T10" fmla="*/ 23 w 314"/>
              <a:gd name="T11" fmla="*/ 150 h 298"/>
              <a:gd name="T12" fmla="*/ 14 w 314"/>
              <a:gd name="T13" fmla="*/ 167 h 298"/>
              <a:gd name="T14" fmla="*/ 14 w 314"/>
              <a:gd name="T15" fmla="*/ 175 h 298"/>
              <a:gd name="T16" fmla="*/ 7 w 314"/>
              <a:gd name="T17" fmla="*/ 192 h 298"/>
              <a:gd name="T18" fmla="*/ 7 w 314"/>
              <a:gd name="T19" fmla="*/ 211 h 298"/>
              <a:gd name="T20" fmla="*/ 7 w 314"/>
              <a:gd name="T21" fmla="*/ 220 h 298"/>
              <a:gd name="T22" fmla="*/ 0 w 314"/>
              <a:gd name="T23" fmla="*/ 237 h 298"/>
              <a:gd name="T24" fmla="*/ 0 w 314"/>
              <a:gd name="T25" fmla="*/ 254 h 298"/>
              <a:gd name="T26" fmla="*/ 0 w 314"/>
              <a:gd name="T27" fmla="*/ 273 h 298"/>
              <a:gd name="T28" fmla="*/ 0 w 314"/>
              <a:gd name="T29" fmla="*/ 281 h 298"/>
              <a:gd name="T30" fmla="*/ 7 w 314"/>
              <a:gd name="T31" fmla="*/ 290 h 298"/>
              <a:gd name="T32" fmla="*/ 30 w 314"/>
              <a:gd name="T33" fmla="*/ 290 h 298"/>
              <a:gd name="T34" fmla="*/ 38 w 314"/>
              <a:gd name="T35" fmla="*/ 290 h 298"/>
              <a:gd name="T36" fmla="*/ 52 w 314"/>
              <a:gd name="T37" fmla="*/ 290 h 298"/>
              <a:gd name="T38" fmla="*/ 59 w 314"/>
              <a:gd name="T39" fmla="*/ 290 h 298"/>
              <a:gd name="T40" fmla="*/ 75 w 314"/>
              <a:gd name="T41" fmla="*/ 290 h 298"/>
              <a:gd name="T42" fmla="*/ 83 w 314"/>
              <a:gd name="T43" fmla="*/ 290 h 298"/>
              <a:gd name="T44" fmla="*/ 97 w 314"/>
              <a:gd name="T45" fmla="*/ 281 h 298"/>
              <a:gd name="T46" fmla="*/ 104 w 314"/>
              <a:gd name="T47" fmla="*/ 281 h 298"/>
              <a:gd name="T48" fmla="*/ 120 w 314"/>
              <a:gd name="T49" fmla="*/ 281 h 298"/>
              <a:gd name="T50" fmla="*/ 127 w 314"/>
              <a:gd name="T51" fmla="*/ 281 h 298"/>
              <a:gd name="T52" fmla="*/ 142 w 314"/>
              <a:gd name="T53" fmla="*/ 281 h 298"/>
              <a:gd name="T54" fmla="*/ 149 w 314"/>
              <a:gd name="T55" fmla="*/ 281 h 298"/>
              <a:gd name="T56" fmla="*/ 158 w 314"/>
              <a:gd name="T57" fmla="*/ 281 h 298"/>
              <a:gd name="T58" fmla="*/ 165 w 314"/>
              <a:gd name="T59" fmla="*/ 281 h 298"/>
              <a:gd name="T60" fmla="*/ 172 w 314"/>
              <a:gd name="T61" fmla="*/ 281 h 298"/>
              <a:gd name="T62" fmla="*/ 187 w 314"/>
              <a:gd name="T63" fmla="*/ 281 h 298"/>
              <a:gd name="T64" fmla="*/ 187 w 314"/>
              <a:gd name="T65" fmla="*/ 281 h 298"/>
              <a:gd name="T66" fmla="*/ 194 w 314"/>
              <a:gd name="T67" fmla="*/ 281 h 298"/>
              <a:gd name="T68" fmla="*/ 203 w 314"/>
              <a:gd name="T69" fmla="*/ 281 h 298"/>
              <a:gd name="T70" fmla="*/ 210 w 314"/>
              <a:gd name="T71" fmla="*/ 290 h 298"/>
              <a:gd name="T72" fmla="*/ 224 w 314"/>
              <a:gd name="T73" fmla="*/ 290 h 298"/>
              <a:gd name="T74" fmla="*/ 232 w 314"/>
              <a:gd name="T75" fmla="*/ 290 h 298"/>
              <a:gd name="T76" fmla="*/ 239 w 314"/>
              <a:gd name="T77" fmla="*/ 290 h 298"/>
              <a:gd name="T78" fmla="*/ 255 w 314"/>
              <a:gd name="T79" fmla="*/ 290 h 298"/>
              <a:gd name="T80" fmla="*/ 262 w 314"/>
              <a:gd name="T81" fmla="*/ 290 h 298"/>
              <a:gd name="T82" fmla="*/ 269 w 314"/>
              <a:gd name="T83" fmla="*/ 298 h 298"/>
              <a:gd name="T84" fmla="*/ 284 w 314"/>
              <a:gd name="T85" fmla="*/ 298 h 298"/>
              <a:gd name="T86" fmla="*/ 293 w 314"/>
              <a:gd name="T87" fmla="*/ 298 h 298"/>
              <a:gd name="T88" fmla="*/ 300 w 314"/>
              <a:gd name="T89" fmla="*/ 298 h 298"/>
              <a:gd name="T90" fmla="*/ 307 w 314"/>
              <a:gd name="T91" fmla="*/ 298 h 298"/>
              <a:gd name="T92" fmla="*/ 307 w 314"/>
              <a:gd name="T93" fmla="*/ 298 h 298"/>
              <a:gd name="T94" fmla="*/ 314 w 314"/>
              <a:gd name="T95" fmla="*/ 298 h 2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4"/>
              <a:gd name="T145" fmla="*/ 0 h 298"/>
              <a:gd name="T146" fmla="*/ 314 w 314"/>
              <a:gd name="T147" fmla="*/ 298 h 2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4" h="298">
                <a:moveTo>
                  <a:pt x="68" y="0"/>
                </a:moveTo>
                <a:lnTo>
                  <a:pt x="52" y="44"/>
                </a:lnTo>
                <a:lnTo>
                  <a:pt x="45" y="78"/>
                </a:lnTo>
                <a:lnTo>
                  <a:pt x="38" y="106"/>
                </a:lnTo>
                <a:lnTo>
                  <a:pt x="30" y="122"/>
                </a:lnTo>
                <a:lnTo>
                  <a:pt x="23" y="150"/>
                </a:lnTo>
                <a:lnTo>
                  <a:pt x="14" y="167"/>
                </a:lnTo>
                <a:lnTo>
                  <a:pt x="14" y="175"/>
                </a:lnTo>
                <a:lnTo>
                  <a:pt x="7" y="192"/>
                </a:lnTo>
                <a:lnTo>
                  <a:pt x="7" y="211"/>
                </a:lnTo>
                <a:lnTo>
                  <a:pt x="7" y="220"/>
                </a:lnTo>
                <a:lnTo>
                  <a:pt x="0" y="237"/>
                </a:lnTo>
                <a:lnTo>
                  <a:pt x="0" y="254"/>
                </a:lnTo>
                <a:lnTo>
                  <a:pt x="0" y="273"/>
                </a:lnTo>
                <a:lnTo>
                  <a:pt x="0" y="281"/>
                </a:lnTo>
                <a:lnTo>
                  <a:pt x="7" y="290"/>
                </a:lnTo>
                <a:lnTo>
                  <a:pt x="30" y="290"/>
                </a:lnTo>
                <a:lnTo>
                  <a:pt x="38" y="290"/>
                </a:lnTo>
                <a:lnTo>
                  <a:pt x="52" y="290"/>
                </a:lnTo>
                <a:lnTo>
                  <a:pt x="59" y="290"/>
                </a:lnTo>
                <a:lnTo>
                  <a:pt x="75" y="290"/>
                </a:lnTo>
                <a:lnTo>
                  <a:pt x="83" y="290"/>
                </a:lnTo>
                <a:lnTo>
                  <a:pt x="97" y="281"/>
                </a:lnTo>
                <a:lnTo>
                  <a:pt x="104" y="281"/>
                </a:lnTo>
                <a:lnTo>
                  <a:pt x="120" y="281"/>
                </a:lnTo>
                <a:lnTo>
                  <a:pt x="127" y="281"/>
                </a:lnTo>
                <a:lnTo>
                  <a:pt x="142" y="281"/>
                </a:lnTo>
                <a:lnTo>
                  <a:pt x="149" y="281"/>
                </a:lnTo>
                <a:lnTo>
                  <a:pt x="158" y="281"/>
                </a:lnTo>
                <a:lnTo>
                  <a:pt x="165" y="281"/>
                </a:lnTo>
                <a:lnTo>
                  <a:pt x="172" y="281"/>
                </a:lnTo>
                <a:lnTo>
                  <a:pt x="187" y="281"/>
                </a:lnTo>
                <a:lnTo>
                  <a:pt x="194" y="281"/>
                </a:lnTo>
                <a:lnTo>
                  <a:pt x="203" y="281"/>
                </a:lnTo>
                <a:lnTo>
                  <a:pt x="210" y="290"/>
                </a:lnTo>
                <a:lnTo>
                  <a:pt x="224" y="290"/>
                </a:lnTo>
                <a:lnTo>
                  <a:pt x="232" y="290"/>
                </a:lnTo>
                <a:lnTo>
                  <a:pt x="239" y="290"/>
                </a:lnTo>
                <a:lnTo>
                  <a:pt x="255" y="290"/>
                </a:lnTo>
                <a:lnTo>
                  <a:pt x="262" y="290"/>
                </a:lnTo>
                <a:lnTo>
                  <a:pt x="269" y="298"/>
                </a:lnTo>
                <a:lnTo>
                  <a:pt x="284" y="298"/>
                </a:lnTo>
                <a:lnTo>
                  <a:pt x="293" y="298"/>
                </a:lnTo>
                <a:lnTo>
                  <a:pt x="300" y="298"/>
                </a:lnTo>
                <a:lnTo>
                  <a:pt x="307" y="298"/>
                </a:lnTo>
                <a:lnTo>
                  <a:pt x="314" y="298"/>
                </a:lnTo>
              </a:path>
            </a:pathLst>
          </a:custGeom>
          <a:noFill/>
          <a:ln w="11113">
            <a:solidFill>
              <a:srgbClr val="F8C5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6" name="Freeform 116">
            <a:extLst>
              <a:ext uri="{FF2B5EF4-FFF2-40B4-BE49-F238E27FC236}">
                <a16:creationId xmlns:a16="http://schemas.microsoft.com/office/drawing/2014/main" id="{11DCCF38-AAAF-6444-807E-5CDA86252F28}"/>
              </a:ext>
            </a:extLst>
          </p:cNvPr>
          <p:cNvSpPr>
            <a:spLocks/>
          </p:cNvSpPr>
          <p:nvPr/>
        </p:nvSpPr>
        <p:spPr bwMode="auto">
          <a:xfrm>
            <a:off x="4214813" y="4772025"/>
            <a:ext cx="465137" cy="460375"/>
          </a:xfrm>
          <a:custGeom>
            <a:avLst/>
            <a:gdLst>
              <a:gd name="T0" fmla="*/ 61 w 293"/>
              <a:gd name="T1" fmla="*/ 0 h 290"/>
              <a:gd name="T2" fmla="*/ 45 w 293"/>
              <a:gd name="T3" fmla="*/ 45 h 290"/>
              <a:gd name="T4" fmla="*/ 38 w 293"/>
              <a:gd name="T5" fmla="*/ 70 h 290"/>
              <a:gd name="T6" fmla="*/ 31 w 293"/>
              <a:gd name="T7" fmla="*/ 98 h 290"/>
              <a:gd name="T8" fmla="*/ 23 w 293"/>
              <a:gd name="T9" fmla="*/ 123 h 290"/>
              <a:gd name="T10" fmla="*/ 16 w 293"/>
              <a:gd name="T11" fmla="*/ 142 h 290"/>
              <a:gd name="T12" fmla="*/ 16 w 293"/>
              <a:gd name="T13" fmla="*/ 159 h 290"/>
              <a:gd name="T14" fmla="*/ 7 w 293"/>
              <a:gd name="T15" fmla="*/ 176 h 290"/>
              <a:gd name="T16" fmla="*/ 7 w 293"/>
              <a:gd name="T17" fmla="*/ 184 h 290"/>
              <a:gd name="T18" fmla="*/ 7 w 293"/>
              <a:gd name="T19" fmla="*/ 195 h 290"/>
              <a:gd name="T20" fmla="*/ 0 w 293"/>
              <a:gd name="T21" fmla="*/ 212 h 290"/>
              <a:gd name="T22" fmla="*/ 0 w 293"/>
              <a:gd name="T23" fmla="*/ 220 h 290"/>
              <a:gd name="T24" fmla="*/ 0 w 293"/>
              <a:gd name="T25" fmla="*/ 237 h 290"/>
              <a:gd name="T26" fmla="*/ 0 w 293"/>
              <a:gd name="T27" fmla="*/ 246 h 290"/>
              <a:gd name="T28" fmla="*/ 0 w 293"/>
              <a:gd name="T29" fmla="*/ 265 h 290"/>
              <a:gd name="T30" fmla="*/ 7 w 293"/>
              <a:gd name="T31" fmla="*/ 265 h 290"/>
              <a:gd name="T32" fmla="*/ 23 w 293"/>
              <a:gd name="T33" fmla="*/ 273 h 290"/>
              <a:gd name="T34" fmla="*/ 31 w 293"/>
              <a:gd name="T35" fmla="*/ 273 h 290"/>
              <a:gd name="T36" fmla="*/ 38 w 293"/>
              <a:gd name="T37" fmla="*/ 273 h 290"/>
              <a:gd name="T38" fmla="*/ 45 w 293"/>
              <a:gd name="T39" fmla="*/ 273 h 290"/>
              <a:gd name="T40" fmla="*/ 61 w 293"/>
              <a:gd name="T41" fmla="*/ 273 h 290"/>
              <a:gd name="T42" fmla="*/ 68 w 293"/>
              <a:gd name="T43" fmla="*/ 273 h 290"/>
              <a:gd name="T44" fmla="*/ 76 w 293"/>
              <a:gd name="T45" fmla="*/ 273 h 290"/>
              <a:gd name="T46" fmla="*/ 90 w 293"/>
              <a:gd name="T47" fmla="*/ 265 h 290"/>
              <a:gd name="T48" fmla="*/ 97 w 293"/>
              <a:gd name="T49" fmla="*/ 265 h 290"/>
              <a:gd name="T50" fmla="*/ 106 w 293"/>
              <a:gd name="T51" fmla="*/ 265 h 290"/>
              <a:gd name="T52" fmla="*/ 120 w 293"/>
              <a:gd name="T53" fmla="*/ 265 h 290"/>
              <a:gd name="T54" fmla="*/ 128 w 293"/>
              <a:gd name="T55" fmla="*/ 265 h 290"/>
              <a:gd name="T56" fmla="*/ 135 w 293"/>
              <a:gd name="T57" fmla="*/ 265 h 290"/>
              <a:gd name="T58" fmla="*/ 142 w 293"/>
              <a:gd name="T59" fmla="*/ 265 h 290"/>
              <a:gd name="T60" fmla="*/ 151 w 293"/>
              <a:gd name="T61" fmla="*/ 265 h 290"/>
              <a:gd name="T62" fmla="*/ 158 w 293"/>
              <a:gd name="T63" fmla="*/ 265 h 290"/>
              <a:gd name="T64" fmla="*/ 165 w 293"/>
              <a:gd name="T65" fmla="*/ 265 h 290"/>
              <a:gd name="T66" fmla="*/ 172 w 293"/>
              <a:gd name="T67" fmla="*/ 265 h 290"/>
              <a:gd name="T68" fmla="*/ 180 w 293"/>
              <a:gd name="T69" fmla="*/ 265 h 290"/>
              <a:gd name="T70" fmla="*/ 187 w 293"/>
              <a:gd name="T71" fmla="*/ 273 h 290"/>
              <a:gd name="T72" fmla="*/ 203 w 293"/>
              <a:gd name="T73" fmla="*/ 273 h 290"/>
              <a:gd name="T74" fmla="*/ 210 w 293"/>
              <a:gd name="T75" fmla="*/ 273 h 290"/>
              <a:gd name="T76" fmla="*/ 225 w 293"/>
              <a:gd name="T77" fmla="*/ 273 h 290"/>
              <a:gd name="T78" fmla="*/ 232 w 293"/>
              <a:gd name="T79" fmla="*/ 273 h 290"/>
              <a:gd name="T80" fmla="*/ 241 w 293"/>
              <a:gd name="T81" fmla="*/ 282 h 290"/>
              <a:gd name="T82" fmla="*/ 255 w 293"/>
              <a:gd name="T83" fmla="*/ 282 h 290"/>
              <a:gd name="T84" fmla="*/ 262 w 293"/>
              <a:gd name="T85" fmla="*/ 282 h 290"/>
              <a:gd name="T86" fmla="*/ 269 w 293"/>
              <a:gd name="T87" fmla="*/ 282 h 290"/>
              <a:gd name="T88" fmla="*/ 277 w 293"/>
              <a:gd name="T89" fmla="*/ 282 h 290"/>
              <a:gd name="T90" fmla="*/ 286 w 293"/>
              <a:gd name="T91" fmla="*/ 282 h 290"/>
              <a:gd name="T92" fmla="*/ 293 w 293"/>
              <a:gd name="T93" fmla="*/ 282 h 290"/>
              <a:gd name="T94" fmla="*/ 293 w 293"/>
              <a:gd name="T95" fmla="*/ 290 h 2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3"/>
              <a:gd name="T145" fmla="*/ 0 h 290"/>
              <a:gd name="T146" fmla="*/ 293 w 293"/>
              <a:gd name="T147" fmla="*/ 290 h 2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3" h="290">
                <a:moveTo>
                  <a:pt x="61" y="0"/>
                </a:moveTo>
                <a:lnTo>
                  <a:pt x="45" y="45"/>
                </a:lnTo>
                <a:lnTo>
                  <a:pt x="38" y="70"/>
                </a:lnTo>
                <a:lnTo>
                  <a:pt x="31" y="98"/>
                </a:lnTo>
                <a:lnTo>
                  <a:pt x="23" y="123"/>
                </a:lnTo>
                <a:lnTo>
                  <a:pt x="16" y="142"/>
                </a:lnTo>
                <a:lnTo>
                  <a:pt x="16" y="159"/>
                </a:lnTo>
                <a:lnTo>
                  <a:pt x="7" y="176"/>
                </a:lnTo>
                <a:lnTo>
                  <a:pt x="7" y="184"/>
                </a:lnTo>
                <a:lnTo>
                  <a:pt x="7" y="195"/>
                </a:lnTo>
                <a:lnTo>
                  <a:pt x="0" y="212"/>
                </a:lnTo>
                <a:lnTo>
                  <a:pt x="0" y="220"/>
                </a:lnTo>
                <a:lnTo>
                  <a:pt x="0" y="237"/>
                </a:lnTo>
                <a:lnTo>
                  <a:pt x="0" y="246"/>
                </a:lnTo>
                <a:lnTo>
                  <a:pt x="0" y="265"/>
                </a:lnTo>
                <a:lnTo>
                  <a:pt x="7" y="265"/>
                </a:lnTo>
                <a:lnTo>
                  <a:pt x="23" y="273"/>
                </a:lnTo>
                <a:lnTo>
                  <a:pt x="31" y="273"/>
                </a:lnTo>
                <a:lnTo>
                  <a:pt x="38" y="273"/>
                </a:lnTo>
                <a:lnTo>
                  <a:pt x="45" y="273"/>
                </a:lnTo>
                <a:lnTo>
                  <a:pt x="61" y="273"/>
                </a:lnTo>
                <a:lnTo>
                  <a:pt x="68" y="273"/>
                </a:lnTo>
                <a:lnTo>
                  <a:pt x="76" y="273"/>
                </a:lnTo>
                <a:lnTo>
                  <a:pt x="90" y="265"/>
                </a:lnTo>
                <a:lnTo>
                  <a:pt x="97" y="265"/>
                </a:lnTo>
                <a:lnTo>
                  <a:pt x="106" y="265"/>
                </a:lnTo>
                <a:lnTo>
                  <a:pt x="120" y="265"/>
                </a:lnTo>
                <a:lnTo>
                  <a:pt x="128" y="265"/>
                </a:lnTo>
                <a:lnTo>
                  <a:pt x="135" y="265"/>
                </a:lnTo>
                <a:lnTo>
                  <a:pt x="142" y="265"/>
                </a:lnTo>
                <a:lnTo>
                  <a:pt x="151" y="265"/>
                </a:lnTo>
                <a:lnTo>
                  <a:pt x="158" y="265"/>
                </a:lnTo>
                <a:lnTo>
                  <a:pt x="165" y="265"/>
                </a:lnTo>
                <a:lnTo>
                  <a:pt x="172" y="265"/>
                </a:lnTo>
                <a:lnTo>
                  <a:pt x="180" y="265"/>
                </a:lnTo>
                <a:lnTo>
                  <a:pt x="187" y="273"/>
                </a:lnTo>
                <a:lnTo>
                  <a:pt x="203" y="273"/>
                </a:lnTo>
                <a:lnTo>
                  <a:pt x="210" y="273"/>
                </a:lnTo>
                <a:lnTo>
                  <a:pt x="225" y="273"/>
                </a:lnTo>
                <a:lnTo>
                  <a:pt x="232" y="273"/>
                </a:lnTo>
                <a:lnTo>
                  <a:pt x="241" y="282"/>
                </a:lnTo>
                <a:lnTo>
                  <a:pt x="255" y="282"/>
                </a:lnTo>
                <a:lnTo>
                  <a:pt x="262" y="282"/>
                </a:lnTo>
                <a:lnTo>
                  <a:pt x="269" y="282"/>
                </a:lnTo>
                <a:lnTo>
                  <a:pt x="277" y="282"/>
                </a:lnTo>
                <a:lnTo>
                  <a:pt x="286" y="282"/>
                </a:lnTo>
                <a:lnTo>
                  <a:pt x="293" y="282"/>
                </a:lnTo>
                <a:lnTo>
                  <a:pt x="293" y="290"/>
                </a:lnTo>
              </a:path>
            </a:pathLst>
          </a:custGeom>
          <a:noFill/>
          <a:ln w="11113">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7" name="Freeform 117">
            <a:extLst>
              <a:ext uri="{FF2B5EF4-FFF2-40B4-BE49-F238E27FC236}">
                <a16:creationId xmlns:a16="http://schemas.microsoft.com/office/drawing/2014/main" id="{3684D481-6C64-9346-9013-A8F6EDA18FF1}"/>
              </a:ext>
            </a:extLst>
          </p:cNvPr>
          <p:cNvSpPr>
            <a:spLocks/>
          </p:cNvSpPr>
          <p:nvPr/>
        </p:nvSpPr>
        <p:spPr bwMode="auto">
          <a:xfrm>
            <a:off x="4225925" y="4786313"/>
            <a:ext cx="442913" cy="433387"/>
          </a:xfrm>
          <a:custGeom>
            <a:avLst/>
            <a:gdLst>
              <a:gd name="T0" fmla="*/ 54 w 279"/>
              <a:gd name="T1" fmla="*/ 0 h 273"/>
              <a:gd name="T2" fmla="*/ 45 w 279"/>
              <a:gd name="T3" fmla="*/ 36 h 273"/>
              <a:gd name="T4" fmla="*/ 38 w 279"/>
              <a:gd name="T5" fmla="*/ 70 h 273"/>
              <a:gd name="T6" fmla="*/ 31 w 279"/>
              <a:gd name="T7" fmla="*/ 97 h 273"/>
              <a:gd name="T8" fmla="*/ 24 w 279"/>
              <a:gd name="T9" fmla="*/ 114 h 273"/>
              <a:gd name="T10" fmla="*/ 16 w 279"/>
              <a:gd name="T11" fmla="*/ 141 h 273"/>
              <a:gd name="T12" fmla="*/ 9 w 279"/>
              <a:gd name="T13" fmla="*/ 150 h 273"/>
              <a:gd name="T14" fmla="*/ 9 w 279"/>
              <a:gd name="T15" fmla="*/ 167 h 273"/>
              <a:gd name="T16" fmla="*/ 9 w 279"/>
              <a:gd name="T17" fmla="*/ 175 h 273"/>
              <a:gd name="T18" fmla="*/ 0 w 279"/>
              <a:gd name="T19" fmla="*/ 186 h 273"/>
              <a:gd name="T20" fmla="*/ 0 w 279"/>
              <a:gd name="T21" fmla="*/ 194 h 273"/>
              <a:gd name="T22" fmla="*/ 0 w 279"/>
              <a:gd name="T23" fmla="*/ 211 h 273"/>
              <a:gd name="T24" fmla="*/ 0 w 279"/>
              <a:gd name="T25" fmla="*/ 220 h 273"/>
              <a:gd name="T26" fmla="*/ 0 w 279"/>
              <a:gd name="T27" fmla="*/ 228 h 273"/>
              <a:gd name="T28" fmla="*/ 9 w 279"/>
              <a:gd name="T29" fmla="*/ 237 h 273"/>
              <a:gd name="T30" fmla="*/ 9 w 279"/>
              <a:gd name="T31" fmla="*/ 247 h 273"/>
              <a:gd name="T32" fmla="*/ 16 w 279"/>
              <a:gd name="T33" fmla="*/ 247 h 273"/>
              <a:gd name="T34" fmla="*/ 24 w 279"/>
              <a:gd name="T35" fmla="*/ 256 h 273"/>
              <a:gd name="T36" fmla="*/ 31 w 279"/>
              <a:gd name="T37" fmla="*/ 256 h 273"/>
              <a:gd name="T38" fmla="*/ 38 w 279"/>
              <a:gd name="T39" fmla="*/ 256 h 273"/>
              <a:gd name="T40" fmla="*/ 38 w 279"/>
              <a:gd name="T41" fmla="*/ 256 h 273"/>
              <a:gd name="T42" fmla="*/ 54 w 279"/>
              <a:gd name="T43" fmla="*/ 256 h 273"/>
              <a:gd name="T44" fmla="*/ 61 w 279"/>
              <a:gd name="T45" fmla="*/ 256 h 273"/>
              <a:gd name="T46" fmla="*/ 69 w 279"/>
              <a:gd name="T47" fmla="*/ 256 h 273"/>
              <a:gd name="T48" fmla="*/ 76 w 279"/>
              <a:gd name="T49" fmla="*/ 256 h 273"/>
              <a:gd name="T50" fmla="*/ 83 w 279"/>
              <a:gd name="T51" fmla="*/ 247 h 273"/>
              <a:gd name="T52" fmla="*/ 99 w 279"/>
              <a:gd name="T53" fmla="*/ 247 h 273"/>
              <a:gd name="T54" fmla="*/ 106 w 279"/>
              <a:gd name="T55" fmla="*/ 247 h 273"/>
              <a:gd name="T56" fmla="*/ 113 w 279"/>
              <a:gd name="T57" fmla="*/ 247 h 273"/>
              <a:gd name="T58" fmla="*/ 121 w 279"/>
              <a:gd name="T59" fmla="*/ 247 h 273"/>
              <a:gd name="T60" fmla="*/ 128 w 279"/>
              <a:gd name="T61" fmla="*/ 247 h 273"/>
              <a:gd name="T62" fmla="*/ 135 w 279"/>
              <a:gd name="T63" fmla="*/ 247 h 273"/>
              <a:gd name="T64" fmla="*/ 144 w 279"/>
              <a:gd name="T65" fmla="*/ 247 h 273"/>
              <a:gd name="T66" fmla="*/ 151 w 279"/>
              <a:gd name="T67" fmla="*/ 247 h 273"/>
              <a:gd name="T68" fmla="*/ 158 w 279"/>
              <a:gd name="T69" fmla="*/ 256 h 273"/>
              <a:gd name="T70" fmla="*/ 165 w 279"/>
              <a:gd name="T71" fmla="*/ 256 h 273"/>
              <a:gd name="T72" fmla="*/ 180 w 279"/>
              <a:gd name="T73" fmla="*/ 256 h 273"/>
              <a:gd name="T74" fmla="*/ 189 w 279"/>
              <a:gd name="T75" fmla="*/ 256 h 273"/>
              <a:gd name="T76" fmla="*/ 196 w 279"/>
              <a:gd name="T77" fmla="*/ 256 h 273"/>
              <a:gd name="T78" fmla="*/ 210 w 279"/>
              <a:gd name="T79" fmla="*/ 256 h 273"/>
              <a:gd name="T80" fmla="*/ 225 w 279"/>
              <a:gd name="T81" fmla="*/ 264 h 273"/>
              <a:gd name="T82" fmla="*/ 234 w 279"/>
              <a:gd name="T83" fmla="*/ 264 h 273"/>
              <a:gd name="T84" fmla="*/ 241 w 279"/>
              <a:gd name="T85" fmla="*/ 264 h 273"/>
              <a:gd name="T86" fmla="*/ 255 w 279"/>
              <a:gd name="T87" fmla="*/ 264 h 273"/>
              <a:gd name="T88" fmla="*/ 262 w 279"/>
              <a:gd name="T89" fmla="*/ 264 h 273"/>
              <a:gd name="T90" fmla="*/ 270 w 279"/>
              <a:gd name="T91" fmla="*/ 273 h 273"/>
              <a:gd name="T92" fmla="*/ 270 w 279"/>
              <a:gd name="T93" fmla="*/ 273 h 273"/>
              <a:gd name="T94" fmla="*/ 279 w 279"/>
              <a:gd name="T95" fmla="*/ 273 h 2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9"/>
              <a:gd name="T145" fmla="*/ 0 h 273"/>
              <a:gd name="T146" fmla="*/ 279 w 279"/>
              <a:gd name="T147" fmla="*/ 273 h 2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9" h="273">
                <a:moveTo>
                  <a:pt x="54" y="0"/>
                </a:moveTo>
                <a:lnTo>
                  <a:pt x="45" y="36"/>
                </a:lnTo>
                <a:lnTo>
                  <a:pt x="38" y="70"/>
                </a:lnTo>
                <a:lnTo>
                  <a:pt x="31" y="97"/>
                </a:lnTo>
                <a:lnTo>
                  <a:pt x="24" y="114"/>
                </a:lnTo>
                <a:lnTo>
                  <a:pt x="16" y="141"/>
                </a:lnTo>
                <a:lnTo>
                  <a:pt x="9" y="150"/>
                </a:lnTo>
                <a:lnTo>
                  <a:pt x="9" y="167"/>
                </a:lnTo>
                <a:lnTo>
                  <a:pt x="9" y="175"/>
                </a:lnTo>
                <a:lnTo>
                  <a:pt x="0" y="186"/>
                </a:lnTo>
                <a:lnTo>
                  <a:pt x="0" y="194"/>
                </a:lnTo>
                <a:lnTo>
                  <a:pt x="0" y="211"/>
                </a:lnTo>
                <a:lnTo>
                  <a:pt x="0" y="220"/>
                </a:lnTo>
                <a:lnTo>
                  <a:pt x="0" y="228"/>
                </a:lnTo>
                <a:lnTo>
                  <a:pt x="9" y="237"/>
                </a:lnTo>
                <a:lnTo>
                  <a:pt x="9" y="247"/>
                </a:lnTo>
                <a:lnTo>
                  <a:pt x="16" y="247"/>
                </a:lnTo>
                <a:lnTo>
                  <a:pt x="24" y="256"/>
                </a:lnTo>
                <a:lnTo>
                  <a:pt x="31" y="256"/>
                </a:lnTo>
                <a:lnTo>
                  <a:pt x="38" y="256"/>
                </a:lnTo>
                <a:lnTo>
                  <a:pt x="54" y="256"/>
                </a:lnTo>
                <a:lnTo>
                  <a:pt x="61" y="256"/>
                </a:lnTo>
                <a:lnTo>
                  <a:pt x="69" y="256"/>
                </a:lnTo>
                <a:lnTo>
                  <a:pt x="76" y="256"/>
                </a:lnTo>
                <a:lnTo>
                  <a:pt x="83" y="247"/>
                </a:lnTo>
                <a:lnTo>
                  <a:pt x="99" y="247"/>
                </a:lnTo>
                <a:lnTo>
                  <a:pt x="106" y="247"/>
                </a:lnTo>
                <a:lnTo>
                  <a:pt x="113" y="247"/>
                </a:lnTo>
                <a:lnTo>
                  <a:pt x="121" y="247"/>
                </a:lnTo>
                <a:lnTo>
                  <a:pt x="128" y="247"/>
                </a:lnTo>
                <a:lnTo>
                  <a:pt x="135" y="247"/>
                </a:lnTo>
                <a:lnTo>
                  <a:pt x="144" y="247"/>
                </a:lnTo>
                <a:lnTo>
                  <a:pt x="151" y="247"/>
                </a:lnTo>
                <a:lnTo>
                  <a:pt x="158" y="256"/>
                </a:lnTo>
                <a:lnTo>
                  <a:pt x="165" y="256"/>
                </a:lnTo>
                <a:lnTo>
                  <a:pt x="180" y="256"/>
                </a:lnTo>
                <a:lnTo>
                  <a:pt x="189" y="256"/>
                </a:lnTo>
                <a:lnTo>
                  <a:pt x="196" y="256"/>
                </a:lnTo>
                <a:lnTo>
                  <a:pt x="210" y="256"/>
                </a:lnTo>
                <a:lnTo>
                  <a:pt x="225" y="264"/>
                </a:lnTo>
                <a:lnTo>
                  <a:pt x="234" y="264"/>
                </a:lnTo>
                <a:lnTo>
                  <a:pt x="241" y="264"/>
                </a:lnTo>
                <a:lnTo>
                  <a:pt x="255" y="264"/>
                </a:lnTo>
                <a:lnTo>
                  <a:pt x="262" y="264"/>
                </a:lnTo>
                <a:lnTo>
                  <a:pt x="270" y="273"/>
                </a:lnTo>
                <a:lnTo>
                  <a:pt x="279" y="273"/>
                </a:lnTo>
              </a:path>
            </a:pathLst>
          </a:custGeom>
          <a:noFill/>
          <a:ln w="11113">
            <a:solidFill>
              <a:srgbClr val="F5C2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8" name="Freeform 118">
            <a:extLst>
              <a:ext uri="{FF2B5EF4-FFF2-40B4-BE49-F238E27FC236}">
                <a16:creationId xmlns:a16="http://schemas.microsoft.com/office/drawing/2014/main" id="{8907AE64-6389-1F45-9F55-EA060A172C4C}"/>
              </a:ext>
            </a:extLst>
          </p:cNvPr>
          <p:cNvSpPr>
            <a:spLocks/>
          </p:cNvSpPr>
          <p:nvPr/>
        </p:nvSpPr>
        <p:spPr bwMode="auto">
          <a:xfrm>
            <a:off x="4240213" y="4786313"/>
            <a:ext cx="414337" cy="419100"/>
          </a:xfrm>
          <a:custGeom>
            <a:avLst/>
            <a:gdLst>
              <a:gd name="T0" fmla="*/ 52 w 261"/>
              <a:gd name="T1" fmla="*/ 0 h 264"/>
              <a:gd name="T2" fmla="*/ 36 w 261"/>
              <a:gd name="T3" fmla="*/ 36 h 264"/>
              <a:gd name="T4" fmla="*/ 29 w 261"/>
              <a:gd name="T5" fmla="*/ 70 h 264"/>
              <a:gd name="T6" fmla="*/ 22 w 261"/>
              <a:gd name="T7" fmla="*/ 97 h 264"/>
              <a:gd name="T8" fmla="*/ 15 w 261"/>
              <a:gd name="T9" fmla="*/ 122 h 264"/>
              <a:gd name="T10" fmla="*/ 15 w 261"/>
              <a:gd name="T11" fmla="*/ 141 h 264"/>
              <a:gd name="T12" fmla="*/ 7 w 261"/>
              <a:gd name="T13" fmla="*/ 158 h 264"/>
              <a:gd name="T14" fmla="*/ 7 w 261"/>
              <a:gd name="T15" fmla="*/ 167 h 264"/>
              <a:gd name="T16" fmla="*/ 0 w 261"/>
              <a:gd name="T17" fmla="*/ 175 h 264"/>
              <a:gd name="T18" fmla="*/ 0 w 261"/>
              <a:gd name="T19" fmla="*/ 194 h 264"/>
              <a:gd name="T20" fmla="*/ 0 w 261"/>
              <a:gd name="T21" fmla="*/ 211 h 264"/>
              <a:gd name="T22" fmla="*/ 7 w 261"/>
              <a:gd name="T23" fmla="*/ 228 h 264"/>
              <a:gd name="T24" fmla="*/ 15 w 261"/>
              <a:gd name="T25" fmla="*/ 237 h 264"/>
              <a:gd name="T26" fmla="*/ 15 w 261"/>
              <a:gd name="T27" fmla="*/ 247 h 264"/>
              <a:gd name="T28" fmla="*/ 15 w 261"/>
              <a:gd name="T29" fmla="*/ 247 h 264"/>
              <a:gd name="T30" fmla="*/ 22 w 261"/>
              <a:gd name="T31" fmla="*/ 247 h 264"/>
              <a:gd name="T32" fmla="*/ 29 w 261"/>
              <a:gd name="T33" fmla="*/ 247 h 264"/>
              <a:gd name="T34" fmla="*/ 29 w 261"/>
              <a:gd name="T35" fmla="*/ 247 h 264"/>
              <a:gd name="T36" fmla="*/ 36 w 261"/>
              <a:gd name="T37" fmla="*/ 247 h 264"/>
              <a:gd name="T38" fmla="*/ 52 w 261"/>
              <a:gd name="T39" fmla="*/ 247 h 264"/>
              <a:gd name="T40" fmla="*/ 60 w 261"/>
              <a:gd name="T41" fmla="*/ 247 h 264"/>
              <a:gd name="T42" fmla="*/ 67 w 261"/>
              <a:gd name="T43" fmla="*/ 237 h 264"/>
              <a:gd name="T44" fmla="*/ 74 w 261"/>
              <a:gd name="T45" fmla="*/ 237 h 264"/>
              <a:gd name="T46" fmla="*/ 81 w 261"/>
              <a:gd name="T47" fmla="*/ 237 h 264"/>
              <a:gd name="T48" fmla="*/ 90 w 261"/>
              <a:gd name="T49" fmla="*/ 237 h 264"/>
              <a:gd name="T50" fmla="*/ 97 w 261"/>
              <a:gd name="T51" fmla="*/ 237 h 264"/>
              <a:gd name="T52" fmla="*/ 104 w 261"/>
              <a:gd name="T53" fmla="*/ 237 h 264"/>
              <a:gd name="T54" fmla="*/ 112 w 261"/>
              <a:gd name="T55" fmla="*/ 237 h 264"/>
              <a:gd name="T56" fmla="*/ 119 w 261"/>
              <a:gd name="T57" fmla="*/ 237 h 264"/>
              <a:gd name="T58" fmla="*/ 126 w 261"/>
              <a:gd name="T59" fmla="*/ 237 h 264"/>
              <a:gd name="T60" fmla="*/ 135 w 261"/>
              <a:gd name="T61" fmla="*/ 247 h 264"/>
              <a:gd name="T62" fmla="*/ 142 w 261"/>
              <a:gd name="T63" fmla="*/ 247 h 264"/>
              <a:gd name="T64" fmla="*/ 149 w 261"/>
              <a:gd name="T65" fmla="*/ 247 h 264"/>
              <a:gd name="T66" fmla="*/ 164 w 261"/>
              <a:gd name="T67" fmla="*/ 247 h 264"/>
              <a:gd name="T68" fmla="*/ 171 w 261"/>
              <a:gd name="T69" fmla="*/ 247 h 264"/>
              <a:gd name="T70" fmla="*/ 187 w 261"/>
              <a:gd name="T71" fmla="*/ 256 h 264"/>
              <a:gd name="T72" fmla="*/ 201 w 261"/>
              <a:gd name="T73" fmla="*/ 256 h 264"/>
              <a:gd name="T74" fmla="*/ 216 w 261"/>
              <a:gd name="T75" fmla="*/ 256 h 264"/>
              <a:gd name="T76" fmla="*/ 225 w 261"/>
              <a:gd name="T77" fmla="*/ 256 h 264"/>
              <a:gd name="T78" fmla="*/ 232 w 261"/>
              <a:gd name="T79" fmla="*/ 256 h 264"/>
              <a:gd name="T80" fmla="*/ 246 w 261"/>
              <a:gd name="T81" fmla="*/ 264 h 264"/>
              <a:gd name="T82" fmla="*/ 253 w 261"/>
              <a:gd name="T83" fmla="*/ 264 h 264"/>
              <a:gd name="T84" fmla="*/ 261 w 261"/>
              <a:gd name="T85" fmla="*/ 264 h 264"/>
              <a:gd name="T86" fmla="*/ 261 w 261"/>
              <a:gd name="T87" fmla="*/ 264 h 2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1"/>
              <a:gd name="T133" fmla="*/ 0 h 264"/>
              <a:gd name="T134" fmla="*/ 261 w 261"/>
              <a:gd name="T135" fmla="*/ 264 h 2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1" h="264">
                <a:moveTo>
                  <a:pt x="52" y="0"/>
                </a:moveTo>
                <a:lnTo>
                  <a:pt x="36" y="36"/>
                </a:lnTo>
                <a:lnTo>
                  <a:pt x="29" y="70"/>
                </a:lnTo>
                <a:lnTo>
                  <a:pt x="22" y="97"/>
                </a:lnTo>
                <a:lnTo>
                  <a:pt x="15" y="122"/>
                </a:lnTo>
                <a:lnTo>
                  <a:pt x="15" y="141"/>
                </a:lnTo>
                <a:lnTo>
                  <a:pt x="7" y="158"/>
                </a:lnTo>
                <a:lnTo>
                  <a:pt x="7" y="167"/>
                </a:lnTo>
                <a:lnTo>
                  <a:pt x="0" y="175"/>
                </a:lnTo>
                <a:lnTo>
                  <a:pt x="0" y="194"/>
                </a:lnTo>
                <a:lnTo>
                  <a:pt x="0" y="211"/>
                </a:lnTo>
                <a:lnTo>
                  <a:pt x="7" y="228"/>
                </a:lnTo>
                <a:lnTo>
                  <a:pt x="15" y="237"/>
                </a:lnTo>
                <a:lnTo>
                  <a:pt x="15" y="247"/>
                </a:lnTo>
                <a:lnTo>
                  <a:pt x="22" y="247"/>
                </a:lnTo>
                <a:lnTo>
                  <a:pt x="29" y="247"/>
                </a:lnTo>
                <a:lnTo>
                  <a:pt x="36" y="247"/>
                </a:lnTo>
                <a:lnTo>
                  <a:pt x="52" y="247"/>
                </a:lnTo>
                <a:lnTo>
                  <a:pt x="60" y="247"/>
                </a:lnTo>
                <a:lnTo>
                  <a:pt x="67" y="237"/>
                </a:lnTo>
                <a:lnTo>
                  <a:pt x="74" y="237"/>
                </a:lnTo>
                <a:lnTo>
                  <a:pt x="81" y="237"/>
                </a:lnTo>
                <a:lnTo>
                  <a:pt x="90" y="237"/>
                </a:lnTo>
                <a:lnTo>
                  <a:pt x="97" y="237"/>
                </a:lnTo>
                <a:lnTo>
                  <a:pt x="104" y="237"/>
                </a:lnTo>
                <a:lnTo>
                  <a:pt x="112" y="237"/>
                </a:lnTo>
                <a:lnTo>
                  <a:pt x="119" y="237"/>
                </a:lnTo>
                <a:lnTo>
                  <a:pt x="126" y="237"/>
                </a:lnTo>
                <a:lnTo>
                  <a:pt x="135" y="247"/>
                </a:lnTo>
                <a:lnTo>
                  <a:pt x="142" y="247"/>
                </a:lnTo>
                <a:lnTo>
                  <a:pt x="149" y="247"/>
                </a:lnTo>
                <a:lnTo>
                  <a:pt x="164" y="247"/>
                </a:lnTo>
                <a:lnTo>
                  <a:pt x="171" y="247"/>
                </a:lnTo>
                <a:lnTo>
                  <a:pt x="187" y="256"/>
                </a:lnTo>
                <a:lnTo>
                  <a:pt x="201" y="256"/>
                </a:lnTo>
                <a:lnTo>
                  <a:pt x="216" y="256"/>
                </a:lnTo>
                <a:lnTo>
                  <a:pt x="225" y="256"/>
                </a:lnTo>
                <a:lnTo>
                  <a:pt x="232" y="256"/>
                </a:lnTo>
                <a:lnTo>
                  <a:pt x="246" y="264"/>
                </a:lnTo>
                <a:lnTo>
                  <a:pt x="253" y="264"/>
                </a:lnTo>
                <a:lnTo>
                  <a:pt x="261" y="264"/>
                </a:lnTo>
              </a:path>
            </a:pathLst>
          </a:custGeom>
          <a:noFill/>
          <a:ln w="11113">
            <a:solidFill>
              <a:srgbClr val="F3C0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89" name="Freeform 119">
            <a:extLst>
              <a:ext uri="{FF2B5EF4-FFF2-40B4-BE49-F238E27FC236}">
                <a16:creationId xmlns:a16="http://schemas.microsoft.com/office/drawing/2014/main" id="{033BAD0F-E6FA-F445-BB59-6591E17A5B0B}"/>
              </a:ext>
            </a:extLst>
          </p:cNvPr>
          <p:cNvSpPr>
            <a:spLocks/>
          </p:cNvSpPr>
          <p:nvPr/>
        </p:nvSpPr>
        <p:spPr bwMode="auto">
          <a:xfrm>
            <a:off x="3430588" y="2098675"/>
            <a:ext cx="608012" cy="561975"/>
          </a:xfrm>
          <a:custGeom>
            <a:avLst/>
            <a:gdLst>
              <a:gd name="T0" fmla="*/ 45 w 383"/>
              <a:gd name="T1" fmla="*/ 28 h 354"/>
              <a:gd name="T2" fmla="*/ 69 w 383"/>
              <a:gd name="T3" fmla="*/ 19 h 354"/>
              <a:gd name="T4" fmla="*/ 90 w 383"/>
              <a:gd name="T5" fmla="*/ 19 h 354"/>
              <a:gd name="T6" fmla="*/ 114 w 383"/>
              <a:gd name="T7" fmla="*/ 9 h 354"/>
              <a:gd name="T8" fmla="*/ 135 w 383"/>
              <a:gd name="T9" fmla="*/ 9 h 354"/>
              <a:gd name="T10" fmla="*/ 158 w 383"/>
              <a:gd name="T11" fmla="*/ 9 h 354"/>
              <a:gd name="T12" fmla="*/ 180 w 383"/>
              <a:gd name="T13" fmla="*/ 9 h 354"/>
              <a:gd name="T14" fmla="*/ 203 w 383"/>
              <a:gd name="T15" fmla="*/ 9 h 354"/>
              <a:gd name="T16" fmla="*/ 225 w 383"/>
              <a:gd name="T17" fmla="*/ 9 h 354"/>
              <a:gd name="T18" fmla="*/ 241 w 383"/>
              <a:gd name="T19" fmla="*/ 19 h 354"/>
              <a:gd name="T20" fmla="*/ 255 w 383"/>
              <a:gd name="T21" fmla="*/ 19 h 354"/>
              <a:gd name="T22" fmla="*/ 270 w 383"/>
              <a:gd name="T23" fmla="*/ 19 h 354"/>
              <a:gd name="T24" fmla="*/ 286 w 383"/>
              <a:gd name="T25" fmla="*/ 19 h 354"/>
              <a:gd name="T26" fmla="*/ 307 w 383"/>
              <a:gd name="T27" fmla="*/ 19 h 354"/>
              <a:gd name="T28" fmla="*/ 315 w 383"/>
              <a:gd name="T29" fmla="*/ 9 h 354"/>
              <a:gd name="T30" fmla="*/ 331 w 383"/>
              <a:gd name="T31" fmla="*/ 9 h 354"/>
              <a:gd name="T32" fmla="*/ 345 w 383"/>
              <a:gd name="T33" fmla="*/ 0 h 354"/>
              <a:gd name="T34" fmla="*/ 359 w 383"/>
              <a:gd name="T35" fmla="*/ 0 h 354"/>
              <a:gd name="T36" fmla="*/ 376 w 383"/>
              <a:gd name="T37" fmla="*/ 0 h 354"/>
              <a:gd name="T38" fmla="*/ 376 w 383"/>
              <a:gd name="T39" fmla="*/ 28 h 354"/>
              <a:gd name="T40" fmla="*/ 367 w 383"/>
              <a:gd name="T41" fmla="*/ 53 h 354"/>
              <a:gd name="T42" fmla="*/ 352 w 383"/>
              <a:gd name="T43" fmla="*/ 89 h 354"/>
              <a:gd name="T44" fmla="*/ 345 w 383"/>
              <a:gd name="T45" fmla="*/ 106 h 354"/>
              <a:gd name="T46" fmla="*/ 331 w 383"/>
              <a:gd name="T47" fmla="*/ 134 h 354"/>
              <a:gd name="T48" fmla="*/ 315 w 383"/>
              <a:gd name="T49" fmla="*/ 159 h 354"/>
              <a:gd name="T50" fmla="*/ 307 w 383"/>
              <a:gd name="T51" fmla="*/ 178 h 354"/>
              <a:gd name="T52" fmla="*/ 293 w 383"/>
              <a:gd name="T53" fmla="*/ 195 h 354"/>
              <a:gd name="T54" fmla="*/ 286 w 383"/>
              <a:gd name="T55" fmla="*/ 212 h 354"/>
              <a:gd name="T56" fmla="*/ 270 w 383"/>
              <a:gd name="T57" fmla="*/ 220 h 354"/>
              <a:gd name="T58" fmla="*/ 255 w 383"/>
              <a:gd name="T59" fmla="*/ 239 h 354"/>
              <a:gd name="T60" fmla="*/ 241 w 383"/>
              <a:gd name="T61" fmla="*/ 248 h 354"/>
              <a:gd name="T62" fmla="*/ 218 w 383"/>
              <a:gd name="T63" fmla="*/ 256 h 354"/>
              <a:gd name="T64" fmla="*/ 203 w 383"/>
              <a:gd name="T65" fmla="*/ 273 h 354"/>
              <a:gd name="T66" fmla="*/ 180 w 383"/>
              <a:gd name="T67" fmla="*/ 273 h 354"/>
              <a:gd name="T68" fmla="*/ 158 w 383"/>
              <a:gd name="T69" fmla="*/ 284 h 354"/>
              <a:gd name="T70" fmla="*/ 142 w 383"/>
              <a:gd name="T71" fmla="*/ 292 h 354"/>
              <a:gd name="T72" fmla="*/ 114 w 383"/>
              <a:gd name="T73" fmla="*/ 301 h 354"/>
              <a:gd name="T74" fmla="*/ 106 w 383"/>
              <a:gd name="T75" fmla="*/ 309 h 354"/>
              <a:gd name="T76" fmla="*/ 121 w 383"/>
              <a:gd name="T77" fmla="*/ 318 h 354"/>
              <a:gd name="T78" fmla="*/ 151 w 383"/>
              <a:gd name="T79" fmla="*/ 326 h 354"/>
              <a:gd name="T80" fmla="*/ 180 w 383"/>
              <a:gd name="T81" fmla="*/ 326 h 354"/>
              <a:gd name="T82" fmla="*/ 196 w 383"/>
              <a:gd name="T83" fmla="*/ 337 h 354"/>
              <a:gd name="T84" fmla="*/ 203 w 383"/>
              <a:gd name="T85" fmla="*/ 337 h 354"/>
              <a:gd name="T86" fmla="*/ 173 w 383"/>
              <a:gd name="T87" fmla="*/ 345 h 354"/>
              <a:gd name="T88" fmla="*/ 128 w 383"/>
              <a:gd name="T89" fmla="*/ 354 h 354"/>
              <a:gd name="T90" fmla="*/ 106 w 383"/>
              <a:gd name="T91" fmla="*/ 354 h 354"/>
              <a:gd name="T92" fmla="*/ 83 w 383"/>
              <a:gd name="T93" fmla="*/ 345 h 354"/>
              <a:gd name="T94" fmla="*/ 76 w 383"/>
              <a:gd name="T95" fmla="*/ 345 h 354"/>
              <a:gd name="T96" fmla="*/ 61 w 383"/>
              <a:gd name="T97" fmla="*/ 337 h 354"/>
              <a:gd name="T98" fmla="*/ 45 w 383"/>
              <a:gd name="T99" fmla="*/ 326 h 354"/>
              <a:gd name="T100" fmla="*/ 38 w 383"/>
              <a:gd name="T101" fmla="*/ 318 h 354"/>
              <a:gd name="T102" fmla="*/ 38 w 383"/>
              <a:gd name="T103" fmla="*/ 309 h 354"/>
              <a:gd name="T104" fmla="*/ 31 w 383"/>
              <a:gd name="T105" fmla="*/ 273 h 354"/>
              <a:gd name="T106" fmla="*/ 17 w 383"/>
              <a:gd name="T107" fmla="*/ 195 h 354"/>
              <a:gd name="T108" fmla="*/ 0 w 383"/>
              <a:gd name="T109" fmla="*/ 114 h 354"/>
              <a:gd name="T110" fmla="*/ 17 w 383"/>
              <a:gd name="T111" fmla="*/ 53 h 3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3"/>
              <a:gd name="T169" fmla="*/ 0 h 354"/>
              <a:gd name="T170" fmla="*/ 383 w 383"/>
              <a:gd name="T171" fmla="*/ 354 h 3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3" h="354">
                <a:moveTo>
                  <a:pt x="38" y="36"/>
                </a:moveTo>
                <a:lnTo>
                  <a:pt x="45" y="28"/>
                </a:lnTo>
                <a:lnTo>
                  <a:pt x="61" y="28"/>
                </a:lnTo>
                <a:lnTo>
                  <a:pt x="69" y="19"/>
                </a:lnTo>
                <a:lnTo>
                  <a:pt x="76" y="19"/>
                </a:lnTo>
                <a:lnTo>
                  <a:pt x="90" y="19"/>
                </a:lnTo>
                <a:lnTo>
                  <a:pt x="97" y="9"/>
                </a:lnTo>
                <a:lnTo>
                  <a:pt x="114" y="9"/>
                </a:lnTo>
                <a:lnTo>
                  <a:pt x="128" y="9"/>
                </a:lnTo>
                <a:lnTo>
                  <a:pt x="135" y="9"/>
                </a:lnTo>
                <a:lnTo>
                  <a:pt x="151" y="9"/>
                </a:lnTo>
                <a:lnTo>
                  <a:pt x="158" y="9"/>
                </a:lnTo>
                <a:lnTo>
                  <a:pt x="173" y="9"/>
                </a:lnTo>
                <a:lnTo>
                  <a:pt x="180" y="9"/>
                </a:lnTo>
                <a:lnTo>
                  <a:pt x="196" y="9"/>
                </a:lnTo>
                <a:lnTo>
                  <a:pt x="203" y="9"/>
                </a:lnTo>
                <a:lnTo>
                  <a:pt x="218" y="9"/>
                </a:lnTo>
                <a:lnTo>
                  <a:pt x="225" y="9"/>
                </a:lnTo>
                <a:lnTo>
                  <a:pt x="232" y="19"/>
                </a:lnTo>
                <a:lnTo>
                  <a:pt x="241" y="19"/>
                </a:lnTo>
                <a:lnTo>
                  <a:pt x="248" y="19"/>
                </a:lnTo>
                <a:lnTo>
                  <a:pt x="255" y="19"/>
                </a:lnTo>
                <a:lnTo>
                  <a:pt x="263" y="19"/>
                </a:lnTo>
                <a:lnTo>
                  <a:pt x="270" y="19"/>
                </a:lnTo>
                <a:lnTo>
                  <a:pt x="277" y="19"/>
                </a:lnTo>
                <a:lnTo>
                  <a:pt x="286" y="19"/>
                </a:lnTo>
                <a:lnTo>
                  <a:pt x="293" y="19"/>
                </a:lnTo>
                <a:lnTo>
                  <a:pt x="307" y="19"/>
                </a:lnTo>
                <a:lnTo>
                  <a:pt x="315" y="9"/>
                </a:lnTo>
                <a:lnTo>
                  <a:pt x="322" y="9"/>
                </a:lnTo>
                <a:lnTo>
                  <a:pt x="331" y="9"/>
                </a:lnTo>
                <a:lnTo>
                  <a:pt x="338" y="9"/>
                </a:lnTo>
                <a:lnTo>
                  <a:pt x="345" y="0"/>
                </a:lnTo>
                <a:lnTo>
                  <a:pt x="352" y="0"/>
                </a:lnTo>
                <a:lnTo>
                  <a:pt x="359" y="0"/>
                </a:lnTo>
                <a:lnTo>
                  <a:pt x="367" y="0"/>
                </a:lnTo>
                <a:lnTo>
                  <a:pt x="376" y="0"/>
                </a:lnTo>
                <a:lnTo>
                  <a:pt x="383" y="9"/>
                </a:lnTo>
                <a:lnTo>
                  <a:pt x="376" y="28"/>
                </a:lnTo>
                <a:lnTo>
                  <a:pt x="376" y="45"/>
                </a:lnTo>
                <a:lnTo>
                  <a:pt x="367" y="53"/>
                </a:lnTo>
                <a:lnTo>
                  <a:pt x="359" y="72"/>
                </a:lnTo>
                <a:lnTo>
                  <a:pt x="352" y="89"/>
                </a:lnTo>
                <a:lnTo>
                  <a:pt x="352" y="98"/>
                </a:lnTo>
                <a:lnTo>
                  <a:pt x="345" y="106"/>
                </a:lnTo>
                <a:lnTo>
                  <a:pt x="338" y="125"/>
                </a:lnTo>
                <a:lnTo>
                  <a:pt x="331" y="134"/>
                </a:lnTo>
                <a:lnTo>
                  <a:pt x="322" y="142"/>
                </a:lnTo>
                <a:lnTo>
                  <a:pt x="315" y="159"/>
                </a:lnTo>
                <a:lnTo>
                  <a:pt x="307" y="167"/>
                </a:lnTo>
                <a:lnTo>
                  <a:pt x="307" y="178"/>
                </a:lnTo>
                <a:lnTo>
                  <a:pt x="300" y="186"/>
                </a:lnTo>
                <a:lnTo>
                  <a:pt x="293" y="195"/>
                </a:lnTo>
                <a:lnTo>
                  <a:pt x="286" y="203"/>
                </a:lnTo>
                <a:lnTo>
                  <a:pt x="286" y="212"/>
                </a:lnTo>
                <a:lnTo>
                  <a:pt x="277" y="220"/>
                </a:lnTo>
                <a:lnTo>
                  <a:pt x="270" y="220"/>
                </a:lnTo>
                <a:lnTo>
                  <a:pt x="263" y="231"/>
                </a:lnTo>
                <a:lnTo>
                  <a:pt x="255" y="239"/>
                </a:lnTo>
                <a:lnTo>
                  <a:pt x="248" y="239"/>
                </a:lnTo>
                <a:lnTo>
                  <a:pt x="241" y="248"/>
                </a:lnTo>
                <a:lnTo>
                  <a:pt x="232" y="256"/>
                </a:lnTo>
                <a:lnTo>
                  <a:pt x="218" y="256"/>
                </a:lnTo>
                <a:lnTo>
                  <a:pt x="210" y="265"/>
                </a:lnTo>
                <a:lnTo>
                  <a:pt x="203" y="273"/>
                </a:lnTo>
                <a:lnTo>
                  <a:pt x="196" y="273"/>
                </a:lnTo>
                <a:lnTo>
                  <a:pt x="180" y="273"/>
                </a:lnTo>
                <a:lnTo>
                  <a:pt x="173" y="284"/>
                </a:lnTo>
                <a:lnTo>
                  <a:pt x="158" y="284"/>
                </a:lnTo>
                <a:lnTo>
                  <a:pt x="151" y="292"/>
                </a:lnTo>
                <a:lnTo>
                  <a:pt x="142" y="292"/>
                </a:lnTo>
                <a:lnTo>
                  <a:pt x="135" y="292"/>
                </a:lnTo>
                <a:lnTo>
                  <a:pt x="114" y="301"/>
                </a:lnTo>
                <a:lnTo>
                  <a:pt x="106" y="301"/>
                </a:lnTo>
                <a:lnTo>
                  <a:pt x="106" y="309"/>
                </a:lnTo>
                <a:lnTo>
                  <a:pt x="114" y="309"/>
                </a:lnTo>
                <a:lnTo>
                  <a:pt x="121" y="318"/>
                </a:lnTo>
                <a:lnTo>
                  <a:pt x="135" y="318"/>
                </a:lnTo>
                <a:lnTo>
                  <a:pt x="151" y="326"/>
                </a:lnTo>
                <a:lnTo>
                  <a:pt x="166" y="326"/>
                </a:lnTo>
                <a:lnTo>
                  <a:pt x="180" y="326"/>
                </a:lnTo>
                <a:lnTo>
                  <a:pt x="187" y="326"/>
                </a:lnTo>
                <a:lnTo>
                  <a:pt x="196" y="337"/>
                </a:lnTo>
                <a:lnTo>
                  <a:pt x="203" y="337"/>
                </a:lnTo>
                <a:lnTo>
                  <a:pt x="187" y="345"/>
                </a:lnTo>
                <a:lnTo>
                  <a:pt x="173" y="345"/>
                </a:lnTo>
                <a:lnTo>
                  <a:pt x="135" y="354"/>
                </a:lnTo>
                <a:lnTo>
                  <a:pt x="128" y="354"/>
                </a:lnTo>
                <a:lnTo>
                  <a:pt x="121" y="354"/>
                </a:lnTo>
                <a:lnTo>
                  <a:pt x="106" y="354"/>
                </a:lnTo>
                <a:lnTo>
                  <a:pt x="97" y="354"/>
                </a:lnTo>
                <a:lnTo>
                  <a:pt x="83" y="345"/>
                </a:lnTo>
                <a:lnTo>
                  <a:pt x="76" y="345"/>
                </a:lnTo>
                <a:lnTo>
                  <a:pt x="69" y="337"/>
                </a:lnTo>
                <a:lnTo>
                  <a:pt x="61" y="337"/>
                </a:lnTo>
                <a:lnTo>
                  <a:pt x="52" y="326"/>
                </a:lnTo>
                <a:lnTo>
                  <a:pt x="45" y="326"/>
                </a:lnTo>
                <a:lnTo>
                  <a:pt x="38" y="318"/>
                </a:lnTo>
                <a:lnTo>
                  <a:pt x="38" y="309"/>
                </a:lnTo>
                <a:lnTo>
                  <a:pt x="31" y="273"/>
                </a:lnTo>
                <a:lnTo>
                  <a:pt x="24" y="239"/>
                </a:lnTo>
                <a:lnTo>
                  <a:pt x="17" y="195"/>
                </a:lnTo>
                <a:lnTo>
                  <a:pt x="8" y="159"/>
                </a:lnTo>
                <a:lnTo>
                  <a:pt x="0" y="114"/>
                </a:lnTo>
                <a:lnTo>
                  <a:pt x="0" y="81"/>
                </a:lnTo>
                <a:lnTo>
                  <a:pt x="17" y="53"/>
                </a:lnTo>
                <a:lnTo>
                  <a:pt x="38" y="36"/>
                </a:lnTo>
                <a:close/>
              </a:path>
            </a:pathLst>
          </a:custGeom>
          <a:solidFill>
            <a:srgbClr val="FDCAA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0" name="Freeform 120">
            <a:extLst>
              <a:ext uri="{FF2B5EF4-FFF2-40B4-BE49-F238E27FC236}">
                <a16:creationId xmlns:a16="http://schemas.microsoft.com/office/drawing/2014/main" id="{F40E4C69-90C5-CB44-9ECE-9CE4F9B9E682}"/>
              </a:ext>
            </a:extLst>
          </p:cNvPr>
          <p:cNvSpPr>
            <a:spLocks/>
          </p:cNvSpPr>
          <p:nvPr/>
        </p:nvSpPr>
        <p:spPr bwMode="auto">
          <a:xfrm>
            <a:off x="3443288" y="2112963"/>
            <a:ext cx="569912" cy="533400"/>
          </a:xfrm>
          <a:custGeom>
            <a:avLst/>
            <a:gdLst>
              <a:gd name="T0" fmla="*/ 44 w 359"/>
              <a:gd name="T1" fmla="*/ 36 h 336"/>
              <a:gd name="T2" fmla="*/ 68 w 359"/>
              <a:gd name="T3" fmla="*/ 27 h 336"/>
              <a:gd name="T4" fmla="*/ 89 w 359"/>
              <a:gd name="T5" fmla="*/ 19 h 336"/>
              <a:gd name="T6" fmla="*/ 113 w 359"/>
              <a:gd name="T7" fmla="*/ 19 h 336"/>
              <a:gd name="T8" fmla="*/ 127 w 359"/>
              <a:gd name="T9" fmla="*/ 19 h 336"/>
              <a:gd name="T10" fmla="*/ 150 w 359"/>
              <a:gd name="T11" fmla="*/ 19 h 336"/>
              <a:gd name="T12" fmla="*/ 172 w 359"/>
              <a:gd name="T13" fmla="*/ 19 h 336"/>
              <a:gd name="T14" fmla="*/ 195 w 359"/>
              <a:gd name="T15" fmla="*/ 19 h 336"/>
              <a:gd name="T16" fmla="*/ 210 w 359"/>
              <a:gd name="T17" fmla="*/ 19 h 336"/>
              <a:gd name="T18" fmla="*/ 224 w 359"/>
              <a:gd name="T19" fmla="*/ 19 h 336"/>
              <a:gd name="T20" fmla="*/ 240 w 359"/>
              <a:gd name="T21" fmla="*/ 19 h 336"/>
              <a:gd name="T22" fmla="*/ 255 w 359"/>
              <a:gd name="T23" fmla="*/ 19 h 336"/>
              <a:gd name="T24" fmla="*/ 278 w 359"/>
              <a:gd name="T25" fmla="*/ 19 h 336"/>
              <a:gd name="T26" fmla="*/ 292 w 359"/>
              <a:gd name="T27" fmla="*/ 19 h 336"/>
              <a:gd name="T28" fmla="*/ 299 w 359"/>
              <a:gd name="T29" fmla="*/ 19 h 336"/>
              <a:gd name="T30" fmla="*/ 314 w 359"/>
              <a:gd name="T31" fmla="*/ 10 h 336"/>
              <a:gd name="T32" fmla="*/ 330 w 359"/>
              <a:gd name="T33" fmla="*/ 0 h 336"/>
              <a:gd name="T34" fmla="*/ 344 w 359"/>
              <a:gd name="T35" fmla="*/ 0 h 336"/>
              <a:gd name="T36" fmla="*/ 359 w 359"/>
              <a:gd name="T37" fmla="*/ 0 h 336"/>
              <a:gd name="T38" fmla="*/ 359 w 359"/>
              <a:gd name="T39" fmla="*/ 27 h 336"/>
              <a:gd name="T40" fmla="*/ 351 w 359"/>
              <a:gd name="T41" fmla="*/ 53 h 336"/>
              <a:gd name="T42" fmla="*/ 337 w 359"/>
              <a:gd name="T43" fmla="*/ 80 h 336"/>
              <a:gd name="T44" fmla="*/ 330 w 359"/>
              <a:gd name="T45" fmla="*/ 105 h 336"/>
              <a:gd name="T46" fmla="*/ 314 w 359"/>
              <a:gd name="T47" fmla="*/ 125 h 336"/>
              <a:gd name="T48" fmla="*/ 299 w 359"/>
              <a:gd name="T49" fmla="*/ 150 h 336"/>
              <a:gd name="T50" fmla="*/ 292 w 359"/>
              <a:gd name="T51" fmla="*/ 169 h 336"/>
              <a:gd name="T52" fmla="*/ 278 w 359"/>
              <a:gd name="T53" fmla="*/ 186 h 336"/>
              <a:gd name="T54" fmla="*/ 262 w 359"/>
              <a:gd name="T55" fmla="*/ 203 h 336"/>
              <a:gd name="T56" fmla="*/ 255 w 359"/>
              <a:gd name="T57" fmla="*/ 211 h 336"/>
              <a:gd name="T58" fmla="*/ 240 w 359"/>
              <a:gd name="T59" fmla="*/ 222 h 336"/>
              <a:gd name="T60" fmla="*/ 224 w 359"/>
              <a:gd name="T61" fmla="*/ 239 h 336"/>
              <a:gd name="T62" fmla="*/ 210 w 359"/>
              <a:gd name="T63" fmla="*/ 247 h 336"/>
              <a:gd name="T64" fmla="*/ 188 w 359"/>
              <a:gd name="T65" fmla="*/ 256 h 336"/>
              <a:gd name="T66" fmla="*/ 165 w 359"/>
              <a:gd name="T67" fmla="*/ 264 h 336"/>
              <a:gd name="T68" fmla="*/ 150 w 359"/>
              <a:gd name="T69" fmla="*/ 275 h 336"/>
              <a:gd name="T70" fmla="*/ 134 w 359"/>
              <a:gd name="T71" fmla="*/ 275 h 336"/>
              <a:gd name="T72" fmla="*/ 113 w 359"/>
              <a:gd name="T73" fmla="*/ 283 h 336"/>
              <a:gd name="T74" fmla="*/ 98 w 359"/>
              <a:gd name="T75" fmla="*/ 292 h 336"/>
              <a:gd name="T76" fmla="*/ 113 w 359"/>
              <a:gd name="T77" fmla="*/ 300 h 336"/>
              <a:gd name="T78" fmla="*/ 134 w 359"/>
              <a:gd name="T79" fmla="*/ 309 h 336"/>
              <a:gd name="T80" fmla="*/ 158 w 359"/>
              <a:gd name="T81" fmla="*/ 309 h 336"/>
              <a:gd name="T82" fmla="*/ 172 w 359"/>
              <a:gd name="T83" fmla="*/ 317 h 336"/>
              <a:gd name="T84" fmla="*/ 172 w 359"/>
              <a:gd name="T85" fmla="*/ 317 h 336"/>
              <a:gd name="T86" fmla="*/ 143 w 359"/>
              <a:gd name="T87" fmla="*/ 328 h 336"/>
              <a:gd name="T88" fmla="*/ 113 w 359"/>
              <a:gd name="T89" fmla="*/ 336 h 336"/>
              <a:gd name="T90" fmla="*/ 89 w 359"/>
              <a:gd name="T91" fmla="*/ 336 h 336"/>
              <a:gd name="T92" fmla="*/ 75 w 359"/>
              <a:gd name="T93" fmla="*/ 328 h 336"/>
              <a:gd name="T94" fmla="*/ 61 w 359"/>
              <a:gd name="T95" fmla="*/ 317 h 336"/>
              <a:gd name="T96" fmla="*/ 53 w 359"/>
              <a:gd name="T97" fmla="*/ 317 h 336"/>
              <a:gd name="T98" fmla="*/ 44 w 359"/>
              <a:gd name="T99" fmla="*/ 309 h 336"/>
              <a:gd name="T100" fmla="*/ 37 w 359"/>
              <a:gd name="T101" fmla="*/ 300 h 336"/>
              <a:gd name="T102" fmla="*/ 30 w 359"/>
              <a:gd name="T103" fmla="*/ 292 h 336"/>
              <a:gd name="T104" fmla="*/ 23 w 359"/>
              <a:gd name="T105" fmla="*/ 256 h 336"/>
              <a:gd name="T106" fmla="*/ 16 w 359"/>
              <a:gd name="T107" fmla="*/ 186 h 336"/>
              <a:gd name="T108" fmla="*/ 0 w 359"/>
              <a:gd name="T109" fmla="*/ 105 h 336"/>
              <a:gd name="T110" fmla="*/ 16 w 359"/>
              <a:gd name="T111" fmla="*/ 53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9"/>
              <a:gd name="T169" fmla="*/ 0 h 336"/>
              <a:gd name="T170" fmla="*/ 359 w 359"/>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9" h="336">
                <a:moveTo>
                  <a:pt x="37" y="36"/>
                </a:moveTo>
                <a:lnTo>
                  <a:pt x="44" y="36"/>
                </a:lnTo>
                <a:lnTo>
                  <a:pt x="61" y="27"/>
                </a:lnTo>
                <a:lnTo>
                  <a:pt x="68" y="27"/>
                </a:lnTo>
                <a:lnTo>
                  <a:pt x="75" y="27"/>
                </a:lnTo>
                <a:lnTo>
                  <a:pt x="89" y="19"/>
                </a:lnTo>
                <a:lnTo>
                  <a:pt x="98" y="19"/>
                </a:lnTo>
                <a:lnTo>
                  <a:pt x="113" y="19"/>
                </a:lnTo>
                <a:lnTo>
                  <a:pt x="120" y="19"/>
                </a:lnTo>
                <a:lnTo>
                  <a:pt x="127" y="19"/>
                </a:lnTo>
                <a:lnTo>
                  <a:pt x="143" y="19"/>
                </a:lnTo>
                <a:lnTo>
                  <a:pt x="150" y="19"/>
                </a:lnTo>
                <a:lnTo>
                  <a:pt x="165" y="19"/>
                </a:lnTo>
                <a:lnTo>
                  <a:pt x="172" y="19"/>
                </a:lnTo>
                <a:lnTo>
                  <a:pt x="188" y="19"/>
                </a:lnTo>
                <a:lnTo>
                  <a:pt x="195" y="19"/>
                </a:lnTo>
                <a:lnTo>
                  <a:pt x="202" y="19"/>
                </a:lnTo>
                <a:lnTo>
                  <a:pt x="210" y="19"/>
                </a:lnTo>
                <a:lnTo>
                  <a:pt x="217" y="19"/>
                </a:lnTo>
                <a:lnTo>
                  <a:pt x="224" y="19"/>
                </a:lnTo>
                <a:lnTo>
                  <a:pt x="233" y="19"/>
                </a:lnTo>
                <a:lnTo>
                  <a:pt x="240" y="19"/>
                </a:lnTo>
                <a:lnTo>
                  <a:pt x="247" y="19"/>
                </a:lnTo>
                <a:lnTo>
                  <a:pt x="255" y="19"/>
                </a:lnTo>
                <a:lnTo>
                  <a:pt x="262" y="19"/>
                </a:lnTo>
                <a:lnTo>
                  <a:pt x="278" y="19"/>
                </a:lnTo>
                <a:lnTo>
                  <a:pt x="285" y="19"/>
                </a:lnTo>
                <a:lnTo>
                  <a:pt x="292" y="19"/>
                </a:lnTo>
                <a:lnTo>
                  <a:pt x="299" y="19"/>
                </a:lnTo>
                <a:lnTo>
                  <a:pt x="307" y="19"/>
                </a:lnTo>
                <a:lnTo>
                  <a:pt x="314" y="10"/>
                </a:lnTo>
                <a:lnTo>
                  <a:pt x="330" y="0"/>
                </a:lnTo>
                <a:lnTo>
                  <a:pt x="337" y="0"/>
                </a:lnTo>
                <a:lnTo>
                  <a:pt x="344" y="0"/>
                </a:lnTo>
                <a:lnTo>
                  <a:pt x="351" y="0"/>
                </a:lnTo>
                <a:lnTo>
                  <a:pt x="359" y="0"/>
                </a:lnTo>
                <a:lnTo>
                  <a:pt x="359" y="10"/>
                </a:lnTo>
                <a:lnTo>
                  <a:pt x="359" y="27"/>
                </a:lnTo>
                <a:lnTo>
                  <a:pt x="351" y="44"/>
                </a:lnTo>
                <a:lnTo>
                  <a:pt x="351" y="53"/>
                </a:lnTo>
                <a:lnTo>
                  <a:pt x="344" y="72"/>
                </a:lnTo>
                <a:lnTo>
                  <a:pt x="337" y="80"/>
                </a:lnTo>
                <a:lnTo>
                  <a:pt x="330" y="89"/>
                </a:lnTo>
                <a:lnTo>
                  <a:pt x="330" y="105"/>
                </a:lnTo>
                <a:lnTo>
                  <a:pt x="323" y="116"/>
                </a:lnTo>
                <a:lnTo>
                  <a:pt x="314" y="125"/>
                </a:lnTo>
                <a:lnTo>
                  <a:pt x="307" y="133"/>
                </a:lnTo>
                <a:lnTo>
                  <a:pt x="299" y="150"/>
                </a:lnTo>
                <a:lnTo>
                  <a:pt x="299" y="158"/>
                </a:lnTo>
                <a:lnTo>
                  <a:pt x="292" y="169"/>
                </a:lnTo>
                <a:lnTo>
                  <a:pt x="285" y="177"/>
                </a:lnTo>
                <a:lnTo>
                  <a:pt x="278" y="186"/>
                </a:lnTo>
                <a:lnTo>
                  <a:pt x="269" y="194"/>
                </a:lnTo>
                <a:lnTo>
                  <a:pt x="262" y="203"/>
                </a:lnTo>
                <a:lnTo>
                  <a:pt x="255" y="211"/>
                </a:lnTo>
                <a:lnTo>
                  <a:pt x="247" y="222"/>
                </a:lnTo>
                <a:lnTo>
                  <a:pt x="240" y="222"/>
                </a:lnTo>
                <a:lnTo>
                  <a:pt x="233" y="230"/>
                </a:lnTo>
                <a:lnTo>
                  <a:pt x="224" y="239"/>
                </a:lnTo>
                <a:lnTo>
                  <a:pt x="217" y="239"/>
                </a:lnTo>
                <a:lnTo>
                  <a:pt x="210" y="247"/>
                </a:lnTo>
                <a:lnTo>
                  <a:pt x="202" y="256"/>
                </a:lnTo>
                <a:lnTo>
                  <a:pt x="188" y="256"/>
                </a:lnTo>
                <a:lnTo>
                  <a:pt x="179" y="264"/>
                </a:lnTo>
                <a:lnTo>
                  <a:pt x="165" y="264"/>
                </a:lnTo>
                <a:lnTo>
                  <a:pt x="158" y="264"/>
                </a:lnTo>
                <a:lnTo>
                  <a:pt x="150" y="275"/>
                </a:lnTo>
                <a:lnTo>
                  <a:pt x="143" y="275"/>
                </a:lnTo>
                <a:lnTo>
                  <a:pt x="134" y="275"/>
                </a:lnTo>
                <a:lnTo>
                  <a:pt x="120" y="275"/>
                </a:lnTo>
                <a:lnTo>
                  <a:pt x="113" y="283"/>
                </a:lnTo>
                <a:lnTo>
                  <a:pt x="106" y="292"/>
                </a:lnTo>
                <a:lnTo>
                  <a:pt x="98" y="292"/>
                </a:lnTo>
                <a:lnTo>
                  <a:pt x="106" y="292"/>
                </a:lnTo>
                <a:lnTo>
                  <a:pt x="113" y="300"/>
                </a:lnTo>
                <a:lnTo>
                  <a:pt x="120" y="300"/>
                </a:lnTo>
                <a:lnTo>
                  <a:pt x="134" y="309"/>
                </a:lnTo>
                <a:lnTo>
                  <a:pt x="143" y="309"/>
                </a:lnTo>
                <a:lnTo>
                  <a:pt x="158" y="309"/>
                </a:lnTo>
                <a:lnTo>
                  <a:pt x="165" y="317"/>
                </a:lnTo>
                <a:lnTo>
                  <a:pt x="172" y="317"/>
                </a:lnTo>
                <a:lnTo>
                  <a:pt x="165" y="328"/>
                </a:lnTo>
                <a:lnTo>
                  <a:pt x="143" y="328"/>
                </a:lnTo>
                <a:lnTo>
                  <a:pt x="120" y="336"/>
                </a:lnTo>
                <a:lnTo>
                  <a:pt x="113" y="336"/>
                </a:lnTo>
                <a:lnTo>
                  <a:pt x="106" y="336"/>
                </a:lnTo>
                <a:lnTo>
                  <a:pt x="89" y="336"/>
                </a:lnTo>
                <a:lnTo>
                  <a:pt x="82" y="328"/>
                </a:lnTo>
                <a:lnTo>
                  <a:pt x="75" y="328"/>
                </a:lnTo>
                <a:lnTo>
                  <a:pt x="68" y="328"/>
                </a:lnTo>
                <a:lnTo>
                  <a:pt x="61" y="317"/>
                </a:lnTo>
                <a:lnTo>
                  <a:pt x="53" y="317"/>
                </a:lnTo>
                <a:lnTo>
                  <a:pt x="44" y="309"/>
                </a:lnTo>
                <a:lnTo>
                  <a:pt x="37" y="300"/>
                </a:lnTo>
                <a:lnTo>
                  <a:pt x="30" y="292"/>
                </a:lnTo>
                <a:lnTo>
                  <a:pt x="23" y="256"/>
                </a:lnTo>
                <a:lnTo>
                  <a:pt x="23" y="222"/>
                </a:lnTo>
                <a:lnTo>
                  <a:pt x="16" y="186"/>
                </a:lnTo>
                <a:lnTo>
                  <a:pt x="9" y="150"/>
                </a:lnTo>
                <a:lnTo>
                  <a:pt x="0" y="105"/>
                </a:lnTo>
                <a:lnTo>
                  <a:pt x="9" y="72"/>
                </a:lnTo>
                <a:lnTo>
                  <a:pt x="16" y="53"/>
                </a:lnTo>
                <a:lnTo>
                  <a:pt x="37" y="36"/>
                </a:lnTo>
                <a:close/>
              </a:path>
            </a:pathLst>
          </a:custGeom>
          <a:solidFill>
            <a:srgbClr val="F8C3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1" name="Freeform 121">
            <a:extLst>
              <a:ext uri="{FF2B5EF4-FFF2-40B4-BE49-F238E27FC236}">
                <a16:creationId xmlns:a16="http://schemas.microsoft.com/office/drawing/2014/main" id="{EC2F4619-C242-1647-91F1-D1125F264D1D}"/>
              </a:ext>
            </a:extLst>
          </p:cNvPr>
          <p:cNvSpPr>
            <a:spLocks/>
          </p:cNvSpPr>
          <p:nvPr/>
        </p:nvSpPr>
        <p:spPr bwMode="auto">
          <a:xfrm>
            <a:off x="3468688" y="2128838"/>
            <a:ext cx="531812" cy="487362"/>
          </a:xfrm>
          <a:custGeom>
            <a:avLst/>
            <a:gdLst>
              <a:gd name="T0" fmla="*/ 45 w 335"/>
              <a:gd name="T1" fmla="*/ 34 h 307"/>
              <a:gd name="T2" fmla="*/ 59 w 335"/>
              <a:gd name="T3" fmla="*/ 34 h 307"/>
              <a:gd name="T4" fmla="*/ 73 w 335"/>
              <a:gd name="T5" fmla="*/ 26 h 307"/>
              <a:gd name="T6" fmla="*/ 97 w 335"/>
              <a:gd name="T7" fmla="*/ 26 h 307"/>
              <a:gd name="T8" fmla="*/ 111 w 335"/>
              <a:gd name="T9" fmla="*/ 26 h 307"/>
              <a:gd name="T10" fmla="*/ 134 w 335"/>
              <a:gd name="T11" fmla="*/ 26 h 307"/>
              <a:gd name="T12" fmla="*/ 156 w 335"/>
              <a:gd name="T13" fmla="*/ 17 h 307"/>
              <a:gd name="T14" fmla="*/ 172 w 335"/>
              <a:gd name="T15" fmla="*/ 26 h 307"/>
              <a:gd name="T16" fmla="*/ 194 w 335"/>
              <a:gd name="T17" fmla="*/ 26 h 307"/>
              <a:gd name="T18" fmla="*/ 208 w 335"/>
              <a:gd name="T19" fmla="*/ 26 h 307"/>
              <a:gd name="T20" fmla="*/ 224 w 335"/>
              <a:gd name="T21" fmla="*/ 26 h 307"/>
              <a:gd name="T22" fmla="*/ 239 w 335"/>
              <a:gd name="T23" fmla="*/ 26 h 307"/>
              <a:gd name="T24" fmla="*/ 253 w 335"/>
              <a:gd name="T25" fmla="*/ 26 h 307"/>
              <a:gd name="T26" fmla="*/ 269 w 335"/>
              <a:gd name="T27" fmla="*/ 17 h 307"/>
              <a:gd name="T28" fmla="*/ 276 w 335"/>
              <a:gd name="T29" fmla="*/ 17 h 307"/>
              <a:gd name="T30" fmla="*/ 283 w 335"/>
              <a:gd name="T31" fmla="*/ 9 h 307"/>
              <a:gd name="T32" fmla="*/ 298 w 335"/>
              <a:gd name="T33" fmla="*/ 9 h 307"/>
              <a:gd name="T34" fmla="*/ 321 w 335"/>
              <a:gd name="T35" fmla="*/ 0 h 307"/>
              <a:gd name="T36" fmla="*/ 328 w 335"/>
              <a:gd name="T37" fmla="*/ 9 h 307"/>
              <a:gd name="T38" fmla="*/ 335 w 335"/>
              <a:gd name="T39" fmla="*/ 26 h 307"/>
              <a:gd name="T40" fmla="*/ 328 w 335"/>
              <a:gd name="T41" fmla="*/ 53 h 307"/>
              <a:gd name="T42" fmla="*/ 314 w 335"/>
              <a:gd name="T43" fmla="*/ 70 h 307"/>
              <a:gd name="T44" fmla="*/ 298 w 335"/>
              <a:gd name="T45" fmla="*/ 95 h 307"/>
              <a:gd name="T46" fmla="*/ 291 w 335"/>
              <a:gd name="T47" fmla="*/ 115 h 307"/>
              <a:gd name="T48" fmla="*/ 276 w 335"/>
              <a:gd name="T49" fmla="*/ 140 h 307"/>
              <a:gd name="T50" fmla="*/ 269 w 335"/>
              <a:gd name="T51" fmla="*/ 159 h 307"/>
              <a:gd name="T52" fmla="*/ 253 w 335"/>
              <a:gd name="T53" fmla="*/ 167 h 307"/>
              <a:gd name="T54" fmla="*/ 239 w 335"/>
              <a:gd name="T55" fmla="*/ 184 h 307"/>
              <a:gd name="T56" fmla="*/ 231 w 335"/>
              <a:gd name="T57" fmla="*/ 201 h 307"/>
              <a:gd name="T58" fmla="*/ 217 w 335"/>
              <a:gd name="T59" fmla="*/ 212 h 307"/>
              <a:gd name="T60" fmla="*/ 201 w 335"/>
              <a:gd name="T61" fmla="*/ 220 h 307"/>
              <a:gd name="T62" fmla="*/ 186 w 335"/>
              <a:gd name="T63" fmla="*/ 237 h 307"/>
              <a:gd name="T64" fmla="*/ 163 w 335"/>
              <a:gd name="T65" fmla="*/ 246 h 307"/>
              <a:gd name="T66" fmla="*/ 149 w 335"/>
              <a:gd name="T67" fmla="*/ 246 h 307"/>
              <a:gd name="T68" fmla="*/ 134 w 335"/>
              <a:gd name="T69" fmla="*/ 254 h 307"/>
              <a:gd name="T70" fmla="*/ 111 w 335"/>
              <a:gd name="T71" fmla="*/ 254 h 307"/>
              <a:gd name="T72" fmla="*/ 97 w 335"/>
              <a:gd name="T73" fmla="*/ 265 h 307"/>
              <a:gd name="T74" fmla="*/ 90 w 335"/>
              <a:gd name="T75" fmla="*/ 273 h 307"/>
              <a:gd name="T76" fmla="*/ 97 w 335"/>
              <a:gd name="T77" fmla="*/ 282 h 307"/>
              <a:gd name="T78" fmla="*/ 104 w 335"/>
              <a:gd name="T79" fmla="*/ 282 h 307"/>
              <a:gd name="T80" fmla="*/ 127 w 335"/>
              <a:gd name="T81" fmla="*/ 290 h 307"/>
              <a:gd name="T82" fmla="*/ 134 w 335"/>
              <a:gd name="T83" fmla="*/ 299 h 307"/>
              <a:gd name="T84" fmla="*/ 134 w 335"/>
              <a:gd name="T85" fmla="*/ 307 h 307"/>
              <a:gd name="T86" fmla="*/ 111 w 335"/>
              <a:gd name="T87" fmla="*/ 307 h 307"/>
              <a:gd name="T88" fmla="*/ 73 w 335"/>
              <a:gd name="T89" fmla="*/ 307 h 307"/>
              <a:gd name="T90" fmla="*/ 52 w 335"/>
              <a:gd name="T91" fmla="*/ 307 h 307"/>
              <a:gd name="T92" fmla="*/ 28 w 335"/>
              <a:gd name="T93" fmla="*/ 290 h 307"/>
              <a:gd name="T94" fmla="*/ 21 w 335"/>
              <a:gd name="T95" fmla="*/ 273 h 307"/>
              <a:gd name="T96" fmla="*/ 14 w 335"/>
              <a:gd name="T97" fmla="*/ 237 h 307"/>
              <a:gd name="T98" fmla="*/ 0 w 335"/>
              <a:gd name="T99" fmla="*/ 167 h 307"/>
              <a:gd name="T100" fmla="*/ 0 w 335"/>
              <a:gd name="T101" fmla="*/ 95 h 307"/>
              <a:gd name="T102" fmla="*/ 14 w 335"/>
              <a:gd name="T103" fmla="*/ 53 h 3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5"/>
              <a:gd name="T157" fmla="*/ 0 h 307"/>
              <a:gd name="T158" fmla="*/ 335 w 335"/>
              <a:gd name="T159" fmla="*/ 307 h 3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5" h="307">
                <a:moveTo>
                  <a:pt x="37" y="34"/>
                </a:moveTo>
                <a:lnTo>
                  <a:pt x="45" y="34"/>
                </a:lnTo>
                <a:lnTo>
                  <a:pt x="52" y="34"/>
                </a:lnTo>
                <a:lnTo>
                  <a:pt x="59" y="34"/>
                </a:lnTo>
                <a:lnTo>
                  <a:pt x="66" y="34"/>
                </a:lnTo>
                <a:lnTo>
                  <a:pt x="73" y="26"/>
                </a:lnTo>
                <a:lnTo>
                  <a:pt x="90" y="26"/>
                </a:lnTo>
                <a:lnTo>
                  <a:pt x="97" y="26"/>
                </a:lnTo>
                <a:lnTo>
                  <a:pt x="104" y="26"/>
                </a:lnTo>
                <a:lnTo>
                  <a:pt x="111" y="26"/>
                </a:lnTo>
                <a:lnTo>
                  <a:pt x="127" y="26"/>
                </a:lnTo>
                <a:lnTo>
                  <a:pt x="134" y="26"/>
                </a:lnTo>
                <a:lnTo>
                  <a:pt x="149" y="17"/>
                </a:lnTo>
                <a:lnTo>
                  <a:pt x="156" y="17"/>
                </a:lnTo>
                <a:lnTo>
                  <a:pt x="163" y="17"/>
                </a:lnTo>
                <a:lnTo>
                  <a:pt x="172" y="26"/>
                </a:lnTo>
                <a:lnTo>
                  <a:pt x="186" y="26"/>
                </a:lnTo>
                <a:lnTo>
                  <a:pt x="194" y="26"/>
                </a:lnTo>
                <a:lnTo>
                  <a:pt x="201" y="26"/>
                </a:lnTo>
                <a:lnTo>
                  <a:pt x="208" y="26"/>
                </a:lnTo>
                <a:lnTo>
                  <a:pt x="217" y="26"/>
                </a:lnTo>
                <a:lnTo>
                  <a:pt x="224" y="26"/>
                </a:lnTo>
                <a:lnTo>
                  <a:pt x="231" y="26"/>
                </a:lnTo>
                <a:lnTo>
                  <a:pt x="239" y="26"/>
                </a:lnTo>
                <a:lnTo>
                  <a:pt x="246" y="26"/>
                </a:lnTo>
                <a:lnTo>
                  <a:pt x="253" y="26"/>
                </a:lnTo>
                <a:lnTo>
                  <a:pt x="262" y="26"/>
                </a:lnTo>
                <a:lnTo>
                  <a:pt x="269" y="17"/>
                </a:lnTo>
                <a:lnTo>
                  <a:pt x="276" y="17"/>
                </a:lnTo>
                <a:lnTo>
                  <a:pt x="283" y="17"/>
                </a:lnTo>
                <a:lnTo>
                  <a:pt x="283" y="9"/>
                </a:lnTo>
                <a:lnTo>
                  <a:pt x="291" y="9"/>
                </a:lnTo>
                <a:lnTo>
                  <a:pt x="298" y="9"/>
                </a:lnTo>
                <a:lnTo>
                  <a:pt x="314" y="0"/>
                </a:lnTo>
                <a:lnTo>
                  <a:pt x="321" y="0"/>
                </a:lnTo>
                <a:lnTo>
                  <a:pt x="328" y="0"/>
                </a:lnTo>
                <a:lnTo>
                  <a:pt x="328" y="9"/>
                </a:lnTo>
                <a:lnTo>
                  <a:pt x="335" y="9"/>
                </a:lnTo>
                <a:lnTo>
                  <a:pt x="335" y="26"/>
                </a:lnTo>
                <a:lnTo>
                  <a:pt x="328" y="34"/>
                </a:lnTo>
                <a:lnTo>
                  <a:pt x="328" y="53"/>
                </a:lnTo>
                <a:lnTo>
                  <a:pt x="321" y="62"/>
                </a:lnTo>
                <a:lnTo>
                  <a:pt x="314" y="70"/>
                </a:lnTo>
                <a:lnTo>
                  <a:pt x="307" y="87"/>
                </a:lnTo>
                <a:lnTo>
                  <a:pt x="298" y="95"/>
                </a:lnTo>
                <a:lnTo>
                  <a:pt x="298" y="106"/>
                </a:lnTo>
                <a:lnTo>
                  <a:pt x="291" y="115"/>
                </a:lnTo>
                <a:lnTo>
                  <a:pt x="283" y="131"/>
                </a:lnTo>
                <a:lnTo>
                  <a:pt x="276" y="140"/>
                </a:lnTo>
                <a:lnTo>
                  <a:pt x="269" y="148"/>
                </a:lnTo>
                <a:lnTo>
                  <a:pt x="269" y="159"/>
                </a:lnTo>
                <a:lnTo>
                  <a:pt x="262" y="167"/>
                </a:lnTo>
                <a:lnTo>
                  <a:pt x="253" y="167"/>
                </a:lnTo>
                <a:lnTo>
                  <a:pt x="246" y="176"/>
                </a:lnTo>
                <a:lnTo>
                  <a:pt x="239" y="184"/>
                </a:lnTo>
                <a:lnTo>
                  <a:pt x="239" y="193"/>
                </a:lnTo>
                <a:lnTo>
                  <a:pt x="231" y="201"/>
                </a:lnTo>
                <a:lnTo>
                  <a:pt x="224" y="201"/>
                </a:lnTo>
                <a:lnTo>
                  <a:pt x="217" y="212"/>
                </a:lnTo>
                <a:lnTo>
                  <a:pt x="208" y="220"/>
                </a:lnTo>
                <a:lnTo>
                  <a:pt x="201" y="220"/>
                </a:lnTo>
                <a:lnTo>
                  <a:pt x="194" y="229"/>
                </a:lnTo>
                <a:lnTo>
                  <a:pt x="186" y="237"/>
                </a:lnTo>
                <a:lnTo>
                  <a:pt x="179" y="237"/>
                </a:lnTo>
                <a:lnTo>
                  <a:pt x="163" y="246"/>
                </a:lnTo>
                <a:lnTo>
                  <a:pt x="156" y="246"/>
                </a:lnTo>
                <a:lnTo>
                  <a:pt x="149" y="246"/>
                </a:lnTo>
                <a:lnTo>
                  <a:pt x="142" y="254"/>
                </a:lnTo>
                <a:lnTo>
                  <a:pt x="134" y="254"/>
                </a:lnTo>
                <a:lnTo>
                  <a:pt x="118" y="254"/>
                </a:lnTo>
                <a:lnTo>
                  <a:pt x="111" y="254"/>
                </a:lnTo>
                <a:lnTo>
                  <a:pt x="104" y="265"/>
                </a:lnTo>
                <a:lnTo>
                  <a:pt x="97" y="265"/>
                </a:lnTo>
                <a:lnTo>
                  <a:pt x="90" y="265"/>
                </a:lnTo>
                <a:lnTo>
                  <a:pt x="90" y="273"/>
                </a:lnTo>
                <a:lnTo>
                  <a:pt x="97" y="282"/>
                </a:lnTo>
                <a:lnTo>
                  <a:pt x="104" y="282"/>
                </a:lnTo>
                <a:lnTo>
                  <a:pt x="111" y="290"/>
                </a:lnTo>
                <a:lnTo>
                  <a:pt x="127" y="290"/>
                </a:lnTo>
                <a:lnTo>
                  <a:pt x="134" y="299"/>
                </a:lnTo>
                <a:lnTo>
                  <a:pt x="134" y="307"/>
                </a:lnTo>
                <a:lnTo>
                  <a:pt x="127" y="307"/>
                </a:lnTo>
                <a:lnTo>
                  <a:pt x="111" y="307"/>
                </a:lnTo>
                <a:lnTo>
                  <a:pt x="97" y="307"/>
                </a:lnTo>
                <a:lnTo>
                  <a:pt x="73" y="307"/>
                </a:lnTo>
                <a:lnTo>
                  <a:pt x="59" y="307"/>
                </a:lnTo>
                <a:lnTo>
                  <a:pt x="52" y="307"/>
                </a:lnTo>
                <a:lnTo>
                  <a:pt x="37" y="299"/>
                </a:lnTo>
                <a:lnTo>
                  <a:pt x="28" y="290"/>
                </a:lnTo>
                <a:lnTo>
                  <a:pt x="21" y="282"/>
                </a:lnTo>
                <a:lnTo>
                  <a:pt x="21" y="273"/>
                </a:lnTo>
                <a:lnTo>
                  <a:pt x="14" y="265"/>
                </a:lnTo>
                <a:lnTo>
                  <a:pt x="14" y="237"/>
                </a:lnTo>
                <a:lnTo>
                  <a:pt x="7" y="201"/>
                </a:lnTo>
                <a:lnTo>
                  <a:pt x="0" y="167"/>
                </a:lnTo>
                <a:lnTo>
                  <a:pt x="0" y="131"/>
                </a:lnTo>
                <a:lnTo>
                  <a:pt x="0" y="95"/>
                </a:lnTo>
                <a:lnTo>
                  <a:pt x="0" y="70"/>
                </a:lnTo>
                <a:lnTo>
                  <a:pt x="14" y="53"/>
                </a:lnTo>
                <a:lnTo>
                  <a:pt x="37" y="34"/>
                </a:lnTo>
                <a:close/>
              </a:path>
            </a:pathLst>
          </a:custGeom>
          <a:solidFill>
            <a:srgbClr val="F3BE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2" name="Freeform 122">
            <a:extLst>
              <a:ext uri="{FF2B5EF4-FFF2-40B4-BE49-F238E27FC236}">
                <a16:creationId xmlns:a16="http://schemas.microsoft.com/office/drawing/2014/main" id="{B859024B-6E03-D847-960D-AC54E33F25EC}"/>
              </a:ext>
            </a:extLst>
          </p:cNvPr>
          <p:cNvSpPr>
            <a:spLocks/>
          </p:cNvSpPr>
          <p:nvPr/>
        </p:nvSpPr>
        <p:spPr bwMode="auto">
          <a:xfrm>
            <a:off x="3479800" y="2143125"/>
            <a:ext cx="509588" cy="460375"/>
          </a:xfrm>
          <a:custGeom>
            <a:avLst/>
            <a:gdLst>
              <a:gd name="T0" fmla="*/ 45 w 321"/>
              <a:gd name="T1" fmla="*/ 44 h 290"/>
              <a:gd name="T2" fmla="*/ 59 w 321"/>
              <a:gd name="T3" fmla="*/ 34 h 290"/>
              <a:gd name="T4" fmla="*/ 75 w 321"/>
              <a:gd name="T5" fmla="*/ 34 h 290"/>
              <a:gd name="T6" fmla="*/ 90 w 321"/>
              <a:gd name="T7" fmla="*/ 34 h 290"/>
              <a:gd name="T8" fmla="*/ 111 w 321"/>
              <a:gd name="T9" fmla="*/ 25 h 290"/>
              <a:gd name="T10" fmla="*/ 127 w 321"/>
              <a:gd name="T11" fmla="*/ 25 h 290"/>
              <a:gd name="T12" fmla="*/ 142 w 321"/>
              <a:gd name="T13" fmla="*/ 25 h 290"/>
              <a:gd name="T14" fmla="*/ 165 w 321"/>
              <a:gd name="T15" fmla="*/ 25 h 290"/>
              <a:gd name="T16" fmla="*/ 179 w 321"/>
              <a:gd name="T17" fmla="*/ 25 h 290"/>
              <a:gd name="T18" fmla="*/ 194 w 321"/>
              <a:gd name="T19" fmla="*/ 25 h 290"/>
              <a:gd name="T20" fmla="*/ 210 w 321"/>
              <a:gd name="T21" fmla="*/ 25 h 290"/>
              <a:gd name="T22" fmla="*/ 224 w 321"/>
              <a:gd name="T23" fmla="*/ 25 h 290"/>
              <a:gd name="T24" fmla="*/ 239 w 321"/>
              <a:gd name="T25" fmla="*/ 25 h 290"/>
              <a:gd name="T26" fmla="*/ 255 w 321"/>
              <a:gd name="T27" fmla="*/ 25 h 290"/>
              <a:gd name="T28" fmla="*/ 262 w 321"/>
              <a:gd name="T29" fmla="*/ 17 h 290"/>
              <a:gd name="T30" fmla="*/ 276 w 321"/>
              <a:gd name="T31" fmla="*/ 17 h 290"/>
              <a:gd name="T32" fmla="*/ 284 w 321"/>
              <a:gd name="T33" fmla="*/ 8 h 290"/>
              <a:gd name="T34" fmla="*/ 300 w 321"/>
              <a:gd name="T35" fmla="*/ 0 h 290"/>
              <a:gd name="T36" fmla="*/ 314 w 321"/>
              <a:gd name="T37" fmla="*/ 8 h 290"/>
              <a:gd name="T38" fmla="*/ 321 w 321"/>
              <a:gd name="T39" fmla="*/ 25 h 290"/>
              <a:gd name="T40" fmla="*/ 307 w 321"/>
              <a:gd name="T41" fmla="*/ 44 h 290"/>
              <a:gd name="T42" fmla="*/ 300 w 321"/>
              <a:gd name="T43" fmla="*/ 70 h 290"/>
              <a:gd name="T44" fmla="*/ 284 w 321"/>
              <a:gd name="T45" fmla="*/ 86 h 290"/>
              <a:gd name="T46" fmla="*/ 276 w 321"/>
              <a:gd name="T47" fmla="*/ 114 h 290"/>
              <a:gd name="T48" fmla="*/ 262 w 321"/>
              <a:gd name="T49" fmla="*/ 131 h 290"/>
              <a:gd name="T50" fmla="*/ 246 w 321"/>
              <a:gd name="T51" fmla="*/ 150 h 290"/>
              <a:gd name="T52" fmla="*/ 239 w 321"/>
              <a:gd name="T53" fmla="*/ 158 h 290"/>
              <a:gd name="T54" fmla="*/ 232 w 321"/>
              <a:gd name="T55" fmla="*/ 175 h 290"/>
              <a:gd name="T56" fmla="*/ 217 w 321"/>
              <a:gd name="T57" fmla="*/ 192 h 290"/>
              <a:gd name="T58" fmla="*/ 201 w 321"/>
              <a:gd name="T59" fmla="*/ 203 h 290"/>
              <a:gd name="T60" fmla="*/ 187 w 321"/>
              <a:gd name="T61" fmla="*/ 211 h 290"/>
              <a:gd name="T62" fmla="*/ 172 w 321"/>
              <a:gd name="T63" fmla="*/ 220 h 290"/>
              <a:gd name="T64" fmla="*/ 156 w 321"/>
              <a:gd name="T65" fmla="*/ 228 h 290"/>
              <a:gd name="T66" fmla="*/ 142 w 321"/>
              <a:gd name="T67" fmla="*/ 237 h 290"/>
              <a:gd name="T68" fmla="*/ 120 w 321"/>
              <a:gd name="T69" fmla="*/ 245 h 290"/>
              <a:gd name="T70" fmla="*/ 104 w 321"/>
              <a:gd name="T71" fmla="*/ 245 h 290"/>
              <a:gd name="T72" fmla="*/ 90 w 321"/>
              <a:gd name="T73" fmla="*/ 245 h 290"/>
              <a:gd name="T74" fmla="*/ 83 w 321"/>
              <a:gd name="T75" fmla="*/ 256 h 290"/>
              <a:gd name="T76" fmla="*/ 83 w 321"/>
              <a:gd name="T77" fmla="*/ 256 h 290"/>
              <a:gd name="T78" fmla="*/ 90 w 321"/>
              <a:gd name="T79" fmla="*/ 264 h 290"/>
              <a:gd name="T80" fmla="*/ 97 w 321"/>
              <a:gd name="T81" fmla="*/ 273 h 290"/>
              <a:gd name="T82" fmla="*/ 104 w 321"/>
              <a:gd name="T83" fmla="*/ 281 h 290"/>
              <a:gd name="T84" fmla="*/ 104 w 321"/>
              <a:gd name="T85" fmla="*/ 281 h 290"/>
              <a:gd name="T86" fmla="*/ 90 w 321"/>
              <a:gd name="T87" fmla="*/ 290 h 290"/>
              <a:gd name="T88" fmla="*/ 66 w 321"/>
              <a:gd name="T89" fmla="*/ 290 h 290"/>
              <a:gd name="T90" fmla="*/ 45 w 321"/>
              <a:gd name="T91" fmla="*/ 281 h 290"/>
              <a:gd name="T92" fmla="*/ 21 w 321"/>
              <a:gd name="T93" fmla="*/ 273 h 290"/>
              <a:gd name="T94" fmla="*/ 14 w 321"/>
              <a:gd name="T95" fmla="*/ 256 h 290"/>
              <a:gd name="T96" fmla="*/ 7 w 321"/>
              <a:gd name="T97" fmla="*/ 220 h 290"/>
              <a:gd name="T98" fmla="*/ 0 w 321"/>
              <a:gd name="T99" fmla="*/ 158 h 290"/>
              <a:gd name="T100" fmla="*/ 0 w 321"/>
              <a:gd name="T101" fmla="*/ 97 h 290"/>
              <a:gd name="T102" fmla="*/ 14 w 321"/>
              <a:gd name="T103" fmla="*/ 53 h 2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290"/>
              <a:gd name="T158" fmla="*/ 321 w 321"/>
              <a:gd name="T159" fmla="*/ 290 h 2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290">
                <a:moveTo>
                  <a:pt x="38" y="44"/>
                </a:moveTo>
                <a:lnTo>
                  <a:pt x="45" y="44"/>
                </a:lnTo>
                <a:lnTo>
                  <a:pt x="52" y="34"/>
                </a:lnTo>
                <a:lnTo>
                  <a:pt x="59" y="34"/>
                </a:lnTo>
                <a:lnTo>
                  <a:pt x="66" y="34"/>
                </a:lnTo>
                <a:lnTo>
                  <a:pt x="75" y="34"/>
                </a:lnTo>
                <a:lnTo>
                  <a:pt x="83" y="34"/>
                </a:lnTo>
                <a:lnTo>
                  <a:pt x="90" y="34"/>
                </a:lnTo>
                <a:lnTo>
                  <a:pt x="97" y="25"/>
                </a:lnTo>
                <a:lnTo>
                  <a:pt x="111" y="25"/>
                </a:lnTo>
                <a:lnTo>
                  <a:pt x="120" y="25"/>
                </a:lnTo>
                <a:lnTo>
                  <a:pt x="127" y="25"/>
                </a:lnTo>
                <a:lnTo>
                  <a:pt x="135" y="25"/>
                </a:lnTo>
                <a:lnTo>
                  <a:pt x="142" y="25"/>
                </a:lnTo>
                <a:lnTo>
                  <a:pt x="156" y="25"/>
                </a:lnTo>
                <a:lnTo>
                  <a:pt x="165" y="25"/>
                </a:lnTo>
                <a:lnTo>
                  <a:pt x="172" y="25"/>
                </a:lnTo>
                <a:lnTo>
                  <a:pt x="179" y="25"/>
                </a:lnTo>
                <a:lnTo>
                  <a:pt x="187" y="25"/>
                </a:lnTo>
                <a:lnTo>
                  <a:pt x="194" y="25"/>
                </a:lnTo>
                <a:lnTo>
                  <a:pt x="201" y="25"/>
                </a:lnTo>
                <a:lnTo>
                  <a:pt x="210" y="25"/>
                </a:lnTo>
                <a:lnTo>
                  <a:pt x="217" y="25"/>
                </a:lnTo>
                <a:lnTo>
                  <a:pt x="224" y="25"/>
                </a:lnTo>
                <a:lnTo>
                  <a:pt x="232" y="25"/>
                </a:lnTo>
                <a:lnTo>
                  <a:pt x="239" y="25"/>
                </a:lnTo>
                <a:lnTo>
                  <a:pt x="246" y="25"/>
                </a:lnTo>
                <a:lnTo>
                  <a:pt x="255" y="25"/>
                </a:lnTo>
                <a:lnTo>
                  <a:pt x="262" y="17"/>
                </a:lnTo>
                <a:lnTo>
                  <a:pt x="269" y="17"/>
                </a:lnTo>
                <a:lnTo>
                  <a:pt x="276" y="17"/>
                </a:lnTo>
                <a:lnTo>
                  <a:pt x="276" y="8"/>
                </a:lnTo>
                <a:lnTo>
                  <a:pt x="284" y="8"/>
                </a:lnTo>
                <a:lnTo>
                  <a:pt x="291" y="0"/>
                </a:lnTo>
                <a:lnTo>
                  <a:pt x="300" y="0"/>
                </a:lnTo>
                <a:lnTo>
                  <a:pt x="307" y="0"/>
                </a:lnTo>
                <a:lnTo>
                  <a:pt x="314" y="8"/>
                </a:lnTo>
                <a:lnTo>
                  <a:pt x="321" y="8"/>
                </a:lnTo>
                <a:lnTo>
                  <a:pt x="321" y="25"/>
                </a:lnTo>
                <a:lnTo>
                  <a:pt x="314" y="34"/>
                </a:lnTo>
                <a:lnTo>
                  <a:pt x="307" y="44"/>
                </a:lnTo>
                <a:lnTo>
                  <a:pt x="307" y="61"/>
                </a:lnTo>
                <a:lnTo>
                  <a:pt x="300" y="70"/>
                </a:lnTo>
                <a:lnTo>
                  <a:pt x="291" y="78"/>
                </a:lnTo>
                <a:lnTo>
                  <a:pt x="284" y="86"/>
                </a:lnTo>
                <a:lnTo>
                  <a:pt x="276" y="106"/>
                </a:lnTo>
                <a:lnTo>
                  <a:pt x="276" y="114"/>
                </a:lnTo>
                <a:lnTo>
                  <a:pt x="269" y="122"/>
                </a:lnTo>
                <a:lnTo>
                  <a:pt x="262" y="131"/>
                </a:lnTo>
                <a:lnTo>
                  <a:pt x="255" y="139"/>
                </a:lnTo>
                <a:lnTo>
                  <a:pt x="246" y="150"/>
                </a:lnTo>
                <a:lnTo>
                  <a:pt x="246" y="158"/>
                </a:lnTo>
                <a:lnTo>
                  <a:pt x="239" y="158"/>
                </a:lnTo>
                <a:lnTo>
                  <a:pt x="232" y="167"/>
                </a:lnTo>
                <a:lnTo>
                  <a:pt x="232" y="175"/>
                </a:lnTo>
                <a:lnTo>
                  <a:pt x="224" y="184"/>
                </a:lnTo>
                <a:lnTo>
                  <a:pt x="217" y="192"/>
                </a:lnTo>
                <a:lnTo>
                  <a:pt x="210" y="192"/>
                </a:lnTo>
                <a:lnTo>
                  <a:pt x="201" y="203"/>
                </a:lnTo>
                <a:lnTo>
                  <a:pt x="194" y="203"/>
                </a:lnTo>
                <a:lnTo>
                  <a:pt x="187" y="211"/>
                </a:lnTo>
                <a:lnTo>
                  <a:pt x="179" y="220"/>
                </a:lnTo>
                <a:lnTo>
                  <a:pt x="172" y="220"/>
                </a:lnTo>
                <a:lnTo>
                  <a:pt x="165" y="228"/>
                </a:lnTo>
                <a:lnTo>
                  <a:pt x="156" y="228"/>
                </a:lnTo>
                <a:lnTo>
                  <a:pt x="149" y="237"/>
                </a:lnTo>
                <a:lnTo>
                  <a:pt x="142" y="237"/>
                </a:lnTo>
                <a:lnTo>
                  <a:pt x="127" y="237"/>
                </a:lnTo>
                <a:lnTo>
                  <a:pt x="120" y="245"/>
                </a:lnTo>
                <a:lnTo>
                  <a:pt x="111" y="245"/>
                </a:lnTo>
                <a:lnTo>
                  <a:pt x="104" y="245"/>
                </a:lnTo>
                <a:lnTo>
                  <a:pt x="97" y="245"/>
                </a:lnTo>
                <a:lnTo>
                  <a:pt x="90" y="245"/>
                </a:lnTo>
                <a:lnTo>
                  <a:pt x="83" y="245"/>
                </a:lnTo>
                <a:lnTo>
                  <a:pt x="83" y="256"/>
                </a:lnTo>
                <a:lnTo>
                  <a:pt x="90" y="264"/>
                </a:lnTo>
                <a:lnTo>
                  <a:pt x="97" y="273"/>
                </a:lnTo>
                <a:lnTo>
                  <a:pt x="104" y="273"/>
                </a:lnTo>
                <a:lnTo>
                  <a:pt x="104" y="281"/>
                </a:lnTo>
                <a:lnTo>
                  <a:pt x="97" y="290"/>
                </a:lnTo>
                <a:lnTo>
                  <a:pt x="90" y="290"/>
                </a:lnTo>
                <a:lnTo>
                  <a:pt x="75" y="290"/>
                </a:lnTo>
                <a:lnTo>
                  <a:pt x="66" y="290"/>
                </a:lnTo>
                <a:lnTo>
                  <a:pt x="52" y="290"/>
                </a:lnTo>
                <a:lnTo>
                  <a:pt x="45" y="281"/>
                </a:lnTo>
                <a:lnTo>
                  <a:pt x="30" y="281"/>
                </a:lnTo>
                <a:lnTo>
                  <a:pt x="21" y="273"/>
                </a:lnTo>
                <a:lnTo>
                  <a:pt x="21" y="264"/>
                </a:lnTo>
                <a:lnTo>
                  <a:pt x="14" y="256"/>
                </a:lnTo>
                <a:lnTo>
                  <a:pt x="14" y="245"/>
                </a:lnTo>
                <a:lnTo>
                  <a:pt x="7" y="220"/>
                </a:lnTo>
                <a:lnTo>
                  <a:pt x="7" y="192"/>
                </a:lnTo>
                <a:lnTo>
                  <a:pt x="0" y="158"/>
                </a:lnTo>
                <a:lnTo>
                  <a:pt x="0" y="122"/>
                </a:lnTo>
                <a:lnTo>
                  <a:pt x="0" y="97"/>
                </a:lnTo>
                <a:lnTo>
                  <a:pt x="7" y="70"/>
                </a:lnTo>
                <a:lnTo>
                  <a:pt x="14" y="53"/>
                </a:lnTo>
                <a:lnTo>
                  <a:pt x="38" y="44"/>
                </a:lnTo>
                <a:close/>
              </a:path>
            </a:pathLst>
          </a:custGeom>
          <a:solidFill>
            <a:srgbClr val="F0BB9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3" name="Freeform 123">
            <a:extLst>
              <a:ext uri="{FF2B5EF4-FFF2-40B4-BE49-F238E27FC236}">
                <a16:creationId xmlns:a16="http://schemas.microsoft.com/office/drawing/2014/main" id="{DD3253E8-C91A-6E40-827C-8A9EBEA34DE5}"/>
              </a:ext>
            </a:extLst>
          </p:cNvPr>
          <p:cNvSpPr>
            <a:spLocks/>
          </p:cNvSpPr>
          <p:nvPr/>
        </p:nvSpPr>
        <p:spPr bwMode="auto">
          <a:xfrm>
            <a:off x="3490913" y="2155825"/>
            <a:ext cx="476250" cy="433388"/>
          </a:xfrm>
          <a:custGeom>
            <a:avLst/>
            <a:gdLst>
              <a:gd name="T0" fmla="*/ 45 w 300"/>
              <a:gd name="T1" fmla="*/ 45 h 273"/>
              <a:gd name="T2" fmla="*/ 59 w 300"/>
              <a:gd name="T3" fmla="*/ 45 h 273"/>
              <a:gd name="T4" fmla="*/ 76 w 300"/>
              <a:gd name="T5" fmla="*/ 45 h 273"/>
              <a:gd name="T6" fmla="*/ 90 w 300"/>
              <a:gd name="T7" fmla="*/ 36 h 273"/>
              <a:gd name="T8" fmla="*/ 104 w 300"/>
              <a:gd name="T9" fmla="*/ 36 h 273"/>
              <a:gd name="T10" fmla="*/ 120 w 300"/>
              <a:gd name="T11" fmla="*/ 36 h 273"/>
              <a:gd name="T12" fmla="*/ 135 w 300"/>
              <a:gd name="T13" fmla="*/ 36 h 273"/>
              <a:gd name="T14" fmla="*/ 158 w 300"/>
              <a:gd name="T15" fmla="*/ 36 h 273"/>
              <a:gd name="T16" fmla="*/ 172 w 300"/>
              <a:gd name="T17" fmla="*/ 36 h 273"/>
              <a:gd name="T18" fmla="*/ 180 w 300"/>
              <a:gd name="T19" fmla="*/ 36 h 273"/>
              <a:gd name="T20" fmla="*/ 194 w 300"/>
              <a:gd name="T21" fmla="*/ 36 h 273"/>
              <a:gd name="T22" fmla="*/ 210 w 300"/>
              <a:gd name="T23" fmla="*/ 26 h 273"/>
              <a:gd name="T24" fmla="*/ 225 w 300"/>
              <a:gd name="T25" fmla="*/ 26 h 273"/>
              <a:gd name="T26" fmla="*/ 232 w 300"/>
              <a:gd name="T27" fmla="*/ 26 h 273"/>
              <a:gd name="T28" fmla="*/ 248 w 300"/>
              <a:gd name="T29" fmla="*/ 17 h 273"/>
              <a:gd name="T30" fmla="*/ 255 w 300"/>
              <a:gd name="T31" fmla="*/ 17 h 273"/>
              <a:gd name="T32" fmla="*/ 269 w 300"/>
              <a:gd name="T33" fmla="*/ 9 h 273"/>
              <a:gd name="T34" fmla="*/ 284 w 300"/>
              <a:gd name="T35" fmla="*/ 0 h 273"/>
              <a:gd name="T36" fmla="*/ 300 w 300"/>
              <a:gd name="T37" fmla="*/ 9 h 273"/>
              <a:gd name="T38" fmla="*/ 300 w 300"/>
              <a:gd name="T39" fmla="*/ 17 h 273"/>
              <a:gd name="T40" fmla="*/ 293 w 300"/>
              <a:gd name="T41" fmla="*/ 45 h 273"/>
              <a:gd name="T42" fmla="*/ 284 w 300"/>
              <a:gd name="T43" fmla="*/ 62 h 273"/>
              <a:gd name="T44" fmla="*/ 269 w 300"/>
              <a:gd name="T45" fmla="*/ 89 h 273"/>
              <a:gd name="T46" fmla="*/ 262 w 300"/>
              <a:gd name="T47" fmla="*/ 106 h 273"/>
              <a:gd name="T48" fmla="*/ 248 w 300"/>
              <a:gd name="T49" fmla="*/ 123 h 273"/>
              <a:gd name="T50" fmla="*/ 232 w 300"/>
              <a:gd name="T51" fmla="*/ 131 h 273"/>
              <a:gd name="T52" fmla="*/ 225 w 300"/>
              <a:gd name="T53" fmla="*/ 150 h 273"/>
              <a:gd name="T54" fmla="*/ 210 w 300"/>
              <a:gd name="T55" fmla="*/ 167 h 273"/>
              <a:gd name="T56" fmla="*/ 203 w 300"/>
              <a:gd name="T57" fmla="*/ 176 h 273"/>
              <a:gd name="T58" fmla="*/ 187 w 300"/>
              <a:gd name="T59" fmla="*/ 184 h 273"/>
              <a:gd name="T60" fmla="*/ 180 w 300"/>
              <a:gd name="T61" fmla="*/ 195 h 273"/>
              <a:gd name="T62" fmla="*/ 158 w 300"/>
              <a:gd name="T63" fmla="*/ 212 h 273"/>
              <a:gd name="T64" fmla="*/ 142 w 300"/>
              <a:gd name="T65" fmla="*/ 220 h 273"/>
              <a:gd name="T66" fmla="*/ 128 w 300"/>
              <a:gd name="T67" fmla="*/ 220 h 273"/>
              <a:gd name="T68" fmla="*/ 113 w 300"/>
              <a:gd name="T69" fmla="*/ 229 h 273"/>
              <a:gd name="T70" fmla="*/ 97 w 300"/>
              <a:gd name="T71" fmla="*/ 229 h 273"/>
              <a:gd name="T72" fmla="*/ 76 w 300"/>
              <a:gd name="T73" fmla="*/ 237 h 273"/>
              <a:gd name="T74" fmla="*/ 76 w 300"/>
              <a:gd name="T75" fmla="*/ 248 h 273"/>
              <a:gd name="T76" fmla="*/ 83 w 300"/>
              <a:gd name="T77" fmla="*/ 256 h 273"/>
              <a:gd name="T78" fmla="*/ 76 w 300"/>
              <a:gd name="T79" fmla="*/ 273 h 273"/>
              <a:gd name="T80" fmla="*/ 45 w 300"/>
              <a:gd name="T81" fmla="*/ 273 h 273"/>
              <a:gd name="T82" fmla="*/ 31 w 300"/>
              <a:gd name="T83" fmla="*/ 265 h 273"/>
              <a:gd name="T84" fmla="*/ 14 w 300"/>
              <a:gd name="T85" fmla="*/ 248 h 273"/>
              <a:gd name="T86" fmla="*/ 7 w 300"/>
              <a:gd name="T87" fmla="*/ 237 h 273"/>
              <a:gd name="T88" fmla="*/ 0 w 300"/>
              <a:gd name="T89" fmla="*/ 203 h 273"/>
              <a:gd name="T90" fmla="*/ 0 w 300"/>
              <a:gd name="T91" fmla="*/ 150 h 273"/>
              <a:gd name="T92" fmla="*/ 0 w 300"/>
              <a:gd name="T93" fmla="*/ 89 h 273"/>
              <a:gd name="T94" fmla="*/ 23 w 300"/>
              <a:gd name="T95" fmla="*/ 53 h 2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0"/>
              <a:gd name="T145" fmla="*/ 0 h 273"/>
              <a:gd name="T146" fmla="*/ 300 w 300"/>
              <a:gd name="T147" fmla="*/ 273 h 2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0" h="273">
                <a:moveTo>
                  <a:pt x="38" y="45"/>
                </a:moveTo>
                <a:lnTo>
                  <a:pt x="45" y="45"/>
                </a:lnTo>
                <a:lnTo>
                  <a:pt x="52" y="45"/>
                </a:lnTo>
                <a:lnTo>
                  <a:pt x="59" y="45"/>
                </a:lnTo>
                <a:lnTo>
                  <a:pt x="68" y="45"/>
                </a:lnTo>
                <a:lnTo>
                  <a:pt x="76" y="45"/>
                </a:lnTo>
                <a:lnTo>
                  <a:pt x="83" y="36"/>
                </a:lnTo>
                <a:lnTo>
                  <a:pt x="90" y="36"/>
                </a:lnTo>
                <a:lnTo>
                  <a:pt x="97" y="36"/>
                </a:lnTo>
                <a:lnTo>
                  <a:pt x="104" y="36"/>
                </a:lnTo>
                <a:lnTo>
                  <a:pt x="113" y="36"/>
                </a:lnTo>
                <a:lnTo>
                  <a:pt x="120" y="36"/>
                </a:lnTo>
                <a:lnTo>
                  <a:pt x="128" y="36"/>
                </a:lnTo>
                <a:lnTo>
                  <a:pt x="135" y="36"/>
                </a:lnTo>
                <a:lnTo>
                  <a:pt x="142" y="36"/>
                </a:lnTo>
                <a:lnTo>
                  <a:pt x="158" y="36"/>
                </a:lnTo>
                <a:lnTo>
                  <a:pt x="165" y="36"/>
                </a:lnTo>
                <a:lnTo>
                  <a:pt x="172" y="36"/>
                </a:lnTo>
                <a:lnTo>
                  <a:pt x="180" y="36"/>
                </a:lnTo>
                <a:lnTo>
                  <a:pt x="187" y="36"/>
                </a:lnTo>
                <a:lnTo>
                  <a:pt x="194" y="36"/>
                </a:lnTo>
                <a:lnTo>
                  <a:pt x="203" y="36"/>
                </a:lnTo>
                <a:lnTo>
                  <a:pt x="210" y="26"/>
                </a:lnTo>
                <a:lnTo>
                  <a:pt x="217" y="26"/>
                </a:lnTo>
                <a:lnTo>
                  <a:pt x="225" y="26"/>
                </a:lnTo>
                <a:lnTo>
                  <a:pt x="232" y="26"/>
                </a:lnTo>
                <a:lnTo>
                  <a:pt x="239" y="26"/>
                </a:lnTo>
                <a:lnTo>
                  <a:pt x="248" y="17"/>
                </a:lnTo>
                <a:lnTo>
                  <a:pt x="255" y="17"/>
                </a:lnTo>
                <a:lnTo>
                  <a:pt x="262" y="17"/>
                </a:lnTo>
                <a:lnTo>
                  <a:pt x="269" y="9"/>
                </a:lnTo>
                <a:lnTo>
                  <a:pt x="277" y="9"/>
                </a:lnTo>
                <a:lnTo>
                  <a:pt x="284" y="0"/>
                </a:lnTo>
                <a:lnTo>
                  <a:pt x="293" y="0"/>
                </a:lnTo>
                <a:lnTo>
                  <a:pt x="300" y="9"/>
                </a:lnTo>
                <a:lnTo>
                  <a:pt x="300" y="17"/>
                </a:lnTo>
                <a:lnTo>
                  <a:pt x="300" y="26"/>
                </a:lnTo>
                <a:lnTo>
                  <a:pt x="293" y="45"/>
                </a:lnTo>
                <a:lnTo>
                  <a:pt x="284" y="53"/>
                </a:lnTo>
                <a:lnTo>
                  <a:pt x="284" y="62"/>
                </a:lnTo>
                <a:lnTo>
                  <a:pt x="277" y="70"/>
                </a:lnTo>
                <a:lnTo>
                  <a:pt x="269" y="89"/>
                </a:lnTo>
                <a:lnTo>
                  <a:pt x="262" y="98"/>
                </a:lnTo>
                <a:lnTo>
                  <a:pt x="262" y="106"/>
                </a:lnTo>
                <a:lnTo>
                  <a:pt x="255" y="114"/>
                </a:lnTo>
                <a:lnTo>
                  <a:pt x="248" y="123"/>
                </a:lnTo>
                <a:lnTo>
                  <a:pt x="239" y="131"/>
                </a:lnTo>
                <a:lnTo>
                  <a:pt x="232" y="131"/>
                </a:lnTo>
                <a:lnTo>
                  <a:pt x="225" y="142"/>
                </a:lnTo>
                <a:lnTo>
                  <a:pt x="225" y="150"/>
                </a:lnTo>
                <a:lnTo>
                  <a:pt x="217" y="159"/>
                </a:lnTo>
                <a:lnTo>
                  <a:pt x="210" y="167"/>
                </a:lnTo>
                <a:lnTo>
                  <a:pt x="210" y="176"/>
                </a:lnTo>
                <a:lnTo>
                  <a:pt x="203" y="176"/>
                </a:lnTo>
                <a:lnTo>
                  <a:pt x="194" y="184"/>
                </a:lnTo>
                <a:lnTo>
                  <a:pt x="187" y="184"/>
                </a:lnTo>
                <a:lnTo>
                  <a:pt x="180" y="195"/>
                </a:lnTo>
                <a:lnTo>
                  <a:pt x="165" y="203"/>
                </a:lnTo>
                <a:lnTo>
                  <a:pt x="158" y="212"/>
                </a:lnTo>
                <a:lnTo>
                  <a:pt x="149" y="212"/>
                </a:lnTo>
                <a:lnTo>
                  <a:pt x="142" y="220"/>
                </a:lnTo>
                <a:lnTo>
                  <a:pt x="135" y="220"/>
                </a:lnTo>
                <a:lnTo>
                  <a:pt x="128" y="220"/>
                </a:lnTo>
                <a:lnTo>
                  <a:pt x="120" y="229"/>
                </a:lnTo>
                <a:lnTo>
                  <a:pt x="113" y="229"/>
                </a:lnTo>
                <a:lnTo>
                  <a:pt x="104" y="229"/>
                </a:lnTo>
                <a:lnTo>
                  <a:pt x="97" y="229"/>
                </a:lnTo>
                <a:lnTo>
                  <a:pt x="90" y="229"/>
                </a:lnTo>
                <a:lnTo>
                  <a:pt x="76" y="237"/>
                </a:lnTo>
                <a:lnTo>
                  <a:pt x="76" y="248"/>
                </a:lnTo>
                <a:lnTo>
                  <a:pt x="83" y="256"/>
                </a:lnTo>
                <a:lnTo>
                  <a:pt x="76" y="265"/>
                </a:lnTo>
                <a:lnTo>
                  <a:pt x="76" y="273"/>
                </a:lnTo>
                <a:lnTo>
                  <a:pt x="59" y="273"/>
                </a:lnTo>
                <a:lnTo>
                  <a:pt x="45" y="273"/>
                </a:lnTo>
                <a:lnTo>
                  <a:pt x="38" y="273"/>
                </a:lnTo>
                <a:lnTo>
                  <a:pt x="31" y="265"/>
                </a:lnTo>
                <a:lnTo>
                  <a:pt x="23" y="256"/>
                </a:lnTo>
                <a:lnTo>
                  <a:pt x="14" y="248"/>
                </a:lnTo>
                <a:lnTo>
                  <a:pt x="14" y="237"/>
                </a:lnTo>
                <a:lnTo>
                  <a:pt x="7" y="237"/>
                </a:lnTo>
                <a:lnTo>
                  <a:pt x="7" y="229"/>
                </a:lnTo>
                <a:lnTo>
                  <a:pt x="0" y="203"/>
                </a:lnTo>
                <a:lnTo>
                  <a:pt x="0" y="176"/>
                </a:lnTo>
                <a:lnTo>
                  <a:pt x="0" y="150"/>
                </a:lnTo>
                <a:lnTo>
                  <a:pt x="0" y="114"/>
                </a:lnTo>
                <a:lnTo>
                  <a:pt x="0" y="89"/>
                </a:lnTo>
                <a:lnTo>
                  <a:pt x="7" y="70"/>
                </a:lnTo>
                <a:lnTo>
                  <a:pt x="23" y="53"/>
                </a:lnTo>
                <a:lnTo>
                  <a:pt x="38" y="45"/>
                </a:lnTo>
                <a:close/>
              </a:path>
            </a:pathLst>
          </a:custGeom>
          <a:solidFill>
            <a:srgbClr val="EBB39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4" name="Freeform 124">
            <a:extLst>
              <a:ext uri="{FF2B5EF4-FFF2-40B4-BE49-F238E27FC236}">
                <a16:creationId xmlns:a16="http://schemas.microsoft.com/office/drawing/2014/main" id="{A068E0ED-7AAE-564A-ADB7-7EB405027559}"/>
              </a:ext>
            </a:extLst>
          </p:cNvPr>
          <p:cNvSpPr>
            <a:spLocks/>
          </p:cNvSpPr>
          <p:nvPr/>
        </p:nvSpPr>
        <p:spPr bwMode="auto">
          <a:xfrm>
            <a:off x="3502025" y="2182813"/>
            <a:ext cx="454025" cy="393700"/>
          </a:xfrm>
          <a:custGeom>
            <a:avLst/>
            <a:gdLst>
              <a:gd name="T0" fmla="*/ 0 w 286"/>
              <a:gd name="T1" fmla="*/ 178 h 248"/>
              <a:gd name="T2" fmla="*/ 0 w 286"/>
              <a:gd name="T3" fmla="*/ 125 h 248"/>
              <a:gd name="T4" fmla="*/ 7 w 286"/>
              <a:gd name="T5" fmla="*/ 81 h 248"/>
              <a:gd name="T6" fmla="*/ 31 w 286"/>
              <a:gd name="T7" fmla="*/ 45 h 248"/>
              <a:gd name="T8" fmla="*/ 45 w 286"/>
              <a:gd name="T9" fmla="*/ 45 h 248"/>
              <a:gd name="T10" fmla="*/ 61 w 286"/>
              <a:gd name="T11" fmla="*/ 36 h 248"/>
              <a:gd name="T12" fmla="*/ 69 w 286"/>
              <a:gd name="T13" fmla="*/ 36 h 248"/>
              <a:gd name="T14" fmla="*/ 83 w 286"/>
              <a:gd name="T15" fmla="*/ 36 h 248"/>
              <a:gd name="T16" fmla="*/ 97 w 286"/>
              <a:gd name="T17" fmla="*/ 36 h 248"/>
              <a:gd name="T18" fmla="*/ 113 w 286"/>
              <a:gd name="T19" fmla="*/ 36 h 248"/>
              <a:gd name="T20" fmla="*/ 128 w 286"/>
              <a:gd name="T21" fmla="*/ 36 h 248"/>
              <a:gd name="T22" fmla="*/ 142 w 286"/>
              <a:gd name="T23" fmla="*/ 28 h 248"/>
              <a:gd name="T24" fmla="*/ 158 w 286"/>
              <a:gd name="T25" fmla="*/ 28 h 248"/>
              <a:gd name="T26" fmla="*/ 173 w 286"/>
              <a:gd name="T27" fmla="*/ 28 h 248"/>
              <a:gd name="T28" fmla="*/ 187 w 286"/>
              <a:gd name="T29" fmla="*/ 28 h 248"/>
              <a:gd name="T30" fmla="*/ 196 w 286"/>
              <a:gd name="T31" fmla="*/ 28 h 248"/>
              <a:gd name="T32" fmla="*/ 210 w 286"/>
              <a:gd name="T33" fmla="*/ 28 h 248"/>
              <a:gd name="T34" fmla="*/ 218 w 286"/>
              <a:gd name="T35" fmla="*/ 19 h 248"/>
              <a:gd name="T36" fmla="*/ 232 w 286"/>
              <a:gd name="T37" fmla="*/ 19 h 248"/>
              <a:gd name="T38" fmla="*/ 241 w 286"/>
              <a:gd name="T39" fmla="*/ 9 h 248"/>
              <a:gd name="T40" fmla="*/ 255 w 286"/>
              <a:gd name="T41" fmla="*/ 0 h 248"/>
              <a:gd name="T42" fmla="*/ 270 w 286"/>
              <a:gd name="T43" fmla="*/ 0 h 248"/>
              <a:gd name="T44" fmla="*/ 277 w 286"/>
              <a:gd name="T45" fmla="*/ 0 h 248"/>
              <a:gd name="T46" fmla="*/ 286 w 286"/>
              <a:gd name="T47" fmla="*/ 9 h 248"/>
              <a:gd name="T48" fmla="*/ 277 w 286"/>
              <a:gd name="T49" fmla="*/ 28 h 248"/>
              <a:gd name="T50" fmla="*/ 262 w 286"/>
              <a:gd name="T51" fmla="*/ 53 h 248"/>
              <a:gd name="T52" fmla="*/ 255 w 286"/>
              <a:gd name="T53" fmla="*/ 72 h 248"/>
              <a:gd name="T54" fmla="*/ 248 w 286"/>
              <a:gd name="T55" fmla="*/ 89 h 248"/>
              <a:gd name="T56" fmla="*/ 232 w 286"/>
              <a:gd name="T57" fmla="*/ 106 h 248"/>
              <a:gd name="T58" fmla="*/ 218 w 286"/>
              <a:gd name="T59" fmla="*/ 125 h 248"/>
              <a:gd name="T60" fmla="*/ 210 w 286"/>
              <a:gd name="T61" fmla="*/ 133 h 248"/>
              <a:gd name="T62" fmla="*/ 196 w 286"/>
              <a:gd name="T63" fmla="*/ 150 h 248"/>
              <a:gd name="T64" fmla="*/ 187 w 286"/>
              <a:gd name="T65" fmla="*/ 159 h 248"/>
              <a:gd name="T66" fmla="*/ 173 w 286"/>
              <a:gd name="T67" fmla="*/ 167 h 248"/>
              <a:gd name="T68" fmla="*/ 165 w 286"/>
              <a:gd name="T69" fmla="*/ 178 h 248"/>
              <a:gd name="T70" fmla="*/ 151 w 286"/>
              <a:gd name="T71" fmla="*/ 186 h 248"/>
              <a:gd name="T72" fmla="*/ 128 w 286"/>
              <a:gd name="T73" fmla="*/ 195 h 248"/>
              <a:gd name="T74" fmla="*/ 113 w 286"/>
              <a:gd name="T75" fmla="*/ 203 h 248"/>
              <a:gd name="T76" fmla="*/ 97 w 286"/>
              <a:gd name="T77" fmla="*/ 203 h 248"/>
              <a:gd name="T78" fmla="*/ 90 w 286"/>
              <a:gd name="T79" fmla="*/ 203 h 248"/>
              <a:gd name="T80" fmla="*/ 76 w 286"/>
              <a:gd name="T81" fmla="*/ 212 h 248"/>
              <a:gd name="T82" fmla="*/ 61 w 286"/>
              <a:gd name="T83" fmla="*/ 220 h 248"/>
              <a:gd name="T84" fmla="*/ 52 w 286"/>
              <a:gd name="T85" fmla="*/ 231 h 248"/>
              <a:gd name="T86" fmla="*/ 45 w 286"/>
              <a:gd name="T87" fmla="*/ 248 h 248"/>
              <a:gd name="T88" fmla="*/ 31 w 286"/>
              <a:gd name="T89" fmla="*/ 248 h 248"/>
              <a:gd name="T90" fmla="*/ 24 w 286"/>
              <a:gd name="T91" fmla="*/ 239 h 248"/>
              <a:gd name="T92" fmla="*/ 16 w 286"/>
              <a:gd name="T93" fmla="*/ 220 h 248"/>
              <a:gd name="T94" fmla="*/ 7 w 286"/>
              <a:gd name="T95" fmla="*/ 203 h 2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6"/>
              <a:gd name="T145" fmla="*/ 0 h 248"/>
              <a:gd name="T146" fmla="*/ 286 w 286"/>
              <a:gd name="T147" fmla="*/ 248 h 2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6" h="248">
                <a:moveTo>
                  <a:pt x="0" y="195"/>
                </a:moveTo>
                <a:lnTo>
                  <a:pt x="0" y="178"/>
                </a:lnTo>
                <a:lnTo>
                  <a:pt x="0" y="150"/>
                </a:lnTo>
                <a:lnTo>
                  <a:pt x="0" y="125"/>
                </a:lnTo>
                <a:lnTo>
                  <a:pt x="0" y="97"/>
                </a:lnTo>
                <a:lnTo>
                  <a:pt x="7" y="81"/>
                </a:lnTo>
                <a:lnTo>
                  <a:pt x="16" y="61"/>
                </a:lnTo>
                <a:lnTo>
                  <a:pt x="31" y="45"/>
                </a:lnTo>
                <a:lnTo>
                  <a:pt x="45" y="45"/>
                </a:lnTo>
                <a:lnTo>
                  <a:pt x="52" y="45"/>
                </a:lnTo>
                <a:lnTo>
                  <a:pt x="61" y="36"/>
                </a:lnTo>
                <a:lnTo>
                  <a:pt x="69" y="36"/>
                </a:lnTo>
                <a:lnTo>
                  <a:pt x="76" y="36"/>
                </a:lnTo>
                <a:lnTo>
                  <a:pt x="83" y="36"/>
                </a:lnTo>
                <a:lnTo>
                  <a:pt x="90" y="36"/>
                </a:lnTo>
                <a:lnTo>
                  <a:pt x="97" y="36"/>
                </a:lnTo>
                <a:lnTo>
                  <a:pt x="106" y="36"/>
                </a:lnTo>
                <a:lnTo>
                  <a:pt x="113" y="36"/>
                </a:lnTo>
                <a:lnTo>
                  <a:pt x="121" y="36"/>
                </a:lnTo>
                <a:lnTo>
                  <a:pt x="128" y="36"/>
                </a:lnTo>
                <a:lnTo>
                  <a:pt x="135" y="36"/>
                </a:lnTo>
                <a:lnTo>
                  <a:pt x="142" y="28"/>
                </a:lnTo>
                <a:lnTo>
                  <a:pt x="158" y="28"/>
                </a:lnTo>
                <a:lnTo>
                  <a:pt x="165" y="28"/>
                </a:lnTo>
                <a:lnTo>
                  <a:pt x="173" y="28"/>
                </a:lnTo>
                <a:lnTo>
                  <a:pt x="180" y="28"/>
                </a:lnTo>
                <a:lnTo>
                  <a:pt x="187" y="28"/>
                </a:lnTo>
                <a:lnTo>
                  <a:pt x="196" y="28"/>
                </a:lnTo>
                <a:lnTo>
                  <a:pt x="203" y="28"/>
                </a:lnTo>
                <a:lnTo>
                  <a:pt x="210" y="28"/>
                </a:lnTo>
                <a:lnTo>
                  <a:pt x="218" y="19"/>
                </a:lnTo>
                <a:lnTo>
                  <a:pt x="225" y="19"/>
                </a:lnTo>
                <a:lnTo>
                  <a:pt x="232" y="19"/>
                </a:lnTo>
                <a:lnTo>
                  <a:pt x="241" y="9"/>
                </a:lnTo>
                <a:lnTo>
                  <a:pt x="248" y="9"/>
                </a:lnTo>
                <a:lnTo>
                  <a:pt x="255" y="0"/>
                </a:lnTo>
                <a:lnTo>
                  <a:pt x="262" y="0"/>
                </a:lnTo>
                <a:lnTo>
                  <a:pt x="270" y="0"/>
                </a:lnTo>
                <a:lnTo>
                  <a:pt x="277" y="0"/>
                </a:lnTo>
                <a:lnTo>
                  <a:pt x="286" y="0"/>
                </a:lnTo>
                <a:lnTo>
                  <a:pt x="286" y="9"/>
                </a:lnTo>
                <a:lnTo>
                  <a:pt x="277" y="19"/>
                </a:lnTo>
                <a:lnTo>
                  <a:pt x="277" y="28"/>
                </a:lnTo>
                <a:lnTo>
                  <a:pt x="270" y="45"/>
                </a:lnTo>
                <a:lnTo>
                  <a:pt x="262" y="53"/>
                </a:lnTo>
                <a:lnTo>
                  <a:pt x="262" y="61"/>
                </a:lnTo>
                <a:lnTo>
                  <a:pt x="255" y="72"/>
                </a:lnTo>
                <a:lnTo>
                  <a:pt x="248" y="81"/>
                </a:lnTo>
                <a:lnTo>
                  <a:pt x="248" y="89"/>
                </a:lnTo>
                <a:lnTo>
                  <a:pt x="241" y="97"/>
                </a:lnTo>
                <a:lnTo>
                  <a:pt x="232" y="106"/>
                </a:lnTo>
                <a:lnTo>
                  <a:pt x="225" y="114"/>
                </a:lnTo>
                <a:lnTo>
                  <a:pt x="218" y="125"/>
                </a:lnTo>
                <a:lnTo>
                  <a:pt x="210" y="133"/>
                </a:lnTo>
                <a:lnTo>
                  <a:pt x="203" y="142"/>
                </a:lnTo>
                <a:lnTo>
                  <a:pt x="196" y="150"/>
                </a:lnTo>
                <a:lnTo>
                  <a:pt x="187" y="159"/>
                </a:lnTo>
                <a:lnTo>
                  <a:pt x="180" y="167"/>
                </a:lnTo>
                <a:lnTo>
                  <a:pt x="173" y="167"/>
                </a:lnTo>
                <a:lnTo>
                  <a:pt x="173" y="178"/>
                </a:lnTo>
                <a:lnTo>
                  <a:pt x="165" y="178"/>
                </a:lnTo>
                <a:lnTo>
                  <a:pt x="158" y="186"/>
                </a:lnTo>
                <a:lnTo>
                  <a:pt x="151" y="186"/>
                </a:lnTo>
                <a:lnTo>
                  <a:pt x="135" y="195"/>
                </a:lnTo>
                <a:lnTo>
                  <a:pt x="128" y="195"/>
                </a:lnTo>
                <a:lnTo>
                  <a:pt x="121" y="195"/>
                </a:lnTo>
                <a:lnTo>
                  <a:pt x="113" y="203"/>
                </a:lnTo>
                <a:lnTo>
                  <a:pt x="106" y="203"/>
                </a:lnTo>
                <a:lnTo>
                  <a:pt x="97" y="203"/>
                </a:lnTo>
                <a:lnTo>
                  <a:pt x="90" y="203"/>
                </a:lnTo>
                <a:lnTo>
                  <a:pt x="83" y="203"/>
                </a:lnTo>
                <a:lnTo>
                  <a:pt x="76" y="212"/>
                </a:lnTo>
                <a:lnTo>
                  <a:pt x="69" y="212"/>
                </a:lnTo>
                <a:lnTo>
                  <a:pt x="61" y="220"/>
                </a:lnTo>
                <a:lnTo>
                  <a:pt x="52" y="231"/>
                </a:lnTo>
                <a:lnTo>
                  <a:pt x="52" y="239"/>
                </a:lnTo>
                <a:lnTo>
                  <a:pt x="45" y="248"/>
                </a:lnTo>
                <a:lnTo>
                  <a:pt x="38" y="248"/>
                </a:lnTo>
                <a:lnTo>
                  <a:pt x="31" y="248"/>
                </a:lnTo>
                <a:lnTo>
                  <a:pt x="31" y="239"/>
                </a:lnTo>
                <a:lnTo>
                  <a:pt x="24" y="239"/>
                </a:lnTo>
                <a:lnTo>
                  <a:pt x="16" y="231"/>
                </a:lnTo>
                <a:lnTo>
                  <a:pt x="16" y="220"/>
                </a:lnTo>
                <a:lnTo>
                  <a:pt x="7" y="212"/>
                </a:lnTo>
                <a:lnTo>
                  <a:pt x="7" y="203"/>
                </a:lnTo>
                <a:lnTo>
                  <a:pt x="0" y="195"/>
                </a:lnTo>
                <a:close/>
              </a:path>
            </a:pathLst>
          </a:custGeom>
          <a:solidFill>
            <a:srgbClr val="E9B18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5" name="Freeform 125">
            <a:extLst>
              <a:ext uri="{FF2B5EF4-FFF2-40B4-BE49-F238E27FC236}">
                <a16:creationId xmlns:a16="http://schemas.microsoft.com/office/drawing/2014/main" id="{77FAABB1-CB1C-5F4D-BFAF-39E6C449FE8C}"/>
              </a:ext>
            </a:extLst>
          </p:cNvPr>
          <p:cNvSpPr>
            <a:spLocks/>
          </p:cNvSpPr>
          <p:nvPr/>
        </p:nvSpPr>
        <p:spPr bwMode="auto">
          <a:xfrm>
            <a:off x="3513138" y="2254250"/>
            <a:ext cx="404812" cy="250825"/>
          </a:xfrm>
          <a:custGeom>
            <a:avLst/>
            <a:gdLst>
              <a:gd name="T0" fmla="*/ 0 w 255"/>
              <a:gd name="T1" fmla="*/ 114 h 158"/>
              <a:gd name="T2" fmla="*/ 9 w 255"/>
              <a:gd name="T3" fmla="*/ 105 h 158"/>
              <a:gd name="T4" fmla="*/ 17 w 255"/>
              <a:gd name="T5" fmla="*/ 88 h 158"/>
              <a:gd name="T6" fmla="*/ 24 w 255"/>
              <a:gd name="T7" fmla="*/ 69 h 158"/>
              <a:gd name="T8" fmla="*/ 31 w 255"/>
              <a:gd name="T9" fmla="*/ 61 h 158"/>
              <a:gd name="T10" fmla="*/ 38 w 255"/>
              <a:gd name="T11" fmla="*/ 52 h 158"/>
              <a:gd name="T12" fmla="*/ 45 w 255"/>
              <a:gd name="T13" fmla="*/ 44 h 158"/>
              <a:gd name="T14" fmla="*/ 54 w 255"/>
              <a:gd name="T15" fmla="*/ 36 h 158"/>
              <a:gd name="T16" fmla="*/ 62 w 255"/>
              <a:gd name="T17" fmla="*/ 27 h 158"/>
              <a:gd name="T18" fmla="*/ 76 w 255"/>
              <a:gd name="T19" fmla="*/ 16 h 158"/>
              <a:gd name="T20" fmla="*/ 83 w 255"/>
              <a:gd name="T21" fmla="*/ 8 h 158"/>
              <a:gd name="T22" fmla="*/ 99 w 255"/>
              <a:gd name="T23" fmla="*/ 8 h 158"/>
              <a:gd name="T24" fmla="*/ 114 w 255"/>
              <a:gd name="T25" fmla="*/ 0 h 158"/>
              <a:gd name="T26" fmla="*/ 128 w 255"/>
              <a:gd name="T27" fmla="*/ 0 h 158"/>
              <a:gd name="T28" fmla="*/ 151 w 255"/>
              <a:gd name="T29" fmla="*/ 0 h 158"/>
              <a:gd name="T30" fmla="*/ 173 w 255"/>
              <a:gd name="T31" fmla="*/ 0 h 158"/>
              <a:gd name="T32" fmla="*/ 196 w 255"/>
              <a:gd name="T33" fmla="*/ 0 h 158"/>
              <a:gd name="T34" fmla="*/ 211 w 255"/>
              <a:gd name="T35" fmla="*/ 0 h 158"/>
              <a:gd name="T36" fmla="*/ 225 w 255"/>
              <a:gd name="T37" fmla="*/ 0 h 158"/>
              <a:gd name="T38" fmla="*/ 234 w 255"/>
              <a:gd name="T39" fmla="*/ 0 h 158"/>
              <a:gd name="T40" fmla="*/ 248 w 255"/>
              <a:gd name="T41" fmla="*/ 0 h 158"/>
              <a:gd name="T42" fmla="*/ 248 w 255"/>
              <a:gd name="T43" fmla="*/ 0 h 158"/>
              <a:gd name="T44" fmla="*/ 255 w 255"/>
              <a:gd name="T45" fmla="*/ 0 h 158"/>
              <a:gd name="T46" fmla="*/ 255 w 255"/>
              <a:gd name="T47" fmla="*/ 0 h 158"/>
              <a:gd name="T48" fmla="*/ 255 w 255"/>
              <a:gd name="T49" fmla="*/ 8 h 158"/>
              <a:gd name="T50" fmla="*/ 248 w 255"/>
              <a:gd name="T51" fmla="*/ 8 h 158"/>
              <a:gd name="T52" fmla="*/ 241 w 255"/>
              <a:gd name="T53" fmla="*/ 16 h 158"/>
              <a:gd name="T54" fmla="*/ 234 w 255"/>
              <a:gd name="T55" fmla="*/ 36 h 158"/>
              <a:gd name="T56" fmla="*/ 218 w 255"/>
              <a:gd name="T57" fmla="*/ 52 h 158"/>
              <a:gd name="T58" fmla="*/ 211 w 255"/>
              <a:gd name="T59" fmla="*/ 61 h 158"/>
              <a:gd name="T60" fmla="*/ 196 w 255"/>
              <a:gd name="T61" fmla="*/ 80 h 158"/>
              <a:gd name="T62" fmla="*/ 180 w 255"/>
              <a:gd name="T63" fmla="*/ 97 h 158"/>
              <a:gd name="T64" fmla="*/ 166 w 255"/>
              <a:gd name="T65" fmla="*/ 114 h 158"/>
              <a:gd name="T66" fmla="*/ 158 w 255"/>
              <a:gd name="T67" fmla="*/ 122 h 158"/>
              <a:gd name="T68" fmla="*/ 151 w 255"/>
              <a:gd name="T69" fmla="*/ 122 h 158"/>
              <a:gd name="T70" fmla="*/ 144 w 255"/>
              <a:gd name="T71" fmla="*/ 133 h 158"/>
              <a:gd name="T72" fmla="*/ 128 w 255"/>
              <a:gd name="T73" fmla="*/ 141 h 158"/>
              <a:gd name="T74" fmla="*/ 121 w 255"/>
              <a:gd name="T75" fmla="*/ 141 h 158"/>
              <a:gd name="T76" fmla="*/ 114 w 255"/>
              <a:gd name="T77" fmla="*/ 150 h 158"/>
              <a:gd name="T78" fmla="*/ 99 w 255"/>
              <a:gd name="T79" fmla="*/ 150 h 158"/>
              <a:gd name="T80" fmla="*/ 83 w 255"/>
              <a:gd name="T81" fmla="*/ 150 h 158"/>
              <a:gd name="T82" fmla="*/ 69 w 255"/>
              <a:gd name="T83" fmla="*/ 158 h 158"/>
              <a:gd name="T84" fmla="*/ 62 w 255"/>
              <a:gd name="T85" fmla="*/ 158 h 158"/>
              <a:gd name="T86" fmla="*/ 45 w 255"/>
              <a:gd name="T87" fmla="*/ 158 h 158"/>
              <a:gd name="T88" fmla="*/ 38 w 255"/>
              <a:gd name="T89" fmla="*/ 158 h 158"/>
              <a:gd name="T90" fmla="*/ 31 w 255"/>
              <a:gd name="T91" fmla="*/ 158 h 158"/>
              <a:gd name="T92" fmla="*/ 31 w 255"/>
              <a:gd name="T93" fmla="*/ 158 h 158"/>
              <a:gd name="T94" fmla="*/ 24 w 255"/>
              <a:gd name="T95" fmla="*/ 158 h 158"/>
              <a:gd name="T96" fmla="*/ 24 w 255"/>
              <a:gd name="T97" fmla="*/ 158 h 158"/>
              <a:gd name="T98" fmla="*/ 17 w 255"/>
              <a:gd name="T99" fmla="*/ 158 h 158"/>
              <a:gd name="T100" fmla="*/ 9 w 255"/>
              <a:gd name="T101" fmla="*/ 158 h 158"/>
              <a:gd name="T102" fmla="*/ 9 w 255"/>
              <a:gd name="T103" fmla="*/ 150 h 158"/>
              <a:gd name="T104" fmla="*/ 0 w 255"/>
              <a:gd name="T105" fmla="*/ 150 h 158"/>
              <a:gd name="T106" fmla="*/ 0 w 255"/>
              <a:gd name="T107" fmla="*/ 141 h 158"/>
              <a:gd name="T108" fmla="*/ 0 w 255"/>
              <a:gd name="T109" fmla="*/ 141 h 158"/>
              <a:gd name="T110" fmla="*/ 0 w 255"/>
              <a:gd name="T111" fmla="*/ 133 h 158"/>
              <a:gd name="T112" fmla="*/ 0 w 255"/>
              <a:gd name="T113" fmla="*/ 114 h 1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158"/>
              <a:gd name="T173" fmla="*/ 255 w 255"/>
              <a:gd name="T174" fmla="*/ 158 h 1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158">
                <a:moveTo>
                  <a:pt x="0" y="114"/>
                </a:moveTo>
                <a:lnTo>
                  <a:pt x="9" y="105"/>
                </a:lnTo>
                <a:lnTo>
                  <a:pt x="17" y="88"/>
                </a:lnTo>
                <a:lnTo>
                  <a:pt x="24" y="69"/>
                </a:lnTo>
                <a:lnTo>
                  <a:pt x="31" y="61"/>
                </a:lnTo>
                <a:lnTo>
                  <a:pt x="38" y="52"/>
                </a:lnTo>
                <a:lnTo>
                  <a:pt x="45" y="44"/>
                </a:lnTo>
                <a:lnTo>
                  <a:pt x="54" y="36"/>
                </a:lnTo>
                <a:lnTo>
                  <a:pt x="62" y="27"/>
                </a:lnTo>
                <a:lnTo>
                  <a:pt x="76" y="16"/>
                </a:lnTo>
                <a:lnTo>
                  <a:pt x="83" y="8"/>
                </a:lnTo>
                <a:lnTo>
                  <a:pt x="99" y="8"/>
                </a:lnTo>
                <a:lnTo>
                  <a:pt x="114" y="0"/>
                </a:lnTo>
                <a:lnTo>
                  <a:pt x="128" y="0"/>
                </a:lnTo>
                <a:lnTo>
                  <a:pt x="151" y="0"/>
                </a:lnTo>
                <a:lnTo>
                  <a:pt x="173" y="0"/>
                </a:lnTo>
                <a:lnTo>
                  <a:pt x="196" y="0"/>
                </a:lnTo>
                <a:lnTo>
                  <a:pt x="211" y="0"/>
                </a:lnTo>
                <a:lnTo>
                  <a:pt x="225" y="0"/>
                </a:lnTo>
                <a:lnTo>
                  <a:pt x="234" y="0"/>
                </a:lnTo>
                <a:lnTo>
                  <a:pt x="248" y="0"/>
                </a:lnTo>
                <a:lnTo>
                  <a:pt x="255" y="0"/>
                </a:lnTo>
                <a:lnTo>
                  <a:pt x="255" y="8"/>
                </a:lnTo>
                <a:lnTo>
                  <a:pt x="248" y="8"/>
                </a:lnTo>
                <a:lnTo>
                  <a:pt x="241" y="16"/>
                </a:lnTo>
                <a:lnTo>
                  <a:pt x="234" y="36"/>
                </a:lnTo>
                <a:lnTo>
                  <a:pt x="218" y="52"/>
                </a:lnTo>
                <a:lnTo>
                  <a:pt x="211" y="61"/>
                </a:lnTo>
                <a:lnTo>
                  <a:pt x="196" y="80"/>
                </a:lnTo>
                <a:lnTo>
                  <a:pt x="180" y="97"/>
                </a:lnTo>
                <a:lnTo>
                  <a:pt x="166" y="114"/>
                </a:lnTo>
                <a:lnTo>
                  <a:pt x="158" y="122"/>
                </a:lnTo>
                <a:lnTo>
                  <a:pt x="151" y="122"/>
                </a:lnTo>
                <a:lnTo>
                  <a:pt x="144" y="133"/>
                </a:lnTo>
                <a:lnTo>
                  <a:pt x="128" y="141"/>
                </a:lnTo>
                <a:lnTo>
                  <a:pt x="121" y="141"/>
                </a:lnTo>
                <a:lnTo>
                  <a:pt x="114" y="150"/>
                </a:lnTo>
                <a:lnTo>
                  <a:pt x="99" y="150"/>
                </a:lnTo>
                <a:lnTo>
                  <a:pt x="83" y="150"/>
                </a:lnTo>
                <a:lnTo>
                  <a:pt x="69" y="158"/>
                </a:lnTo>
                <a:lnTo>
                  <a:pt x="62" y="158"/>
                </a:lnTo>
                <a:lnTo>
                  <a:pt x="45" y="158"/>
                </a:lnTo>
                <a:lnTo>
                  <a:pt x="38" y="158"/>
                </a:lnTo>
                <a:lnTo>
                  <a:pt x="31" y="158"/>
                </a:lnTo>
                <a:lnTo>
                  <a:pt x="24" y="158"/>
                </a:lnTo>
                <a:lnTo>
                  <a:pt x="17" y="158"/>
                </a:lnTo>
                <a:lnTo>
                  <a:pt x="9" y="158"/>
                </a:lnTo>
                <a:lnTo>
                  <a:pt x="9" y="150"/>
                </a:lnTo>
                <a:lnTo>
                  <a:pt x="0" y="150"/>
                </a:lnTo>
                <a:lnTo>
                  <a:pt x="0" y="141"/>
                </a:lnTo>
                <a:lnTo>
                  <a:pt x="0" y="133"/>
                </a:lnTo>
                <a:lnTo>
                  <a:pt x="0" y="114"/>
                </a:lnTo>
                <a:close/>
              </a:path>
            </a:pathLst>
          </a:custGeom>
          <a:solidFill>
            <a:srgbClr val="F5BB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6" name="Freeform 126">
            <a:extLst>
              <a:ext uri="{FF2B5EF4-FFF2-40B4-BE49-F238E27FC236}">
                <a16:creationId xmlns:a16="http://schemas.microsoft.com/office/drawing/2014/main" id="{0B752031-2AD5-E444-A843-E45AEF8EE0A9}"/>
              </a:ext>
            </a:extLst>
          </p:cNvPr>
          <p:cNvSpPr>
            <a:spLocks/>
          </p:cNvSpPr>
          <p:nvPr/>
        </p:nvSpPr>
        <p:spPr bwMode="auto">
          <a:xfrm>
            <a:off x="3527425" y="2266950"/>
            <a:ext cx="368300" cy="211138"/>
          </a:xfrm>
          <a:custGeom>
            <a:avLst/>
            <a:gdLst>
              <a:gd name="T0" fmla="*/ 0 w 232"/>
              <a:gd name="T1" fmla="*/ 133 h 133"/>
              <a:gd name="T2" fmla="*/ 8 w 232"/>
              <a:gd name="T3" fmla="*/ 125 h 133"/>
              <a:gd name="T4" fmla="*/ 8 w 232"/>
              <a:gd name="T5" fmla="*/ 114 h 133"/>
              <a:gd name="T6" fmla="*/ 15 w 232"/>
              <a:gd name="T7" fmla="*/ 106 h 133"/>
              <a:gd name="T8" fmla="*/ 15 w 232"/>
              <a:gd name="T9" fmla="*/ 97 h 133"/>
              <a:gd name="T10" fmla="*/ 22 w 232"/>
              <a:gd name="T11" fmla="*/ 89 h 133"/>
              <a:gd name="T12" fmla="*/ 36 w 232"/>
              <a:gd name="T13" fmla="*/ 80 h 133"/>
              <a:gd name="T14" fmla="*/ 45 w 232"/>
              <a:gd name="T15" fmla="*/ 61 h 133"/>
              <a:gd name="T16" fmla="*/ 53 w 232"/>
              <a:gd name="T17" fmla="*/ 53 h 133"/>
              <a:gd name="T18" fmla="*/ 67 w 232"/>
              <a:gd name="T19" fmla="*/ 44 h 133"/>
              <a:gd name="T20" fmla="*/ 74 w 232"/>
              <a:gd name="T21" fmla="*/ 36 h 133"/>
              <a:gd name="T22" fmla="*/ 97 w 232"/>
              <a:gd name="T23" fmla="*/ 28 h 133"/>
              <a:gd name="T24" fmla="*/ 112 w 232"/>
              <a:gd name="T25" fmla="*/ 19 h 133"/>
              <a:gd name="T26" fmla="*/ 135 w 232"/>
              <a:gd name="T27" fmla="*/ 8 h 133"/>
              <a:gd name="T28" fmla="*/ 157 w 232"/>
              <a:gd name="T29" fmla="*/ 8 h 133"/>
              <a:gd name="T30" fmla="*/ 180 w 232"/>
              <a:gd name="T31" fmla="*/ 8 h 133"/>
              <a:gd name="T32" fmla="*/ 209 w 232"/>
              <a:gd name="T33" fmla="*/ 0 h 133"/>
              <a:gd name="T34" fmla="*/ 209 w 232"/>
              <a:gd name="T35" fmla="*/ 0 h 133"/>
              <a:gd name="T36" fmla="*/ 216 w 232"/>
              <a:gd name="T37" fmla="*/ 0 h 133"/>
              <a:gd name="T38" fmla="*/ 225 w 232"/>
              <a:gd name="T39" fmla="*/ 0 h 133"/>
              <a:gd name="T40" fmla="*/ 225 w 232"/>
              <a:gd name="T41" fmla="*/ 0 h 133"/>
              <a:gd name="T42" fmla="*/ 232 w 232"/>
              <a:gd name="T43" fmla="*/ 0 h 133"/>
              <a:gd name="T44" fmla="*/ 232 w 232"/>
              <a:gd name="T45" fmla="*/ 0 h 133"/>
              <a:gd name="T46" fmla="*/ 225 w 232"/>
              <a:gd name="T47" fmla="*/ 19 h 133"/>
              <a:gd name="T48" fmla="*/ 209 w 232"/>
              <a:gd name="T49" fmla="*/ 28 h 133"/>
              <a:gd name="T50" fmla="*/ 202 w 232"/>
              <a:gd name="T51" fmla="*/ 44 h 133"/>
              <a:gd name="T52" fmla="*/ 194 w 232"/>
              <a:gd name="T53" fmla="*/ 53 h 133"/>
              <a:gd name="T54" fmla="*/ 187 w 232"/>
              <a:gd name="T55" fmla="*/ 72 h 133"/>
              <a:gd name="T56" fmla="*/ 171 w 232"/>
              <a:gd name="T57" fmla="*/ 80 h 133"/>
              <a:gd name="T58" fmla="*/ 164 w 232"/>
              <a:gd name="T59" fmla="*/ 89 h 133"/>
              <a:gd name="T60" fmla="*/ 157 w 232"/>
              <a:gd name="T61" fmla="*/ 97 h 133"/>
              <a:gd name="T62" fmla="*/ 149 w 232"/>
              <a:gd name="T63" fmla="*/ 106 h 133"/>
              <a:gd name="T64" fmla="*/ 149 w 232"/>
              <a:gd name="T65" fmla="*/ 106 h 133"/>
              <a:gd name="T66" fmla="*/ 142 w 232"/>
              <a:gd name="T67" fmla="*/ 114 h 133"/>
              <a:gd name="T68" fmla="*/ 135 w 232"/>
              <a:gd name="T69" fmla="*/ 114 h 133"/>
              <a:gd name="T70" fmla="*/ 135 w 232"/>
              <a:gd name="T71" fmla="*/ 114 h 133"/>
              <a:gd name="T72" fmla="*/ 126 w 232"/>
              <a:gd name="T73" fmla="*/ 125 h 133"/>
              <a:gd name="T74" fmla="*/ 119 w 232"/>
              <a:gd name="T75" fmla="*/ 125 h 133"/>
              <a:gd name="T76" fmla="*/ 112 w 232"/>
              <a:gd name="T77" fmla="*/ 125 h 133"/>
              <a:gd name="T78" fmla="*/ 105 w 232"/>
              <a:gd name="T79" fmla="*/ 133 h 133"/>
              <a:gd name="T80" fmla="*/ 97 w 232"/>
              <a:gd name="T81" fmla="*/ 133 h 133"/>
              <a:gd name="T82" fmla="*/ 81 w 232"/>
              <a:gd name="T83" fmla="*/ 133 h 133"/>
              <a:gd name="T84" fmla="*/ 67 w 232"/>
              <a:gd name="T85" fmla="*/ 133 h 133"/>
              <a:gd name="T86" fmla="*/ 60 w 232"/>
              <a:gd name="T87" fmla="*/ 133 h 133"/>
              <a:gd name="T88" fmla="*/ 36 w 232"/>
              <a:gd name="T89" fmla="*/ 133 h 133"/>
              <a:gd name="T90" fmla="*/ 22 w 232"/>
              <a:gd name="T91" fmla="*/ 133 h 133"/>
              <a:gd name="T92" fmla="*/ 0 w 232"/>
              <a:gd name="T93" fmla="*/ 133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133"/>
              <a:gd name="T143" fmla="*/ 232 w 232"/>
              <a:gd name="T144" fmla="*/ 133 h 1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133">
                <a:moveTo>
                  <a:pt x="0" y="133"/>
                </a:moveTo>
                <a:lnTo>
                  <a:pt x="8" y="125"/>
                </a:lnTo>
                <a:lnTo>
                  <a:pt x="8" y="114"/>
                </a:lnTo>
                <a:lnTo>
                  <a:pt x="15" y="106"/>
                </a:lnTo>
                <a:lnTo>
                  <a:pt x="15" y="97"/>
                </a:lnTo>
                <a:lnTo>
                  <a:pt x="22" y="89"/>
                </a:lnTo>
                <a:lnTo>
                  <a:pt x="36" y="80"/>
                </a:lnTo>
                <a:lnTo>
                  <a:pt x="45" y="61"/>
                </a:lnTo>
                <a:lnTo>
                  <a:pt x="53" y="53"/>
                </a:lnTo>
                <a:lnTo>
                  <a:pt x="67" y="44"/>
                </a:lnTo>
                <a:lnTo>
                  <a:pt x="74" y="36"/>
                </a:lnTo>
                <a:lnTo>
                  <a:pt x="97" y="28"/>
                </a:lnTo>
                <a:lnTo>
                  <a:pt x="112" y="19"/>
                </a:lnTo>
                <a:lnTo>
                  <a:pt x="135" y="8"/>
                </a:lnTo>
                <a:lnTo>
                  <a:pt x="157" y="8"/>
                </a:lnTo>
                <a:lnTo>
                  <a:pt x="180" y="8"/>
                </a:lnTo>
                <a:lnTo>
                  <a:pt x="209" y="0"/>
                </a:lnTo>
                <a:lnTo>
                  <a:pt x="216" y="0"/>
                </a:lnTo>
                <a:lnTo>
                  <a:pt x="225" y="0"/>
                </a:lnTo>
                <a:lnTo>
                  <a:pt x="232" y="0"/>
                </a:lnTo>
                <a:lnTo>
                  <a:pt x="225" y="19"/>
                </a:lnTo>
                <a:lnTo>
                  <a:pt x="209" y="28"/>
                </a:lnTo>
                <a:lnTo>
                  <a:pt x="202" y="44"/>
                </a:lnTo>
                <a:lnTo>
                  <a:pt x="194" y="53"/>
                </a:lnTo>
                <a:lnTo>
                  <a:pt x="187" y="72"/>
                </a:lnTo>
                <a:lnTo>
                  <a:pt x="171" y="80"/>
                </a:lnTo>
                <a:lnTo>
                  <a:pt x="164" y="89"/>
                </a:lnTo>
                <a:lnTo>
                  <a:pt x="157" y="97"/>
                </a:lnTo>
                <a:lnTo>
                  <a:pt x="149" y="106"/>
                </a:lnTo>
                <a:lnTo>
                  <a:pt x="142" y="114"/>
                </a:lnTo>
                <a:lnTo>
                  <a:pt x="135" y="114"/>
                </a:lnTo>
                <a:lnTo>
                  <a:pt x="126" y="125"/>
                </a:lnTo>
                <a:lnTo>
                  <a:pt x="119" y="125"/>
                </a:lnTo>
                <a:lnTo>
                  <a:pt x="112" y="125"/>
                </a:lnTo>
                <a:lnTo>
                  <a:pt x="105" y="133"/>
                </a:lnTo>
                <a:lnTo>
                  <a:pt x="97" y="133"/>
                </a:lnTo>
                <a:lnTo>
                  <a:pt x="81" y="133"/>
                </a:lnTo>
                <a:lnTo>
                  <a:pt x="67" y="133"/>
                </a:lnTo>
                <a:lnTo>
                  <a:pt x="60" y="133"/>
                </a:lnTo>
                <a:lnTo>
                  <a:pt x="36" y="133"/>
                </a:lnTo>
                <a:lnTo>
                  <a:pt x="22" y="133"/>
                </a:lnTo>
                <a:lnTo>
                  <a:pt x="0" y="133"/>
                </a:lnTo>
                <a:close/>
              </a:path>
            </a:pathLst>
          </a:custGeom>
          <a:solidFill>
            <a:srgbClr val="E4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7" name="Freeform 127">
            <a:extLst>
              <a:ext uri="{FF2B5EF4-FFF2-40B4-BE49-F238E27FC236}">
                <a16:creationId xmlns:a16="http://schemas.microsoft.com/office/drawing/2014/main" id="{47F96E1A-DF47-7B43-8A89-3FB7BCE400AB}"/>
              </a:ext>
            </a:extLst>
          </p:cNvPr>
          <p:cNvSpPr>
            <a:spLocks/>
          </p:cNvSpPr>
          <p:nvPr/>
        </p:nvSpPr>
        <p:spPr bwMode="auto">
          <a:xfrm>
            <a:off x="3540125" y="2279650"/>
            <a:ext cx="319088" cy="198438"/>
          </a:xfrm>
          <a:custGeom>
            <a:avLst/>
            <a:gdLst>
              <a:gd name="T0" fmla="*/ 7 w 201"/>
              <a:gd name="T1" fmla="*/ 106 h 125"/>
              <a:gd name="T2" fmla="*/ 28 w 201"/>
              <a:gd name="T3" fmla="*/ 81 h 125"/>
              <a:gd name="T4" fmla="*/ 52 w 201"/>
              <a:gd name="T5" fmla="*/ 53 h 125"/>
              <a:gd name="T6" fmla="*/ 66 w 201"/>
              <a:gd name="T7" fmla="*/ 36 h 125"/>
              <a:gd name="T8" fmla="*/ 89 w 201"/>
              <a:gd name="T9" fmla="*/ 28 h 125"/>
              <a:gd name="T10" fmla="*/ 104 w 201"/>
              <a:gd name="T11" fmla="*/ 28 h 125"/>
              <a:gd name="T12" fmla="*/ 111 w 201"/>
              <a:gd name="T13" fmla="*/ 20 h 125"/>
              <a:gd name="T14" fmla="*/ 127 w 201"/>
              <a:gd name="T15" fmla="*/ 20 h 125"/>
              <a:gd name="T16" fmla="*/ 141 w 201"/>
              <a:gd name="T17" fmla="*/ 11 h 125"/>
              <a:gd name="T18" fmla="*/ 156 w 201"/>
              <a:gd name="T19" fmla="*/ 11 h 125"/>
              <a:gd name="T20" fmla="*/ 172 w 201"/>
              <a:gd name="T21" fmla="*/ 11 h 125"/>
              <a:gd name="T22" fmla="*/ 179 w 201"/>
              <a:gd name="T23" fmla="*/ 0 h 125"/>
              <a:gd name="T24" fmla="*/ 194 w 201"/>
              <a:gd name="T25" fmla="*/ 0 h 125"/>
              <a:gd name="T26" fmla="*/ 201 w 201"/>
              <a:gd name="T27" fmla="*/ 0 h 125"/>
              <a:gd name="T28" fmla="*/ 201 w 201"/>
              <a:gd name="T29" fmla="*/ 11 h 125"/>
              <a:gd name="T30" fmla="*/ 201 w 201"/>
              <a:gd name="T31" fmla="*/ 11 h 125"/>
              <a:gd name="T32" fmla="*/ 194 w 201"/>
              <a:gd name="T33" fmla="*/ 20 h 125"/>
              <a:gd name="T34" fmla="*/ 186 w 201"/>
              <a:gd name="T35" fmla="*/ 36 h 125"/>
              <a:gd name="T36" fmla="*/ 172 w 201"/>
              <a:gd name="T37" fmla="*/ 53 h 125"/>
              <a:gd name="T38" fmla="*/ 163 w 201"/>
              <a:gd name="T39" fmla="*/ 72 h 125"/>
              <a:gd name="T40" fmla="*/ 149 w 201"/>
              <a:gd name="T41" fmla="*/ 81 h 125"/>
              <a:gd name="T42" fmla="*/ 141 w 201"/>
              <a:gd name="T43" fmla="*/ 89 h 125"/>
              <a:gd name="T44" fmla="*/ 118 w 201"/>
              <a:gd name="T45" fmla="*/ 106 h 125"/>
              <a:gd name="T46" fmla="*/ 104 w 201"/>
              <a:gd name="T47" fmla="*/ 117 h 125"/>
              <a:gd name="T48" fmla="*/ 82 w 201"/>
              <a:gd name="T49" fmla="*/ 117 h 125"/>
              <a:gd name="T50" fmla="*/ 66 w 201"/>
              <a:gd name="T51" fmla="*/ 117 h 125"/>
              <a:gd name="T52" fmla="*/ 59 w 201"/>
              <a:gd name="T53" fmla="*/ 125 h 125"/>
              <a:gd name="T54" fmla="*/ 37 w 201"/>
              <a:gd name="T55" fmla="*/ 125 h 125"/>
              <a:gd name="T56" fmla="*/ 21 w 201"/>
              <a:gd name="T57" fmla="*/ 125 h 125"/>
              <a:gd name="T58" fmla="*/ 14 w 201"/>
              <a:gd name="T59" fmla="*/ 117 h 125"/>
              <a:gd name="T60" fmla="*/ 7 w 201"/>
              <a:gd name="T61" fmla="*/ 117 h 125"/>
              <a:gd name="T62" fmla="*/ 0 w 201"/>
              <a:gd name="T63" fmla="*/ 117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1"/>
              <a:gd name="T97" fmla="*/ 0 h 125"/>
              <a:gd name="T98" fmla="*/ 201 w 201"/>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1" h="125">
                <a:moveTo>
                  <a:pt x="0" y="117"/>
                </a:moveTo>
                <a:lnTo>
                  <a:pt x="7" y="106"/>
                </a:lnTo>
                <a:lnTo>
                  <a:pt x="21" y="89"/>
                </a:lnTo>
                <a:lnTo>
                  <a:pt x="28" y="81"/>
                </a:lnTo>
                <a:lnTo>
                  <a:pt x="37" y="64"/>
                </a:lnTo>
                <a:lnTo>
                  <a:pt x="52" y="53"/>
                </a:lnTo>
                <a:lnTo>
                  <a:pt x="59" y="45"/>
                </a:lnTo>
                <a:lnTo>
                  <a:pt x="66" y="36"/>
                </a:lnTo>
                <a:lnTo>
                  <a:pt x="82" y="28"/>
                </a:lnTo>
                <a:lnTo>
                  <a:pt x="89" y="28"/>
                </a:lnTo>
                <a:lnTo>
                  <a:pt x="97" y="28"/>
                </a:lnTo>
                <a:lnTo>
                  <a:pt x="104" y="28"/>
                </a:lnTo>
                <a:lnTo>
                  <a:pt x="104" y="20"/>
                </a:lnTo>
                <a:lnTo>
                  <a:pt x="111" y="20"/>
                </a:lnTo>
                <a:lnTo>
                  <a:pt x="118" y="20"/>
                </a:lnTo>
                <a:lnTo>
                  <a:pt x="127" y="20"/>
                </a:lnTo>
                <a:lnTo>
                  <a:pt x="134" y="11"/>
                </a:lnTo>
                <a:lnTo>
                  <a:pt x="141" y="11"/>
                </a:lnTo>
                <a:lnTo>
                  <a:pt x="149" y="11"/>
                </a:lnTo>
                <a:lnTo>
                  <a:pt x="156" y="11"/>
                </a:lnTo>
                <a:lnTo>
                  <a:pt x="163" y="11"/>
                </a:lnTo>
                <a:lnTo>
                  <a:pt x="172" y="11"/>
                </a:lnTo>
                <a:lnTo>
                  <a:pt x="179" y="0"/>
                </a:lnTo>
                <a:lnTo>
                  <a:pt x="186" y="0"/>
                </a:lnTo>
                <a:lnTo>
                  <a:pt x="194" y="0"/>
                </a:lnTo>
                <a:lnTo>
                  <a:pt x="201" y="0"/>
                </a:lnTo>
                <a:lnTo>
                  <a:pt x="201" y="11"/>
                </a:lnTo>
                <a:lnTo>
                  <a:pt x="201" y="20"/>
                </a:lnTo>
                <a:lnTo>
                  <a:pt x="194" y="20"/>
                </a:lnTo>
                <a:lnTo>
                  <a:pt x="194" y="28"/>
                </a:lnTo>
                <a:lnTo>
                  <a:pt x="186" y="36"/>
                </a:lnTo>
                <a:lnTo>
                  <a:pt x="179" y="45"/>
                </a:lnTo>
                <a:lnTo>
                  <a:pt x="172" y="53"/>
                </a:lnTo>
                <a:lnTo>
                  <a:pt x="172" y="64"/>
                </a:lnTo>
                <a:lnTo>
                  <a:pt x="163" y="72"/>
                </a:lnTo>
                <a:lnTo>
                  <a:pt x="156" y="72"/>
                </a:lnTo>
                <a:lnTo>
                  <a:pt x="149" y="81"/>
                </a:lnTo>
                <a:lnTo>
                  <a:pt x="149" y="89"/>
                </a:lnTo>
                <a:lnTo>
                  <a:pt x="141" y="89"/>
                </a:lnTo>
                <a:lnTo>
                  <a:pt x="127" y="98"/>
                </a:lnTo>
                <a:lnTo>
                  <a:pt x="118" y="106"/>
                </a:lnTo>
                <a:lnTo>
                  <a:pt x="111" y="106"/>
                </a:lnTo>
                <a:lnTo>
                  <a:pt x="104" y="117"/>
                </a:lnTo>
                <a:lnTo>
                  <a:pt x="89" y="117"/>
                </a:lnTo>
                <a:lnTo>
                  <a:pt x="82" y="117"/>
                </a:lnTo>
                <a:lnTo>
                  <a:pt x="73" y="117"/>
                </a:lnTo>
                <a:lnTo>
                  <a:pt x="66" y="117"/>
                </a:lnTo>
                <a:lnTo>
                  <a:pt x="59" y="117"/>
                </a:lnTo>
                <a:lnTo>
                  <a:pt x="59" y="125"/>
                </a:lnTo>
                <a:lnTo>
                  <a:pt x="52" y="125"/>
                </a:lnTo>
                <a:lnTo>
                  <a:pt x="37" y="125"/>
                </a:lnTo>
                <a:lnTo>
                  <a:pt x="28" y="125"/>
                </a:lnTo>
                <a:lnTo>
                  <a:pt x="21" y="125"/>
                </a:lnTo>
                <a:lnTo>
                  <a:pt x="14" y="117"/>
                </a:lnTo>
                <a:lnTo>
                  <a:pt x="7" y="117"/>
                </a:lnTo>
                <a:lnTo>
                  <a:pt x="0" y="117"/>
                </a:lnTo>
                <a:close/>
              </a:path>
            </a:pathLst>
          </a:custGeom>
          <a:solidFill>
            <a:srgbClr val="DA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8" name="Freeform 128">
            <a:extLst>
              <a:ext uri="{FF2B5EF4-FFF2-40B4-BE49-F238E27FC236}">
                <a16:creationId xmlns:a16="http://schemas.microsoft.com/office/drawing/2014/main" id="{44AD5000-1456-9442-9C64-E5CA61A74AD7}"/>
              </a:ext>
            </a:extLst>
          </p:cNvPr>
          <p:cNvSpPr>
            <a:spLocks/>
          </p:cNvSpPr>
          <p:nvPr/>
        </p:nvSpPr>
        <p:spPr bwMode="auto">
          <a:xfrm>
            <a:off x="3562350" y="2297113"/>
            <a:ext cx="296863" cy="168275"/>
          </a:xfrm>
          <a:custGeom>
            <a:avLst/>
            <a:gdLst>
              <a:gd name="T0" fmla="*/ 68 w 187"/>
              <a:gd name="T1" fmla="*/ 25 h 106"/>
              <a:gd name="T2" fmla="*/ 75 w 187"/>
              <a:gd name="T3" fmla="*/ 17 h 106"/>
              <a:gd name="T4" fmla="*/ 83 w 187"/>
              <a:gd name="T5" fmla="*/ 17 h 106"/>
              <a:gd name="T6" fmla="*/ 90 w 187"/>
              <a:gd name="T7" fmla="*/ 17 h 106"/>
              <a:gd name="T8" fmla="*/ 90 w 187"/>
              <a:gd name="T9" fmla="*/ 17 h 106"/>
              <a:gd name="T10" fmla="*/ 97 w 187"/>
              <a:gd name="T11" fmla="*/ 9 h 106"/>
              <a:gd name="T12" fmla="*/ 104 w 187"/>
              <a:gd name="T13" fmla="*/ 9 h 106"/>
              <a:gd name="T14" fmla="*/ 113 w 187"/>
              <a:gd name="T15" fmla="*/ 9 h 106"/>
              <a:gd name="T16" fmla="*/ 120 w 187"/>
              <a:gd name="T17" fmla="*/ 9 h 106"/>
              <a:gd name="T18" fmla="*/ 127 w 187"/>
              <a:gd name="T19" fmla="*/ 9 h 106"/>
              <a:gd name="T20" fmla="*/ 135 w 187"/>
              <a:gd name="T21" fmla="*/ 0 h 106"/>
              <a:gd name="T22" fmla="*/ 135 w 187"/>
              <a:gd name="T23" fmla="*/ 0 h 106"/>
              <a:gd name="T24" fmla="*/ 142 w 187"/>
              <a:gd name="T25" fmla="*/ 0 h 106"/>
              <a:gd name="T26" fmla="*/ 149 w 187"/>
              <a:gd name="T27" fmla="*/ 0 h 106"/>
              <a:gd name="T28" fmla="*/ 158 w 187"/>
              <a:gd name="T29" fmla="*/ 0 h 106"/>
              <a:gd name="T30" fmla="*/ 158 w 187"/>
              <a:gd name="T31" fmla="*/ 0 h 106"/>
              <a:gd name="T32" fmla="*/ 165 w 187"/>
              <a:gd name="T33" fmla="*/ 0 h 106"/>
              <a:gd name="T34" fmla="*/ 172 w 187"/>
              <a:gd name="T35" fmla="*/ 0 h 106"/>
              <a:gd name="T36" fmla="*/ 180 w 187"/>
              <a:gd name="T37" fmla="*/ 0 h 106"/>
              <a:gd name="T38" fmla="*/ 187 w 187"/>
              <a:gd name="T39" fmla="*/ 0 h 106"/>
              <a:gd name="T40" fmla="*/ 187 w 187"/>
              <a:gd name="T41" fmla="*/ 0 h 106"/>
              <a:gd name="T42" fmla="*/ 187 w 187"/>
              <a:gd name="T43" fmla="*/ 0 h 106"/>
              <a:gd name="T44" fmla="*/ 180 w 187"/>
              <a:gd name="T45" fmla="*/ 9 h 106"/>
              <a:gd name="T46" fmla="*/ 180 w 187"/>
              <a:gd name="T47" fmla="*/ 9 h 106"/>
              <a:gd name="T48" fmla="*/ 180 w 187"/>
              <a:gd name="T49" fmla="*/ 17 h 106"/>
              <a:gd name="T50" fmla="*/ 180 w 187"/>
              <a:gd name="T51" fmla="*/ 17 h 106"/>
              <a:gd name="T52" fmla="*/ 172 w 187"/>
              <a:gd name="T53" fmla="*/ 25 h 106"/>
              <a:gd name="T54" fmla="*/ 165 w 187"/>
              <a:gd name="T55" fmla="*/ 34 h 106"/>
              <a:gd name="T56" fmla="*/ 158 w 187"/>
              <a:gd name="T57" fmla="*/ 34 h 106"/>
              <a:gd name="T58" fmla="*/ 158 w 187"/>
              <a:gd name="T59" fmla="*/ 42 h 106"/>
              <a:gd name="T60" fmla="*/ 149 w 187"/>
              <a:gd name="T61" fmla="*/ 53 h 106"/>
              <a:gd name="T62" fmla="*/ 142 w 187"/>
              <a:gd name="T63" fmla="*/ 61 h 106"/>
              <a:gd name="T64" fmla="*/ 135 w 187"/>
              <a:gd name="T65" fmla="*/ 61 h 106"/>
              <a:gd name="T66" fmla="*/ 135 w 187"/>
              <a:gd name="T67" fmla="*/ 70 h 106"/>
              <a:gd name="T68" fmla="*/ 127 w 187"/>
              <a:gd name="T69" fmla="*/ 70 h 106"/>
              <a:gd name="T70" fmla="*/ 120 w 187"/>
              <a:gd name="T71" fmla="*/ 78 h 106"/>
              <a:gd name="T72" fmla="*/ 113 w 187"/>
              <a:gd name="T73" fmla="*/ 87 h 106"/>
              <a:gd name="T74" fmla="*/ 104 w 187"/>
              <a:gd name="T75" fmla="*/ 87 h 106"/>
              <a:gd name="T76" fmla="*/ 97 w 187"/>
              <a:gd name="T77" fmla="*/ 95 h 106"/>
              <a:gd name="T78" fmla="*/ 90 w 187"/>
              <a:gd name="T79" fmla="*/ 95 h 106"/>
              <a:gd name="T80" fmla="*/ 83 w 187"/>
              <a:gd name="T81" fmla="*/ 106 h 106"/>
              <a:gd name="T82" fmla="*/ 68 w 187"/>
              <a:gd name="T83" fmla="*/ 106 h 106"/>
              <a:gd name="T84" fmla="*/ 52 w 187"/>
              <a:gd name="T85" fmla="*/ 106 h 106"/>
              <a:gd name="T86" fmla="*/ 45 w 187"/>
              <a:gd name="T87" fmla="*/ 106 h 106"/>
              <a:gd name="T88" fmla="*/ 31 w 187"/>
              <a:gd name="T89" fmla="*/ 106 h 106"/>
              <a:gd name="T90" fmla="*/ 14 w 187"/>
              <a:gd name="T91" fmla="*/ 106 h 106"/>
              <a:gd name="T92" fmla="*/ 7 w 187"/>
              <a:gd name="T93" fmla="*/ 106 h 106"/>
              <a:gd name="T94" fmla="*/ 0 w 187"/>
              <a:gd name="T95" fmla="*/ 106 h 106"/>
              <a:gd name="T96" fmla="*/ 0 w 187"/>
              <a:gd name="T97" fmla="*/ 95 h 106"/>
              <a:gd name="T98" fmla="*/ 7 w 187"/>
              <a:gd name="T99" fmla="*/ 87 h 106"/>
              <a:gd name="T100" fmla="*/ 14 w 187"/>
              <a:gd name="T101" fmla="*/ 78 h 106"/>
              <a:gd name="T102" fmla="*/ 23 w 187"/>
              <a:gd name="T103" fmla="*/ 61 h 106"/>
              <a:gd name="T104" fmla="*/ 31 w 187"/>
              <a:gd name="T105" fmla="*/ 53 h 106"/>
              <a:gd name="T106" fmla="*/ 38 w 187"/>
              <a:gd name="T107" fmla="*/ 42 h 106"/>
              <a:gd name="T108" fmla="*/ 52 w 187"/>
              <a:gd name="T109" fmla="*/ 34 h 106"/>
              <a:gd name="T110" fmla="*/ 59 w 187"/>
              <a:gd name="T111" fmla="*/ 25 h 106"/>
              <a:gd name="T112" fmla="*/ 68 w 187"/>
              <a:gd name="T113" fmla="*/ 25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7"/>
              <a:gd name="T172" fmla="*/ 0 h 106"/>
              <a:gd name="T173" fmla="*/ 187 w 187"/>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7" h="106">
                <a:moveTo>
                  <a:pt x="68" y="25"/>
                </a:moveTo>
                <a:lnTo>
                  <a:pt x="75" y="17"/>
                </a:lnTo>
                <a:lnTo>
                  <a:pt x="83" y="17"/>
                </a:lnTo>
                <a:lnTo>
                  <a:pt x="90" y="17"/>
                </a:lnTo>
                <a:lnTo>
                  <a:pt x="97" y="9"/>
                </a:lnTo>
                <a:lnTo>
                  <a:pt x="104" y="9"/>
                </a:lnTo>
                <a:lnTo>
                  <a:pt x="113" y="9"/>
                </a:lnTo>
                <a:lnTo>
                  <a:pt x="120" y="9"/>
                </a:lnTo>
                <a:lnTo>
                  <a:pt x="127" y="9"/>
                </a:lnTo>
                <a:lnTo>
                  <a:pt x="135" y="0"/>
                </a:lnTo>
                <a:lnTo>
                  <a:pt x="142" y="0"/>
                </a:lnTo>
                <a:lnTo>
                  <a:pt x="149" y="0"/>
                </a:lnTo>
                <a:lnTo>
                  <a:pt x="158" y="0"/>
                </a:lnTo>
                <a:lnTo>
                  <a:pt x="165" y="0"/>
                </a:lnTo>
                <a:lnTo>
                  <a:pt x="172" y="0"/>
                </a:lnTo>
                <a:lnTo>
                  <a:pt x="180" y="0"/>
                </a:lnTo>
                <a:lnTo>
                  <a:pt x="187" y="0"/>
                </a:lnTo>
                <a:lnTo>
                  <a:pt x="180" y="9"/>
                </a:lnTo>
                <a:lnTo>
                  <a:pt x="180" y="17"/>
                </a:lnTo>
                <a:lnTo>
                  <a:pt x="172" y="25"/>
                </a:lnTo>
                <a:lnTo>
                  <a:pt x="165" y="34"/>
                </a:lnTo>
                <a:lnTo>
                  <a:pt x="158" y="34"/>
                </a:lnTo>
                <a:lnTo>
                  <a:pt x="158" y="42"/>
                </a:lnTo>
                <a:lnTo>
                  <a:pt x="149" y="53"/>
                </a:lnTo>
                <a:lnTo>
                  <a:pt x="142" y="61"/>
                </a:lnTo>
                <a:lnTo>
                  <a:pt x="135" y="61"/>
                </a:lnTo>
                <a:lnTo>
                  <a:pt x="135" y="70"/>
                </a:lnTo>
                <a:lnTo>
                  <a:pt x="127" y="70"/>
                </a:lnTo>
                <a:lnTo>
                  <a:pt x="120" y="78"/>
                </a:lnTo>
                <a:lnTo>
                  <a:pt x="113" y="87"/>
                </a:lnTo>
                <a:lnTo>
                  <a:pt x="104" y="87"/>
                </a:lnTo>
                <a:lnTo>
                  <a:pt x="97" y="95"/>
                </a:lnTo>
                <a:lnTo>
                  <a:pt x="90" y="95"/>
                </a:lnTo>
                <a:lnTo>
                  <a:pt x="83" y="106"/>
                </a:lnTo>
                <a:lnTo>
                  <a:pt x="68" y="106"/>
                </a:lnTo>
                <a:lnTo>
                  <a:pt x="52" y="106"/>
                </a:lnTo>
                <a:lnTo>
                  <a:pt x="45" y="106"/>
                </a:lnTo>
                <a:lnTo>
                  <a:pt x="31" y="106"/>
                </a:lnTo>
                <a:lnTo>
                  <a:pt x="14" y="106"/>
                </a:lnTo>
                <a:lnTo>
                  <a:pt x="7" y="106"/>
                </a:lnTo>
                <a:lnTo>
                  <a:pt x="0" y="106"/>
                </a:lnTo>
                <a:lnTo>
                  <a:pt x="0" y="95"/>
                </a:lnTo>
                <a:lnTo>
                  <a:pt x="7" y="87"/>
                </a:lnTo>
                <a:lnTo>
                  <a:pt x="14" y="78"/>
                </a:lnTo>
                <a:lnTo>
                  <a:pt x="23" y="61"/>
                </a:lnTo>
                <a:lnTo>
                  <a:pt x="31" y="53"/>
                </a:lnTo>
                <a:lnTo>
                  <a:pt x="38" y="42"/>
                </a:lnTo>
                <a:lnTo>
                  <a:pt x="52" y="34"/>
                </a:lnTo>
                <a:lnTo>
                  <a:pt x="59" y="25"/>
                </a:lnTo>
                <a:lnTo>
                  <a:pt x="68" y="25"/>
                </a:lnTo>
                <a:close/>
              </a:path>
            </a:pathLst>
          </a:custGeom>
          <a:solidFill>
            <a:srgbClr val="E1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199" name="Freeform 129">
            <a:extLst>
              <a:ext uri="{FF2B5EF4-FFF2-40B4-BE49-F238E27FC236}">
                <a16:creationId xmlns:a16="http://schemas.microsoft.com/office/drawing/2014/main" id="{D955CBAE-B588-1344-9068-3B62B374970A}"/>
              </a:ext>
            </a:extLst>
          </p:cNvPr>
          <p:cNvSpPr>
            <a:spLocks/>
          </p:cNvSpPr>
          <p:nvPr/>
        </p:nvSpPr>
        <p:spPr bwMode="auto">
          <a:xfrm>
            <a:off x="3584575" y="2297113"/>
            <a:ext cx="263525" cy="168275"/>
          </a:xfrm>
          <a:custGeom>
            <a:avLst/>
            <a:gdLst>
              <a:gd name="T0" fmla="*/ 61 w 166"/>
              <a:gd name="T1" fmla="*/ 25 h 106"/>
              <a:gd name="T2" fmla="*/ 69 w 166"/>
              <a:gd name="T3" fmla="*/ 17 h 106"/>
              <a:gd name="T4" fmla="*/ 76 w 166"/>
              <a:gd name="T5" fmla="*/ 17 h 106"/>
              <a:gd name="T6" fmla="*/ 90 w 166"/>
              <a:gd name="T7" fmla="*/ 17 h 106"/>
              <a:gd name="T8" fmla="*/ 106 w 166"/>
              <a:gd name="T9" fmla="*/ 9 h 106"/>
              <a:gd name="T10" fmla="*/ 113 w 166"/>
              <a:gd name="T11" fmla="*/ 9 h 106"/>
              <a:gd name="T12" fmla="*/ 128 w 166"/>
              <a:gd name="T13" fmla="*/ 9 h 106"/>
              <a:gd name="T14" fmla="*/ 135 w 166"/>
              <a:gd name="T15" fmla="*/ 0 h 106"/>
              <a:gd name="T16" fmla="*/ 144 w 166"/>
              <a:gd name="T17" fmla="*/ 0 h 106"/>
              <a:gd name="T18" fmla="*/ 158 w 166"/>
              <a:gd name="T19" fmla="*/ 0 h 106"/>
              <a:gd name="T20" fmla="*/ 166 w 166"/>
              <a:gd name="T21" fmla="*/ 0 h 106"/>
              <a:gd name="T22" fmla="*/ 166 w 166"/>
              <a:gd name="T23" fmla="*/ 0 h 106"/>
              <a:gd name="T24" fmla="*/ 166 w 166"/>
              <a:gd name="T25" fmla="*/ 0 h 106"/>
              <a:gd name="T26" fmla="*/ 166 w 166"/>
              <a:gd name="T27" fmla="*/ 9 h 106"/>
              <a:gd name="T28" fmla="*/ 166 w 166"/>
              <a:gd name="T29" fmla="*/ 9 h 106"/>
              <a:gd name="T30" fmla="*/ 158 w 166"/>
              <a:gd name="T31" fmla="*/ 17 h 106"/>
              <a:gd name="T32" fmla="*/ 158 w 166"/>
              <a:gd name="T33" fmla="*/ 17 h 106"/>
              <a:gd name="T34" fmla="*/ 158 w 166"/>
              <a:gd name="T35" fmla="*/ 25 h 106"/>
              <a:gd name="T36" fmla="*/ 151 w 166"/>
              <a:gd name="T37" fmla="*/ 34 h 106"/>
              <a:gd name="T38" fmla="*/ 144 w 166"/>
              <a:gd name="T39" fmla="*/ 34 h 106"/>
              <a:gd name="T40" fmla="*/ 144 w 166"/>
              <a:gd name="T41" fmla="*/ 42 h 106"/>
              <a:gd name="T42" fmla="*/ 135 w 166"/>
              <a:gd name="T43" fmla="*/ 53 h 106"/>
              <a:gd name="T44" fmla="*/ 128 w 166"/>
              <a:gd name="T45" fmla="*/ 53 h 106"/>
              <a:gd name="T46" fmla="*/ 128 w 166"/>
              <a:gd name="T47" fmla="*/ 61 h 106"/>
              <a:gd name="T48" fmla="*/ 121 w 166"/>
              <a:gd name="T49" fmla="*/ 61 h 106"/>
              <a:gd name="T50" fmla="*/ 121 w 166"/>
              <a:gd name="T51" fmla="*/ 70 h 106"/>
              <a:gd name="T52" fmla="*/ 113 w 166"/>
              <a:gd name="T53" fmla="*/ 70 h 106"/>
              <a:gd name="T54" fmla="*/ 106 w 166"/>
              <a:gd name="T55" fmla="*/ 78 h 106"/>
              <a:gd name="T56" fmla="*/ 99 w 166"/>
              <a:gd name="T57" fmla="*/ 87 h 106"/>
              <a:gd name="T58" fmla="*/ 90 w 166"/>
              <a:gd name="T59" fmla="*/ 87 h 106"/>
              <a:gd name="T60" fmla="*/ 83 w 166"/>
              <a:gd name="T61" fmla="*/ 95 h 106"/>
              <a:gd name="T62" fmla="*/ 76 w 166"/>
              <a:gd name="T63" fmla="*/ 95 h 106"/>
              <a:gd name="T64" fmla="*/ 69 w 166"/>
              <a:gd name="T65" fmla="*/ 95 h 106"/>
              <a:gd name="T66" fmla="*/ 61 w 166"/>
              <a:gd name="T67" fmla="*/ 106 h 106"/>
              <a:gd name="T68" fmla="*/ 54 w 166"/>
              <a:gd name="T69" fmla="*/ 106 h 106"/>
              <a:gd name="T70" fmla="*/ 38 w 166"/>
              <a:gd name="T71" fmla="*/ 106 h 106"/>
              <a:gd name="T72" fmla="*/ 31 w 166"/>
              <a:gd name="T73" fmla="*/ 106 h 106"/>
              <a:gd name="T74" fmla="*/ 17 w 166"/>
              <a:gd name="T75" fmla="*/ 106 h 106"/>
              <a:gd name="T76" fmla="*/ 9 w 166"/>
              <a:gd name="T77" fmla="*/ 106 h 106"/>
              <a:gd name="T78" fmla="*/ 0 w 166"/>
              <a:gd name="T79" fmla="*/ 95 h 106"/>
              <a:gd name="T80" fmla="*/ 0 w 166"/>
              <a:gd name="T81" fmla="*/ 95 h 106"/>
              <a:gd name="T82" fmla="*/ 0 w 166"/>
              <a:gd name="T83" fmla="*/ 78 h 106"/>
              <a:gd name="T84" fmla="*/ 0 w 166"/>
              <a:gd name="T85" fmla="*/ 70 h 106"/>
              <a:gd name="T86" fmla="*/ 17 w 166"/>
              <a:gd name="T87" fmla="*/ 61 h 106"/>
              <a:gd name="T88" fmla="*/ 24 w 166"/>
              <a:gd name="T89" fmla="*/ 53 h 106"/>
              <a:gd name="T90" fmla="*/ 31 w 166"/>
              <a:gd name="T91" fmla="*/ 42 h 106"/>
              <a:gd name="T92" fmla="*/ 38 w 166"/>
              <a:gd name="T93" fmla="*/ 34 h 106"/>
              <a:gd name="T94" fmla="*/ 54 w 166"/>
              <a:gd name="T95" fmla="*/ 34 h 106"/>
              <a:gd name="T96" fmla="*/ 61 w 166"/>
              <a:gd name="T97" fmla="*/ 25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6"/>
              <a:gd name="T148" fmla="*/ 0 h 106"/>
              <a:gd name="T149" fmla="*/ 166 w 166"/>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6" h="106">
                <a:moveTo>
                  <a:pt x="61" y="25"/>
                </a:moveTo>
                <a:lnTo>
                  <a:pt x="69" y="17"/>
                </a:lnTo>
                <a:lnTo>
                  <a:pt x="76" y="17"/>
                </a:lnTo>
                <a:lnTo>
                  <a:pt x="90" y="17"/>
                </a:lnTo>
                <a:lnTo>
                  <a:pt x="106" y="9"/>
                </a:lnTo>
                <a:lnTo>
                  <a:pt x="113" y="9"/>
                </a:lnTo>
                <a:lnTo>
                  <a:pt x="128" y="9"/>
                </a:lnTo>
                <a:lnTo>
                  <a:pt x="135" y="0"/>
                </a:lnTo>
                <a:lnTo>
                  <a:pt x="144" y="0"/>
                </a:lnTo>
                <a:lnTo>
                  <a:pt x="158" y="0"/>
                </a:lnTo>
                <a:lnTo>
                  <a:pt x="166" y="0"/>
                </a:lnTo>
                <a:lnTo>
                  <a:pt x="166" y="9"/>
                </a:lnTo>
                <a:lnTo>
                  <a:pt x="158" y="17"/>
                </a:lnTo>
                <a:lnTo>
                  <a:pt x="158" y="25"/>
                </a:lnTo>
                <a:lnTo>
                  <a:pt x="151" y="34"/>
                </a:lnTo>
                <a:lnTo>
                  <a:pt x="144" y="34"/>
                </a:lnTo>
                <a:lnTo>
                  <a:pt x="144" y="42"/>
                </a:lnTo>
                <a:lnTo>
                  <a:pt x="135" y="53"/>
                </a:lnTo>
                <a:lnTo>
                  <a:pt x="128" y="53"/>
                </a:lnTo>
                <a:lnTo>
                  <a:pt x="128" y="61"/>
                </a:lnTo>
                <a:lnTo>
                  <a:pt x="121" y="61"/>
                </a:lnTo>
                <a:lnTo>
                  <a:pt x="121" y="70"/>
                </a:lnTo>
                <a:lnTo>
                  <a:pt x="113" y="70"/>
                </a:lnTo>
                <a:lnTo>
                  <a:pt x="106" y="78"/>
                </a:lnTo>
                <a:lnTo>
                  <a:pt x="99" y="87"/>
                </a:lnTo>
                <a:lnTo>
                  <a:pt x="90" y="87"/>
                </a:lnTo>
                <a:lnTo>
                  <a:pt x="83" y="95"/>
                </a:lnTo>
                <a:lnTo>
                  <a:pt x="76" y="95"/>
                </a:lnTo>
                <a:lnTo>
                  <a:pt x="69" y="95"/>
                </a:lnTo>
                <a:lnTo>
                  <a:pt x="61" y="106"/>
                </a:lnTo>
                <a:lnTo>
                  <a:pt x="54" y="106"/>
                </a:lnTo>
                <a:lnTo>
                  <a:pt x="38" y="106"/>
                </a:lnTo>
                <a:lnTo>
                  <a:pt x="31" y="106"/>
                </a:lnTo>
                <a:lnTo>
                  <a:pt x="17" y="106"/>
                </a:lnTo>
                <a:lnTo>
                  <a:pt x="9" y="106"/>
                </a:lnTo>
                <a:lnTo>
                  <a:pt x="0" y="95"/>
                </a:lnTo>
                <a:lnTo>
                  <a:pt x="0" y="78"/>
                </a:lnTo>
                <a:lnTo>
                  <a:pt x="0" y="70"/>
                </a:lnTo>
                <a:lnTo>
                  <a:pt x="17" y="61"/>
                </a:lnTo>
                <a:lnTo>
                  <a:pt x="24" y="53"/>
                </a:lnTo>
                <a:lnTo>
                  <a:pt x="31" y="42"/>
                </a:lnTo>
                <a:lnTo>
                  <a:pt x="38" y="34"/>
                </a:lnTo>
                <a:lnTo>
                  <a:pt x="54" y="34"/>
                </a:lnTo>
                <a:lnTo>
                  <a:pt x="61" y="25"/>
                </a:lnTo>
                <a:close/>
              </a:path>
            </a:pathLst>
          </a:custGeom>
          <a:solidFill>
            <a:srgbClr val="E9F3F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0" name="Freeform 130">
            <a:extLst>
              <a:ext uri="{FF2B5EF4-FFF2-40B4-BE49-F238E27FC236}">
                <a16:creationId xmlns:a16="http://schemas.microsoft.com/office/drawing/2014/main" id="{EA8F8206-1E29-BC49-A795-EE87BB1C6668}"/>
              </a:ext>
            </a:extLst>
          </p:cNvPr>
          <p:cNvSpPr>
            <a:spLocks/>
          </p:cNvSpPr>
          <p:nvPr/>
        </p:nvSpPr>
        <p:spPr bwMode="auto">
          <a:xfrm>
            <a:off x="3598863" y="2297113"/>
            <a:ext cx="249237" cy="168275"/>
          </a:xfrm>
          <a:custGeom>
            <a:avLst/>
            <a:gdLst>
              <a:gd name="T0" fmla="*/ 0 w 157"/>
              <a:gd name="T1" fmla="*/ 87 h 106"/>
              <a:gd name="T2" fmla="*/ 0 w 157"/>
              <a:gd name="T3" fmla="*/ 78 h 106"/>
              <a:gd name="T4" fmla="*/ 0 w 157"/>
              <a:gd name="T5" fmla="*/ 70 h 106"/>
              <a:gd name="T6" fmla="*/ 8 w 157"/>
              <a:gd name="T7" fmla="*/ 53 h 106"/>
              <a:gd name="T8" fmla="*/ 15 w 157"/>
              <a:gd name="T9" fmla="*/ 42 h 106"/>
              <a:gd name="T10" fmla="*/ 22 w 157"/>
              <a:gd name="T11" fmla="*/ 42 h 106"/>
              <a:gd name="T12" fmla="*/ 36 w 157"/>
              <a:gd name="T13" fmla="*/ 34 h 106"/>
              <a:gd name="T14" fmla="*/ 45 w 157"/>
              <a:gd name="T15" fmla="*/ 34 h 106"/>
              <a:gd name="T16" fmla="*/ 52 w 157"/>
              <a:gd name="T17" fmla="*/ 25 h 106"/>
              <a:gd name="T18" fmla="*/ 60 w 157"/>
              <a:gd name="T19" fmla="*/ 25 h 106"/>
              <a:gd name="T20" fmla="*/ 67 w 157"/>
              <a:gd name="T21" fmla="*/ 17 h 106"/>
              <a:gd name="T22" fmla="*/ 81 w 157"/>
              <a:gd name="T23" fmla="*/ 17 h 106"/>
              <a:gd name="T24" fmla="*/ 90 w 157"/>
              <a:gd name="T25" fmla="*/ 17 h 106"/>
              <a:gd name="T26" fmla="*/ 104 w 157"/>
              <a:gd name="T27" fmla="*/ 9 h 106"/>
              <a:gd name="T28" fmla="*/ 112 w 157"/>
              <a:gd name="T29" fmla="*/ 9 h 106"/>
              <a:gd name="T30" fmla="*/ 119 w 157"/>
              <a:gd name="T31" fmla="*/ 9 h 106"/>
              <a:gd name="T32" fmla="*/ 126 w 157"/>
              <a:gd name="T33" fmla="*/ 9 h 106"/>
              <a:gd name="T34" fmla="*/ 142 w 157"/>
              <a:gd name="T35" fmla="*/ 0 h 106"/>
              <a:gd name="T36" fmla="*/ 149 w 157"/>
              <a:gd name="T37" fmla="*/ 0 h 106"/>
              <a:gd name="T38" fmla="*/ 157 w 157"/>
              <a:gd name="T39" fmla="*/ 0 h 106"/>
              <a:gd name="T40" fmla="*/ 157 w 157"/>
              <a:gd name="T41" fmla="*/ 9 h 106"/>
              <a:gd name="T42" fmla="*/ 149 w 157"/>
              <a:gd name="T43" fmla="*/ 17 h 106"/>
              <a:gd name="T44" fmla="*/ 149 w 157"/>
              <a:gd name="T45" fmla="*/ 17 h 106"/>
              <a:gd name="T46" fmla="*/ 149 w 157"/>
              <a:gd name="T47" fmla="*/ 25 h 106"/>
              <a:gd name="T48" fmla="*/ 142 w 157"/>
              <a:gd name="T49" fmla="*/ 25 h 106"/>
              <a:gd name="T50" fmla="*/ 142 w 157"/>
              <a:gd name="T51" fmla="*/ 34 h 106"/>
              <a:gd name="T52" fmla="*/ 135 w 157"/>
              <a:gd name="T53" fmla="*/ 34 h 106"/>
              <a:gd name="T54" fmla="*/ 135 w 157"/>
              <a:gd name="T55" fmla="*/ 42 h 106"/>
              <a:gd name="T56" fmla="*/ 126 w 157"/>
              <a:gd name="T57" fmla="*/ 42 h 106"/>
              <a:gd name="T58" fmla="*/ 119 w 157"/>
              <a:gd name="T59" fmla="*/ 53 h 106"/>
              <a:gd name="T60" fmla="*/ 112 w 157"/>
              <a:gd name="T61" fmla="*/ 61 h 106"/>
              <a:gd name="T62" fmla="*/ 112 w 157"/>
              <a:gd name="T63" fmla="*/ 61 h 106"/>
              <a:gd name="T64" fmla="*/ 112 w 157"/>
              <a:gd name="T65" fmla="*/ 70 h 106"/>
              <a:gd name="T66" fmla="*/ 104 w 157"/>
              <a:gd name="T67" fmla="*/ 70 h 106"/>
              <a:gd name="T68" fmla="*/ 97 w 157"/>
              <a:gd name="T69" fmla="*/ 70 h 106"/>
              <a:gd name="T70" fmla="*/ 97 w 157"/>
              <a:gd name="T71" fmla="*/ 78 h 106"/>
              <a:gd name="T72" fmla="*/ 90 w 157"/>
              <a:gd name="T73" fmla="*/ 78 h 106"/>
              <a:gd name="T74" fmla="*/ 81 w 157"/>
              <a:gd name="T75" fmla="*/ 87 h 106"/>
              <a:gd name="T76" fmla="*/ 74 w 157"/>
              <a:gd name="T77" fmla="*/ 87 h 106"/>
              <a:gd name="T78" fmla="*/ 67 w 157"/>
              <a:gd name="T79" fmla="*/ 95 h 106"/>
              <a:gd name="T80" fmla="*/ 67 w 157"/>
              <a:gd name="T81" fmla="*/ 95 h 106"/>
              <a:gd name="T82" fmla="*/ 60 w 157"/>
              <a:gd name="T83" fmla="*/ 95 h 106"/>
              <a:gd name="T84" fmla="*/ 52 w 157"/>
              <a:gd name="T85" fmla="*/ 95 h 106"/>
              <a:gd name="T86" fmla="*/ 36 w 157"/>
              <a:gd name="T87" fmla="*/ 106 h 106"/>
              <a:gd name="T88" fmla="*/ 29 w 157"/>
              <a:gd name="T89" fmla="*/ 106 h 106"/>
              <a:gd name="T90" fmla="*/ 22 w 157"/>
              <a:gd name="T91" fmla="*/ 106 h 106"/>
              <a:gd name="T92" fmla="*/ 15 w 157"/>
              <a:gd name="T93" fmla="*/ 106 h 106"/>
              <a:gd name="T94" fmla="*/ 8 w 157"/>
              <a:gd name="T95" fmla="*/ 95 h 106"/>
              <a:gd name="T96" fmla="*/ 0 w 157"/>
              <a:gd name="T97" fmla="*/ 87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106"/>
              <a:gd name="T149" fmla="*/ 157 w 157"/>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106">
                <a:moveTo>
                  <a:pt x="0" y="87"/>
                </a:moveTo>
                <a:lnTo>
                  <a:pt x="0" y="78"/>
                </a:lnTo>
                <a:lnTo>
                  <a:pt x="0" y="70"/>
                </a:lnTo>
                <a:lnTo>
                  <a:pt x="8" y="53"/>
                </a:lnTo>
                <a:lnTo>
                  <a:pt x="15" y="42"/>
                </a:lnTo>
                <a:lnTo>
                  <a:pt x="22" y="42"/>
                </a:lnTo>
                <a:lnTo>
                  <a:pt x="36" y="34"/>
                </a:lnTo>
                <a:lnTo>
                  <a:pt x="45" y="34"/>
                </a:lnTo>
                <a:lnTo>
                  <a:pt x="52" y="25"/>
                </a:lnTo>
                <a:lnTo>
                  <a:pt x="60" y="25"/>
                </a:lnTo>
                <a:lnTo>
                  <a:pt x="67" y="17"/>
                </a:lnTo>
                <a:lnTo>
                  <a:pt x="81" y="17"/>
                </a:lnTo>
                <a:lnTo>
                  <a:pt x="90" y="17"/>
                </a:lnTo>
                <a:lnTo>
                  <a:pt x="104" y="9"/>
                </a:lnTo>
                <a:lnTo>
                  <a:pt x="112" y="9"/>
                </a:lnTo>
                <a:lnTo>
                  <a:pt x="119" y="9"/>
                </a:lnTo>
                <a:lnTo>
                  <a:pt x="126" y="9"/>
                </a:lnTo>
                <a:lnTo>
                  <a:pt x="142" y="0"/>
                </a:lnTo>
                <a:lnTo>
                  <a:pt x="149" y="0"/>
                </a:lnTo>
                <a:lnTo>
                  <a:pt x="157" y="0"/>
                </a:lnTo>
                <a:lnTo>
                  <a:pt x="157" y="9"/>
                </a:lnTo>
                <a:lnTo>
                  <a:pt x="149" y="17"/>
                </a:lnTo>
                <a:lnTo>
                  <a:pt x="149" y="25"/>
                </a:lnTo>
                <a:lnTo>
                  <a:pt x="142" y="25"/>
                </a:lnTo>
                <a:lnTo>
                  <a:pt x="142" y="34"/>
                </a:lnTo>
                <a:lnTo>
                  <a:pt x="135" y="34"/>
                </a:lnTo>
                <a:lnTo>
                  <a:pt x="135" y="42"/>
                </a:lnTo>
                <a:lnTo>
                  <a:pt x="126" y="42"/>
                </a:lnTo>
                <a:lnTo>
                  <a:pt x="119" y="53"/>
                </a:lnTo>
                <a:lnTo>
                  <a:pt x="112" y="61"/>
                </a:lnTo>
                <a:lnTo>
                  <a:pt x="112" y="70"/>
                </a:lnTo>
                <a:lnTo>
                  <a:pt x="104" y="70"/>
                </a:lnTo>
                <a:lnTo>
                  <a:pt x="97" y="70"/>
                </a:lnTo>
                <a:lnTo>
                  <a:pt x="97" y="78"/>
                </a:lnTo>
                <a:lnTo>
                  <a:pt x="90" y="78"/>
                </a:lnTo>
                <a:lnTo>
                  <a:pt x="81" y="87"/>
                </a:lnTo>
                <a:lnTo>
                  <a:pt x="74" y="87"/>
                </a:lnTo>
                <a:lnTo>
                  <a:pt x="67" y="95"/>
                </a:lnTo>
                <a:lnTo>
                  <a:pt x="60" y="95"/>
                </a:lnTo>
                <a:lnTo>
                  <a:pt x="52" y="95"/>
                </a:lnTo>
                <a:lnTo>
                  <a:pt x="36" y="106"/>
                </a:lnTo>
                <a:lnTo>
                  <a:pt x="29" y="106"/>
                </a:lnTo>
                <a:lnTo>
                  <a:pt x="22" y="106"/>
                </a:lnTo>
                <a:lnTo>
                  <a:pt x="15" y="106"/>
                </a:lnTo>
                <a:lnTo>
                  <a:pt x="8" y="95"/>
                </a:lnTo>
                <a:lnTo>
                  <a:pt x="0" y="87"/>
                </a:lnTo>
                <a:close/>
              </a:path>
            </a:pathLst>
          </a:custGeom>
          <a:solidFill>
            <a:srgbClr val="F1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1" name="Freeform 131">
            <a:extLst>
              <a:ext uri="{FF2B5EF4-FFF2-40B4-BE49-F238E27FC236}">
                <a16:creationId xmlns:a16="http://schemas.microsoft.com/office/drawing/2014/main" id="{01B991CD-83D1-184D-9258-6317805D55EB}"/>
              </a:ext>
            </a:extLst>
          </p:cNvPr>
          <p:cNvSpPr>
            <a:spLocks/>
          </p:cNvSpPr>
          <p:nvPr/>
        </p:nvSpPr>
        <p:spPr bwMode="auto">
          <a:xfrm>
            <a:off x="3611563" y="2279650"/>
            <a:ext cx="165100" cy="185738"/>
          </a:xfrm>
          <a:custGeom>
            <a:avLst/>
            <a:gdLst>
              <a:gd name="T0" fmla="*/ 59 w 104"/>
              <a:gd name="T1" fmla="*/ 117 h 117"/>
              <a:gd name="T2" fmla="*/ 66 w 104"/>
              <a:gd name="T3" fmla="*/ 106 h 117"/>
              <a:gd name="T4" fmla="*/ 73 w 104"/>
              <a:gd name="T5" fmla="*/ 106 h 117"/>
              <a:gd name="T6" fmla="*/ 82 w 104"/>
              <a:gd name="T7" fmla="*/ 98 h 117"/>
              <a:gd name="T8" fmla="*/ 96 w 104"/>
              <a:gd name="T9" fmla="*/ 98 h 117"/>
              <a:gd name="T10" fmla="*/ 96 w 104"/>
              <a:gd name="T11" fmla="*/ 81 h 117"/>
              <a:gd name="T12" fmla="*/ 104 w 104"/>
              <a:gd name="T13" fmla="*/ 72 h 117"/>
              <a:gd name="T14" fmla="*/ 104 w 104"/>
              <a:gd name="T15" fmla="*/ 64 h 117"/>
              <a:gd name="T16" fmla="*/ 104 w 104"/>
              <a:gd name="T17" fmla="*/ 45 h 117"/>
              <a:gd name="T18" fmla="*/ 104 w 104"/>
              <a:gd name="T19" fmla="*/ 36 h 117"/>
              <a:gd name="T20" fmla="*/ 104 w 104"/>
              <a:gd name="T21" fmla="*/ 28 h 117"/>
              <a:gd name="T22" fmla="*/ 104 w 104"/>
              <a:gd name="T23" fmla="*/ 20 h 117"/>
              <a:gd name="T24" fmla="*/ 104 w 104"/>
              <a:gd name="T25" fmla="*/ 11 h 117"/>
              <a:gd name="T26" fmla="*/ 96 w 104"/>
              <a:gd name="T27" fmla="*/ 0 h 117"/>
              <a:gd name="T28" fmla="*/ 89 w 104"/>
              <a:gd name="T29" fmla="*/ 0 h 117"/>
              <a:gd name="T30" fmla="*/ 82 w 104"/>
              <a:gd name="T31" fmla="*/ 0 h 117"/>
              <a:gd name="T32" fmla="*/ 73 w 104"/>
              <a:gd name="T33" fmla="*/ 0 h 117"/>
              <a:gd name="T34" fmla="*/ 59 w 104"/>
              <a:gd name="T35" fmla="*/ 11 h 117"/>
              <a:gd name="T36" fmla="*/ 44 w 104"/>
              <a:gd name="T37" fmla="*/ 11 h 117"/>
              <a:gd name="T38" fmla="*/ 37 w 104"/>
              <a:gd name="T39" fmla="*/ 20 h 117"/>
              <a:gd name="T40" fmla="*/ 21 w 104"/>
              <a:gd name="T41" fmla="*/ 28 h 117"/>
              <a:gd name="T42" fmla="*/ 14 w 104"/>
              <a:gd name="T43" fmla="*/ 28 h 117"/>
              <a:gd name="T44" fmla="*/ 7 w 104"/>
              <a:gd name="T45" fmla="*/ 36 h 117"/>
              <a:gd name="T46" fmla="*/ 7 w 104"/>
              <a:gd name="T47" fmla="*/ 45 h 117"/>
              <a:gd name="T48" fmla="*/ 0 w 104"/>
              <a:gd name="T49" fmla="*/ 45 h 117"/>
              <a:gd name="T50" fmla="*/ 0 w 104"/>
              <a:gd name="T51" fmla="*/ 64 h 117"/>
              <a:gd name="T52" fmla="*/ 7 w 104"/>
              <a:gd name="T53" fmla="*/ 72 h 117"/>
              <a:gd name="T54" fmla="*/ 7 w 104"/>
              <a:gd name="T55" fmla="*/ 81 h 117"/>
              <a:gd name="T56" fmla="*/ 14 w 104"/>
              <a:gd name="T57" fmla="*/ 89 h 117"/>
              <a:gd name="T58" fmla="*/ 21 w 104"/>
              <a:gd name="T59" fmla="*/ 98 h 117"/>
              <a:gd name="T60" fmla="*/ 37 w 104"/>
              <a:gd name="T61" fmla="*/ 106 h 117"/>
              <a:gd name="T62" fmla="*/ 44 w 104"/>
              <a:gd name="T63" fmla="*/ 106 h 117"/>
              <a:gd name="T64" fmla="*/ 59 w 104"/>
              <a:gd name="T65" fmla="*/ 117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17"/>
              <a:gd name="T101" fmla="*/ 104 w 10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17">
                <a:moveTo>
                  <a:pt x="59" y="117"/>
                </a:moveTo>
                <a:lnTo>
                  <a:pt x="66" y="106"/>
                </a:lnTo>
                <a:lnTo>
                  <a:pt x="73" y="106"/>
                </a:lnTo>
                <a:lnTo>
                  <a:pt x="82" y="98"/>
                </a:lnTo>
                <a:lnTo>
                  <a:pt x="96" y="98"/>
                </a:lnTo>
                <a:lnTo>
                  <a:pt x="96" y="81"/>
                </a:lnTo>
                <a:lnTo>
                  <a:pt x="104" y="72"/>
                </a:lnTo>
                <a:lnTo>
                  <a:pt x="104" y="64"/>
                </a:lnTo>
                <a:lnTo>
                  <a:pt x="104" y="45"/>
                </a:lnTo>
                <a:lnTo>
                  <a:pt x="104" y="36"/>
                </a:lnTo>
                <a:lnTo>
                  <a:pt x="104" y="28"/>
                </a:lnTo>
                <a:lnTo>
                  <a:pt x="104" y="20"/>
                </a:lnTo>
                <a:lnTo>
                  <a:pt x="104" y="11"/>
                </a:lnTo>
                <a:lnTo>
                  <a:pt x="96" y="0"/>
                </a:lnTo>
                <a:lnTo>
                  <a:pt x="89" y="0"/>
                </a:lnTo>
                <a:lnTo>
                  <a:pt x="82" y="0"/>
                </a:lnTo>
                <a:lnTo>
                  <a:pt x="73" y="0"/>
                </a:lnTo>
                <a:lnTo>
                  <a:pt x="59" y="11"/>
                </a:lnTo>
                <a:lnTo>
                  <a:pt x="44" y="11"/>
                </a:lnTo>
                <a:lnTo>
                  <a:pt x="37" y="20"/>
                </a:lnTo>
                <a:lnTo>
                  <a:pt x="21" y="28"/>
                </a:lnTo>
                <a:lnTo>
                  <a:pt x="14" y="28"/>
                </a:lnTo>
                <a:lnTo>
                  <a:pt x="7" y="36"/>
                </a:lnTo>
                <a:lnTo>
                  <a:pt x="7" y="45"/>
                </a:lnTo>
                <a:lnTo>
                  <a:pt x="0" y="45"/>
                </a:lnTo>
                <a:lnTo>
                  <a:pt x="0" y="64"/>
                </a:lnTo>
                <a:lnTo>
                  <a:pt x="7" y="72"/>
                </a:lnTo>
                <a:lnTo>
                  <a:pt x="7" y="81"/>
                </a:lnTo>
                <a:lnTo>
                  <a:pt x="14" y="89"/>
                </a:lnTo>
                <a:lnTo>
                  <a:pt x="21" y="98"/>
                </a:lnTo>
                <a:lnTo>
                  <a:pt x="37" y="106"/>
                </a:lnTo>
                <a:lnTo>
                  <a:pt x="44" y="106"/>
                </a:lnTo>
                <a:lnTo>
                  <a:pt x="59" y="117"/>
                </a:lnTo>
                <a:close/>
              </a:path>
            </a:pathLst>
          </a:custGeom>
          <a:solidFill>
            <a:srgbClr val="67D9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2" name="Freeform 132">
            <a:extLst>
              <a:ext uri="{FF2B5EF4-FFF2-40B4-BE49-F238E27FC236}">
                <a16:creationId xmlns:a16="http://schemas.microsoft.com/office/drawing/2014/main" id="{E76FEFB4-1DCC-5A4F-9031-B12E6ED562FE}"/>
              </a:ext>
            </a:extLst>
          </p:cNvPr>
          <p:cNvSpPr>
            <a:spLocks/>
          </p:cNvSpPr>
          <p:nvPr/>
        </p:nvSpPr>
        <p:spPr bwMode="auto">
          <a:xfrm>
            <a:off x="3527425" y="2266950"/>
            <a:ext cx="368300" cy="211138"/>
          </a:xfrm>
          <a:custGeom>
            <a:avLst/>
            <a:gdLst>
              <a:gd name="T0" fmla="*/ 0 w 232"/>
              <a:gd name="T1" fmla="*/ 125 h 133"/>
              <a:gd name="T2" fmla="*/ 0 w 232"/>
              <a:gd name="T3" fmla="*/ 125 h 133"/>
              <a:gd name="T4" fmla="*/ 8 w 232"/>
              <a:gd name="T5" fmla="*/ 114 h 133"/>
              <a:gd name="T6" fmla="*/ 15 w 232"/>
              <a:gd name="T7" fmla="*/ 106 h 133"/>
              <a:gd name="T8" fmla="*/ 15 w 232"/>
              <a:gd name="T9" fmla="*/ 97 h 133"/>
              <a:gd name="T10" fmla="*/ 22 w 232"/>
              <a:gd name="T11" fmla="*/ 89 h 133"/>
              <a:gd name="T12" fmla="*/ 29 w 232"/>
              <a:gd name="T13" fmla="*/ 72 h 133"/>
              <a:gd name="T14" fmla="*/ 36 w 232"/>
              <a:gd name="T15" fmla="*/ 61 h 133"/>
              <a:gd name="T16" fmla="*/ 53 w 232"/>
              <a:gd name="T17" fmla="*/ 53 h 133"/>
              <a:gd name="T18" fmla="*/ 67 w 232"/>
              <a:gd name="T19" fmla="*/ 44 h 133"/>
              <a:gd name="T20" fmla="*/ 74 w 232"/>
              <a:gd name="T21" fmla="*/ 36 h 133"/>
              <a:gd name="T22" fmla="*/ 90 w 232"/>
              <a:gd name="T23" fmla="*/ 28 h 133"/>
              <a:gd name="T24" fmla="*/ 112 w 232"/>
              <a:gd name="T25" fmla="*/ 19 h 133"/>
              <a:gd name="T26" fmla="*/ 126 w 232"/>
              <a:gd name="T27" fmla="*/ 8 h 133"/>
              <a:gd name="T28" fmla="*/ 157 w 232"/>
              <a:gd name="T29" fmla="*/ 8 h 133"/>
              <a:gd name="T30" fmla="*/ 180 w 232"/>
              <a:gd name="T31" fmla="*/ 0 h 133"/>
              <a:gd name="T32" fmla="*/ 202 w 232"/>
              <a:gd name="T33" fmla="*/ 0 h 133"/>
              <a:gd name="T34" fmla="*/ 209 w 232"/>
              <a:gd name="T35" fmla="*/ 0 h 133"/>
              <a:gd name="T36" fmla="*/ 216 w 232"/>
              <a:gd name="T37" fmla="*/ 0 h 133"/>
              <a:gd name="T38" fmla="*/ 225 w 232"/>
              <a:gd name="T39" fmla="*/ 0 h 133"/>
              <a:gd name="T40" fmla="*/ 225 w 232"/>
              <a:gd name="T41" fmla="*/ 0 h 133"/>
              <a:gd name="T42" fmla="*/ 225 w 232"/>
              <a:gd name="T43" fmla="*/ 0 h 133"/>
              <a:gd name="T44" fmla="*/ 232 w 232"/>
              <a:gd name="T45" fmla="*/ 0 h 133"/>
              <a:gd name="T46" fmla="*/ 216 w 232"/>
              <a:gd name="T47" fmla="*/ 8 h 133"/>
              <a:gd name="T48" fmla="*/ 209 w 232"/>
              <a:gd name="T49" fmla="*/ 28 h 133"/>
              <a:gd name="T50" fmla="*/ 202 w 232"/>
              <a:gd name="T51" fmla="*/ 44 h 133"/>
              <a:gd name="T52" fmla="*/ 194 w 232"/>
              <a:gd name="T53" fmla="*/ 53 h 133"/>
              <a:gd name="T54" fmla="*/ 180 w 232"/>
              <a:gd name="T55" fmla="*/ 72 h 133"/>
              <a:gd name="T56" fmla="*/ 171 w 232"/>
              <a:gd name="T57" fmla="*/ 80 h 133"/>
              <a:gd name="T58" fmla="*/ 164 w 232"/>
              <a:gd name="T59" fmla="*/ 89 h 133"/>
              <a:gd name="T60" fmla="*/ 157 w 232"/>
              <a:gd name="T61" fmla="*/ 97 h 133"/>
              <a:gd name="T62" fmla="*/ 149 w 232"/>
              <a:gd name="T63" fmla="*/ 97 h 133"/>
              <a:gd name="T64" fmla="*/ 142 w 232"/>
              <a:gd name="T65" fmla="*/ 106 h 133"/>
              <a:gd name="T66" fmla="*/ 142 w 232"/>
              <a:gd name="T67" fmla="*/ 106 h 133"/>
              <a:gd name="T68" fmla="*/ 135 w 232"/>
              <a:gd name="T69" fmla="*/ 114 h 133"/>
              <a:gd name="T70" fmla="*/ 126 w 232"/>
              <a:gd name="T71" fmla="*/ 114 h 133"/>
              <a:gd name="T72" fmla="*/ 126 w 232"/>
              <a:gd name="T73" fmla="*/ 114 h 133"/>
              <a:gd name="T74" fmla="*/ 119 w 232"/>
              <a:gd name="T75" fmla="*/ 125 h 133"/>
              <a:gd name="T76" fmla="*/ 112 w 232"/>
              <a:gd name="T77" fmla="*/ 125 h 133"/>
              <a:gd name="T78" fmla="*/ 105 w 232"/>
              <a:gd name="T79" fmla="*/ 125 h 133"/>
              <a:gd name="T80" fmla="*/ 90 w 232"/>
              <a:gd name="T81" fmla="*/ 133 h 133"/>
              <a:gd name="T82" fmla="*/ 81 w 232"/>
              <a:gd name="T83" fmla="*/ 133 h 133"/>
              <a:gd name="T84" fmla="*/ 67 w 232"/>
              <a:gd name="T85" fmla="*/ 133 h 133"/>
              <a:gd name="T86" fmla="*/ 53 w 232"/>
              <a:gd name="T87" fmla="*/ 133 h 133"/>
              <a:gd name="T88" fmla="*/ 36 w 232"/>
              <a:gd name="T89" fmla="*/ 133 h 133"/>
              <a:gd name="T90" fmla="*/ 22 w 232"/>
              <a:gd name="T91" fmla="*/ 133 h 133"/>
              <a:gd name="T92" fmla="*/ 0 w 232"/>
              <a:gd name="T93" fmla="*/ 125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133"/>
              <a:gd name="T143" fmla="*/ 232 w 232"/>
              <a:gd name="T144" fmla="*/ 133 h 1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133">
                <a:moveTo>
                  <a:pt x="0" y="125"/>
                </a:moveTo>
                <a:lnTo>
                  <a:pt x="0" y="125"/>
                </a:lnTo>
                <a:lnTo>
                  <a:pt x="8" y="114"/>
                </a:lnTo>
                <a:lnTo>
                  <a:pt x="15" y="106"/>
                </a:lnTo>
                <a:lnTo>
                  <a:pt x="15" y="97"/>
                </a:lnTo>
                <a:lnTo>
                  <a:pt x="22" y="89"/>
                </a:lnTo>
                <a:lnTo>
                  <a:pt x="29" y="72"/>
                </a:lnTo>
                <a:lnTo>
                  <a:pt x="36" y="61"/>
                </a:lnTo>
                <a:lnTo>
                  <a:pt x="53" y="53"/>
                </a:lnTo>
                <a:lnTo>
                  <a:pt x="67" y="44"/>
                </a:lnTo>
                <a:lnTo>
                  <a:pt x="74" y="36"/>
                </a:lnTo>
                <a:lnTo>
                  <a:pt x="90" y="28"/>
                </a:lnTo>
                <a:lnTo>
                  <a:pt x="112" y="19"/>
                </a:lnTo>
                <a:lnTo>
                  <a:pt x="126" y="8"/>
                </a:lnTo>
                <a:lnTo>
                  <a:pt x="157" y="8"/>
                </a:lnTo>
                <a:lnTo>
                  <a:pt x="180" y="0"/>
                </a:lnTo>
                <a:lnTo>
                  <a:pt x="202" y="0"/>
                </a:lnTo>
                <a:lnTo>
                  <a:pt x="209" y="0"/>
                </a:lnTo>
                <a:lnTo>
                  <a:pt x="216" y="0"/>
                </a:lnTo>
                <a:lnTo>
                  <a:pt x="225" y="0"/>
                </a:lnTo>
                <a:lnTo>
                  <a:pt x="232" y="0"/>
                </a:lnTo>
                <a:lnTo>
                  <a:pt x="216" y="8"/>
                </a:lnTo>
                <a:lnTo>
                  <a:pt x="209" y="28"/>
                </a:lnTo>
                <a:lnTo>
                  <a:pt x="202" y="44"/>
                </a:lnTo>
                <a:lnTo>
                  <a:pt x="194" y="53"/>
                </a:lnTo>
                <a:lnTo>
                  <a:pt x="180" y="72"/>
                </a:lnTo>
                <a:lnTo>
                  <a:pt x="171" y="80"/>
                </a:lnTo>
                <a:lnTo>
                  <a:pt x="164" y="89"/>
                </a:lnTo>
                <a:lnTo>
                  <a:pt x="157" y="97"/>
                </a:lnTo>
                <a:lnTo>
                  <a:pt x="149" y="97"/>
                </a:lnTo>
                <a:lnTo>
                  <a:pt x="142" y="106"/>
                </a:lnTo>
                <a:lnTo>
                  <a:pt x="135" y="114"/>
                </a:lnTo>
                <a:lnTo>
                  <a:pt x="126" y="114"/>
                </a:lnTo>
                <a:lnTo>
                  <a:pt x="119" y="125"/>
                </a:lnTo>
                <a:lnTo>
                  <a:pt x="112" y="125"/>
                </a:lnTo>
                <a:lnTo>
                  <a:pt x="105" y="125"/>
                </a:lnTo>
                <a:lnTo>
                  <a:pt x="90" y="133"/>
                </a:lnTo>
                <a:lnTo>
                  <a:pt x="81" y="133"/>
                </a:lnTo>
                <a:lnTo>
                  <a:pt x="67" y="133"/>
                </a:lnTo>
                <a:lnTo>
                  <a:pt x="53" y="133"/>
                </a:lnTo>
                <a:lnTo>
                  <a:pt x="36" y="133"/>
                </a:lnTo>
                <a:lnTo>
                  <a:pt x="22" y="133"/>
                </a:lnTo>
                <a:lnTo>
                  <a:pt x="0" y="125"/>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3" name="Freeform 133">
            <a:extLst>
              <a:ext uri="{FF2B5EF4-FFF2-40B4-BE49-F238E27FC236}">
                <a16:creationId xmlns:a16="http://schemas.microsoft.com/office/drawing/2014/main" id="{65F10628-85F0-6A43-B3AF-9420ABA7C762}"/>
              </a:ext>
            </a:extLst>
          </p:cNvPr>
          <p:cNvSpPr>
            <a:spLocks/>
          </p:cNvSpPr>
          <p:nvPr/>
        </p:nvSpPr>
        <p:spPr bwMode="auto">
          <a:xfrm>
            <a:off x="3611563" y="2279650"/>
            <a:ext cx="165100" cy="168275"/>
          </a:xfrm>
          <a:custGeom>
            <a:avLst/>
            <a:gdLst>
              <a:gd name="T0" fmla="*/ 52 w 104"/>
              <a:gd name="T1" fmla="*/ 106 h 106"/>
              <a:gd name="T2" fmla="*/ 66 w 104"/>
              <a:gd name="T3" fmla="*/ 106 h 106"/>
              <a:gd name="T4" fmla="*/ 73 w 104"/>
              <a:gd name="T5" fmla="*/ 106 h 106"/>
              <a:gd name="T6" fmla="*/ 82 w 104"/>
              <a:gd name="T7" fmla="*/ 98 h 106"/>
              <a:gd name="T8" fmla="*/ 89 w 104"/>
              <a:gd name="T9" fmla="*/ 89 h 106"/>
              <a:gd name="T10" fmla="*/ 96 w 104"/>
              <a:gd name="T11" fmla="*/ 81 h 106"/>
              <a:gd name="T12" fmla="*/ 104 w 104"/>
              <a:gd name="T13" fmla="*/ 72 h 106"/>
              <a:gd name="T14" fmla="*/ 104 w 104"/>
              <a:gd name="T15" fmla="*/ 53 h 106"/>
              <a:gd name="T16" fmla="*/ 104 w 104"/>
              <a:gd name="T17" fmla="*/ 45 h 106"/>
              <a:gd name="T18" fmla="*/ 104 w 104"/>
              <a:gd name="T19" fmla="*/ 36 h 106"/>
              <a:gd name="T20" fmla="*/ 104 w 104"/>
              <a:gd name="T21" fmla="*/ 20 h 106"/>
              <a:gd name="T22" fmla="*/ 104 w 104"/>
              <a:gd name="T23" fmla="*/ 20 h 106"/>
              <a:gd name="T24" fmla="*/ 96 w 104"/>
              <a:gd name="T25" fmla="*/ 11 h 106"/>
              <a:gd name="T26" fmla="*/ 96 w 104"/>
              <a:gd name="T27" fmla="*/ 0 h 106"/>
              <a:gd name="T28" fmla="*/ 89 w 104"/>
              <a:gd name="T29" fmla="*/ 0 h 106"/>
              <a:gd name="T30" fmla="*/ 82 w 104"/>
              <a:gd name="T31" fmla="*/ 0 h 106"/>
              <a:gd name="T32" fmla="*/ 66 w 104"/>
              <a:gd name="T33" fmla="*/ 0 h 106"/>
              <a:gd name="T34" fmla="*/ 59 w 104"/>
              <a:gd name="T35" fmla="*/ 0 h 106"/>
              <a:gd name="T36" fmla="*/ 44 w 104"/>
              <a:gd name="T37" fmla="*/ 11 h 106"/>
              <a:gd name="T38" fmla="*/ 37 w 104"/>
              <a:gd name="T39" fmla="*/ 20 h 106"/>
              <a:gd name="T40" fmla="*/ 21 w 104"/>
              <a:gd name="T41" fmla="*/ 20 h 106"/>
              <a:gd name="T42" fmla="*/ 14 w 104"/>
              <a:gd name="T43" fmla="*/ 28 h 106"/>
              <a:gd name="T44" fmla="*/ 7 w 104"/>
              <a:gd name="T45" fmla="*/ 36 h 106"/>
              <a:gd name="T46" fmla="*/ 0 w 104"/>
              <a:gd name="T47" fmla="*/ 45 h 106"/>
              <a:gd name="T48" fmla="*/ 0 w 104"/>
              <a:gd name="T49" fmla="*/ 45 h 106"/>
              <a:gd name="T50" fmla="*/ 0 w 104"/>
              <a:gd name="T51" fmla="*/ 53 h 106"/>
              <a:gd name="T52" fmla="*/ 0 w 104"/>
              <a:gd name="T53" fmla="*/ 72 h 106"/>
              <a:gd name="T54" fmla="*/ 7 w 104"/>
              <a:gd name="T55" fmla="*/ 81 h 106"/>
              <a:gd name="T56" fmla="*/ 14 w 104"/>
              <a:gd name="T57" fmla="*/ 89 h 106"/>
              <a:gd name="T58" fmla="*/ 21 w 104"/>
              <a:gd name="T59" fmla="*/ 98 h 106"/>
              <a:gd name="T60" fmla="*/ 28 w 104"/>
              <a:gd name="T61" fmla="*/ 106 h 106"/>
              <a:gd name="T62" fmla="*/ 44 w 104"/>
              <a:gd name="T63" fmla="*/ 106 h 106"/>
              <a:gd name="T64" fmla="*/ 52 w 104"/>
              <a:gd name="T65" fmla="*/ 106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2" y="106"/>
                </a:moveTo>
                <a:lnTo>
                  <a:pt x="66" y="106"/>
                </a:lnTo>
                <a:lnTo>
                  <a:pt x="73" y="106"/>
                </a:lnTo>
                <a:lnTo>
                  <a:pt x="82" y="98"/>
                </a:lnTo>
                <a:lnTo>
                  <a:pt x="89" y="89"/>
                </a:lnTo>
                <a:lnTo>
                  <a:pt x="96" y="81"/>
                </a:lnTo>
                <a:lnTo>
                  <a:pt x="104" y="72"/>
                </a:lnTo>
                <a:lnTo>
                  <a:pt x="104" y="53"/>
                </a:lnTo>
                <a:lnTo>
                  <a:pt x="104" y="45"/>
                </a:lnTo>
                <a:lnTo>
                  <a:pt x="104" y="36"/>
                </a:lnTo>
                <a:lnTo>
                  <a:pt x="104" y="20"/>
                </a:lnTo>
                <a:lnTo>
                  <a:pt x="96" y="11"/>
                </a:lnTo>
                <a:lnTo>
                  <a:pt x="96" y="0"/>
                </a:lnTo>
                <a:lnTo>
                  <a:pt x="89" y="0"/>
                </a:lnTo>
                <a:lnTo>
                  <a:pt x="82" y="0"/>
                </a:lnTo>
                <a:lnTo>
                  <a:pt x="66" y="0"/>
                </a:lnTo>
                <a:lnTo>
                  <a:pt x="59" y="0"/>
                </a:lnTo>
                <a:lnTo>
                  <a:pt x="44" y="11"/>
                </a:lnTo>
                <a:lnTo>
                  <a:pt x="37" y="20"/>
                </a:lnTo>
                <a:lnTo>
                  <a:pt x="21" y="20"/>
                </a:lnTo>
                <a:lnTo>
                  <a:pt x="14" y="28"/>
                </a:lnTo>
                <a:lnTo>
                  <a:pt x="7" y="36"/>
                </a:lnTo>
                <a:lnTo>
                  <a:pt x="0" y="45"/>
                </a:lnTo>
                <a:lnTo>
                  <a:pt x="0" y="53"/>
                </a:lnTo>
                <a:lnTo>
                  <a:pt x="0" y="72"/>
                </a:lnTo>
                <a:lnTo>
                  <a:pt x="7" y="81"/>
                </a:lnTo>
                <a:lnTo>
                  <a:pt x="14" y="89"/>
                </a:lnTo>
                <a:lnTo>
                  <a:pt x="21" y="98"/>
                </a:lnTo>
                <a:lnTo>
                  <a:pt x="28" y="106"/>
                </a:lnTo>
                <a:lnTo>
                  <a:pt x="44" y="106"/>
                </a:lnTo>
                <a:lnTo>
                  <a:pt x="52" y="10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4" name="Freeform 134">
            <a:extLst>
              <a:ext uri="{FF2B5EF4-FFF2-40B4-BE49-F238E27FC236}">
                <a16:creationId xmlns:a16="http://schemas.microsoft.com/office/drawing/2014/main" id="{CA2C575F-58C1-7A4C-9994-6F7521E4E0C7}"/>
              </a:ext>
            </a:extLst>
          </p:cNvPr>
          <p:cNvSpPr>
            <a:spLocks/>
          </p:cNvSpPr>
          <p:nvPr/>
        </p:nvSpPr>
        <p:spPr bwMode="auto">
          <a:xfrm>
            <a:off x="3622675" y="2297113"/>
            <a:ext cx="153988" cy="150812"/>
          </a:xfrm>
          <a:custGeom>
            <a:avLst/>
            <a:gdLst>
              <a:gd name="T0" fmla="*/ 52 w 97"/>
              <a:gd name="T1" fmla="*/ 95 h 95"/>
              <a:gd name="T2" fmla="*/ 45 w 97"/>
              <a:gd name="T3" fmla="*/ 95 h 95"/>
              <a:gd name="T4" fmla="*/ 30 w 97"/>
              <a:gd name="T5" fmla="*/ 87 h 95"/>
              <a:gd name="T6" fmla="*/ 21 w 97"/>
              <a:gd name="T7" fmla="*/ 87 h 95"/>
              <a:gd name="T8" fmla="*/ 14 w 97"/>
              <a:gd name="T9" fmla="*/ 78 h 95"/>
              <a:gd name="T10" fmla="*/ 7 w 97"/>
              <a:gd name="T11" fmla="*/ 70 h 95"/>
              <a:gd name="T12" fmla="*/ 7 w 97"/>
              <a:gd name="T13" fmla="*/ 61 h 95"/>
              <a:gd name="T14" fmla="*/ 0 w 97"/>
              <a:gd name="T15" fmla="*/ 53 h 95"/>
              <a:gd name="T16" fmla="*/ 0 w 97"/>
              <a:gd name="T17" fmla="*/ 34 h 95"/>
              <a:gd name="T18" fmla="*/ 7 w 97"/>
              <a:gd name="T19" fmla="*/ 34 h 95"/>
              <a:gd name="T20" fmla="*/ 7 w 97"/>
              <a:gd name="T21" fmla="*/ 25 h 95"/>
              <a:gd name="T22" fmla="*/ 14 w 97"/>
              <a:gd name="T23" fmla="*/ 25 h 95"/>
              <a:gd name="T24" fmla="*/ 21 w 97"/>
              <a:gd name="T25" fmla="*/ 17 h 95"/>
              <a:gd name="T26" fmla="*/ 30 w 97"/>
              <a:gd name="T27" fmla="*/ 9 h 95"/>
              <a:gd name="T28" fmla="*/ 45 w 97"/>
              <a:gd name="T29" fmla="*/ 9 h 95"/>
              <a:gd name="T30" fmla="*/ 52 w 97"/>
              <a:gd name="T31" fmla="*/ 0 h 95"/>
              <a:gd name="T32" fmla="*/ 66 w 97"/>
              <a:gd name="T33" fmla="*/ 0 h 95"/>
              <a:gd name="T34" fmla="*/ 75 w 97"/>
              <a:gd name="T35" fmla="*/ 0 h 95"/>
              <a:gd name="T36" fmla="*/ 82 w 97"/>
              <a:gd name="T37" fmla="*/ 0 h 95"/>
              <a:gd name="T38" fmla="*/ 82 w 97"/>
              <a:gd name="T39" fmla="*/ 0 h 95"/>
              <a:gd name="T40" fmla="*/ 89 w 97"/>
              <a:gd name="T41" fmla="*/ 9 h 95"/>
              <a:gd name="T42" fmla="*/ 97 w 97"/>
              <a:gd name="T43" fmla="*/ 9 h 95"/>
              <a:gd name="T44" fmla="*/ 97 w 97"/>
              <a:gd name="T45" fmla="*/ 17 h 95"/>
              <a:gd name="T46" fmla="*/ 97 w 97"/>
              <a:gd name="T47" fmla="*/ 25 h 95"/>
              <a:gd name="T48" fmla="*/ 97 w 97"/>
              <a:gd name="T49" fmla="*/ 34 h 95"/>
              <a:gd name="T50" fmla="*/ 97 w 97"/>
              <a:gd name="T51" fmla="*/ 53 h 95"/>
              <a:gd name="T52" fmla="*/ 89 w 97"/>
              <a:gd name="T53" fmla="*/ 61 h 95"/>
              <a:gd name="T54" fmla="*/ 89 w 97"/>
              <a:gd name="T55" fmla="*/ 70 h 95"/>
              <a:gd name="T56" fmla="*/ 82 w 97"/>
              <a:gd name="T57" fmla="*/ 78 h 95"/>
              <a:gd name="T58" fmla="*/ 75 w 97"/>
              <a:gd name="T59" fmla="*/ 87 h 95"/>
              <a:gd name="T60" fmla="*/ 66 w 97"/>
              <a:gd name="T61" fmla="*/ 87 h 95"/>
              <a:gd name="T62" fmla="*/ 59 w 97"/>
              <a:gd name="T63" fmla="*/ 95 h 95"/>
              <a:gd name="T64" fmla="*/ 52 w 97"/>
              <a:gd name="T65" fmla="*/ 95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5"/>
              <a:gd name="T101" fmla="*/ 97 w 97"/>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5">
                <a:moveTo>
                  <a:pt x="52" y="95"/>
                </a:moveTo>
                <a:lnTo>
                  <a:pt x="45" y="95"/>
                </a:lnTo>
                <a:lnTo>
                  <a:pt x="30" y="87"/>
                </a:lnTo>
                <a:lnTo>
                  <a:pt x="21" y="87"/>
                </a:lnTo>
                <a:lnTo>
                  <a:pt x="14" y="78"/>
                </a:lnTo>
                <a:lnTo>
                  <a:pt x="7" y="70"/>
                </a:lnTo>
                <a:lnTo>
                  <a:pt x="7" y="61"/>
                </a:lnTo>
                <a:lnTo>
                  <a:pt x="0" y="53"/>
                </a:lnTo>
                <a:lnTo>
                  <a:pt x="0" y="34"/>
                </a:lnTo>
                <a:lnTo>
                  <a:pt x="7" y="34"/>
                </a:lnTo>
                <a:lnTo>
                  <a:pt x="7" y="25"/>
                </a:lnTo>
                <a:lnTo>
                  <a:pt x="14" y="25"/>
                </a:lnTo>
                <a:lnTo>
                  <a:pt x="21" y="17"/>
                </a:lnTo>
                <a:lnTo>
                  <a:pt x="30" y="9"/>
                </a:lnTo>
                <a:lnTo>
                  <a:pt x="45" y="9"/>
                </a:lnTo>
                <a:lnTo>
                  <a:pt x="52" y="0"/>
                </a:lnTo>
                <a:lnTo>
                  <a:pt x="66" y="0"/>
                </a:lnTo>
                <a:lnTo>
                  <a:pt x="75" y="0"/>
                </a:lnTo>
                <a:lnTo>
                  <a:pt x="82" y="0"/>
                </a:lnTo>
                <a:lnTo>
                  <a:pt x="89" y="9"/>
                </a:lnTo>
                <a:lnTo>
                  <a:pt x="97" y="9"/>
                </a:lnTo>
                <a:lnTo>
                  <a:pt x="97" y="17"/>
                </a:lnTo>
                <a:lnTo>
                  <a:pt x="97" y="25"/>
                </a:lnTo>
                <a:lnTo>
                  <a:pt x="97" y="34"/>
                </a:lnTo>
                <a:lnTo>
                  <a:pt x="97" y="53"/>
                </a:lnTo>
                <a:lnTo>
                  <a:pt x="89" y="61"/>
                </a:lnTo>
                <a:lnTo>
                  <a:pt x="89" y="70"/>
                </a:lnTo>
                <a:lnTo>
                  <a:pt x="82" y="78"/>
                </a:lnTo>
                <a:lnTo>
                  <a:pt x="75" y="87"/>
                </a:lnTo>
                <a:lnTo>
                  <a:pt x="66" y="87"/>
                </a:lnTo>
                <a:lnTo>
                  <a:pt x="59" y="95"/>
                </a:lnTo>
                <a:lnTo>
                  <a:pt x="52" y="95"/>
                </a:lnTo>
                <a:close/>
              </a:path>
            </a:pathLst>
          </a:custGeom>
          <a:solidFill>
            <a:srgbClr val="2FBB0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5" name="Freeform 135">
            <a:extLst>
              <a:ext uri="{FF2B5EF4-FFF2-40B4-BE49-F238E27FC236}">
                <a16:creationId xmlns:a16="http://schemas.microsoft.com/office/drawing/2014/main" id="{FE386F49-9233-134E-BF94-D413480B768A}"/>
              </a:ext>
            </a:extLst>
          </p:cNvPr>
          <p:cNvSpPr>
            <a:spLocks/>
          </p:cNvSpPr>
          <p:nvPr/>
        </p:nvSpPr>
        <p:spPr bwMode="auto">
          <a:xfrm>
            <a:off x="3633788" y="2297113"/>
            <a:ext cx="142875" cy="138112"/>
          </a:xfrm>
          <a:custGeom>
            <a:avLst/>
            <a:gdLst>
              <a:gd name="T0" fmla="*/ 45 w 90"/>
              <a:gd name="T1" fmla="*/ 87 h 87"/>
              <a:gd name="T2" fmla="*/ 38 w 90"/>
              <a:gd name="T3" fmla="*/ 87 h 87"/>
              <a:gd name="T4" fmla="*/ 30 w 90"/>
              <a:gd name="T5" fmla="*/ 87 h 87"/>
              <a:gd name="T6" fmla="*/ 14 w 90"/>
              <a:gd name="T7" fmla="*/ 78 h 87"/>
              <a:gd name="T8" fmla="*/ 7 w 90"/>
              <a:gd name="T9" fmla="*/ 70 h 87"/>
              <a:gd name="T10" fmla="*/ 7 w 90"/>
              <a:gd name="T11" fmla="*/ 61 h 87"/>
              <a:gd name="T12" fmla="*/ 0 w 90"/>
              <a:gd name="T13" fmla="*/ 53 h 87"/>
              <a:gd name="T14" fmla="*/ 0 w 90"/>
              <a:gd name="T15" fmla="*/ 42 h 87"/>
              <a:gd name="T16" fmla="*/ 0 w 90"/>
              <a:gd name="T17" fmla="*/ 34 h 87"/>
              <a:gd name="T18" fmla="*/ 0 w 90"/>
              <a:gd name="T19" fmla="*/ 34 h 87"/>
              <a:gd name="T20" fmla="*/ 7 w 90"/>
              <a:gd name="T21" fmla="*/ 25 h 87"/>
              <a:gd name="T22" fmla="*/ 7 w 90"/>
              <a:gd name="T23" fmla="*/ 25 h 87"/>
              <a:gd name="T24" fmla="*/ 14 w 90"/>
              <a:gd name="T25" fmla="*/ 17 h 87"/>
              <a:gd name="T26" fmla="*/ 30 w 90"/>
              <a:gd name="T27" fmla="*/ 9 h 87"/>
              <a:gd name="T28" fmla="*/ 38 w 90"/>
              <a:gd name="T29" fmla="*/ 9 h 87"/>
              <a:gd name="T30" fmla="*/ 45 w 90"/>
              <a:gd name="T31" fmla="*/ 0 h 87"/>
              <a:gd name="T32" fmla="*/ 52 w 90"/>
              <a:gd name="T33" fmla="*/ 0 h 87"/>
              <a:gd name="T34" fmla="*/ 68 w 90"/>
              <a:gd name="T35" fmla="*/ 0 h 87"/>
              <a:gd name="T36" fmla="*/ 68 w 90"/>
              <a:gd name="T37" fmla="*/ 0 h 87"/>
              <a:gd name="T38" fmla="*/ 75 w 90"/>
              <a:gd name="T39" fmla="*/ 0 h 87"/>
              <a:gd name="T40" fmla="*/ 82 w 90"/>
              <a:gd name="T41" fmla="*/ 9 h 87"/>
              <a:gd name="T42" fmla="*/ 82 w 90"/>
              <a:gd name="T43" fmla="*/ 9 h 87"/>
              <a:gd name="T44" fmla="*/ 82 w 90"/>
              <a:gd name="T45" fmla="*/ 17 h 87"/>
              <a:gd name="T46" fmla="*/ 90 w 90"/>
              <a:gd name="T47" fmla="*/ 25 h 87"/>
              <a:gd name="T48" fmla="*/ 90 w 90"/>
              <a:gd name="T49" fmla="*/ 34 h 87"/>
              <a:gd name="T50" fmla="*/ 82 w 90"/>
              <a:gd name="T51" fmla="*/ 42 h 87"/>
              <a:gd name="T52" fmla="*/ 82 w 90"/>
              <a:gd name="T53" fmla="*/ 53 h 87"/>
              <a:gd name="T54" fmla="*/ 82 w 90"/>
              <a:gd name="T55" fmla="*/ 61 h 87"/>
              <a:gd name="T56" fmla="*/ 75 w 90"/>
              <a:gd name="T57" fmla="*/ 70 h 87"/>
              <a:gd name="T58" fmla="*/ 68 w 90"/>
              <a:gd name="T59" fmla="*/ 78 h 87"/>
              <a:gd name="T60" fmla="*/ 59 w 90"/>
              <a:gd name="T61" fmla="*/ 87 h 87"/>
              <a:gd name="T62" fmla="*/ 52 w 90"/>
              <a:gd name="T63" fmla="*/ 87 h 87"/>
              <a:gd name="T64" fmla="*/ 45 w 90"/>
              <a:gd name="T65" fmla="*/ 87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87"/>
              <a:gd name="T101" fmla="*/ 90 w 90"/>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87">
                <a:moveTo>
                  <a:pt x="45" y="87"/>
                </a:moveTo>
                <a:lnTo>
                  <a:pt x="38" y="87"/>
                </a:lnTo>
                <a:lnTo>
                  <a:pt x="30" y="87"/>
                </a:lnTo>
                <a:lnTo>
                  <a:pt x="14" y="78"/>
                </a:lnTo>
                <a:lnTo>
                  <a:pt x="7" y="70"/>
                </a:lnTo>
                <a:lnTo>
                  <a:pt x="7" y="61"/>
                </a:lnTo>
                <a:lnTo>
                  <a:pt x="0" y="53"/>
                </a:lnTo>
                <a:lnTo>
                  <a:pt x="0" y="42"/>
                </a:lnTo>
                <a:lnTo>
                  <a:pt x="0" y="34"/>
                </a:lnTo>
                <a:lnTo>
                  <a:pt x="7" y="25"/>
                </a:lnTo>
                <a:lnTo>
                  <a:pt x="14" y="17"/>
                </a:lnTo>
                <a:lnTo>
                  <a:pt x="30" y="9"/>
                </a:lnTo>
                <a:lnTo>
                  <a:pt x="38" y="9"/>
                </a:lnTo>
                <a:lnTo>
                  <a:pt x="45" y="0"/>
                </a:lnTo>
                <a:lnTo>
                  <a:pt x="52" y="0"/>
                </a:lnTo>
                <a:lnTo>
                  <a:pt x="68" y="0"/>
                </a:lnTo>
                <a:lnTo>
                  <a:pt x="75" y="0"/>
                </a:lnTo>
                <a:lnTo>
                  <a:pt x="82" y="9"/>
                </a:lnTo>
                <a:lnTo>
                  <a:pt x="82" y="17"/>
                </a:lnTo>
                <a:lnTo>
                  <a:pt x="90" y="25"/>
                </a:lnTo>
                <a:lnTo>
                  <a:pt x="90" y="34"/>
                </a:lnTo>
                <a:lnTo>
                  <a:pt x="82" y="42"/>
                </a:lnTo>
                <a:lnTo>
                  <a:pt x="82" y="53"/>
                </a:lnTo>
                <a:lnTo>
                  <a:pt x="82" y="61"/>
                </a:lnTo>
                <a:lnTo>
                  <a:pt x="75" y="70"/>
                </a:lnTo>
                <a:lnTo>
                  <a:pt x="68" y="78"/>
                </a:lnTo>
                <a:lnTo>
                  <a:pt x="59" y="87"/>
                </a:lnTo>
                <a:lnTo>
                  <a:pt x="52" y="87"/>
                </a:lnTo>
                <a:lnTo>
                  <a:pt x="45" y="87"/>
                </a:lnTo>
                <a:close/>
              </a:path>
            </a:pathLst>
          </a:custGeom>
          <a:solidFill>
            <a:srgbClr val="46C51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6" name="Freeform 136">
            <a:extLst>
              <a:ext uri="{FF2B5EF4-FFF2-40B4-BE49-F238E27FC236}">
                <a16:creationId xmlns:a16="http://schemas.microsoft.com/office/drawing/2014/main" id="{63D1F714-5C65-1147-9C95-1E01CE626666}"/>
              </a:ext>
            </a:extLst>
          </p:cNvPr>
          <p:cNvSpPr>
            <a:spLocks/>
          </p:cNvSpPr>
          <p:nvPr/>
        </p:nvSpPr>
        <p:spPr bwMode="auto">
          <a:xfrm>
            <a:off x="3633788" y="2297113"/>
            <a:ext cx="130175" cy="123825"/>
          </a:xfrm>
          <a:custGeom>
            <a:avLst/>
            <a:gdLst>
              <a:gd name="T0" fmla="*/ 45 w 82"/>
              <a:gd name="T1" fmla="*/ 78 h 78"/>
              <a:gd name="T2" fmla="*/ 38 w 82"/>
              <a:gd name="T3" fmla="*/ 78 h 78"/>
              <a:gd name="T4" fmla="*/ 30 w 82"/>
              <a:gd name="T5" fmla="*/ 78 h 78"/>
              <a:gd name="T6" fmla="*/ 23 w 82"/>
              <a:gd name="T7" fmla="*/ 70 h 78"/>
              <a:gd name="T8" fmla="*/ 14 w 82"/>
              <a:gd name="T9" fmla="*/ 70 h 78"/>
              <a:gd name="T10" fmla="*/ 7 w 82"/>
              <a:gd name="T11" fmla="*/ 61 h 78"/>
              <a:gd name="T12" fmla="*/ 7 w 82"/>
              <a:gd name="T13" fmla="*/ 53 h 78"/>
              <a:gd name="T14" fmla="*/ 0 w 82"/>
              <a:gd name="T15" fmla="*/ 42 h 78"/>
              <a:gd name="T16" fmla="*/ 0 w 82"/>
              <a:gd name="T17" fmla="*/ 34 h 78"/>
              <a:gd name="T18" fmla="*/ 7 w 82"/>
              <a:gd name="T19" fmla="*/ 34 h 78"/>
              <a:gd name="T20" fmla="*/ 7 w 82"/>
              <a:gd name="T21" fmla="*/ 25 h 78"/>
              <a:gd name="T22" fmla="*/ 14 w 82"/>
              <a:gd name="T23" fmla="*/ 17 h 78"/>
              <a:gd name="T24" fmla="*/ 23 w 82"/>
              <a:gd name="T25" fmla="*/ 17 h 78"/>
              <a:gd name="T26" fmla="*/ 30 w 82"/>
              <a:gd name="T27" fmla="*/ 9 h 78"/>
              <a:gd name="T28" fmla="*/ 38 w 82"/>
              <a:gd name="T29" fmla="*/ 9 h 78"/>
              <a:gd name="T30" fmla="*/ 45 w 82"/>
              <a:gd name="T31" fmla="*/ 0 h 78"/>
              <a:gd name="T32" fmla="*/ 59 w 82"/>
              <a:gd name="T33" fmla="*/ 0 h 78"/>
              <a:gd name="T34" fmla="*/ 68 w 82"/>
              <a:gd name="T35" fmla="*/ 0 h 78"/>
              <a:gd name="T36" fmla="*/ 68 w 82"/>
              <a:gd name="T37" fmla="*/ 0 h 78"/>
              <a:gd name="T38" fmla="*/ 75 w 82"/>
              <a:gd name="T39" fmla="*/ 0 h 78"/>
              <a:gd name="T40" fmla="*/ 82 w 82"/>
              <a:gd name="T41" fmla="*/ 9 h 78"/>
              <a:gd name="T42" fmla="*/ 82 w 82"/>
              <a:gd name="T43" fmla="*/ 9 h 78"/>
              <a:gd name="T44" fmla="*/ 82 w 82"/>
              <a:gd name="T45" fmla="*/ 17 h 78"/>
              <a:gd name="T46" fmla="*/ 82 w 82"/>
              <a:gd name="T47" fmla="*/ 25 h 78"/>
              <a:gd name="T48" fmla="*/ 82 w 82"/>
              <a:gd name="T49" fmla="*/ 34 h 78"/>
              <a:gd name="T50" fmla="*/ 82 w 82"/>
              <a:gd name="T51" fmla="*/ 42 h 78"/>
              <a:gd name="T52" fmla="*/ 82 w 82"/>
              <a:gd name="T53" fmla="*/ 53 h 78"/>
              <a:gd name="T54" fmla="*/ 75 w 82"/>
              <a:gd name="T55" fmla="*/ 61 h 78"/>
              <a:gd name="T56" fmla="*/ 75 w 82"/>
              <a:gd name="T57" fmla="*/ 70 h 78"/>
              <a:gd name="T58" fmla="*/ 68 w 82"/>
              <a:gd name="T59" fmla="*/ 70 h 78"/>
              <a:gd name="T60" fmla="*/ 59 w 82"/>
              <a:gd name="T61" fmla="*/ 78 h 78"/>
              <a:gd name="T62" fmla="*/ 52 w 82"/>
              <a:gd name="T63" fmla="*/ 78 h 78"/>
              <a:gd name="T64" fmla="*/ 45 w 82"/>
              <a:gd name="T65" fmla="*/ 78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78"/>
              <a:gd name="T101" fmla="*/ 82 w 82"/>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78">
                <a:moveTo>
                  <a:pt x="45" y="78"/>
                </a:moveTo>
                <a:lnTo>
                  <a:pt x="38" y="78"/>
                </a:lnTo>
                <a:lnTo>
                  <a:pt x="30" y="78"/>
                </a:lnTo>
                <a:lnTo>
                  <a:pt x="23" y="70"/>
                </a:lnTo>
                <a:lnTo>
                  <a:pt x="14" y="70"/>
                </a:lnTo>
                <a:lnTo>
                  <a:pt x="7" y="61"/>
                </a:lnTo>
                <a:lnTo>
                  <a:pt x="7" y="53"/>
                </a:lnTo>
                <a:lnTo>
                  <a:pt x="0" y="42"/>
                </a:lnTo>
                <a:lnTo>
                  <a:pt x="0" y="34"/>
                </a:lnTo>
                <a:lnTo>
                  <a:pt x="7" y="34"/>
                </a:lnTo>
                <a:lnTo>
                  <a:pt x="7" y="25"/>
                </a:lnTo>
                <a:lnTo>
                  <a:pt x="14" y="17"/>
                </a:lnTo>
                <a:lnTo>
                  <a:pt x="23" y="17"/>
                </a:lnTo>
                <a:lnTo>
                  <a:pt x="30" y="9"/>
                </a:lnTo>
                <a:lnTo>
                  <a:pt x="38" y="9"/>
                </a:lnTo>
                <a:lnTo>
                  <a:pt x="45" y="0"/>
                </a:lnTo>
                <a:lnTo>
                  <a:pt x="59" y="0"/>
                </a:lnTo>
                <a:lnTo>
                  <a:pt x="68" y="0"/>
                </a:lnTo>
                <a:lnTo>
                  <a:pt x="75" y="0"/>
                </a:lnTo>
                <a:lnTo>
                  <a:pt x="82" y="9"/>
                </a:lnTo>
                <a:lnTo>
                  <a:pt x="82" y="17"/>
                </a:lnTo>
                <a:lnTo>
                  <a:pt x="82" y="25"/>
                </a:lnTo>
                <a:lnTo>
                  <a:pt x="82" y="34"/>
                </a:lnTo>
                <a:lnTo>
                  <a:pt x="82" y="42"/>
                </a:lnTo>
                <a:lnTo>
                  <a:pt x="82" y="53"/>
                </a:lnTo>
                <a:lnTo>
                  <a:pt x="75" y="61"/>
                </a:lnTo>
                <a:lnTo>
                  <a:pt x="75" y="70"/>
                </a:lnTo>
                <a:lnTo>
                  <a:pt x="68" y="70"/>
                </a:lnTo>
                <a:lnTo>
                  <a:pt x="59" y="78"/>
                </a:lnTo>
                <a:lnTo>
                  <a:pt x="52" y="78"/>
                </a:lnTo>
                <a:lnTo>
                  <a:pt x="45" y="78"/>
                </a:lnTo>
                <a:close/>
              </a:path>
            </a:pathLst>
          </a:custGeom>
          <a:solidFill>
            <a:srgbClr val="5ACC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7" name="Freeform 137">
            <a:extLst>
              <a:ext uri="{FF2B5EF4-FFF2-40B4-BE49-F238E27FC236}">
                <a16:creationId xmlns:a16="http://schemas.microsoft.com/office/drawing/2014/main" id="{810161F8-9F84-C242-91DA-6E7520B3E3C4}"/>
              </a:ext>
            </a:extLst>
          </p:cNvPr>
          <p:cNvSpPr>
            <a:spLocks/>
          </p:cNvSpPr>
          <p:nvPr/>
        </p:nvSpPr>
        <p:spPr bwMode="auto">
          <a:xfrm>
            <a:off x="3644900" y="2297113"/>
            <a:ext cx="119063" cy="123825"/>
          </a:xfrm>
          <a:custGeom>
            <a:avLst/>
            <a:gdLst>
              <a:gd name="T0" fmla="*/ 38 w 75"/>
              <a:gd name="T1" fmla="*/ 78 h 78"/>
              <a:gd name="T2" fmla="*/ 31 w 75"/>
              <a:gd name="T3" fmla="*/ 78 h 78"/>
              <a:gd name="T4" fmla="*/ 23 w 75"/>
              <a:gd name="T5" fmla="*/ 70 h 78"/>
              <a:gd name="T6" fmla="*/ 16 w 75"/>
              <a:gd name="T7" fmla="*/ 70 h 78"/>
              <a:gd name="T8" fmla="*/ 7 w 75"/>
              <a:gd name="T9" fmla="*/ 61 h 78"/>
              <a:gd name="T10" fmla="*/ 7 w 75"/>
              <a:gd name="T11" fmla="*/ 53 h 78"/>
              <a:gd name="T12" fmla="*/ 0 w 75"/>
              <a:gd name="T13" fmla="*/ 53 h 78"/>
              <a:gd name="T14" fmla="*/ 0 w 75"/>
              <a:gd name="T15" fmla="*/ 42 h 78"/>
              <a:gd name="T16" fmla="*/ 0 w 75"/>
              <a:gd name="T17" fmla="*/ 34 h 78"/>
              <a:gd name="T18" fmla="*/ 0 w 75"/>
              <a:gd name="T19" fmla="*/ 25 h 78"/>
              <a:gd name="T20" fmla="*/ 0 w 75"/>
              <a:gd name="T21" fmla="*/ 25 h 78"/>
              <a:gd name="T22" fmla="*/ 7 w 75"/>
              <a:gd name="T23" fmla="*/ 17 h 78"/>
              <a:gd name="T24" fmla="*/ 16 w 75"/>
              <a:gd name="T25" fmla="*/ 17 h 78"/>
              <a:gd name="T26" fmla="*/ 23 w 75"/>
              <a:gd name="T27" fmla="*/ 9 h 78"/>
              <a:gd name="T28" fmla="*/ 31 w 75"/>
              <a:gd name="T29" fmla="*/ 9 h 78"/>
              <a:gd name="T30" fmla="*/ 38 w 75"/>
              <a:gd name="T31" fmla="*/ 0 h 78"/>
              <a:gd name="T32" fmla="*/ 45 w 75"/>
              <a:gd name="T33" fmla="*/ 0 h 78"/>
              <a:gd name="T34" fmla="*/ 52 w 75"/>
              <a:gd name="T35" fmla="*/ 0 h 78"/>
              <a:gd name="T36" fmla="*/ 61 w 75"/>
              <a:gd name="T37" fmla="*/ 0 h 78"/>
              <a:gd name="T38" fmla="*/ 68 w 75"/>
              <a:gd name="T39" fmla="*/ 0 h 78"/>
              <a:gd name="T40" fmla="*/ 68 w 75"/>
              <a:gd name="T41" fmla="*/ 9 h 78"/>
              <a:gd name="T42" fmla="*/ 75 w 75"/>
              <a:gd name="T43" fmla="*/ 9 h 78"/>
              <a:gd name="T44" fmla="*/ 75 w 75"/>
              <a:gd name="T45" fmla="*/ 17 h 78"/>
              <a:gd name="T46" fmla="*/ 75 w 75"/>
              <a:gd name="T47" fmla="*/ 25 h 78"/>
              <a:gd name="T48" fmla="*/ 75 w 75"/>
              <a:gd name="T49" fmla="*/ 34 h 78"/>
              <a:gd name="T50" fmla="*/ 75 w 75"/>
              <a:gd name="T51" fmla="*/ 42 h 78"/>
              <a:gd name="T52" fmla="*/ 75 w 75"/>
              <a:gd name="T53" fmla="*/ 53 h 78"/>
              <a:gd name="T54" fmla="*/ 68 w 75"/>
              <a:gd name="T55" fmla="*/ 61 h 78"/>
              <a:gd name="T56" fmla="*/ 68 w 75"/>
              <a:gd name="T57" fmla="*/ 61 h 78"/>
              <a:gd name="T58" fmla="*/ 61 w 75"/>
              <a:gd name="T59" fmla="*/ 70 h 78"/>
              <a:gd name="T60" fmla="*/ 52 w 75"/>
              <a:gd name="T61" fmla="*/ 70 h 78"/>
              <a:gd name="T62" fmla="*/ 45 w 75"/>
              <a:gd name="T63" fmla="*/ 78 h 78"/>
              <a:gd name="T64" fmla="*/ 38 w 75"/>
              <a:gd name="T65" fmla="*/ 78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78"/>
              <a:gd name="T101" fmla="*/ 75 w 75"/>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78">
                <a:moveTo>
                  <a:pt x="38" y="78"/>
                </a:moveTo>
                <a:lnTo>
                  <a:pt x="31" y="78"/>
                </a:lnTo>
                <a:lnTo>
                  <a:pt x="23" y="70"/>
                </a:lnTo>
                <a:lnTo>
                  <a:pt x="16" y="70"/>
                </a:lnTo>
                <a:lnTo>
                  <a:pt x="7" y="61"/>
                </a:lnTo>
                <a:lnTo>
                  <a:pt x="7" y="53"/>
                </a:lnTo>
                <a:lnTo>
                  <a:pt x="0" y="53"/>
                </a:lnTo>
                <a:lnTo>
                  <a:pt x="0" y="42"/>
                </a:lnTo>
                <a:lnTo>
                  <a:pt x="0" y="34"/>
                </a:lnTo>
                <a:lnTo>
                  <a:pt x="0" y="25"/>
                </a:lnTo>
                <a:lnTo>
                  <a:pt x="7" y="17"/>
                </a:lnTo>
                <a:lnTo>
                  <a:pt x="16" y="17"/>
                </a:lnTo>
                <a:lnTo>
                  <a:pt x="23" y="9"/>
                </a:lnTo>
                <a:lnTo>
                  <a:pt x="31" y="9"/>
                </a:lnTo>
                <a:lnTo>
                  <a:pt x="38" y="0"/>
                </a:lnTo>
                <a:lnTo>
                  <a:pt x="45" y="0"/>
                </a:lnTo>
                <a:lnTo>
                  <a:pt x="52" y="0"/>
                </a:lnTo>
                <a:lnTo>
                  <a:pt x="61" y="0"/>
                </a:lnTo>
                <a:lnTo>
                  <a:pt x="68" y="0"/>
                </a:lnTo>
                <a:lnTo>
                  <a:pt x="68" y="9"/>
                </a:lnTo>
                <a:lnTo>
                  <a:pt x="75" y="9"/>
                </a:lnTo>
                <a:lnTo>
                  <a:pt x="75" y="17"/>
                </a:lnTo>
                <a:lnTo>
                  <a:pt x="75" y="25"/>
                </a:lnTo>
                <a:lnTo>
                  <a:pt x="75" y="34"/>
                </a:lnTo>
                <a:lnTo>
                  <a:pt x="75" y="42"/>
                </a:lnTo>
                <a:lnTo>
                  <a:pt x="75" y="53"/>
                </a:lnTo>
                <a:lnTo>
                  <a:pt x="68" y="61"/>
                </a:lnTo>
                <a:lnTo>
                  <a:pt x="61" y="70"/>
                </a:lnTo>
                <a:lnTo>
                  <a:pt x="52" y="70"/>
                </a:lnTo>
                <a:lnTo>
                  <a:pt x="45" y="78"/>
                </a:lnTo>
                <a:lnTo>
                  <a:pt x="38" y="78"/>
                </a:lnTo>
                <a:close/>
              </a:path>
            </a:pathLst>
          </a:custGeom>
          <a:solidFill>
            <a:srgbClr val="6ED4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8" name="Freeform 138">
            <a:extLst>
              <a:ext uri="{FF2B5EF4-FFF2-40B4-BE49-F238E27FC236}">
                <a16:creationId xmlns:a16="http://schemas.microsoft.com/office/drawing/2014/main" id="{9C419006-609B-BB4F-ACD2-3C2FF71BD3E2}"/>
              </a:ext>
            </a:extLst>
          </p:cNvPr>
          <p:cNvSpPr>
            <a:spLocks/>
          </p:cNvSpPr>
          <p:nvPr/>
        </p:nvSpPr>
        <p:spPr bwMode="auto">
          <a:xfrm>
            <a:off x="3644900" y="2297113"/>
            <a:ext cx="119063" cy="111125"/>
          </a:xfrm>
          <a:custGeom>
            <a:avLst/>
            <a:gdLst>
              <a:gd name="T0" fmla="*/ 38 w 75"/>
              <a:gd name="T1" fmla="*/ 70 h 70"/>
              <a:gd name="T2" fmla="*/ 31 w 75"/>
              <a:gd name="T3" fmla="*/ 70 h 70"/>
              <a:gd name="T4" fmla="*/ 23 w 75"/>
              <a:gd name="T5" fmla="*/ 70 h 70"/>
              <a:gd name="T6" fmla="*/ 23 w 75"/>
              <a:gd name="T7" fmla="*/ 61 h 70"/>
              <a:gd name="T8" fmla="*/ 16 w 75"/>
              <a:gd name="T9" fmla="*/ 61 h 70"/>
              <a:gd name="T10" fmla="*/ 7 w 75"/>
              <a:gd name="T11" fmla="*/ 53 h 70"/>
              <a:gd name="T12" fmla="*/ 7 w 75"/>
              <a:gd name="T13" fmla="*/ 42 h 70"/>
              <a:gd name="T14" fmla="*/ 0 w 75"/>
              <a:gd name="T15" fmla="*/ 34 h 70"/>
              <a:gd name="T16" fmla="*/ 0 w 75"/>
              <a:gd name="T17" fmla="*/ 34 h 70"/>
              <a:gd name="T18" fmla="*/ 7 w 75"/>
              <a:gd name="T19" fmla="*/ 25 h 70"/>
              <a:gd name="T20" fmla="*/ 7 w 75"/>
              <a:gd name="T21" fmla="*/ 25 h 70"/>
              <a:gd name="T22" fmla="*/ 16 w 75"/>
              <a:gd name="T23" fmla="*/ 17 h 70"/>
              <a:gd name="T24" fmla="*/ 23 w 75"/>
              <a:gd name="T25" fmla="*/ 17 h 70"/>
              <a:gd name="T26" fmla="*/ 31 w 75"/>
              <a:gd name="T27" fmla="*/ 9 h 70"/>
              <a:gd name="T28" fmla="*/ 38 w 75"/>
              <a:gd name="T29" fmla="*/ 9 h 70"/>
              <a:gd name="T30" fmla="*/ 38 w 75"/>
              <a:gd name="T31" fmla="*/ 0 h 70"/>
              <a:gd name="T32" fmla="*/ 45 w 75"/>
              <a:gd name="T33" fmla="*/ 0 h 70"/>
              <a:gd name="T34" fmla="*/ 52 w 75"/>
              <a:gd name="T35" fmla="*/ 0 h 70"/>
              <a:gd name="T36" fmla="*/ 61 w 75"/>
              <a:gd name="T37" fmla="*/ 0 h 70"/>
              <a:gd name="T38" fmla="*/ 68 w 75"/>
              <a:gd name="T39" fmla="*/ 0 h 70"/>
              <a:gd name="T40" fmla="*/ 68 w 75"/>
              <a:gd name="T41" fmla="*/ 9 h 70"/>
              <a:gd name="T42" fmla="*/ 68 w 75"/>
              <a:gd name="T43" fmla="*/ 9 h 70"/>
              <a:gd name="T44" fmla="*/ 75 w 75"/>
              <a:gd name="T45" fmla="*/ 17 h 70"/>
              <a:gd name="T46" fmla="*/ 75 w 75"/>
              <a:gd name="T47" fmla="*/ 25 h 70"/>
              <a:gd name="T48" fmla="*/ 75 w 75"/>
              <a:gd name="T49" fmla="*/ 34 h 70"/>
              <a:gd name="T50" fmla="*/ 75 w 75"/>
              <a:gd name="T51" fmla="*/ 34 h 70"/>
              <a:gd name="T52" fmla="*/ 68 w 75"/>
              <a:gd name="T53" fmla="*/ 42 h 70"/>
              <a:gd name="T54" fmla="*/ 68 w 75"/>
              <a:gd name="T55" fmla="*/ 53 h 70"/>
              <a:gd name="T56" fmla="*/ 61 w 75"/>
              <a:gd name="T57" fmla="*/ 61 h 70"/>
              <a:gd name="T58" fmla="*/ 61 w 75"/>
              <a:gd name="T59" fmla="*/ 61 h 70"/>
              <a:gd name="T60" fmla="*/ 52 w 75"/>
              <a:gd name="T61" fmla="*/ 70 h 70"/>
              <a:gd name="T62" fmla="*/ 45 w 75"/>
              <a:gd name="T63" fmla="*/ 70 h 70"/>
              <a:gd name="T64" fmla="*/ 38 w 75"/>
              <a:gd name="T65" fmla="*/ 7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70"/>
              <a:gd name="T101" fmla="*/ 75 w 75"/>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70">
                <a:moveTo>
                  <a:pt x="38" y="70"/>
                </a:moveTo>
                <a:lnTo>
                  <a:pt x="31" y="70"/>
                </a:lnTo>
                <a:lnTo>
                  <a:pt x="23" y="70"/>
                </a:lnTo>
                <a:lnTo>
                  <a:pt x="23" y="61"/>
                </a:lnTo>
                <a:lnTo>
                  <a:pt x="16" y="61"/>
                </a:lnTo>
                <a:lnTo>
                  <a:pt x="7" y="53"/>
                </a:lnTo>
                <a:lnTo>
                  <a:pt x="7" y="42"/>
                </a:lnTo>
                <a:lnTo>
                  <a:pt x="0" y="34"/>
                </a:lnTo>
                <a:lnTo>
                  <a:pt x="7" y="25"/>
                </a:lnTo>
                <a:lnTo>
                  <a:pt x="16" y="17"/>
                </a:lnTo>
                <a:lnTo>
                  <a:pt x="23" y="17"/>
                </a:lnTo>
                <a:lnTo>
                  <a:pt x="31" y="9"/>
                </a:lnTo>
                <a:lnTo>
                  <a:pt x="38" y="9"/>
                </a:lnTo>
                <a:lnTo>
                  <a:pt x="38" y="0"/>
                </a:lnTo>
                <a:lnTo>
                  <a:pt x="45" y="0"/>
                </a:lnTo>
                <a:lnTo>
                  <a:pt x="52" y="0"/>
                </a:lnTo>
                <a:lnTo>
                  <a:pt x="61" y="0"/>
                </a:lnTo>
                <a:lnTo>
                  <a:pt x="68" y="0"/>
                </a:lnTo>
                <a:lnTo>
                  <a:pt x="68" y="9"/>
                </a:lnTo>
                <a:lnTo>
                  <a:pt x="75" y="17"/>
                </a:lnTo>
                <a:lnTo>
                  <a:pt x="75" y="25"/>
                </a:lnTo>
                <a:lnTo>
                  <a:pt x="75" y="34"/>
                </a:lnTo>
                <a:lnTo>
                  <a:pt x="68" y="42"/>
                </a:lnTo>
                <a:lnTo>
                  <a:pt x="68" y="53"/>
                </a:lnTo>
                <a:lnTo>
                  <a:pt x="61" y="61"/>
                </a:lnTo>
                <a:lnTo>
                  <a:pt x="52" y="70"/>
                </a:lnTo>
                <a:lnTo>
                  <a:pt x="45" y="70"/>
                </a:lnTo>
                <a:lnTo>
                  <a:pt x="38" y="70"/>
                </a:lnTo>
                <a:close/>
              </a:path>
            </a:pathLst>
          </a:custGeom>
          <a:solidFill>
            <a:srgbClr val="85DE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09" name="Freeform 139">
            <a:extLst>
              <a:ext uri="{FF2B5EF4-FFF2-40B4-BE49-F238E27FC236}">
                <a16:creationId xmlns:a16="http://schemas.microsoft.com/office/drawing/2014/main" id="{727FB68B-AE65-9443-A528-DB86A9CEC02A}"/>
              </a:ext>
            </a:extLst>
          </p:cNvPr>
          <p:cNvSpPr>
            <a:spLocks/>
          </p:cNvSpPr>
          <p:nvPr/>
        </p:nvSpPr>
        <p:spPr bwMode="auto">
          <a:xfrm>
            <a:off x="3656013" y="2297113"/>
            <a:ext cx="96837" cy="111125"/>
          </a:xfrm>
          <a:custGeom>
            <a:avLst/>
            <a:gdLst>
              <a:gd name="T0" fmla="*/ 0 w 61"/>
              <a:gd name="T1" fmla="*/ 25 h 70"/>
              <a:gd name="T2" fmla="*/ 0 w 61"/>
              <a:gd name="T3" fmla="*/ 25 h 70"/>
              <a:gd name="T4" fmla="*/ 0 w 61"/>
              <a:gd name="T5" fmla="*/ 25 h 70"/>
              <a:gd name="T6" fmla="*/ 9 w 61"/>
              <a:gd name="T7" fmla="*/ 17 h 70"/>
              <a:gd name="T8" fmla="*/ 16 w 61"/>
              <a:gd name="T9" fmla="*/ 17 h 70"/>
              <a:gd name="T10" fmla="*/ 24 w 61"/>
              <a:gd name="T11" fmla="*/ 9 h 70"/>
              <a:gd name="T12" fmla="*/ 31 w 61"/>
              <a:gd name="T13" fmla="*/ 9 h 70"/>
              <a:gd name="T14" fmla="*/ 31 w 61"/>
              <a:gd name="T15" fmla="*/ 0 h 70"/>
              <a:gd name="T16" fmla="*/ 38 w 61"/>
              <a:gd name="T17" fmla="*/ 0 h 70"/>
              <a:gd name="T18" fmla="*/ 45 w 61"/>
              <a:gd name="T19" fmla="*/ 0 h 70"/>
              <a:gd name="T20" fmla="*/ 54 w 61"/>
              <a:gd name="T21" fmla="*/ 0 h 70"/>
              <a:gd name="T22" fmla="*/ 54 w 61"/>
              <a:gd name="T23" fmla="*/ 0 h 70"/>
              <a:gd name="T24" fmla="*/ 61 w 61"/>
              <a:gd name="T25" fmla="*/ 9 h 70"/>
              <a:gd name="T26" fmla="*/ 61 w 61"/>
              <a:gd name="T27" fmla="*/ 9 h 70"/>
              <a:gd name="T28" fmla="*/ 61 w 61"/>
              <a:gd name="T29" fmla="*/ 17 h 70"/>
              <a:gd name="T30" fmla="*/ 61 w 61"/>
              <a:gd name="T31" fmla="*/ 17 h 70"/>
              <a:gd name="T32" fmla="*/ 61 w 61"/>
              <a:gd name="T33" fmla="*/ 25 h 70"/>
              <a:gd name="T34" fmla="*/ 61 w 61"/>
              <a:gd name="T35" fmla="*/ 34 h 70"/>
              <a:gd name="T36" fmla="*/ 61 w 61"/>
              <a:gd name="T37" fmla="*/ 42 h 70"/>
              <a:gd name="T38" fmla="*/ 61 w 61"/>
              <a:gd name="T39" fmla="*/ 53 h 70"/>
              <a:gd name="T40" fmla="*/ 54 w 61"/>
              <a:gd name="T41" fmla="*/ 53 h 70"/>
              <a:gd name="T42" fmla="*/ 54 w 61"/>
              <a:gd name="T43" fmla="*/ 61 h 70"/>
              <a:gd name="T44" fmla="*/ 45 w 61"/>
              <a:gd name="T45" fmla="*/ 61 h 70"/>
              <a:gd name="T46" fmla="*/ 38 w 61"/>
              <a:gd name="T47" fmla="*/ 61 h 70"/>
              <a:gd name="T48" fmla="*/ 31 w 61"/>
              <a:gd name="T49" fmla="*/ 70 h 70"/>
              <a:gd name="T50" fmla="*/ 24 w 61"/>
              <a:gd name="T51" fmla="*/ 61 h 70"/>
              <a:gd name="T52" fmla="*/ 24 w 61"/>
              <a:gd name="T53" fmla="*/ 61 h 70"/>
              <a:gd name="T54" fmla="*/ 16 w 61"/>
              <a:gd name="T55" fmla="*/ 61 h 70"/>
              <a:gd name="T56" fmla="*/ 9 w 61"/>
              <a:gd name="T57" fmla="*/ 53 h 70"/>
              <a:gd name="T58" fmla="*/ 0 w 61"/>
              <a:gd name="T59" fmla="*/ 53 h 70"/>
              <a:gd name="T60" fmla="*/ 0 w 61"/>
              <a:gd name="T61" fmla="*/ 42 h 70"/>
              <a:gd name="T62" fmla="*/ 0 w 61"/>
              <a:gd name="T63" fmla="*/ 34 h 70"/>
              <a:gd name="T64" fmla="*/ 0 w 61"/>
              <a:gd name="T65" fmla="*/ 25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70"/>
              <a:gd name="T101" fmla="*/ 61 w 61"/>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70">
                <a:moveTo>
                  <a:pt x="0" y="25"/>
                </a:moveTo>
                <a:lnTo>
                  <a:pt x="0" y="25"/>
                </a:lnTo>
                <a:lnTo>
                  <a:pt x="9" y="17"/>
                </a:lnTo>
                <a:lnTo>
                  <a:pt x="16" y="17"/>
                </a:lnTo>
                <a:lnTo>
                  <a:pt x="24" y="9"/>
                </a:lnTo>
                <a:lnTo>
                  <a:pt x="31" y="9"/>
                </a:lnTo>
                <a:lnTo>
                  <a:pt x="31" y="0"/>
                </a:lnTo>
                <a:lnTo>
                  <a:pt x="38" y="0"/>
                </a:lnTo>
                <a:lnTo>
                  <a:pt x="45" y="0"/>
                </a:lnTo>
                <a:lnTo>
                  <a:pt x="54" y="0"/>
                </a:lnTo>
                <a:lnTo>
                  <a:pt x="61" y="9"/>
                </a:lnTo>
                <a:lnTo>
                  <a:pt x="61" y="17"/>
                </a:lnTo>
                <a:lnTo>
                  <a:pt x="61" y="25"/>
                </a:lnTo>
                <a:lnTo>
                  <a:pt x="61" y="34"/>
                </a:lnTo>
                <a:lnTo>
                  <a:pt x="61" y="42"/>
                </a:lnTo>
                <a:lnTo>
                  <a:pt x="61" y="53"/>
                </a:lnTo>
                <a:lnTo>
                  <a:pt x="54" y="53"/>
                </a:lnTo>
                <a:lnTo>
                  <a:pt x="54" y="61"/>
                </a:lnTo>
                <a:lnTo>
                  <a:pt x="45" y="61"/>
                </a:lnTo>
                <a:lnTo>
                  <a:pt x="38" y="61"/>
                </a:lnTo>
                <a:lnTo>
                  <a:pt x="31" y="70"/>
                </a:lnTo>
                <a:lnTo>
                  <a:pt x="24" y="61"/>
                </a:lnTo>
                <a:lnTo>
                  <a:pt x="16" y="61"/>
                </a:lnTo>
                <a:lnTo>
                  <a:pt x="9" y="53"/>
                </a:lnTo>
                <a:lnTo>
                  <a:pt x="0" y="53"/>
                </a:lnTo>
                <a:lnTo>
                  <a:pt x="0" y="42"/>
                </a:lnTo>
                <a:lnTo>
                  <a:pt x="0" y="34"/>
                </a:lnTo>
                <a:lnTo>
                  <a:pt x="0" y="25"/>
                </a:lnTo>
                <a:close/>
              </a:path>
            </a:pathLst>
          </a:custGeom>
          <a:solidFill>
            <a:srgbClr val="9AE6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0" name="Freeform 140">
            <a:extLst>
              <a:ext uri="{FF2B5EF4-FFF2-40B4-BE49-F238E27FC236}">
                <a16:creationId xmlns:a16="http://schemas.microsoft.com/office/drawing/2014/main" id="{9B4A20E5-1C55-0247-8FBE-5B85F87FEF54}"/>
              </a:ext>
            </a:extLst>
          </p:cNvPr>
          <p:cNvSpPr>
            <a:spLocks/>
          </p:cNvSpPr>
          <p:nvPr/>
        </p:nvSpPr>
        <p:spPr bwMode="auto">
          <a:xfrm>
            <a:off x="3656013" y="2297113"/>
            <a:ext cx="85725" cy="96837"/>
          </a:xfrm>
          <a:custGeom>
            <a:avLst/>
            <a:gdLst>
              <a:gd name="T0" fmla="*/ 31 w 54"/>
              <a:gd name="T1" fmla="*/ 61 h 61"/>
              <a:gd name="T2" fmla="*/ 31 w 54"/>
              <a:gd name="T3" fmla="*/ 61 h 61"/>
              <a:gd name="T4" fmla="*/ 38 w 54"/>
              <a:gd name="T5" fmla="*/ 61 h 61"/>
              <a:gd name="T6" fmla="*/ 38 w 54"/>
              <a:gd name="T7" fmla="*/ 53 h 61"/>
              <a:gd name="T8" fmla="*/ 45 w 54"/>
              <a:gd name="T9" fmla="*/ 53 h 61"/>
              <a:gd name="T10" fmla="*/ 45 w 54"/>
              <a:gd name="T11" fmla="*/ 42 h 61"/>
              <a:gd name="T12" fmla="*/ 54 w 54"/>
              <a:gd name="T13" fmla="*/ 42 h 61"/>
              <a:gd name="T14" fmla="*/ 54 w 54"/>
              <a:gd name="T15" fmla="*/ 34 h 61"/>
              <a:gd name="T16" fmla="*/ 54 w 54"/>
              <a:gd name="T17" fmla="*/ 34 h 61"/>
              <a:gd name="T18" fmla="*/ 54 w 54"/>
              <a:gd name="T19" fmla="*/ 25 h 61"/>
              <a:gd name="T20" fmla="*/ 54 w 54"/>
              <a:gd name="T21" fmla="*/ 17 h 61"/>
              <a:gd name="T22" fmla="*/ 45 w 54"/>
              <a:gd name="T23" fmla="*/ 17 h 61"/>
              <a:gd name="T24" fmla="*/ 45 w 54"/>
              <a:gd name="T25" fmla="*/ 9 h 61"/>
              <a:gd name="T26" fmla="*/ 38 w 54"/>
              <a:gd name="T27" fmla="*/ 9 h 61"/>
              <a:gd name="T28" fmla="*/ 38 w 54"/>
              <a:gd name="T29" fmla="*/ 9 h 61"/>
              <a:gd name="T30" fmla="*/ 31 w 54"/>
              <a:gd name="T31" fmla="*/ 9 h 61"/>
              <a:gd name="T32" fmla="*/ 31 w 54"/>
              <a:gd name="T33" fmla="*/ 0 h 61"/>
              <a:gd name="T34" fmla="*/ 24 w 54"/>
              <a:gd name="T35" fmla="*/ 9 h 61"/>
              <a:gd name="T36" fmla="*/ 16 w 54"/>
              <a:gd name="T37" fmla="*/ 9 h 61"/>
              <a:gd name="T38" fmla="*/ 16 w 54"/>
              <a:gd name="T39" fmla="*/ 9 h 61"/>
              <a:gd name="T40" fmla="*/ 9 w 54"/>
              <a:gd name="T41" fmla="*/ 9 h 61"/>
              <a:gd name="T42" fmla="*/ 9 w 54"/>
              <a:gd name="T43" fmla="*/ 17 h 61"/>
              <a:gd name="T44" fmla="*/ 9 w 54"/>
              <a:gd name="T45" fmla="*/ 17 h 61"/>
              <a:gd name="T46" fmla="*/ 0 w 54"/>
              <a:gd name="T47" fmla="*/ 25 h 61"/>
              <a:gd name="T48" fmla="*/ 0 w 54"/>
              <a:gd name="T49" fmla="*/ 34 h 61"/>
              <a:gd name="T50" fmla="*/ 0 w 54"/>
              <a:gd name="T51" fmla="*/ 34 h 61"/>
              <a:gd name="T52" fmla="*/ 9 w 54"/>
              <a:gd name="T53" fmla="*/ 42 h 61"/>
              <a:gd name="T54" fmla="*/ 9 w 54"/>
              <a:gd name="T55" fmla="*/ 42 h 61"/>
              <a:gd name="T56" fmla="*/ 9 w 54"/>
              <a:gd name="T57" fmla="*/ 53 h 61"/>
              <a:gd name="T58" fmla="*/ 16 w 54"/>
              <a:gd name="T59" fmla="*/ 53 h 61"/>
              <a:gd name="T60" fmla="*/ 16 w 54"/>
              <a:gd name="T61" fmla="*/ 61 h 61"/>
              <a:gd name="T62" fmla="*/ 24 w 54"/>
              <a:gd name="T63" fmla="*/ 61 h 61"/>
              <a:gd name="T64" fmla="*/ 31 w 54"/>
              <a:gd name="T65" fmla="*/ 6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61"/>
              <a:gd name="T101" fmla="*/ 54 w 54"/>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61">
                <a:moveTo>
                  <a:pt x="31" y="61"/>
                </a:moveTo>
                <a:lnTo>
                  <a:pt x="31" y="61"/>
                </a:lnTo>
                <a:lnTo>
                  <a:pt x="38" y="61"/>
                </a:lnTo>
                <a:lnTo>
                  <a:pt x="38" y="53"/>
                </a:lnTo>
                <a:lnTo>
                  <a:pt x="45" y="53"/>
                </a:lnTo>
                <a:lnTo>
                  <a:pt x="45" y="42"/>
                </a:lnTo>
                <a:lnTo>
                  <a:pt x="54" y="42"/>
                </a:lnTo>
                <a:lnTo>
                  <a:pt x="54" y="34"/>
                </a:lnTo>
                <a:lnTo>
                  <a:pt x="54" y="25"/>
                </a:lnTo>
                <a:lnTo>
                  <a:pt x="54" y="17"/>
                </a:lnTo>
                <a:lnTo>
                  <a:pt x="45" y="17"/>
                </a:lnTo>
                <a:lnTo>
                  <a:pt x="45" y="9"/>
                </a:lnTo>
                <a:lnTo>
                  <a:pt x="38" y="9"/>
                </a:lnTo>
                <a:lnTo>
                  <a:pt x="31" y="9"/>
                </a:lnTo>
                <a:lnTo>
                  <a:pt x="31" y="0"/>
                </a:lnTo>
                <a:lnTo>
                  <a:pt x="24" y="9"/>
                </a:lnTo>
                <a:lnTo>
                  <a:pt x="16" y="9"/>
                </a:lnTo>
                <a:lnTo>
                  <a:pt x="9" y="9"/>
                </a:lnTo>
                <a:lnTo>
                  <a:pt x="9" y="17"/>
                </a:lnTo>
                <a:lnTo>
                  <a:pt x="0" y="25"/>
                </a:lnTo>
                <a:lnTo>
                  <a:pt x="0" y="34"/>
                </a:lnTo>
                <a:lnTo>
                  <a:pt x="9" y="42"/>
                </a:lnTo>
                <a:lnTo>
                  <a:pt x="9" y="53"/>
                </a:lnTo>
                <a:lnTo>
                  <a:pt x="16" y="53"/>
                </a:lnTo>
                <a:lnTo>
                  <a:pt x="16" y="61"/>
                </a:lnTo>
                <a:lnTo>
                  <a:pt x="24" y="61"/>
                </a:lnTo>
                <a:lnTo>
                  <a:pt x="31"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1" name="Freeform 141">
            <a:extLst>
              <a:ext uri="{FF2B5EF4-FFF2-40B4-BE49-F238E27FC236}">
                <a16:creationId xmlns:a16="http://schemas.microsoft.com/office/drawing/2014/main" id="{28CF45F6-1D1E-A343-ACF4-C80E8645510D}"/>
              </a:ext>
            </a:extLst>
          </p:cNvPr>
          <p:cNvSpPr>
            <a:spLocks/>
          </p:cNvSpPr>
          <p:nvPr/>
        </p:nvSpPr>
        <p:spPr bwMode="auto">
          <a:xfrm>
            <a:off x="3513138" y="2254250"/>
            <a:ext cx="417512" cy="238125"/>
          </a:xfrm>
          <a:custGeom>
            <a:avLst/>
            <a:gdLst>
              <a:gd name="T0" fmla="*/ 17 w 263"/>
              <a:gd name="T1" fmla="*/ 141 h 150"/>
              <a:gd name="T2" fmla="*/ 9 w 263"/>
              <a:gd name="T3" fmla="*/ 150 h 150"/>
              <a:gd name="T4" fmla="*/ 0 w 263"/>
              <a:gd name="T5" fmla="*/ 150 h 150"/>
              <a:gd name="T6" fmla="*/ 0 w 263"/>
              <a:gd name="T7" fmla="*/ 141 h 150"/>
              <a:gd name="T8" fmla="*/ 9 w 263"/>
              <a:gd name="T9" fmla="*/ 133 h 150"/>
              <a:gd name="T10" fmla="*/ 17 w 263"/>
              <a:gd name="T11" fmla="*/ 114 h 150"/>
              <a:gd name="T12" fmla="*/ 31 w 263"/>
              <a:gd name="T13" fmla="*/ 88 h 150"/>
              <a:gd name="T14" fmla="*/ 45 w 263"/>
              <a:gd name="T15" fmla="*/ 69 h 150"/>
              <a:gd name="T16" fmla="*/ 69 w 263"/>
              <a:gd name="T17" fmla="*/ 52 h 150"/>
              <a:gd name="T18" fmla="*/ 76 w 263"/>
              <a:gd name="T19" fmla="*/ 52 h 150"/>
              <a:gd name="T20" fmla="*/ 83 w 263"/>
              <a:gd name="T21" fmla="*/ 44 h 150"/>
              <a:gd name="T22" fmla="*/ 90 w 263"/>
              <a:gd name="T23" fmla="*/ 36 h 150"/>
              <a:gd name="T24" fmla="*/ 106 w 263"/>
              <a:gd name="T25" fmla="*/ 27 h 150"/>
              <a:gd name="T26" fmla="*/ 121 w 263"/>
              <a:gd name="T27" fmla="*/ 16 h 150"/>
              <a:gd name="T28" fmla="*/ 135 w 263"/>
              <a:gd name="T29" fmla="*/ 16 h 150"/>
              <a:gd name="T30" fmla="*/ 151 w 263"/>
              <a:gd name="T31" fmla="*/ 8 h 150"/>
              <a:gd name="T32" fmla="*/ 173 w 263"/>
              <a:gd name="T33" fmla="*/ 8 h 150"/>
              <a:gd name="T34" fmla="*/ 203 w 263"/>
              <a:gd name="T35" fmla="*/ 8 h 150"/>
              <a:gd name="T36" fmla="*/ 225 w 263"/>
              <a:gd name="T37" fmla="*/ 8 h 150"/>
              <a:gd name="T38" fmla="*/ 241 w 263"/>
              <a:gd name="T39" fmla="*/ 0 h 150"/>
              <a:gd name="T40" fmla="*/ 248 w 263"/>
              <a:gd name="T41" fmla="*/ 0 h 150"/>
              <a:gd name="T42" fmla="*/ 255 w 263"/>
              <a:gd name="T43" fmla="*/ 0 h 150"/>
              <a:gd name="T44" fmla="*/ 263 w 263"/>
              <a:gd name="T45" fmla="*/ 0 h 150"/>
              <a:gd name="T46" fmla="*/ 263 w 263"/>
              <a:gd name="T47" fmla="*/ 0 h 150"/>
              <a:gd name="T48" fmla="*/ 255 w 263"/>
              <a:gd name="T49" fmla="*/ 0 h 150"/>
              <a:gd name="T50" fmla="*/ 248 w 263"/>
              <a:gd name="T51" fmla="*/ 8 h 150"/>
              <a:gd name="T52" fmla="*/ 241 w 263"/>
              <a:gd name="T53" fmla="*/ 8 h 150"/>
              <a:gd name="T54" fmla="*/ 218 w 263"/>
              <a:gd name="T55" fmla="*/ 8 h 150"/>
              <a:gd name="T56" fmla="*/ 203 w 263"/>
              <a:gd name="T57" fmla="*/ 8 h 150"/>
              <a:gd name="T58" fmla="*/ 196 w 263"/>
              <a:gd name="T59" fmla="*/ 16 h 150"/>
              <a:gd name="T60" fmla="*/ 180 w 263"/>
              <a:gd name="T61" fmla="*/ 16 h 150"/>
              <a:gd name="T62" fmla="*/ 166 w 263"/>
              <a:gd name="T63" fmla="*/ 16 h 150"/>
              <a:gd name="T64" fmla="*/ 158 w 263"/>
              <a:gd name="T65" fmla="*/ 16 h 150"/>
              <a:gd name="T66" fmla="*/ 144 w 263"/>
              <a:gd name="T67" fmla="*/ 27 h 150"/>
              <a:gd name="T68" fmla="*/ 135 w 263"/>
              <a:gd name="T69" fmla="*/ 27 h 150"/>
              <a:gd name="T70" fmla="*/ 121 w 263"/>
              <a:gd name="T71" fmla="*/ 36 h 150"/>
              <a:gd name="T72" fmla="*/ 106 w 263"/>
              <a:gd name="T73" fmla="*/ 36 h 150"/>
              <a:gd name="T74" fmla="*/ 90 w 263"/>
              <a:gd name="T75" fmla="*/ 44 h 150"/>
              <a:gd name="T76" fmla="*/ 76 w 263"/>
              <a:gd name="T77" fmla="*/ 61 h 150"/>
              <a:gd name="T78" fmla="*/ 62 w 263"/>
              <a:gd name="T79" fmla="*/ 69 h 150"/>
              <a:gd name="T80" fmla="*/ 38 w 263"/>
              <a:gd name="T81" fmla="*/ 97 h 150"/>
              <a:gd name="T82" fmla="*/ 24 w 263"/>
              <a:gd name="T83" fmla="*/ 114 h 150"/>
              <a:gd name="T84" fmla="*/ 17 w 263"/>
              <a:gd name="T85" fmla="*/ 122 h 150"/>
              <a:gd name="T86" fmla="*/ 17 w 263"/>
              <a:gd name="T87" fmla="*/ 133 h 150"/>
              <a:gd name="T88" fmla="*/ 17 w 263"/>
              <a:gd name="T89" fmla="*/ 141 h 150"/>
              <a:gd name="T90" fmla="*/ 24 w 263"/>
              <a:gd name="T91" fmla="*/ 141 h 150"/>
              <a:gd name="T92" fmla="*/ 24 w 263"/>
              <a:gd name="T93" fmla="*/ 141 h 150"/>
              <a:gd name="T94" fmla="*/ 31 w 263"/>
              <a:gd name="T95" fmla="*/ 141 h 150"/>
              <a:gd name="T96" fmla="*/ 31 w 263"/>
              <a:gd name="T97" fmla="*/ 141 h 150"/>
              <a:gd name="T98" fmla="*/ 24 w 263"/>
              <a:gd name="T99" fmla="*/ 141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3"/>
              <a:gd name="T151" fmla="*/ 0 h 150"/>
              <a:gd name="T152" fmla="*/ 263 w 263"/>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3" h="150">
                <a:moveTo>
                  <a:pt x="24" y="141"/>
                </a:moveTo>
                <a:lnTo>
                  <a:pt x="17" y="141"/>
                </a:lnTo>
                <a:lnTo>
                  <a:pt x="17" y="150"/>
                </a:lnTo>
                <a:lnTo>
                  <a:pt x="9" y="150"/>
                </a:lnTo>
                <a:lnTo>
                  <a:pt x="0" y="150"/>
                </a:lnTo>
                <a:lnTo>
                  <a:pt x="0" y="141"/>
                </a:lnTo>
                <a:lnTo>
                  <a:pt x="9" y="133"/>
                </a:lnTo>
                <a:lnTo>
                  <a:pt x="9" y="122"/>
                </a:lnTo>
                <a:lnTo>
                  <a:pt x="17" y="114"/>
                </a:lnTo>
                <a:lnTo>
                  <a:pt x="24" y="105"/>
                </a:lnTo>
                <a:lnTo>
                  <a:pt x="31" y="88"/>
                </a:lnTo>
                <a:lnTo>
                  <a:pt x="38" y="80"/>
                </a:lnTo>
                <a:lnTo>
                  <a:pt x="45" y="69"/>
                </a:lnTo>
                <a:lnTo>
                  <a:pt x="62" y="61"/>
                </a:lnTo>
                <a:lnTo>
                  <a:pt x="69" y="52"/>
                </a:lnTo>
                <a:lnTo>
                  <a:pt x="76" y="52"/>
                </a:lnTo>
                <a:lnTo>
                  <a:pt x="76" y="44"/>
                </a:lnTo>
                <a:lnTo>
                  <a:pt x="83" y="44"/>
                </a:lnTo>
                <a:lnTo>
                  <a:pt x="90" y="36"/>
                </a:lnTo>
                <a:lnTo>
                  <a:pt x="99" y="36"/>
                </a:lnTo>
                <a:lnTo>
                  <a:pt x="106" y="27"/>
                </a:lnTo>
                <a:lnTo>
                  <a:pt x="114" y="27"/>
                </a:lnTo>
                <a:lnTo>
                  <a:pt x="121" y="16"/>
                </a:lnTo>
                <a:lnTo>
                  <a:pt x="128" y="16"/>
                </a:lnTo>
                <a:lnTo>
                  <a:pt x="135" y="16"/>
                </a:lnTo>
                <a:lnTo>
                  <a:pt x="144" y="16"/>
                </a:lnTo>
                <a:lnTo>
                  <a:pt x="151" y="8"/>
                </a:lnTo>
                <a:lnTo>
                  <a:pt x="158" y="8"/>
                </a:lnTo>
                <a:lnTo>
                  <a:pt x="173" y="8"/>
                </a:lnTo>
                <a:lnTo>
                  <a:pt x="189" y="8"/>
                </a:lnTo>
                <a:lnTo>
                  <a:pt x="203" y="8"/>
                </a:lnTo>
                <a:lnTo>
                  <a:pt x="211" y="8"/>
                </a:lnTo>
                <a:lnTo>
                  <a:pt x="225" y="8"/>
                </a:lnTo>
                <a:lnTo>
                  <a:pt x="234" y="0"/>
                </a:lnTo>
                <a:lnTo>
                  <a:pt x="241" y="0"/>
                </a:lnTo>
                <a:lnTo>
                  <a:pt x="248" y="0"/>
                </a:lnTo>
                <a:lnTo>
                  <a:pt x="255" y="0"/>
                </a:lnTo>
                <a:lnTo>
                  <a:pt x="263" y="0"/>
                </a:lnTo>
                <a:lnTo>
                  <a:pt x="255" y="0"/>
                </a:lnTo>
                <a:lnTo>
                  <a:pt x="255" y="8"/>
                </a:lnTo>
                <a:lnTo>
                  <a:pt x="248" y="8"/>
                </a:lnTo>
                <a:lnTo>
                  <a:pt x="241" y="8"/>
                </a:lnTo>
                <a:lnTo>
                  <a:pt x="234" y="8"/>
                </a:lnTo>
                <a:lnTo>
                  <a:pt x="218" y="8"/>
                </a:lnTo>
                <a:lnTo>
                  <a:pt x="211" y="8"/>
                </a:lnTo>
                <a:lnTo>
                  <a:pt x="203" y="8"/>
                </a:lnTo>
                <a:lnTo>
                  <a:pt x="196" y="16"/>
                </a:lnTo>
                <a:lnTo>
                  <a:pt x="189" y="16"/>
                </a:lnTo>
                <a:lnTo>
                  <a:pt x="180" y="16"/>
                </a:lnTo>
                <a:lnTo>
                  <a:pt x="173" y="16"/>
                </a:lnTo>
                <a:lnTo>
                  <a:pt x="166" y="16"/>
                </a:lnTo>
                <a:lnTo>
                  <a:pt x="158" y="16"/>
                </a:lnTo>
                <a:lnTo>
                  <a:pt x="151" y="27"/>
                </a:lnTo>
                <a:lnTo>
                  <a:pt x="144" y="27"/>
                </a:lnTo>
                <a:lnTo>
                  <a:pt x="135" y="27"/>
                </a:lnTo>
                <a:lnTo>
                  <a:pt x="128" y="27"/>
                </a:lnTo>
                <a:lnTo>
                  <a:pt x="121" y="36"/>
                </a:lnTo>
                <a:lnTo>
                  <a:pt x="114" y="36"/>
                </a:lnTo>
                <a:lnTo>
                  <a:pt x="106" y="36"/>
                </a:lnTo>
                <a:lnTo>
                  <a:pt x="99" y="44"/>
                </a:lnTo>
                <a:lnTo>
                  <a:pt x="90" y="44"/>
                </a:lnTo>
                <a:lnTo>
                  <a:pt x="83" y="52"/>
                </a:lnTo>
                <a:lnTo>
                  <a:pt x="76" y="61"/>
                </a:lnTo>
                <a:lnTo>
                  <a:pt x="69" y="61"/>
                </a:lnTo>
                <a:lnTo>
                  <a:pt x="62" y="69"/>
                </a:lnTo>
                <a:lnTo>
                  <a:pt x="45" y="80"/>
                </a:lnTo>
                <a:lnTo>
                  <a:pt x="38" y="97"/>
                </a:lnTo>
                <a:lnTo>
                  <a:pt x="31" y="105"/>
                </a:lnTo>
                <a:lnTo>
                  <a:pt x="24" y="114"/>
                </a:lnTo>
                <a:lnTo>
                  <a:pt x="24" y="122"/>
                </a:lnTo>
                <a:lnTo>
                  <a:pt x="17" y="122"/>
                </a:lnTo>
                <a:lnTo>
                  <a:pt x="17" y="133"/>
                </a:lnTo>
                <a:lnTo>
                  <a:pt x="17" y="141"/>
                </a:lnTo>
                <a:lnTo>
                  <a:pt x="24" y="141"/>
                </a:lnTo>
                <a:lnTo>
                  <a:pt x="31" y="141"/>
                </a:lnTo>
                <a:lnTo>
                  <a:pt x="24"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2" name="Freeform 142">
            <a:extLst>
              <a:ext uri="{FF2B5EF4-FFF2-40B4-BE49-F238E27FC236}">
                <a16:creationId xmlns:a16="http://schemas.microsoft.com/office/drawing/2014/main" id="{5D833302-AD31-E64D-9313-3DDAD9AD4B7E}"/>
              </a:ext>
            </a:extLst>
          </p:cNvPr>
          <p:cNvSpPr>
            <a:spLocks/>
          </p:cNvSpPr>
          <p:nvPr/>
        </p:nvSpPr>
        <p:spPr bwMode="auto">
          <a:xfrm>
            <a:off x="3727450" y="2324100"/>
            <a:ext cx="25400" cy="26988"/>
          </a:xfrm>
          <a:custGeom>
            <a:avLst/>
            <a:gdLst>
              <a:gd name="T0" fmla="*/ 9 w 16"/>
              <a:gd name="T1" fmla="*/ 17 h 17"/>
              <a:gd name="T2" fmla="*/ 16 w 16"/>
              <a:gd name="T3" fmla="*/ 17 h 17"/>
              <a:gd name="T4" fmla="*/ 16 w 16"/>
              <a:gd name="T5" fmla="*/ 8 h 17"/>
              <a:gd name="T6" fmla="*/ 16 w 16"/>
              <a:gd name="T7" fmla="*/ 8 h 17"/>
              <a:gd name="T8" fmla="*/ 16 w 16"/>
              <a:gd name="T9" fmla="*/ 8 h 17"/>
              <a:gd name="T10" fmla="*/ 16 w 16"/>
              <a:gd name="T11" fmla="*/ 0 h 17"/>
              <a:gd name="T12" fmla="*/ 16 w 16"/>
              <a:gd name="T13" fmla="*/ 0 h 17"/>
              <a:gd name="T14" fmla="*/ 16 w 16"/>
              <a:gd name="T15" fmla="*/ 0 h 17"/>
              <a:gd name="T16" fmla="*/ 9 w 16"/>
              <a:gd name="T17" fmla="*/ 0 h 17"/>
              <a:gd name="T18" fmla="*/ 9 w 16"/>
              <a:gd name="T19" fmla="*/ 0 h 17"/>
              <a:gd name="T20" fmla="*/ 0 w 16"/>
              <a:gd name="T21" fmla="*/ 0 h 17"/>
              <a:gd name="T22" fmla="*/ 0 w 16"/>
              <a:gd name="T23" fmla="*/ 0 h 17"/>
              <a:gd name="T24" fmla="*/ 0 w 16"/>
              <a:gd name="T25" fmla="*/ 8 h 17"/>
              <a:gd name="T26" fmla="*/ 0 w 16"/>
              <a:gd name="T27" fmla="*/ 8 h 17"/>
              <a:gd name="T28" fmla="*/ 0 w 16"/>
              <a:gd name="T29" fmla="*/ 8 h 17"/>
              <a:gd name="T30" fmla="*/ 9 w 16"/>
              <a:gd name="T31" fmla="*/ 17 h 17"/>
              <a:gd name="T32" fmla="*/ 9 w 16"/>
              <a:gd name="T33" fmla="*/ 1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7"/>
              <a:gd name="T53" fmla="*/ 16 w 1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7">
                <a:moveTo>
                  <a:pt x="9" y="17"/>
                </a:moveTo>
                <a:lnTo>
                  <a:pt x="16" y="17"/>
                </a:lnTo>
                <a:lnTo>
                  <a:pt x="16" y="8"/>
                </a:lnTo>
                <a:lnTo>
                  <a:pt x="16" y="0"/>
                </a:lnTo>
                <a:lnTo>
                  <a:pt x="9" y="0"/>
                </a:lnTo>
                <a:lnTo>
                  <a:pt x="0" y="0"/>
                </a:lnTo>
                <a:lnTo>
                  <a:pt x="0" y="8"/>
                </a:lnTo>
                <a:lnTo>
                  <a:pt x="9"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3" name="Freeform 143">
            <a:extLst>
              <a:ext uri="{FF2B5EF4-FFF2-40B4-BE49-F238E27FC236}">
                <a16:creationId xmlns:a16="http://schemas.microsoft.com/office/drawing/2014/main" id="{E7C63EFF-2C98-EA4B-99A4-94E48D090ECE}"/>
              </a:ext>
            </a:extLst>
          </p:cNvPr>
          <p:cNvSpPr>
            <a:spLocks/>
          </p:cNvSpPr>
          <p:nvPr/>
        </p:nvSpPr>
        <p:spPr bwMode="auto">
          <a:xfrm>
            <a:off x="3527425" y="2239963"/>
            <a:ext cx="331788" cy="195262"/>
          </a:xfrm>
          <a:custGeom>
            <a:avLst/>
            <a:gdLst>
              <a:gd name="T0" fmla="*/ 8 w 209"/>
              <a:gd name="T1" fmla="*/ 97 h 123"/>
              <a:gd name="T2" fmla="*/ 15 w 209"/>
              <a:gd name="T3" fmla="*/ 78 h 123"/>
              <a:gd name="T4" fmla="*/ 22 w 209"/>
              <a:gd name="T5" fmla="*/ 70 h 123"/>
              <a:gd name="T6" fmla="*/ 36 w 209"/>
              <a:gd name="T7" fmla="*/ 53 h 123"/>
              <a:gd name="T8" fmla="*/ 53 w 209"/>
              <a:gd name="T9" fmla="*/ 36 h 123"/>
              <a:gd name="T10" fmla="*/ 67 w 209"/>
              <a:gd name="T11" fmla="*/ 17 h 123"/>
              <a:gd name="T12" fmla="*/ 81 w 209"/>
              <a:gd name="T13" fmla="*/ 9 h 123"/>
              <a:gd name="T14" fmla="*/ 105 w 209"/>
              <a:gd name="T15" fmla="*/ 0 h 123"/>
              <a:gd name="T16" fmla="*/ 126 w 209"/>
              <a:gd name="T17" fmla="*/ 0 h 123"/>
              <a:gd name="T18" fmla="*/ 149 w 209"/>
              <a:gd name="T19" fmla="*/ 0 h 123"/>
              <a:gd name="T20" fmla="*/ 171 w 209"/>
              <a:gd name="T21" fmla="*/ 0 h 123"/>
              <a:gd name="T22" fmla="*/ 194 w 209"/>
              <a:gd name="T23" fmla="*/ 0 h 123"/>
              <a:gd name="T24" fmla="*/ 202 w 209"/>
              <a:gd name="T25" fmla="*/ 0 h 123"/>
              <a:gd name="T26" fmla="*/ 209 w 209"/>
              <a:gd name="T27" fmla="*/ 0 h 123"/>
              <a:gd name="T28" fmla="*/ 209 w 209"/>
              <a:gd name="T29" fmla="*/ 0 h 123"/>
              <a:gd name="T30" fmla="*/ 202 w 209"/>
              <a:gd name="T31" fmla="*/ 0 h 123"/>
              <a:gd name="T32" fmla="*/ 187 w 209"/>
              <a:gd name="T33" fmla="*/ 9 h 123"/>
              <a:gd name="T34" fmla="*/ 171 w 209"/>
              <a:gd name="T35" fmla="*/ 9 h 123"/>
              <a:gd name="T36" fmla="*/ 157 w 209"/>
              <a:gd name="T37" fmla="*/ 9 h 123"/>
              <a:gd name="T38" fmla="*/ 149 w 209"/>
              <a:gd name="T39" fmla="*/ 9 h 123"/>
              <a:gd name="T40" fmla="*/ 135 w 209"/>
              <a:gd name="T41" fmla="*/ 9 h 123"/>
              <a:gd name="T42" fmla="*/ 119 w 209"/>
              <a:gd name="T43" fmla="*/ 17 h 123"/>
              <a:gd name="T44" fmla="*/ 105 w 209"/>
              <a:gd name="T45" fmla="*/ 17 h 123"/>
              <a:gd name="T46" fmla="*/ 90 w 209"/>
              <a:gd name="T47" fmla="*/ 17 h 123"/>
              <a:gd name="T48" fmla="*/ 67 w 209"/>
              <a:gd name="T49" fmla="*/ 36 h 123"/>
              <a:gd name="T50" fmla="*/ 53 w 209"/>
              <a:gd name="T51" fmla="*/ 45 h 123"/>
              <a:gd name="T52" fmla="*/ 36 w 209"/>
              <a:gd name="T53" fmla="*/ 61 h 123"/>
              <a:gd name="T54" fmla="*/ 22 w 209"/>
              <a:gd name="T55" fmla="*/ 78 h 123"/>
              <a:gd name="T56" fmla="*/ 15 w 209"/>
              <a:gd name="T57" fmla="*/ 89 h 123"/>
              <a:gd name="T58" fmla="*/ 8 w 209"/>
              <a:gd name="T59" fmla="*/ 106 h 123"/>
              <a:gd name="T60" fmla="*/ 0 w 209"/>
              <a:gd name="T61" fmla="*/ 114 h 123"/>
              <a:gd name="T62" fmla="*/ 0 w 209"/>
              <a:gd name="T63" fmla="*/ 11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23"/>
              <a:gd name="T98" fmla="*/ 209 w 209"/>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23">
                <a:moveTo>
                  <a:pt x="0" y="106"/>
                </a:moveTo>
                <a:lnTo>
                  <a:pt x="8" y="97"/>
                </a:lnTo>
                <a:lnTo>
                  <a:pt x="8" y="89"/>
                </a:lnTo>
                <a:lnTo>
                  <a:pt x="15" y="78"/>
                </a:lnTo>
                <a:lnTo>
                  <a:pt x="15" y="70"/>
                </a:lnTo>
                <a:lnTo>
                  <a:pt x="22" y="70"/>
                </a:lnTo>
                <a:lnTo>
                  <a:pt x="29" y="61"/>
                </a:lnTo>
                <a:lnTo>
                  <a:pt x="36" y="53"/>
                </a:lnTo>
                <a:lnTo>
                  <a:pt x="45" y="45"/>
                </a:lnTo>
                <a:lnTo>
                  <a:pt x="53" y="36"/>
                </a:lnTo>
                <a:lnTo>
                  <a:pt x="60" y="25"/>
                </a:lnTo>
                <a:lnTo>
                  <a:pt x="67" y="17"/>
                </a:lnTo>
                <a:lnTo>
                  <a:pt x="74" y="17"/>
                </a:lnTo>
                <a:lnTo>
                  <a:pt x="81" y="9"/>
                </a:lnTo>
                <a:lnTo>
                  <a:pt x="97" y="9"/>
                </a:lnTo>
                <a:lnTo>
                  <a:pt x="105" y="0"/>
                </a:lnTo>
                <a:lnTo>
                  <a:pt x="112" y="0"/>
                </a:lnTo>
                <a:lnTo>
                  <a:pt x="126" y="0"/>
                </a:lnTo>
                <a:lnTo>
                  <a:pt x="135" y="0"/>
                </a:lnTo>
                <a:lnTo>
                  <a:pt x="149" y="0"/>
                </a:lnTo>
                <a:lnTo>
                  <a:pt x="157" y="0"/>
                </a:lnTo>
                <a:lnTo>
                  <a:pt x="171" y="0"/>
                </a:lnTo>
                <a:lnTo>
                  <a:pt x="187" y="0"/>
                </a:lnTo>
                <a:lnTo>
                  <a:pt x="194" y="0"/>
                </a:lnTo>
                <a:lnTo>
                  <a:pt x="202" y="0"/>
                </a:lnTo>
                <a:lnTo>
                  <a:pt x="209" y="0"/>
                </a:lnTo>
                <a:lnTo>
                  <a:pt x="202" y="0"/>
                </a:lnTo>
                <a:lnTo>
                  <a:pt x="194" y="9"/>
                </a:lnTo>
                <a:lnTo>
                  <a:pt x="187" y="9"/>
                </a:lnTo>
                <a:lnTo>
                  <a:pt x="180" y="9"/>
                </a:lnTo>
                <a:lnTo>
                  <a:pt x="171" y="9"/>
                </a:lnTo>
                <a:lnTo>
                  <a:pt x="164" y="9"/>
                </a:lnTo>
                <a:lnTo>
                  <a:pt x="157" y="9"/>
                </a:lnTo>
                <a:lnTo>
                  <a:pt x="149" y="9"/>
                </a:lnTo>
                <a:lnTo>
                  <a:pt x="142" y="9"/>
                </a:lnTo>
                <a:lnTo>
                  <a:pt x="135" y="9"/>
                </a:lnTo>
                <a:lnTo>
                  <a:pt x="126" y="9"/>
                </a:lnTo>
                <a:lnTo>
                  <a:pt x="119" y="17"/>
                </a:lnTo>
                <a:lnTo>
                  <a:pt x="112" y="17"/>
                </a:lnTo>
                <a:lnTo>
                  <a:pt x="105" y="17"/>
                </a:lnTo>
                <a:lnTo>
                  <a:pt x="97" y="17"/>
                </a:lnTo>
                <a:lnTo>
                  <a:pt x="90" y="17"/>
                </a:lnTo>
                <a:lnTo>
                  <a:pt x="81" y="25"/>
                </a:lnTo>
                <a:lnTo>
                  <a:pt x="67" y="36"/>
                </a:lnTo>
                <a:lnTo>
                  <a:pt x="60" y="36"/>
                </a:lnTo>
                <a:lnTo>
                  <a:pt x="53" y="45"/>
                </a:lnTo>
                <a:lnTo>
                  <a:pt x="45" y="53"/>
                </a:lnTo>
                <a:lnTo>
                  <a:pt x="36" y="61"/>
                </a:lnTo>
                <a:lnTo>
                  <a:pt x="29" y="70"/>
                </a:lnTo>
                <a:lnTo>
                  <a:pt x="22" y="78"/>
                </a:lnTo>
                <a:lnTo>
                  <a:pt x="15" y="78"/>
                </a:lnTo>
                <a:lnTo>
                  <a:pt x="15" y="89"/>
                </a:lnTo>
                <a:lnTo>
                  <a:pt x="15" y="97"/>
                </a:lnTo>
                <a:lnTo>
                  <a:pt x="8" y="106"/>
                </a:lnTo>
                <a:lnTo>
                  <a:pt x="8" y="114"/>
                </a:lnTo>
                <a:lnTo>
                  <a:pt x="0" y="114"/>
                </a:lnTo>
                <a:lnTo>
                  <a:pt x="0" y="123"/>
                </a:lnTo>
                <a:lnTo>
                  <a:pt x="0" y="114"/>
                </a:lnTo>
                <a:lnTo>
                  <a:pt x="0" y="106"/>
                </a:lnTo>
                <a:close/>
              </a:path>
            </a:pathLst>
          </a:custGeom>
          <a:solidFill>
            <a:srgbClr val="9966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4" name="Freeform 144">
            <a:extLst>
              <a:ext uri="{FF2B5EF4-FFF2-40B4-BE49-F238E27FC236}">
                <a16:creationId xmlns:a16="http://schemas.microsoft.com/office/drawing/2014/main" id="{306A6909-EE84-8840-AADF-43999BCFD209}"/>
              </a:ext>
            </a:extLst>
          </p:cNvPr>
          <p:cNvSpPr>
            <a:spLocks/>
          </p:cNvSpPr>
          <p:nvPr/>
        </p:nvSpPr>
        <p:spPr bwMode="auto">
          <a:xfrm>
            <a:off x="3551238" y="2435225"/>
            <a:ext cx="261937" cy="84138"/>
          </a:xfrm>
          <a:custGeom>
            <a:avLst/>
            <a:gdLst>
              <a:gd name="T0" fmla="*/ 0 w 165"/>
              <a:gd name="T1" fmla="*/ 44 h 53"/>
              <a:gd name="T2" fmla="*/ 7 w 165"/>
              <a:gd name="T3" fmla="*/ 53 h 53"/>
              <a:gd name="T4" fmla="*/ 14 w 165"/>
              <a:gd name="T5" fmla="*/ 53 h 53"/>
              <a:gd name="T6" fmla="*/ 21 w 165"/>
              <a:gd name="T7" fmla="*/ 53 h 53"/>
              <a:gd name="T8" fmla="*/ 30 w 165"/>
              <a:gd name="T9" fmla="*/ 53 h 53"/>
              <a:gd name="T10" fmla="*/ 45 w 165"/>
              <a:gd name="T11" fmla="*/ 53 h 53"/>
              <a:gd name="T12" fmla="*/ 52 w 165"/>
              <a:gd name="T13" fmla="*/ 53 h 53"/>
              <a:gd name="T14" fmla="*/ 59 w 165"/>
              <a:gd name="T15" fmla="*/ 53 h 53"/>
              <a:gd name="T16" fmla="*/ 66 w 165"/>
              <a:gd name="T17" fmla="*/ 53 h 53"/>
              <a:gd name="T18" fmla="*/ 75 w 165"/>
              <a:gd name="T19" fmla="*/ 53 h 53"/>
              <a:gd name="T20" fmla="*/ 75 w 165"/>
              <a:gd name="T21" fmla="*/ 53 h 53"/>
              <a:gd name="T22" fmla="*/ 82 w 165"/>
              <a:gd name="T23" fmla="*/ 53 h 53"/>
              <a:gd name="T24" fmla="*/ 90 w 165"/>
              <a:gd name="T25" fmla="*/ 53 h 53"/>
              <a:gd name="T26" fmla="*/ 97 w 165"/>
              <a:gd name="T27" fmla="*/ 53 h 53"/>
              <a:gd name="T28" fmla="*/ 104 w 165"/>
              <a:gd name="T29" fmla="*/ 53 h 53"/>
              <a:gd name="T30" fmla="*/ 111 w 165"/>
              <a:gd name="T31" fmla="*/ 53 h 53"/>
              <a:gd name="T32" fmla="*/ 120 w 165"/>
              <a:gd name="T33" fmla="*/ 53 h 53"/>
              <a:gd name="T34" fmla="*/ 127 w 165"/>
              <a:gd name="T35" fmla="*/ 44 h 53"/>
              <a:gd name="T36" fmla="*/ 134 w 165"/>
              <a:gd name="T37" fmla="*/ 44 h 53"/>
              <a:gd name="T38" fmla="*/ 142 w 165"/>
              <a:gd name="T39" fmla="*/ 36 h 53"/>
              <a:gd name="T40" fmla="*/ 142 w 165"/>
              <a:gd name="T41" fmla="*/ 36 h 53"/>
              <a:gd name="T42" fmla="*/ 149 w 165"/>
              <a:gd name="T43" fmla="*/ 27 h 53"/>
              <a:gd name="T44" fmla="*/ 156 w 165"/>
              <a:gd name="T45" fmla="*/ 27 h 53"/>
              <a:gd name="T46" fmla="*/ 156 w 165"/>
              <a:gd name="T47" fmla="*/ 19 h 53"/>
              <a:gd name="T48" fmla="*/ 165 w 165"/>
              <a:gd name="T49" fmla="*/ 8 h 53"/>
              <a:gd name="T50" fmla="*/ 165 w 165"/>
              <a:gd name="T51" fmla="*/ 8 h 53"/>
              <a:gd name="T52" fmla="*/ 165 w 165"/>
              <a:gd name="T53" fmla="*/ 0 h 53"/>
              <a:gd name="T54" fmla="*/ 165 w 165"/>
              <a:gd name="T55" fmla="*/ 8 h 53"/>
              <a:gd name="T56" fmla="*/ 156 w 165"/>
              <a:gd name="T57" fmla="*/ 19 h 53"/>
              <a:gd name="T58" fmla="*/ 149 w 165"/>
              <a:gd name="T59" fmla="*/ 27 h 53"/>
              <a:gd name="T60" fmla="*/ 142 w 165"/>
              <a:gd name="T61" fmla="*/ 36 h 53"/>
              <a:gd name="T62" fmla="*/ 127 w 165"/>
              <a:gd name="T63" fmla="*/ 44 h 53"/>
              <a:gd name="T64" fmla="*/ 120 w 165"/>
              <a:gd name="T65" fmla="*/ 44 h 53"/>
              <a:gd name="T66" fmla="*/ 104 w 165"/>
              <a:gd name="T67" fmla="*/ 53 h 53"/>
              <a:gd name="T68" fmla="*/ 97 w 165"/>
              <a:gd name="T69" fmla="*/ 53 h 53"/>
              <a:gd name="T70" fmla="*/ 82 w 165"/>
              <a:gd name="T71" fmla="*/ 53 h 53"/>
              <a:gd name="T72" fmla="*/ 82 w 165"/>
              <a:gd name="T73" fmla="*/ 53 h 53"/>
              <a:gd name="T74" fmla="*/ 75 w 165"/>
              <a:gd name="T75" fmla="*/ 53 h 53"/>
              <a:gd name="T76" fmla="*/ 66 w 165"/>
              <a:gd name="T77" fmla="*/ 53 h 53"/>
              <a:gd name="T78" fmla="*/ 52 w 165"/>
              <a:gd name="T79" fmla="*/ 53 h 53"/>
              <a:gd name="T80" fmla="*/ 45 w 165"/>
              <a:gd name="T81" fmla="*/ 53 h 53"/>
              <a:gd name="T82" fmla="*/ 38 w 165"/>
              <a:gd name="T83" fmla="*/ 53 h 53"/>
              <a:gd name="T84" fmla="*/ 21 w 165"/>
              <a:gd name="T85" fmla="*/ 53 h 53"/>
              <a:gd name="T86" fmla="*/ 14 w 165"/>
              <a:gd name="T87" fmla="*/ 44 h 53"/>
              <a:gd name="T88" fmla="*/ 14 w 165"/>
              <a:gd name="T89" fmla="*/ 44 h 53"/>
              <a:gd name="T90" fmla="*/ 7 w 165"/>
              <a:gd name="T91" fmla="*/ 44 h 53"/>
              <a:gd name="T92" fmla="*/ 0 w 165"/>
              <a:gd name="T93" fmla="*/ 44 h 53"/>
              <a:gd name="T94" fmla="*/ 0 w 165"/>
              <a:gd name="T95" fmla="*/ 44 h 53"/>
              <a:gd name="T96" fmla="*/ 0 w 165"/>
              <a:gd name="T97" fmla="*/ 44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53"/>
              <a:gd name="T149" fmla="*/ 165 w 165"/>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53">
                <a:moveTo>
                  <a:pt x="0" y="44"/>
                </a:moveTo>
                <a:lnTo>
                  <a:pt x="7" y="53"/>
                </a:lnTo>
                <a:lnTo>
                  <a:pt x="14" y="53"/>
                </a:lnTo>
                <a:lnTo>
                  <a:pt x="21" y="53"/>
                </a:lnTo>
                <a:lnTo>
                  <a:pt x="30" y="53"/>
                </a:lnTo>
                <a:lnTo>
                  <a:pt x="45" y="53"/>
                </a:lnTo>
                <a:lnTo>
                  <a:pt x="52" y="53"/>
                </a:lnTo>
                <a:lnTo>
                  <a:pt x="59" y="53"/>
                </a:lnTo>
                <a:lnTo>
                  <a:pt x="66" y="53"/>
                </a:lnTo>
                <a:lnTo>
                  <a:pt x="75" y="53"/>
                </a:lnTo>
                <a:lnTo>
                  <a:pt x="82" y="53"/>
                </a:lnTo>
                <a:lnTo>
                  <a:pt x="90" y="53"/>
                </a:lnTo>
                <a:lnTo>
                  <a:pt x="97" y="53"/>
                </a:lnTo>
                <a:lnTo>
                  <a:pt x="104" y="53"/>
                </a:lnTo>
                <a:lnTo>
                  <a:pt x="111" y="53"/>
                </a:lnTo>
                <a:lnTo>
                  <a:pt x="120" y="53"/>
                </a:lnTo>
                <a:lnTo>
                  <a:pt x="127" y="44"/>
                </a:lnTo>
                <a:lnTo>
                  <a:pt x="134" y="44"/>
                </a:lnTo>
                <a:lnTo>
                  <a:pt x="142" y="36"/>
                </a:lnTo>
                <a:lnTo>
                  <a:pt x="149" y="27"/>
                </a:lnTo>
                <a:lnTo>
                  <a:pt x="156" y="27"/>
                </a:lnTo>
                <a:lnTo>
                  <a:pt x="156" y="19"/>
                </a:lnTo>
                <a:lnTo>
                  <a:pt x="165" y="8"/>
                </a:lnTo>
                <a:lnTo>
                  <a:pt x="165" y="0"/>
                </a:lnTo>
                <a:lnTo>
                  <a:pt x="165" y="8"/>
                </a:lnTo>
                <a:lnTo>
                  <a:pt x="156" y="19"/>
                </a:lnTo>
                <a:lnTo>
                  <a:pt x="149" y="27"/>
                </a:lnTo>
                <a:lnTo>
                  <a:pt x="142" y="36"/>
                </a:lnTo>
                <a:lnTo>
                  <a:pt x="127" y="44"/>
                </a:lnTo>
                <a:lnTo>
                  <a:pt x="120" y="44"/>
                </a:lnTo>
                <a:lnTo>
                  <a:pt x="104" y="53"/>
                </a:lnTo>
                <a:lnTo>
                  <a:pt x="97" y="53"/>
                </a:lnTo>
                <a:lnTo>
                  <a:pt x="82" y="53"/>
                </a:lnTo>
                <a:lnTo>
                  <a:pt x="75" y="53"/>
                </a:lnTo>
                <a:lnTo>
                  <a:pt x="66" y="53"/>
                </a:lnTo>
                <a:lnTo>
                  <a:pt x="52" y="53"/>
                </a:lnTo>
                <a:lnTo>
                  <a:pt x="45" y="53"/>
                </a:lnTo>
                <a:lnTo>
                  <a:pt x="38" y="53"/>
                </a:lnTo>
                <a:lnTo>
                  <a:pt x="21" y="53"/>
                </a:lnTo>
                <a:lnTo>
                  <a:pt x="14" y="44"/>
                </a:lnTo>
                <a:lnTo>
                  <a:pt x="7" y="44"/>
                </a:lnTo>
                <a:lnTo>
                  <a:pt x="0" y="44"/>
                </a:lnTo>
                <a:close/>
              </a:path>
            </a:pathLst>
          </a:custGeom>
          <a:solidFill>
            <a:srgbClr val="CC99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5" name="Freeform 145">
            <a:extLst>
              <a:ext uri="{FF2B5EF4-FFF2-40B4-BE49-F238E27FC236}">
                <a16:creationId xmlns:a16="http://schemas.microsoft.com/office/drawing/2014/main" id="{BE52C44F-4599-CD47-ABAB-0FAC533CD700}"/>
              </a:ext>
            </a:extLst>
          </p:cNvPr>
          <p:cNvSpPr>
            <a:spLocks/>
          </p:cNvSpPr>
          <p:nvPr/>
        </p:nvSpPr>
        <p:spPr bwMode="auto">
          <a:xfrm>
            <a:off x="3527425" y="2227263"/>
            <a:ext cx="331788" cy="193675"/>
          </a:xfrm>
          <a:custGeom>
            <a:avLst/>
            <a:gdLst>
              <a:gd name="T0" fmla="*/ 0 w 209"/>
              <a:gd name="T1" fmla="*/ 105 h 122"/>
              <a:gd name="T2" fmla="*/ 15 w 209"/>
              <a:gd name="T3" fmla="*/ 86 h 122"/>
              <a:gd name="T4" fmla="*/ 22 w 209"/>
              <a:gd name="T5" fmla="*/ 69 h 122"/>
              <a:gd name="T6" fmla="*/ 36 w 209"/>
              <a:gd name="T7" fmla="*/ 53 h 122"/>
              <a:gd name="T8" fmla="*/ 53 w 209"/>
              <a:gd name="T9" fmla="*/ 44 h 122"/>
              <a:gd name="T10" fmla="*/ 67 w 209"/>
              <a:gd name="T11" fmla="*/ 25 h 122"/>
              <a:gd name="T12" fmla="*/ 81 w 209"/>
              <a:gd name="T13" fmla="*/ 17 h 122"/>
              <a:gd name="T14" fmla="*/ 105 w 209"/>
              <a:gd name="T15" fmla="*/ 8 h 122"/>
              <a:gd name="T16" fmla="*/ 119 w 209"/>
              <a:gd name="T17" fmla="*/ 8 h 122"/>
              <a:gd name="T18" fmla="*/ 149 w 209"/>
              <a:gd name="T19" fmla="*/ 8 h 122"/>
              <a:gd name="T20" fmla="*/ 171 w 209"/>
              <a:gd name="T21" fmla="*/ 8 h 122"/>
              <a:gd name="T22" fmla="*/ 194 w 209"/>
              <a:gd name="T23" fmla="*/ 0 h 122"/>
              <a:gd name="T24" fmla="*/ 202 w 209"/>
              <a:gd name="T25" fmla="*/ 0 h 122"/>
              <a:gd name="T26" fmla="*/ 209 w 209"/>
              <a:gd name="T27" fmla="*/ 0 h 122"/>
              <a:gd name="T28" fmla="*/ 209 w 209"/>
              <a:gd name="T29" fmla="*/ 8 h 122"/>
              <a:gd name="T30" fmla="*/ 202 w 209"/>
              <a:gd name="T31" fmla="*/ 8 h 122"/>
              <a:gd name="T32" fmla="*/ 187 w 209"/>
              <a:gd name="T33" fmla="*/ 8 h 122"/>
              <a:gd name="T34" fmla="*/ 171 w 209"/>
              <a:gd name="T35" fmla="*/ 17 h 122"/>
              <a:gd name="T36" fmla="*/ 157 w 209"/>
              <a:gd name="T37" fmla="*/ 17 h 122"/>
              <a:gd name="T38" fmla="*/ 149 w 209"/>
              <a:gd name="T39" fmla="*/ 17 h 122"/>
              <a:gd name="T40" fmla="*/ 126 w 209"/>
              <a:gd name="T41" fmla="*/ 17 h 122"/>
              <a:gd name="T42" fmla="*/ 112 w 209"/>
              <a:gd name="T43" fmla="*/ 17 h 122"/>
              <a:gd name="T44" fmla="*/ 105 w 209"/>
              <a:gd name="T45" fmla="*/ 25 h 122"/>
              <a:gd name="T46" fmla="*/ 90 w 209"/>
              <a:gd name="T47" fmla="*/ 25 h 122"/>
              <a:gd name="T48" fmla="*/ 67 w 209"/>
              <a:gd name="T49" fmla="*/ 33 h 122"/>
              <a:gd name="T50" fmla="*/ 45 w 209"/>
              <a:gd name="T51" fmla="*/ 53 h 122"/>
              <a:gd name="T52" fmla="*/ 29 w 209"/>
              <a:gd name="T53" fmla="*/ 69 h 122"/>
              <a:gd name="T54" fmla="*/ 22 w 209"/>
              <a:gd name="T55" fmla="*/ 78 h 122"/>
              <a:gd name="T56" fmla="*/ 15 w 209"/>
              <a:gd name="T57" fmla="*/ 97 h 122"/>
              <a:gd name="T58" fmla="*/ 8 w 209"/>
              <a:gd name="T59" fmla="*/ 114 h 122"/>
              <a:gd name="T60" fmla="*/ 0 w 209"/>
              <a:gd name="T61" fmla="*/ 122 h 122"/>
              <a:gd name="T62" fmla="*/ 0 w 209"/>
              <a:gd name="T63" fmla="*/ 122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9"/>
              <a:gd name="T97" fmla="*/ 0 h 122"/>
              <a:gd name="T98" fmla="*/ 209 w 209"/>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9" h="122">
                <a:moveTo>
                  <a:pt x="0" y="114"/>
                </a:moveTo>
                <a:lnTo>
                  <a:pt x="0" y="105"/>
                </a:lnTo>
                <a:lnTo>
                  <a:pt x="8" y="97"/>
                </a:lnTo>
                <a:lnTo>
                  <a:pt x="15" y="86"/>
                </a:lnTo>
                <a:lnTo>
                  <a:pt x="15" y="78"/>
                </a:lnTo>
                <a:lnTo>
                  <a:pt x="22" y="69"/>
                </a:lnTo>
                <a:lnTo>
                  <a:pt x="29" y="61"/>
                </a:lnTo>
                <a:lnTo>
                  <a:pt x="36" y="53"/>
                </a:lnTo>
                <a:lnTo>
                  <a:pt x="45" y="53"/>
                </a:lnTo>
                <a:lnTo>
                  <a:pt x="53" y="44"/>
                </a:lnTo>
                <a:lnTo>
                  <a:pt x="60" y="33"/>
                </a:lnTo>
                <a:lnTo>
                  <a:pt x="67" y="25"/>
                </a:lnTo>
                <a:lnTo>
                  <a:pt x="74" y="25"/>
                </a:lnTo>
                <a:lnTo>
                  <a:pt x="81" y="17"/>
                </a:lnTo>
                <a:lnTo>
                  <a:pt x="90" y="17"/>
                </a:lnTo>
                <a:lnTo>
                  <a:pt x="105" y="8"/>
                </a:lnTo>
                <a:lnTo>
                  <a:pt x="112" y="8"/>
                </a:lnTo>
                <a:lnTo>
                  <a:pt x="119" y="8"/>
                </a:lnTo>
                <a:lnTo>
                  <a:pt x="135" y="8"/>
                </a:lnTo>
                <a:lnTo>
                  <a:pt x="149" y="8"/>
                </a:lnTo>
                <a:lnTo>
                  <a:pt x="157" y="8"/>
                </a:lnTo>
                <a:lnTo>
                  <a:pt x="171" y="8"/>
                </a:lnTo>
                <a:lnTo>
                  <a:pt x="180" y="0"/>
                </a:lnTo>
                <a:lnTo>
                  <a:pt x="194" y="0"/>
                </a:lnTo>
                <a:lnTo>
                  <a:pt x="202" y="0"/>
                </a:lnTo>
                <a:lnTo>
                  <a:pt x="209" y="0"/>
                </a:lnTo>
                <a:lnTo>
                  <a:pt x="209" y="8"/>
                </a:lnTo>
                <a:lnTo>
                  <a:pt x="202" y="8"/>
                </a:lnTo>
                <a:lnTo>
                  <a:pt x="194" y="8"/>
                </a:lnTo>
                <a:lnTo>
                  <a:pt x="187" y="8"/>
                </a:lnTo>
                <a:lnTo>
                  <a:pt x="180" y="17"/>
                </a:lnTo>
                <a:lnTo>
                  <a:pt x="171" y="17"/>
                </a:lnTo>
                <a:lnTo>
                  <a:pt x="164" y="17"/>
                </a:lnTo>
                <a:lnTo>
                  <a:pt x="157" y="17"/>
                </a:lnTo>
                <a:lnTo>
                  <a:pt x="149" y="17"/>
                </a:lnTo>
                <a:lnTo>
                  <a:pt x="135" y="17"/>
                </a:lnTo>
                <a:lnTo>
                  <a:pt x="126" y="17"/>
                </a:lnTo>
                <a:lnTo>
                  <a:pt x="119" y="17"/>
                </a:lnTo>
                <a:lnTo>
                  <a:pt x="112" y="17"/>
                </a:lnTo>
                <a:lnTo>
                  <a:pt x="112" y="25"/>
                </a:lnTo>
                <a:lnTo>
                  <a:pt x="105" y="25"/>
                </a:lnTo>
                <a:lnTo>
                  <a:pt x="97" y="25"/>
                </a:lnTo>
                <a:lnTo>
                  <a:pt x="90" y="25"/>
                </a:lnTo>
                <a:lnTo>
                  <a:pt x="81" y="25"/>
                </a:lnTo>
                <a:lnTo>
                  <a:pt x="67" y="33"/>
                </a:lnTo>
                <a:lnTo>
                  <a:pt x="60" y="44"/>
                </a:lnTo>
                <a:lnTo>
                  <a:pt x="45" y="53"/>
                </a:lnTo>
                <a:lnTo>
                  <a:pt x="36" y="61"/>
                </a:lnTo>
                <a:lnTo>
                  <a:pt x="29" y="69"/>
                </a:lnTo>
                <a:lnTo>
                  <a:pt x="22" y="78"/>
                </a:lnTo>
                <a:lnTo>
                  <a:pt x="15" y="86"/>
                </a:lnTo>
                <a:lnTo>
                  <a:pt x="15" y="97"/>
                </a:lnTo>
                <a:lnTo>
                  <a:pt x="8" y="105"/>
                </a:lnTo>
                <a:lnTo>
                  <a:pt x="8" y="114"/>
                </a:lnTo>
                <a:lnTo>
                  <a:pt x="0" y="122"/>
                </a:lnTo>
                <a:lnTo>
                  <a:pt x="0" y="114"/>
                </a:lnTo>
                <a:close/>
              </a:path>
            </a:pathLst>
          </a:custGeom>
          <a:noFill/>
          <a:ln w="11113">
            <a:solidFill>
              <a:srgbClr val="B37B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6" name="Freeform 146">
            <a:extLst>
              <a:ext uri="{FF2B5EF4-FFF2-40B4-BE49-F238E27FC236}">
                <a16:creationId xmlns:a16="http://schemas.microsoft.com/office/drawing/2014/main" id="{1A8A461A-79EB-EC45-8A63-850FAE5DAFD1}"/>
              </a:ext>
            </a:extLst>
          </p:cNvPr>
          <p:cNvSpPr>
            <a:spLocks/>
          </p:cNvSpPr>
          <p:nvPr/>
        </p:nvSpPr>
        <p:spPr bwMode="auto">
          <a:xfrm>
            <a:off x="3551238" y="2435225"/>
            <a:ext cx="261937" cy="84138"/>
          </a:xfrm>
          <a:custGeom>
            <a:avLst/>
            <a:gdLst>
              <a:gd name="T0" fmla="*/ 0 w 165"/>
              <a:gd name="T1" fmla="*/ 44 h 53"/>
              <a:gd name="T2" fmla="*/ 7 w 165"/>
              <a:gd name="T3" fmla="*/ 44 h 53"/>
              <a:gd name="T4" fmla="*/ 14 w 165"/>
              <a:gd name="T5" fmla="*/ 53 h 53"/>
              <a:gd name="T6" fmla="*/ 21 w 165"/>
              <a:gd name="T7" fmla="*/ 53 h 53"/>
              <a:gd name="T8" fmla="*/ 30 w 165"/>
              <a:gd name="T9" fmla="*/ 53 h 53"/>
              <a:gd name="T10" fmla="*/ 38 w 165"/>
              <a:gd name="T11" fmla="*/ 53 h 53"/>
              <a:gd name="T12" fmla="*/ 45 w 165"/>
              <a:gd name="T13" fmla="*/ 53 h 53"/>
              <a:gd name="T14" fmla="*/ 52 w 165"/>
              <a:gd name="T15" fmla="*/ 53 h 53"/>
              <a:gd name="T16" fmla="*/ 66 w 165"/>
              <a:gd name="T17" fmla="*/ 53 h 53"/>
              <a:gd name="T18" fmla="*/ 66 w 165"/>
              <a:gd name="T19" fmla="*/ 53 h 53"/>
              <a:gd name="T20" fmla="*/ 75 w 165"/>
              <a:gd name="T21" fmla="*/ 53 h 53"/>
              <a:gd name="T22" fmla="*/ 82 w 165"/>
              <a:gd name="T23" fmla="*/ 53 h 53"/>
              <a:gd name="T24" fmla="*/ 90 w 165"/>
              <a:gd name="T25" fmla="*/ 53 h 53"/>
              <a:gd name="T26" fmla="*/ 97 w 165"/>
              <a:gd name="T27" fmla="*/ 53 h 53"/>
              <a:gd name="T28" fmla="*/ 104 w 165"/>
              <a:gd name="T29" fmla="*/ 53 h 53"/>
              <a:gd name="T30" fmla="*/ 111 w 165"/>
              <a:gd name="T31" fmla="*/ 53 h 53"/>
              <a:gd name="T32" fmla="*/ 111 w 165"/>
              <a:gd name="T33" fmla="*/ 44 h 53"/>
              <a:gd name="T34" fmla="*/ 120 w 165"/>
              <a:gd name="T35" fmla="*/ 44 h 53"/>
              <a:gd name="T36" fmla="*/ 127 w 165"/>
              <a:gd name="T37" fmla="*/ 44 h 53"/>
              <a:gd name="T38" fmla="*/ 134 w 165"/>
              <a:gd name="T39" fmla="*/ 36 h 53"/>
              <a:gd name="T40" fmla="*/ 142 w 165"/>
              <a:gd name="T41" fmla="*/ 36 h 53"/>
              <a:gd name="T42" fmla="*/ 149 w 165"/>
              <a:gd name="T43" fmla="*/ 27 h 53"/>
              <a:gd name="T44" fmla="*/ 149 w 165"/>
              <a:gd name="T45" fmla="*/ 27 h 53"/>
              <a:gd name="T46" fmla="*/ 156 w 165"/>
              <a:gd name="T47" fmla="*/ 19 h 53"/>
              <a:gd name="T48" fmla="*/ 156 w 165"/>
              <a:gd name="T49" fmla="*/ 8 h 53"/>
              <a:gd name="T50" fmla="*/ 165 w 165"/>
              <a:gd name="T51" fmla="*/ 8 h 53"/>
              <a:gd name="T52" fmla="*/ 165 w 165"/>
              <a:gd name="T53" fmla="*/ 0 h 53"/>
              <a:gd name="T54" fmla="*/ 165 w 165"/>
              <a:gd name="T55" fmla="*/ 0 h 53"/>
              <a:gd name="T56" fmla="*/ 156 w 165"/>
              <a:gd name="T57" fmla="*/ 8 h 53"/>
              <a:gd name="T58" fmla="*/ 149 w 165"/>
              <a:gd name="T59" fmla="*/ 27 h 53"/>
              <a:gd name="T60" fmla="*/ 142 w 165"/>
              <a:gd name="T61" fmla="*/ 36 h 53"/>
              <a:gd name="T62" fmla="*/ 127 w 165"/>
              <a:gd name="T63" fmla="*/ 36 h 53"/>
              <a:gd name="T64" fmla="*/ 111 w 165"/>
              <a:gd name="T65" fmla="*/ 44 h 53"/>
              <a:gd name="T66" fmla="*/ 104 w 165"/>
              <a:gd name="T67" fmla="*/ 44 h 53"/>
              <a:gd name="T68" fmla="*/ 90 w 165"/>
              <a:gd name="T69" fmla="*/ 53 h 53"/>
              <a:gd name="T70" fmla="*/ 82 w 165"/>
              <a:gd name="T71" fmla="*/ 53 h 53"/>
              <a:gd name="T72" fmla="*/ 75 w 165"/>
              <a:gd name="T73" fmla="*/ 53 h 53"/>
              <a:gd name="T74" fmla="*/ 75 w 165"/>
              <a:gd name="T75" fmla="*/ 53 h 53"/>
              <a:gd name="T76" fmla="*/ 59 w 165"/>
              <a:gd name="T77" fmla="*/ 53 h 53"/>
              <a:gd name="T78" fmla="*/ 52 w 165"/>
              <a:gd name="T79" fmla="*/ 53 h 53"/>
              <a:gd name="T80" fmla="*/ 45 w 165"/>
              <a:gd name="T81" fmla="*/ 53 h 53"/>
              <a:gd name="T82" fmla="*/ 30 w 165"/>
              <a:gd name="T83" fmla="*/ 44 h 53"/>
              <a:gd name="T84" fmla="*/ 21 w 165"/>
              <a:gd name="T85" fmla="*/ 44 h 53"/>
              <a:gd name="T86" fmla="*/ 14 w 165"/>
              <a:gd name="T87" fmla="*/ 44 h 53"/>
              <a:gd name="T88" fmla="*/ 7 w 165"/>
              <a:gd name="T89" fmla="*/ 44 h 53"/>
              <a:gd name="T90" fmla="*/ 0 w 165"/>
              <a:gd name="T91" fmla="*/ 44 h 53"/>
              <a:gd name="T92" fmla="*/ 0 w 165"/>
              <a:gd name="T93" fmla="*/ 44 h 53"/>
              <a:gd name="T94" fmla="*/ 0 w 165"/>
              <a:gd name="T95" fmla="*/ 44 h 53"/>
              <a:gd name="T96" fmla="*/ 0 w 165"/>
              <a:gd name="T97" fmla="*/ 44 h 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53"/>
              <a:gd name="T149" fmla="*/ 165 w 165"/>
              <a:gd name="T150" fmla="*/ 53 h 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53">
                <a:moveTo>
                  <a:pt x="0" y="44"/>
                </a:moveTo>
                <a:lnTo>
                  <a:pt x="7" y="44"/>
                </a:lnTo>
                <a:lnTo>
                  <a:pt x="14" y="53"/>
                </a:lnTo>
                <a:lnTo>
                  <a:pt x="21" y="53"/>
                </a:lnTo>
                <a:lnTo>
                  <a:pt x="30" y="53"/>
                </a:lnTo>
                <a:lnTo>
                  <a:pt x="38" y="53"/>
                </a:lnTo>
                <a:lnTo>
                  <a:pt x="45" y="53"/>
                </a:lnTo>
                <a:lnTo>
                  <a:pt x="52" y="53"/>
                </a:lnTo>
                <a:lnTo>
                  <a:pt x="66" y="53"/>
                </a:lnTo>
                <a:lnTo>
                  <a:pt x="75" y="53"/>
                </a:lnTo>
                <a:lnTo>
                  <a:pt x="82" y="53"/>
                </a:lnTo>
                <a:lnTo>
                  <a:pt x="90" y="53"/>
                </a:lnTo>
                <a:lnTo>
                  <a:pt x="97" y="53"/>
                </a:lnTo>
                <a:lnTo>
                  <a:pt x="104" y="53"/>
                </a:lnTo>
                <a:lnTo>
                  <a:pt x="111" y="53"/>
                </a:lnTo>
                <a:lnTo>
                  <a:pt x="111" y="44"/>
                </a:lnTo>
                <a:lnTo>
                  <a:pt x="120" y="44"/>
                </a:lnTo>
                <a:lnTo>
                  <a:pt x="127" y="44"/>
                </a:lnTo>
                <a:lnTo>
                  <a:pt x="134" y="36"/>
                </a:lnTo>
                <a:lnTo>
                  <a:pt x="142" y="36"/>
                </a:lnTo>
                <a:lnTo>
                  <a:pt x="149" y="27"/>
                </a:lnTo>
                <a:lnTo>
                  <a:pt x="156" y="19"/>
                </a:lnTo>
                <a:lnTo>
                  <a:pt x="156" y="8"/>
                </a:lnTo>
                <a:lnTo>
                  <a:pt x="165" y="8"/>
                </a:lnTo>
                <a:lnTo>
                  <a:pt x="165" y="0"/>
                </a:lnTo>
                <a:lnTo>
                  <a:pt x="156" y="8"/>
                </a:lnTo>
                <a:lnTo>
                  <a:pt x="149" y="27"/>
                </a:lnTo>
                <a:lnTo>
                  <a:pt x="142" y="36"/>
                </a:lnTo>
                <a:lnTo>
                  <a:pt x="127" y="36"/>
                </a:lnTo>
                <a:lnTo>
                  <a:pt x="111" y="44"/>
                </a:lnTo>
                <a:lnTo>
                  <a:pt x="104" y="44"/>
                </a:lnTo>
                <a:lnTo>
                  <a:pt x="90" y="53"/>
                </a:lnTo>
                <a:lnTo>
                  <a:pt x="82" y="53"/>
                </a:lnTo>
                <a:lnTo>
                  <a:pt x="75" y="53"/>
                </a:lnTo>
                <a:lnTo>
                  <a:pt x="59" y="53"/>
                </a:lnTo>
                <a:lnTo>
                  <a:pt x="52" y="53"/>
                </a:lnTo>
                <a:lnTo>
                  <a:pt x="45" y="53"/>
                </a:lnTo>
                <a:lnTo>
                  <a:pt x="30" y="44"/>
                </a:lnTo>
                <a:lnTo>
                  <a:pt x="21" y="44"/>
                </a:lnTo>
                <a:lnTo>
                  <a:pt x="14" y="44"/>
                </a:lnTo>
                <a:lnTo>
                  <a:pt x="7" y="44"/>
                </a:lnTo>
                <a:lnTo>
                  <a:pt x="0" y="44"/>
                </a:lnTo>
                <a:close/>
              </a:path>
            </a:pathLst>
          </a:custGeom>
          <a:noFill/>
          <a:ln w="11113">
            <a:solidFill>
              <a:srgbClr val="D9A68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7" name="Freeform 147">
            <a:extLst>
              <a:ext uri="{FF2B5EF4-FFF2-40B4-BE49-F238E27FC236}">
                <a16:creationId xmlns:a16="http://schemas.microsoft.com/office/drawing/2014/main" id="{4766F985-D167-1C44-AF3F-E8FE15B8D8E2}"/>
              </a:ext>
            </a:extLst>
          </p:cNvPr>
          <p:cNvSpPr>
            <a:spLocks/>
          </p:cNvSpPr>
          <p:nvPr/>
        </p:nvSpPr>
        <p:spPr bwMode="auto">
          <a:xfrm>
            <a:off x="4537075" y="2827338"/>
            <a:ext cx="2695575" cy="2070100"/>
          </a:xfrm>
          <a:custGeom>
            <a:avLst/>
            <a:gdLst>
              <a:gd name="T0" fmla="*/ 1684 w 1698"/>
              <a:gd name="T1" fmla="*/ 1083 h 1304"/>
              <a:gd name="T2" fmla="*/ 1661 w 1698"/>
              <a:gd name="T3" fmla="*/ 1031 h 1304"/>
              <a:gd name="T4" fmla="*/ 1608 w 1698"/>
              <a:gd name="T5" fmla="*/ 969 h 1304"/>
              <a:gd name="T6" fmla="*/ 1630 w 1698"/>
              <a:gd name="T7" fmla="*/ 961 h 1304"/>
              <a:gd name="T8" fmla="*/ 1653 w 1698"/>
              <a:gd name="T9" fmla="*/ 961 h 1304"/>
              <a:gd name="T10" fmla="*/ 1684 w 1698"/>
              <a:gd name="T11" fmla="*/ 944 h 1304"/>
              <a:gd name="T12" fmla="*/ 1684 w 1698"/>
              <a:gd name="T13" fmla="*/ 933 h 1304"/>
              <a:gd name="T14" fmla="*/ 1653 w 1698"/>
              <a:gd name="T15" fmla="*/ 933 h 1304"/>
              <a:gd name="T16" fmla="*/ 1623 w 1698"/>
              <a:gd name="T17" fmla="*/ 933 h 1304"/>
              <a:gd name="T18" fmla="*/ 1578 w 1698"/>
              <a:gd name="T19" fmla="*/ 916 h 1304"/>
              <a:gd name="T20" fmla="*/ 1526 w 1698"/>
              <a:gd name="T21" fmla="*/ 925 h 1304"/>
              <a:gd name="T22" fmla="*/ 1474 w 1698"/>
              <a:gd name="T23" fmla="*/ 952 h 1304"/>
              <a:gd name="T24" fmla="*/ 1429 w 1698"/>
              <a:gd name="T25" fmla="*/ 978 h 1304"/>
              <a:gd name="T26" fmla="*/ 1361 w 1698"/>
              <a:gd name="T27" fmla="*/ 986 h 1304"/>
              <a:gd name="T28" fmla="*/ 1294 w 1698"/>
              <a:gd name="T29" fmla="*/ 969 h 1304"/>
              <a:gd name="T30" fmla="*/ 1264 w 1698"/>
              <a:gd name="T31" fmla="*/ 880 h 1304"/>
              <a:gd name="T32" fmla="*/ 1264 w 1698"/>
              <a:gd name="T33" fmla="*/ 722 h 1304"/>
              <a:gd name="T34" fmla="*/ 1242 w 1698"/>
              <a:gd name="T35" fmla="*/ 563 h 1304"/>
              <a:gd name="T36" fmla="*/ 1190 w 1698"/>
              <a:gd name="T37" fmla="*/ 432 h 1304"/>
              <a:gd name="T38" fmla="*/ 1136 w 1698"/>
              <a:gd name="T39" fmla="*/ 301 h 1304"/>
              <a:gd name="T40" fmla="*/ 1077 w 1698"/>
              <a:gd name="T41" fmla="*/ 176 h 1304"/>
              <a:gd name="T42" fmla="*/ 995 w 1698"/>
              <a:gd name="T43" fmla="*/ 89 h 1304"/>
              <a:gd name="T44" fmla="*/ 973 w 1698"/>
              <a:gd name="T45" fmla="*/ 70 h 1304"/>
              <a:gd name="T46" fmla="*/ 1032 w 1698"/>
              <a:gd name="T47" fmla="*/ 89 h 1304"/>
              <a:gd name="T48" fmla="*/ 1070 w 1698"/>
              <a:gd name="T49" fmla="*/ 123 h 1304"/>
              <a:gd name="T50" fmla="*/ 1108 w 1698"/>
              <a:gd name="T51" fmla="*/ 203 h 1304"/>
              <a:gd name="T52" fmla="*/ 1136 w 1698"/>
              <a:gd name="T53" fmla="*/ 273 h 1304"/>
              <a:gd name="T54" fmla="*/ 1160 w 1698"/>
              <a:gd name="T55" fmla="*/ 290 h 1304"/>
              <a:gd name="T56" fmla="*/ 1136 w 1698"/>
              <a:gd name="T57" fmla="*/ 256 h 1304"/>
              <a:gd name="T58" fmla="*/ 1115 w 1698"/>
              <a:gd name="T59" fmla="*/ 176 h 1304"/>
              <a:gd name="T60" fmla="*/ 1091 w 1698"/>
              <a:gd name="T61" fmla="*/ 115 h 1304"/>
              <a:gd name="T62" fmla="*/ 1063 w 1698"/>
              <a:gd name="T63" fmla="*/ 79 h 1304"/>
              <a:gd name="T64" fmla="*/ 980 w 1698"/>
              <a:gd name="T65" fmla="*/ 36 h 1304"/>
              <a:gd name="T66" fmla="*/ 0 w 1698"/>
              <a:gd name="T67" fmla="*/ 0 h 1304"/>
              <a:gd name="T68" fmla="*/ 66 w 1698"/>
              <a:gd name="T69" fmla="*/ 36 h 1304"/>
              <a:gd name="T70" fmla="*/ 156 w 1698"/>
              <a:gd name="T71" fmla="*/ 89 h 1304"/>
              <a:gd name="T72" fmla="*/ 262 w 1698"/>
              <a:gd name="T73" fmla="*/ 159 h 1304"/>
              <a:gd name="T74" fmla="*/ 381 w 1698"/>
              <a:gd name="T75" fmla="*/ 229 h 1304"/>
              <a:gd name="T76" fmla="*/ 501 w 1698"/>
              <a:gd name="T77" fmla="*/ 301 h 1304"/>
              <a:gd name="T78" fmla="*/ 605 w 1698"/>
              <a:gd name="T79" fmla="*/ 354 h 1304"/>
              <a:gd name="T80" fmla="*/ 770 w 1698"/>
              <a:gd name="T81" fmla="*/ 432 h 1304"/>
              <a:gd name="T82" fmla="*/ 883 w 1698"/>
              <a:gd name="T83" fmla="*/ 574 h 1304"/>
              <a:gd name="T84" fmla="*/ 912 w 1698"/>
              <a:gd name="T85" fmla="*/ 732 h 1304"/>
              <a:gd name="T86" fmla="*/ 912 w 1698"/>
              <a:gd name="T87" fmla="*/ 899 h 1304"/>
              <a:gd name="T88" fmla="*/ 950 w 1698"/>
              <a:gd name="T89" fmla="*/ 1039 h 1304"/>
              <a:gd name="T90" fmla="*/ 1054 w 1698"/>
              <a:gd name="T91" fmla="*/ 1155 h 1304"/>
              <a:gd name="T92" fmla="*/ 1235 w 1698"/>
              <a:gd name="T93" fmla="*/ 1208 h 1304"/>
              <a:gd name="T94" fmla="*/ 1271 w 1698"/>
              <a:gd name="T95" fmla="*/ 1208 h 1304"/>
              <a:gd name="T96" fmla="*/ 1332 w 1698"/>
              <a:gd name="T97" fmla="*/ 1198 h 1304"/>
              <a:gd name="T98" fmla="*/ 1398 w 1698"/>
              <a:gd name="T99" fmla="*/ 1198 h 1304"/>
              <a:gd name="T100" fmla="*/ 1474 w 1698"/>
              <a:gd name="T101" fmla="*/ 1208 h 1304"/>
              <a:gd name="T102" fmla="*/ 1549 w 1698"/>
              <a:gd name="T103" fmla="*/ 1234 h 1304"/>
              <a:gd name="T104" fmla="*/ 1623 w 1698"/>
              <a:gd name="T105" fmla="*/ 1287 h 13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8"/>
              <a:gd name="T160" fmla="*/ 0 h 1304"/>
              <a:gd name="T161" fmla="*/ 1698 w 1698"/>
              <a:gd name="T162" fmla="*/ 1304 h 13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8" h="1304">
                <a:moveTo>
                  <a:pt x="1698" y="1111"/>
                </a:moveTo>
                <a:lnTo>
                  <a:pt x="1691" y="1103"/>
                </a:lnTo>
                <a:lnTo>
                  <a:pt x="1691" y="1092"/>
                </a:lnTo>
                <a:lnTo>
                  <a:pt x="1684" y="1092"/>
                </a:lnTo>
                <a:lnTo>
                  <a:pt x="1684" y="1083"/>
                </a:lnTo>
                <a:lnTo>
                  <a:pt x="1684" y="1075"/>
                </a:lnTo>
                <a:lnTo>
                  <a:pt x="1675" y="1067"/>
                </a:lnTo>
                <a:lnTo>
                  <a:pt x="1675" y="1058"/>
                </a:lnTo>
                <a:lnTo>
                  <a:pt x="1675" y="1050"/>
                </a:lnTo>
                <a:lnTo>
                  <a:pt x="1661" y="1031"/>
                </a:lnTo>
                <a:lnTo>
                  <a:pt x="1646" y="1014"/>
                </a:lnTo>
                <a:lnTo>
                  <a:pt x="1639" y="997"/>
                </a:lnTo>
                <a:lnTo>
                  <a:pt x="1623" y="986"/>
                </a:lnTo>
                <a:lnTo>
                  <a:pt x="1616" y="978"/>
                </a:lnTo>
                <a:lnTo>
                  <a:pt x="1608" y="969"/>
                </a:lnTo>
                <a:lnTo>
                  <a:pt x="1601" y="961"/>
                </a:lnTo>
                <a:lnTo>
                  <a:pt x="1608" y="961"/>
                </a:lnTo>
                <a:lnTo>
                  <a:pt x="1623" y="961"/>
                </a:lnTo>
                <a:lnTo>
                  <a:pt x="1630" y="961"/>
                </a:lnTo>
                <a:lnTo>
                  <a:pt x="1639" y="961"/>
                </a:lnTo>
                <a:lnTo>
                  <a:pt x="1646" y="961"/>
                </a:lnTo>
                <a:lnTo>
                  <a:pt x="1653" y="961"/>
                </a:lnTo>
                <a:lnTo>
                  <a:pt x="1661" y="961"/>
                </a:lnTo>
                <a:lnTo>
                  <a:pt x="1668" y="952"/>
                </a:lnTo>
                <a:lnTo>
                  <a:pt x="1675" y="952"/>
                </a:lnTo>
                <a:lnTo>
                  <a:pt x="1684" y="944"/>
                </a:lnTo>
                <a:lnTo>
                  <a:pt x="1691" y="933"/>
                </a:lnTo>
                <a:lnTo>
                  <a:pt x="1698" y="933"/>
                </a:lnTo>
                <a:lnTo>
                  <a:pt x="1691" y="933"/>
                </a:lnTo>
                <a:lnTo>
                  <a:pt x="1684" y="933"/>
                </a:lnTo>
                <a:lnTo>
                  <a:pt x="1675" y="933"/>
                </a:lnTo>
                <a:lnTo>
                  <a:pt x="1668" y="944"/>
                </a:lnTo>
                <a:lnTo>
                  <a:pt x="1661" y="944"/>
                </a:lnTo>
                <a:lnTo>
                  <a:pt x="1653" y="933"/>
                </a:lnTo>
                <a:lnTo>
                  <a:pt x="1646" y="933"/>
                </a:lnTo>
                <a:lnTo>
                  <a:pt x="1639" y="933"/>
                </a:lnTo>
                <a:lnTo>
                  <a:pt x="1630" y="933"/>
                </a:lnTo>
                <a:lnTo>
                  <a:pt x="1623" y="933"/>
                </a:lnTo>
                <a:lnTo>
                  <a:pt x="1616" y="925"/>
                </a:lnTo>
                <a:lnTo>
                  <a:pt x="1608" y="925"/>
                </a:lnTo>
                <a:lnTo>
                  <a:pt x="1601" y="925"/>
                </a:lnTo>
                <a:lnTo>
                  <a:pt x="1594" y="925"/>
                </a:lnTo>
                <a:lnTo>
                  <a:pt x="1578" y="916"/>
                </a:lnTo>
                <a:lnTo>
                  <a:pt x="1564" y="916"/>
                </a:lnTo>
                <a:lnTo>
                  <a:pt x="1556" y="916"/>
                </a:lnTo>
                <a:lnTo>
                  <a:pt x="1549" y="925"/>
                </a:lnTo>
                <a:lnTo>
                  <a:pt x="1533" y="925"/>
                </a:lnTo>
                <a:lnTo>
                  <a:pt x="1526" y="925"/>
                </a:lnTo>
                <a:lnTo>
                  <a:pt x="1512" y="933"/>
                </a:lnTo>
                <a:lnTo>
                  <a:pt x="1504" y="933"/>
                </a:lnTo>
                <a:lnTo>
                  <a:pt x="1495" y="944"/>
                </a:lnTo>
                <a:lnTo>
                  <a:pt x="1481" y="952"/>
                </a:lnTo>
                <a:lnTo>
                  <a:pt x="1474" y="952"/>
                </a:lnTo>
                <a:lnTo>
                  <a:pt x="1467" y="961"/>
                </a:lnTo>
                <a:lnTo>
                  <a:pt x="1459" y="961"/>
                </a:lnTo>
                <a:lnTo>
                  <a:pt x="1443" y="969"/>
                </a:lnTo>
                <a:lnTo>
                  <a:pt x="1436" y="969"/>
                </a:lnTo>
                <a:lnTo>
                  <a:pt x="1429" y="978"/>
                </a:lnTo>
                <a:lnTo>
                  <a:pt x="1415" y="978"/>
                </a:lnTo>
                <a:lnTo>
                  <a:pt x="1406" y="978"/>
                </a:lnTo>
                <a:lnTo>
                  <a:pt x="1391" y="978"/>
                </a:lnTo>
                <a:lnTo>
                  <a:pt x="1377" y="986"/>
                </a:lnTo>
                <a:lnTo>
                  <a:pt x="1361" y="986"/>
                </a:lnTo>
                <a:lnTo>
                  <a:pt x="1346" y="986"/>
                </a:lnTo>
                <a:lnTo>
                  <a:pt x="1332" y="986"/>
                </a:lnTo>
                <a:lnTo>
                  <a:pt x="1316" y="978"/>
                </a:lnTo>
                <a:lnTo>
                  <a:pt x="1301" y="978"/>
                </a:lnTo>
                <a:lnTo>
                  <a:pt x="1294" y="969"/>
                </a:lnTo>
                <a:lnTo>
                  <a:pt x="1280" y="952"/>
                </a:lnTo>
                <a:lnTo>
                  <a:pt x="1271" y="944"/>
                </a:lnTo>
                <a:lnTo>
                  <a:pt x="1264" y="925"/>
                </a:lnTo>
                <a:lnTo>
                  <a:pt x="1264" y="908"/>
                </a:lnTo>
                <a:lnTo>
                  <a:pt x="1264" y="880"/>
                </a:lnTo>
                <a:lnTo>
                  <a:pt x="1264" y="847"/>
                </a:lnTo>
                <a:lnTo>
                  <a:pt x="1271" y="819"/>
                </a:lnTo>
                <a:lnTo>
                  <a:pt x="1271" y="785"/>
                </a:lnTo>
                <a:lnTo>
                  <a:pt x="1264" y="749"/>
                </a:lnTo>
                <a:lnTo>
                  <a:pt x="1264" y="722"/>
                </a:lnTo>
                <a:lnTo>
                  <a:pt x="1264" y="688"/>
                </a:lnTo>
                <a:lnTo>
                  <a:pt x="1264" y="652"/>
                </a:lnTo>
                <a:lnTo>
                  <a:pt x="1257" y="627"/>
                </a:lnTo>
                <a:lnTo>
                  <a:pt x="1249" y="591"/>
                </a:lnTo>
                <a:lnTo>
                  <a:pt x="1242" y="563"/>
                </a:lnTo>
                <a:lnTo>
                  <a:pt x="1235" y="529"/>
                </a:lnTo>
                <a:lnTo>
                  <a:pt x="1226" y="502"/>
                </a:lnTo>
                <a:lnTo>
                  <a:pt x="1219" y="476"/>
                </a:lnTo>
                <a:lnTo>
                  <a:pt x="1205" y="457"/>
                </a:lnTo>
                <a:lnTo>
                  <a:pt x="1190" y="432"/>
                </a:lnTo>
                <a:lnTo>
                  <a:pt x="1174" y="404"/>
                </a:lnTo>
                <a:lnTo>
                  <a:pt x="1152" y="387"/>
                </a:lnTo>
                <a:lnTo>
                  <a:pt x="1145" y="362"/>
                </a:lnTo>
                <a:lnTo>
                  <a:pt x="1136" y="335"/>
                </a:lnTo>
                <a:lnTo>
                  <a:pt x="1136" y="301"/>
                </a:lnTo>
                <a:lnTo>
                  <a:pt x="1122" y="273"/>
                </a:lnTo>
                <a:lnTo>
                  <a:pt x="1115" y="248"/>
                </a:lnTo>
                <a:lnTo>
                  <a:pt x="1100" y="229"/>
                </a:lnTo>
                <a:lnTo>
                  <a:pt x="1091" y="203"/>
                </a:lnTo>
                <a:lnTo>
                  <a:pt x="1077" y="176"/>
                </a:lnTo>
                <a:lnTo>
                  <a:pt x="1063" y="159"/>
                </a:lnTo>
                <a:lnTo>
                  <a:pt x="1047" y="131"/>
                </a:lnTo>
                <a:lnTo>
                  <a:pt x="1032" y="115"/>
                </a:lnTo>
                <a:lnTo>
                  <a:pt x="1009" y="106"/>
                </a:lnTo>
                <a:lnTo>
                  <a:pt x="995" y="89"/>
                </a:lnTo>
                <a:lnTo>
                  <a:pt x="980" y="79"/>
                </a:lnTo>
                <a:lnTo>
                  <a:pt x="957" y="70"/>
                </a:lnTo>
                <a:lnTo>
                  <a:pt x="942" y="62"/>
                </a:lnTo>
                <a:lnTo>
                  <a:pt x="957" y="62"/>
                </a:lnTo>
                <a:lnTo>
                  <a:pt x="973" y="70"/>
                </a:lnTo>
                <a:lnTo>
                  <a:pt x="987" y="70"/>
                </a:lnTo>
                <a:lnTo>
                  <a:pt x="1002" y="79"/>
                </a:lnTo>
                <a:lnTo>
                  <a:pt x="1009" y="79"/>
                </a:lnTo>
                <a:lnTo>
                  <a:pt x="1018" y="89"/>
                </a:lnTo>
                <a:lnTo>
                  <a:pt x="1032" y="89"/>
                </a:lnTo>
                <a:lnTo>
                  <a:pt x="1039" y="98"/>
                </a:lnTo>
                <a:lnTo>
                  <a:pt x="1047" y="106"/>
                </a:lnTo>
                <a:lnTo>
                  <a:pt x="1054" y="106"/>
                </a:lnTo>
                <a:lnTo>
                  <a:pt x="1063" y="115"/>
                </a:lnTo>
                <a:lnTo>
                  <a:pt x="1070" y="123"/>
                </a:lnTo>
                <a:lnTo>
                  <a:pt x="1077" y="131"/>
                </a:lnTo>
                <a:lnTo>
                  <a:pt x="1077" y="151"/>
                </a:lnTo>
                <a:lnTo>
                  <a:pt x="1084" y="159"/>
                </a:lnTo>
                <a:lnTo>
                  <a:pt x="1091" y="176"/>
                </a:lnTo>
                <a:lnTo>
                  <a:pt x="1108" y="203"/>
                </a:lnTo>
                <a:lnTo>
                  <a:pt x="1115" y="220"/>
                </a:lnTo>
                <a:lnTo>
                  <a:pt x="1122" y="237"/>
                </a:lnTo>
                <a:lnTo>
                  <a:pt x="1129" y="256"/>
                </a:lnTo>
                <a:lnTo>
                  <a:pt x="1129" y="265"/>
                </a:lnTo>
                <a:lnTo>
                  <a:pt x="1136" y="273"/>
                </a:lnTo>
                <a:lnTo>
                  <a:pt x="1145" y="282"/>
                </a:lnTo>
                <a:lnTo>
                  <a:pt x="1152" y="290"/>
                </a:lnTo>
                <a:lnTo>
                  <a:pt x="1160" y="290"/>
                </a:lnTo>
                <a:lnTo>
                  <a:pt x="1160" y="282"/>
                </a:lnTo>
                <a:lnTo>
                  <a:pt x="1152" y="282"/>
                </a:lnTo>
                <a:lnTo>
                  <a:pt x="1152" y="273"/>
                </a:lnTo>
                <a:lnTo>
                  <a:pt x="1145" y="265"/>
                </a:lnTo>
                <a:lnTo>
                  <a:pt x="1136" y="256"/>
                </a:lnTo>
                <a:lnTo>
                  <a:pt x="1136" y="248"/>
                </a:lnTo>
                <a:lnTo>
                  <a:pt x="1129" y="229"/>
                </a:lnTo>
                <a:lnTo>
                  <a:pt x="1122" y="212"/>
                </a:lnTo>
                <a:lnTo>
                  <a:pt x="1122" y="195"/>
                </a:lnTo>
                <a:lnTo>
                  <a:pt x="1115" y="176"/>
                </a:lnTo>
                <a:lnTo>
                  <a:pt x="1115" y="159"/>
                </a:lnTo>
                <a:lnTo>
                  <a:pt x="1108" y="142"/>
                </a:lnTo>
                <a:lnTo>
                  <a:pt x="1100" y="131"/>
                </a:lnTo>
                <a:lnTo>
                  <a:pt x="1091" y="123"/>
                </a:lnTo>
                <a:lnTo>
                  <a:pt x="1091" y="115"/>
                </a:lnTo>
                <a:lnTo>
                  <a:pt x="1084" y="106"/>
                </a:lnTo>
                <a:lnTo>
                  <a:pt x="1077" y="98"/>
                </a:lnTo>
                <a:lnTo>
                  <a:pt x="1070" y="89"/>
                </a:lnTo>
                <a:lnTo>
                  <a:pt x="1063" y="79"/>
                </a:lnTo>
                <a:lnTo>
                  <a:pt x="1047" y="70"/>
                </a:lnTo>
                <a:lnTo>
                  <a:pt x="1039" y="62"/>
                </a:lnTo>
                <a:lnTo>
                  <a:pt x="1018" y="53"/>
                </a:lnTo>
                <a:lnTo>
                  <a:pt x="1002" y="45"/>
                </a:lnTo>
                <a:lnTo>
                  <a:pt x="980" y="36"/>
                </a:lnTo>
                <a:lnTo>
                  <a:pt x="957" y="26"/>
                </a:lnTo>
                <a:lnTo>
                  <a:pt x="928" y="17"/>
                </a:lnTo>
                <a:lnTo>
                  <a:pt x="898" y="9"/>
                </a:lnTo>
                <a:lnTo>
                  <a:pt x="860" y="0"/>
                </a:lnTo>
                <a:lnTo>
                  <a:pt x="0" y="0"/>
                </a:lnTo>
                <a:lnTo>
                  <a:pt x="14" y="9"/>
                </a:lnTo>
                <a:lnTo>
                  <a:pt x="22" y="9"/>
                </a:lnTo>
                <a:lnTo>
                  <a:pt x="38" y="17"/>
                </a:lnTo>
                <a:lnTo>
                  <a:pt x="52" y="26"/>
                </a:lnTo>
                <a:lnTo>
                  <a:pt x="66" y="36"/>
                </a:lnTo>
                <a:lnTo>
                  <a:pt x="83" y="45"/>
                </a:lnTo>
                <a:lnTo>
                  <a:pt x="97" y="53"/>
                </a:lnTo>
                <a:lnTo>
                  <a:pt x="120" y="70"/>
                </a:lnTo>
                <a:lnTo>
                  <a:pt x="135" y="79"/>
                </a:lnTo>
                <a:lnTo>
                  <a:pt x="156" y="89"/>
                </a:lnTo>
                <a:lnTo>
                  <a:pt x="179" y="106"/>
                </a:lnTo>
                <a:lnTo>
                  <a:pt x="194" y="115"/>
                </a:lnTo>
                <a:lnTo>
                  <a:pt x="217" y="131"/>
                </a:lnTo>
                <a:lnTo>
                  <a:pt x="239" y="142"/>
                </a:lnTo>
                <a:lnTo>
                  <a:pt x="262" y="159"/>
                </a:lnTo>
                <a:lnTo>
                  <a:pt x="284" y="176"/>
                </a:lnTo>
                <a:lnTo>
                  <a:pt x="307" y="184"/>
                </a:lnTo>
                <a:lnTo>
                  <a:pt x="336" y="203"/>
                </a:lnTo>
                <a:lnTo>
                  <a:pt x="359" y="212"/>
                </a:lnTo>
                <a:lnTo>
                  <a:pt x="381" y="229"/>
                </a:lnTo>
                <a:lnTo>
                  <a:pt x="404" y="248"/>
                </a:lnTo>
                <a:lnTo>
                  <a:pt x="425" y="256"/>
                </a:lnTo>
                <a:lnTo>
                  <a:pt x="449" y="273"/>
                </a:lnTo>
                <a:lnTo>
                  <a:pt x="479" y="282"/>
                </a:lnTo>
                <a:lnTo>
                  <a:pt x="501" y="301"/>
                </a:lnTo>
                <a:lnTo>
                  <a:pt x="524" y="309"/>
                </a:lnTo>
                <a:lnTo>
                  <a:pt x="546" y="318"/>
                </a:lnTo>
                <a:lnTo>
                  <a:pt x="569" y="335"/>
                </a:lnTo>
                <a:lnTo>
                  <a:pt x="583" y="343"/>
                </a:lnTo>
                <a:lnTo>
                  <a:pt x="605" y="354"/>
                </a:lnTo>
                <a:lnTo>
                  <a:pt x="628" y="362"/>
                </a:lnTo>
                <a:lnTo>
                  <a:pt x="643" y="371"/>
                </a:lnTo>
                <a:lnTo>
                  <a:pt x="695" y="387"/>
                </a:lnTo>
                <a:lnTo>
                  <a:pt x="732" y="404"/>
                </a:lnTo>
                <a:lnTo>
                  <a:pt x="770" y="432"/>
                </a:lnTo>
                <a:lnTo>
                  <a:pt x="801" y="457"/>
                </a:lnTo>
                <a:lnTo>
                  <a:pt x="829" y="485"/>
                </a:lnTo>
                <a:lnTo>
                  <a:pt x="846" y="510"/>
                </a:lnTo>
                <a:lnTo>
                  <a:pt x="867" y="546"/>
                </a:lnTo>
                <a:lnTo>
                  <a:pt x="883" y="574"/>
                </a:lnTo>
                <a:lnTo>
                  <a:pt x="890" y="607"/>
                </a:lnTo>
                <a:lnTo>
                  <a:pt x="898" y="635"/>
                </a:lnTo>
                <a:lnTo>
                  <a:pt x="905" y="669"/>
                </a:lnTo>
                <a:lnTo>
                  <a:pt x="905" y="696"/>
                </a:lnTo>
                <a:lnTo>
                  <a:pt x="912" y="732"/>
                </a:lnTo>
                <a:lnTo>
                  <a:pt x="912" y="766"/>
                </a:lnTo>
                <a:lnTo>
                  <a:pt x="912" y="802"/>
                </a:lnTo>
                <a:lnTo>
                  <a:pt x="912" y="828"/>
                </a:lnTo>
                <a:lnTo>
                  <a:pt x="912" y="863"/>
                </a:lnTo>
                <a:lnTo>
                  <a:pt x="912" y="899"/>
                </a:lnTo>
                <a:lnTo>
                  <a:pt x="919" y="925"/>
                </a:lnTo>
                <a:lnTo>
                  <a:pt x="919" y="961"/>
                </a:lnTo>
                <a:lnTo>
                  <a:pt x="928" y="986"/>
                </a:lnTo>
                <a:lnTo>
                  <a:pt x="935" y="1014"/>
                </a:lnTo>
                <a:lnTo>
                  <a:pt x="950" y="1039"/>
                </a:lnTo>
                <a:lnTo>
                  <a:pt x="957" y="1067"/>
                </a:lnTo>
                <a:lnTo>
                  <a:pt x="980" y="1092"/>
                </a:lnTo>
                <a:lnTo>
                  <a:pt x="995" y="1111"/>
                </a:lnTo>
                <a:lnTo>
                  <a:pt x="1025" y="1136"/>
                </a:lnTo>
                <a:lnTo>
                  <a:pt x="1054" y="1155"/>
                </a:lnTo>
                <a:lnTo>
                  <a:pt x="1091" y="1172"/>
                </a:lnTo>
                <a:lnTo>
                  <a:pt x="1129" y="1181"/>
                </a:lnTo>
                <a:lnTo>
                  <a:pt x="1174" y="1198"/>
                </a:lnTo>
                <a:lnTo>
                  <a:pt x="1226" y="1208"/>
                </a:lnTo>
                <a:lnTo>
                  <a:pt x="1235" y="1208"/>
                </a:lnTo>
                <a:lnTo>
                  <a:pt x="1242" y="1208"/>
                </a:lnTo>
                <a:lnTo>
                  <a:pt x="1249" y="1208"/>
                </a:lnTo>
                <a:lnTo>
                  <a:pt x="1257" y="1208"/>
                </a:lnTo>
                <a:lnTo>
                  <a:pt x="1264" y="1208"/>
                </a:lnTo>
                <a:lnTo>
                  <a:pt x="1271" y="1208"/>
                </a:lnTo>
                <a:lnTo>
                  <a:pt x="1287" y="1208"/>
                </a:lnTo>
                <a:lnTo>
                  <a:pt x="1294" y="1198"/>
                </a:lnTo>
                <a:lnTo>
                  <a:pt x="1309" y="1198"/>
                </a:lnTo>
                <a:lnTo>
                  <a:pt x="1316" y="1198"/>
                </a:lnTo>
                <a:lnTo>
                  <a:pt x="1332" y="1198"/>
                </a:lnTo>
                <a:lnTo>
                  <a:pt x="1346" y="1198"/>
                </a:lnTo>
                <a:lnTo>
                  <a:pt x="1361" y="1198"/>
                </a:lnTo>
                <a:lnTo>
                  <a:pt x="1370" y="1198"/>
                </a:lnTo>
                <a:lnTo>
                  <a:pt x="1384" y="1198"/>
                </a:lnTo>
                <a:lnTo>
                  <a:pt x="1398" y="1198"/>
                </a:lnTo>
                <a:lnTo>
                  <a:pt x="1415" y="1198"/>
                </a:lnTo>
                <a:lnTo>
                  <a:pt x="1429" y="1198"/>
                </a:lnTo>
                <a:lnTo>
                  <a:pt x="1443" y="1198"/>
                </a:lnTo>
                <a:lnTo>
                  <a:pt x="1459" y="1208"/>
                </a:lnTo>
                <a:lnTo>
                  <a:pt x="1474" y="1208"/>
                </a:lnTo>
                <a:lnTo>
                  <a:pt x="1488" y="1217"/>
                </a:lnTo>
                <a:lnTo>
                  <a:pt x="1504" y="1217"/>
                </a:lnTo>
                <a:lnTo>
                  <a:pt x="1519" y="1225"/>
                </a:lnTo>
                <a:lnTo>
                  <a:pt x="1533" y="1225"/>
                </a:lnTo>
                <a:lnTo>
                  <a:pt x="1549" y="1234"/>
                </a:lnTo>
                <a:lnTo>
                  <a:pt x="1564" y="1242"/>
                </a:lnTo>
                <a:lnTo>
                  <a:pt x="1578" y="1251"/>
                </a:lnTo>
                <a:lnTo>
                  <a:pt x="1594" y="1270"/>
                </a:lnTo>
                <a:lnTo>
                  <a:pt x="1608" y="1278"/>
                </a:lnTo>
                <a:lnTo>
                  <a:pt x="1623" y="1287"/>
                </a:lnTo>
                <a:lnTo>
                  <a:pt x="1639" y="1304"/>
                </a:lnTo>
                <a:lnTo>
                  <a:pt x="1698" y="1111"/>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8" name="Freeform 148">
            <a:extLst>
              <a:ext uri="{FF2B5EF4-FFF2-40B4-BE49-F238E27FC236}">
                <a16:creationId xmlns:a16="http://schemas.microsoft.com/office/drawing/2014/main" id="{1832B31D-4ABC-B945-8D5B-C65477B639ED}"/>
              </a:ext>
            </a:extLst>
          </p:cNvPr>
          <p:cNvSpPr>
            <a:spLocks/>
          </p:cNvSpPr>
          <p:nvPr/>
        </p:nvSpPr>
        <p:spPr bwMode="auto">
          <a:xfrm>
            <a:off x="7138988" y="4591050"/>
            <a:ext cx="663575" cy="1020763"/>
          </a:xfrm>
          <a:custGeom>
            <a:avLst/>
            <a:gdLst>
              <a:gd name="T0" fmla="*/ 81 w 418"/>
              <a:gd name="T1" fmla="*/ 25 h 643"/>
              <a:gd name="T2" fmla="*/ 118 w 418"/>
              <a:gd name="T3" fmla="*/ 53 h 643"/>
              <a:gd name="T4" fmla="*/ 163 w 418"/>
              <a:gd name="T5" fmla="*/ 61 h 643"/>
              <a:gd name="T6" fmla="*/ 208 w 418"/>
              <a:gd name="T7" fmla="*/ 53 h 643"/>
              <a:gd name="T8" fmla="*/ 260 w 418"/>
              <a:gd name="T9" fmla="*/ 17 h 643"/>
              <a:gd name="T10" fmla="*/ 314 w 418"/>
              <a:gd name="T11" fmla="*/ 0 h 643"/>
              <a:gd name="T12" fmla="*/ 359 w 418"/>
              <a:gd name="T13" fmla="*/ 0 h 643"/>
              <a:gd name="T14" fmla="*/ 404 w 418"/>
              <a:gd name="T15" fmla="*/ 17 h 643"/>
              <a:gd name="T16" fmla="*/ 373 w 418"/>
              <a:gd name="T17" fmla="*/ 17 h 643"/>
              <a:gd name="T18" fmla="*/ 321 w 418"/>
              <a:gd name="T19" fmla="*/ 17 h 643"/>
              <a:gd name="T20" fmla="*/ 284 w 418"/>
              <a:gd name="T21" fmla="*/ 34 h 643"/>
              <a:gd name="T22" fmla="*/ 260 w 418"/>
              <a:gd name="T23" fmla="*/ 61 h 643"/>
              <a:gd name="T24" fmla="*/ 232 w 418"/>
              <a:gd name="T25" fmla="*/ 78 h 643"/>
              <a:gd name="T26" fmla="*/ 208 w 418"/>
              <a:gd name="T27" fmla="*/ 97 h 643"/>
              <a:gd name="T28" fmla="*/ 163 w 418"/>
              <a:gd name="T29" fmla="*/ 97 h 643"/>
              <a:gd name="T30" fmla="*/ 104 w 418"/>
              <a:gd name="T31" fmla="*/ 87 h 643"/>
              <a:gd name="T32" fmla="*/ 97 w 418"/>
              <a:gd name="T33" fmla="*/ 97 h 643"/>
              <a:gd name="T34" fmla="*/ 118 w 418"/>
              <a:gd name="T35" fmla="*/ 159 h 643"/>
              <a:gd name="T36" fmla="*/ 149 w 418"/>
              <a:gd name="T37" fmla="*/ 228 h 643"/>
              <a:gd name="T38" fmla="*/ 208 w 418"/>
              <a:gd name="T39" fmla="*/ 264 h 643"/>
              <a:gd name="T40" fmla="*/ 269 w 418"/>
              <a:gd name="T41" fmla="*/ 273 h 643"/>
              <a:gd name="T42" fmla="*/ 314 w 418"/>
              <a:gd name="T43" fmla="*/ 273 h 643"/>
              <a:gd name="T44" fmla="*/ 336 w 418"/>
              <a:gd name="T45" fmla="*/ 273 h 643"/>
              <a:gd name="T46" fmla="*/ 359 w 418"/>
              <a:gd name="T47" fmla="*/ 264 h 643"/>
              <a:gd name="T48" fmla="*/ 381 w 418"/>
              <a:gd name="T49" fmla="*/ 256 h 643"/>
              <a:gd name="T50" fmla="*/ 404 w 418"/>
              <a:gd name="T51" fmla="*/ 237 h 643"/>
              <a:gd name="T52" fmla="*/ 411 w 418"/>
              <a:gd name="T53" fmla="*/ 237 h 643"/>
              <a:gd name="T54" fmla="*/ 395 w 418"/>
              <a:gd name="T55" fmla="*/ 256 h 643"/>
              <a:gd name="T56" fmla="*/ 366 w 418"/>
              <a:gd name="T57" fmla="*/ 273 h 643"/>
              <a:gd name="T58" fmla="*/ 321 w 418"/>
              <a:gd name="T59" fmla="*/ 290 h 643"/>
              <a:gd name="T60" fmla="*/ 269 w 418"/>
              <a:gd name="T61" fmla="*/ 298 h 643"/>
              <a:gd name="T62" fmla="*/ 215 w 418"/>
              <a:gd name="T63" fmla="*/ 298 h 643"/>
              <a:gd name="T64" fmla="*/ 180 w 418"/>
              <a:gd name="T65" fmla="*/ 281 h 643"/>
              <a:gd name="T66" fmla="*/ 135 w 418"/>
              <a:gd name="T67" fmla="*/ 245 h 643"/>
              <a:gd name="T68" fmla="*/ 135 w 418"/>
              <a:gd name="T69" fmla="*/ 245 h 643"/>
              <a:gd name="T70" fmla="*/ 156 w 418"/>
              <a:gd name="T71" fmla="*/ 309 h 643"/>
              <a:gd name="T72" fmla="*/ 135 w 418"/>
              <a:gd name="T73" fmla="*/ 290 h 643"/>
              <a:gd name="T74" fmla="*/ 104 w 418"/>
              <a:gd name="T75" fmla="*/ 264 h 643"/>
              <a:gd name="T76" fmla="*/ 142 w 418"/>
              <a:gd name="T77" fmla="*/ 343 h 643"/>
              <a:gd name="T78" fmla="*/ 187 w 418"/>
              <a:gd name="T79" fmla="*/ 476 h 643"/>
              <a:gd name="T80" fmla="*/ 239 w 418"/>
              <a:gd name="T81" fmla="*/ 563 h 643"/>
              <a:gd name="T82" fmla="*/ 305 w 418"/>
              <a:gd name="T83" fmla="*/ 616 h 643"/>
              <a:gd name="T84" fmla="*/ 366 w 418"/>
              <a:gd name="T85" fmla="*/ 635 h 643"/>
              <a:gd name="T86" fmla="*/ 388 w 418"/>
              <a:gd name="T87" fmla="*/ 643 h 643"/>
              <a:gd name="T88" fmla="*/ 305 w 418"/>
              <a:gd name="T89" fmla="*/ 635 h 643"/>
              <a:gd name="T90" fmla="*/ 239 w 418"/>
              <a:gd name="T91" fmla="*/ 599 h 643"/>
              <a:gd name="T92" fmla="*/ 180 w 418"/>
              <a:gd name="T93" fmla="*/ 518 h 643"/>
              <a:gd name="T94" fmla="*/ 135 w 418"/>
              <a:gd name="T95" fmla="*/ 432 h 643"/>
              <a:gd name="T96" fmla="*/ 142 w 418"/>
              <a:gd name="T97" fmla="*/ 465 h 643"/>
              <a:gd name="T98" fmla="*/ 149 w 418"/>
              <a:gd name="T99" fmla="*/ 518 h 643"/>
              <a:gd name="T100" fmla="*/ 118 w 418"/>
              <a:gd name="T101" fmla="*/ 457 h 643"/>
              <a:gd name="T102" fmla="*/ 74 w 418"/>
              <a:gd name="T103" fmla="*/ 360 h 643"/>
              <a:gd name="T104" fmla="*/ 29 w 418"/>
              <a:gd name="T105" fmla="*/ 256 h 643"/>
              <a:gd name="T106" fmla="*/ 59 w 418"/>
              <a:gd name="T107" fmla="*/ 0 h 6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8"/>
              <a:gd name="T163" fmla="*/ 0 h 643"/>
              <a:gd name="T164" fmla="*/ 418 w 418"/>
              <a:gd name="T165" fmla="*/ 643 h 6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8" h="643">
                <a:moveTo>
                  <a:pt x="59" y="0"/>
                </a:moveTo>
                <a:lnTo>
                  <a:pt x="66" y="8"/>
                </a:lnTo>
                <a:lnTo>
                  <a:pt x="74" y="17"/>
                </a:lnTo>
                <a:lnTo>
                  <a:pt x="81" y="25"/>
                </a:lnTo>
                <a:lnTo>
                  <a:pt x="90" y="34"/>
                </a:lnTo>
                <a:lnTo>
                  <a:pt x="97" y="44"/>
                </a:lnTo>
                <a:lnTo>
                  <a:pt x="111" y="44"/>
                </a:lnTo>
                <a:lnTo>
                  <a:pt x="118" y="53"/>
                </a:lnTo>
                <a:lnTo>
                  <a:pt x="135" y="53"/>
                </a:lnTo>
                <a:lnTo>
                  <a:pt x="142" y="61"/>
                </a:lnTo>
                <a:lnTo>
                  <a:pt x="149" y="61"/>
                </a:lnTo>
                <a:lnTo>
                  <a:pt x="163" y="61"/>
                </a:lnTo>
                <a:lnTo>
                  <a:pt x="180" y="61"/>
                </a:lnTo>
                <a:lnTo>
                  <a:pt x="187" y="61"/>
                </a:lnTo>
                <a:lnTo>
                  <a:pt x="194" y="53"/>
                </a:lnTo>
                <a:lnTo>
                  <a:pt x="208" y="53"/>
                </a:lnTo>
                <a:lnTo>
                  <a:pt x="224" y="44"/>
                </a:lnTo>
                <a:lnTo>
                  <a:pt x="232" y="34"/>
                </a:lnTo>
                <a:lnTo>
                  <a:pt x="253" y="25"/>
                </a:lnTo>
                <a:lnTo>
                  <a:pt x="260" y="17"/>
                </a:lnTo>
                <a:lnTo>
                  <a:pt x="276" y="17"/>
                </a:lnTo>
                <a:lnTo>
                  <a:pt x="291" y="8"/>
                </a:lnTo>
                <a:lnTo>
                  <a:pt x="298" y="8"/>
                </a:lnTo>
                <a:lnTo>
                  <a:pt x="314" y="0"/>
                </a:lnTo>
                <a:lnTo>
                  <a:pt x="329" y="0"/>
                </a:lnTo>
                <a:lnTo>
                  <a:pt x="336" y="0"/>
                </a:lnTo>
                <a:lnTo>
                  <a:pt x="343" y="0"/>
                </a:lnTo>
                <a:lnTo>
                  <a:pt x="359" y="0"/>
                </a:lnTo>
                <a:lnTo>
                  <a:pt x="366" y="8"/>
                </a:lnTo>
                <a:lnTo>
                  <a:pt x="381" y="8"/>
                </a:lnTo>
                <a:lnTo>
                  <a:pt x="388" y="17"/>
                </a:lnTo>
                <a:lnTo>
                  <a:pt x="404" y="17"/>
                </a:lnTo>
                <a:lnTo>
                  <a:pt x="418" y="25"/>
                </a:lnTo>
                <a:lnTo>
                  <a:pt x="395" y="25"/>
                </a:lnTo>
                <a:lnTo>
                  <a:pt x="381" y="17"/>
                </a:lnTo>
                <a:lnTo>
                  <a:pt x="373" y="17"/>
                </a:lnTo>
                <a:lnTo>
                  <a:pt x="359" y="17"/>
                </a:lnTo>
                <a:lnTo>
                  <a:pt x="343" y="17"/>
                </a:lnTo>
                <a:lnTo>
                  <a:pt x="329" y="17"/>
                </a:lnTo>
                <a:lnTo>
                  <a:pt x="321" y="17"/>
                </a:lnTo>
                <a:lnTo>
                  <a:pt x="314" y="25"/>
                </a:lnTo>
                <a:lnTo>
                  <a:pt x="305" y="25"/>
                </a:lnTo>
                <a:lnTo>
                  <a:pt x="291" y="34"/>
                </a:lnTo>
                <a:lnTo>
                  <a:pt x="284" y="34"/>
                </a:lnTo>
                <a:lnTo>
                  <a:pt x="276" y="44"/>
                </a:lnTo>
                <a:lnTo>
                  <a:pt x="276" y="53"/>
                </a:lnTo>
                <a:lnTo>
                  <a:pt x="269" y="53"/>
                </a:lnTo>
                <a:lnTo>
                  <a:pt x="260" y="61"/>
                </a:lnTo>
                <a:lnTo>
                  <a:pt x="253" y="61"/>
                </a:lnTo>
                <a:lnTo>
                  <a:pt x="246" y="70"/>
                </a:lnTo>
                <a:lnTo>
                  <a:pt x="239" y="70"/>
                </a:lnTo>
                <a:lnTo>
                  <a:pt x="232" y="78"/>
                </a:lnTo>
                <a:lnTo>
                  <a:pt x="232" y="87"/>
                </a:lnTo>
                <a:lnTo>
                  <a:pt x="224" y="87"/>
                </a:lnTo>
                <a:lnTo>
                  <a:pt x="215" y="87"/>
                </a:lnTo>
                <a:lnTo>
                  <a:pt x="208" y="97"/>
                </a:lnTo>
                <a:lnTo>
                  <a:pt x="194" y="97"/>
                </a:lnTo>
                <a:lnTo>
                  <a:pt x="187" y="97"/>
                </a:lnTo>
                <a:lnTo>
                  <a:pt x="180" y="97"/>
                </a:lnTo>
                <a:lnTo>
                  <a:pt x="163" y="97"/>
                </a:lnTo>
                <a:lnTo>
                  <a:pt x="149" y="97"/>
                </a:lnTo>
                <a:lnTo>
                  <a:pt x="142" y="97"/>
                </a:lnTo>
                <a:lnTo>
                  <a:pt x="118" y="87"/>
                </a:lnTo>
                <a:lnTo>
                  <a:pt x="104" y="87"/>
                </a:lnTo>
                <a:lnTo>
                  <a:pt x="90" y="78"/>
                </a:lnTo>
                <a:lnTo>
                  <a:pt x="90" y="87"/>
                </a:lnTo>
                <a:lnTo>
                  <a:pt x="97" y="97"/>
                </a:lnTo>
                <a:lnTo>
                  <a:pt x="97" y="106"/>
                </a:lnTo>
                <a:lnTo>
                  <a:pt x="104" y="123"/>
                </a:lnTo>
                <a:lnTo>
                  <a:pt x="111" y="140"/>
                </a:lnTo>
                <a:lnTo>
                  <a:pt x="118" y="159"/>
                </a:lnTo>
                <a:lnTo>
                  <a:pt x="118" y="176"/>
                </a:lnTo>
                <a:lnTo>
                  <a:pt x="135" y="193"/>
                </a:lnTo>
                <a:lnTo>
                  <a:pt x="142" y="212"/>
                </a:lnTo>
                <a:lnTo>
                  <a:pt x="149" y="228"/>
                </a:lnTo>
                <a:lnTo>
                  <a:pt x="163" y="237"/>
                </a:lnTo>
                <a:lnTo>
                  <a:pt x="180" y="245"/>
                </a:lnTo>
                <a:lnTo>
                  <a:pt x="194" y="256"/>
                </a:lnTo>
                <a:lnTo>
                  <a:pt x="208" y="264"/>
                </a:lnTo>
                <a:lnTo>
                  <a:pt x="224" y="273"/>
                </a:lnTo>
                <a:lnTo>
                  <a:pt x="239" y="273"/>
                </a:lnTo>
                <a:lnTo>
                  <a:pt x="253" y="273"/>
                </a:lnTo>
                <a:lnTo>
                  <a:pt x="269" y="273"/>
                </a:lnTo>
                <a:lnTo>
                  <a:pt x="276" y="281"/>
                </a:lnTo>
                <a:lnTo>
                  <a:pt x="291" y="281"/>
                </a:lnTo>
                <a:lnTo>
                  <a:pt x="298" y="273"/>
                </a:lnTo>
                <a:lnTo>
                  <a:pt x="314" y="273"/>
                </a:lnTo>
                <a:lnTo>
                  <a:pt x="321" y="273"/>
                </a:lnTo>
                <a:lnTo>
                  <a:pt x="329" y="273"/>
                </a:lnTo>
                <a:lnTo>
                  <a:pt x="336" y="273"/>
                </a:lnTo>
                <a:lnTo>
                  <a:pt x="336" y="264"/>
                </a:lnTo>
                <a:lnTo>
                  <a:pt x="343" y="264"/>
                </a:lnTo>
                <a:lnTo>
                  <a:pt x="350" y="264"/>
                </a:lnTo>
                <a:lnTo>
                  <a:pt x="359" y="264"/>
                </a:lnTo>
                <a:lnTo>
                  <a:pt x="366" y="256"/>
                </a:lnTo>
                <a:lnTo>
                  <a:pt x="373" y="256"/>
                </a:lnTo>
                <a:lnTo>
                  <a:pt x="381" y="256"/>
                </a:lnTo>
                <a:lnTo>
                  <a:pt x="388" y="245"/>
                </a:lnTo>
                <a:lnTo>
                  <a:pt x="395" y="245"/>
                </a:lnTo>
                <a:lnTo>
                  <a:pt x="404" y="237"/>
                </a:lnTo>
                <a:lnTo>
                  <a:pt x="411" y="237"/>
                </a:lnTo>
                <a:lnTo>
                  <a:pt x="404" y="245"/>
                </a:lnTo>
                <a:lnTo>
                  <a:pt x="395" y="245"/>
                </a:lnTo>
                <a:lnTo>
                  <a:pt x="395" y="256"/>
                </a:lnTo>
                <a:lnTo>
                  <a:pt x="388" y="256"/>
                </a:lnTo>
                <a:lnTo>
                  <a:pt x="381" y="264"/>
                </a:lnTo>
                <a:lnTo>
                  <a:pt x="373" y="264"/>
                </a:lnTo>
                <a:lnTo>
                  <a:pt x="366" y="273"/>
                </a:lnTo>
                <a:lnTo>
                  <a:pt x="359" y="273"/>
                </a:lnTo>
                <a:lnTo>
                  <a:pt x="343" y="281"/>
                </a:lnTo>
                <a:lnTo>
                  <a:pt x="336" y="281"/>
                </a:lnTo>
                <a:lnTo>
                  <a:pt x="321" y="290"/>
                </a:lnTo>
                <a:lnTo>
                  <a:pt x="314" y="290"/>
                </a:lnTo>
                <a:lnTo>
                  <a:pt x="291" y="298"/>
                </a:lnTo>
                <a:lnTo>
                  <a:pt x="284" y="298"/>
                </a:lnTo>
                <a:lnTo>
                  <a:pt x="269" y="298"/>
                </a:lnTo>
                <a:lnTo>
                  <a:pt x="253" y="298"/>
                </a:lnTo>
                <a:lnTo>
                  <a:pt x="239" y="309"/>
                </a:lnTo>
                <a:lnTo>
                  <a:pt x="232" y="298"/>
                </a:lnTo>
                <a:lnTo>
                  <a:pt x="215" y="298"/>
                </a:lnTo>
                <a:lnTo>
                  <a:pt x="208" y="298"/>
                </a:lnTo>
                <a:lnTo>
                  <a:pt x="194" y="298"/>
                </a:lnTo>
                <a:lnTo>
                  <a:pt x="187" y="290"/>
                </a:lnTo>
                <a:lnTo>
                  <a:pt x="180" y="281"/>
                </a:lnTo>
                <a:lnTo>
                  <a:pt x="163" y="273"/>
                </a:lnTo>
                <a:lnTo>
                  <a:pt x="156" y="273"/>
                </a:lnTo>
                <a:lnTo>
                  <a:pt x="142" y="264"/>
                </a:lnTo>
                <a:lnTo>
                  <a:pt x="135" y="245"/>
                </a:lnTo>
                <a:lnTo>
                  <a:pt x="118" y="237"/>
                </a:lnTo>
                <a:lnTo>
                  <a:pt x="126" y="237"/>
                </a:lnTo>
                <a:lnTo>
                  <a:pt x="126" y="245"/>
                </a:lnTo>
                <a:lnTo>
                  <a:pt x="135" y="245"/>
                </a:lnTo>
                <a:lnTo>
                  <a:pt x="142" y="264"/>
                </a:lnTo>
                <a:lnTo>
                  <a:pt x="142" y="273"/>
                </a:lnTo>
                <a:lnTo>
                  <a:pt x="149" y="290"/>
                </a:lnTo>
                <a:lnTo>
                  <a:pt x="156" y="309"/>
                </a:lnTo>
                <a:lnTo>
                  <a:pt x="149" y="298"/>
                </a:lnTo>
                <a:lnTo>
                  <a:pt x="142" y="290"/>
                </a:lnTo>
                <a:lnTo>
                  <a:pt x="135" y="290"/>
                </a:lnTo>
                <a:lnTo>
                  <a:pt x="126" y="281"/>
                </a:lnTo>
                <a:lnTo>
                  <a:pt x="118" y="264"/>
                </a:lnTo>
                <a:lnTo>
                  <a:pt x="104" y="256"/>
                </a:lnTo>
                <a:lnTo>
                  <a:pt x="104" y="264"/>
                </a:lnTo>
                <a:lnTo>
                  <a:pt x="111" y="281"/>
                </a:lnTo>
                <a:lnTo>
                  <a:pt x="118" y="298"/>
                </a:lnTo>
                <a:lnTo>
                  <a:pt x="126" y="317"/>
                </a:lnTo>
                <a:lnTo>
                  <a:pt x="142" y="343"/>
                </a:lnTo>
                <a:lnTo>
                  <a:pt x="149" y="370"/>
                </a:lnTo>
                <a:lnTo>
                  <a:pt x="156" y="404"/>
                </a:lnTo>
                <a:lnTo>
                  <a:pt x="171" y="440"/>
                </a:lnTo>
                <a:lnTo>
                  <a:pt x="187" y="476"/>
                </a:lnTo>
                <a:lnTo>
                  <a:pt x="194" y="501"/>
                </a:lnTo>
                <a:lnTo>
                  <a:pt x="208" y="529"/>
                </a:lnTo>
                <a:lnTo>
                  <a:pt x="224" y="546"/>
                </a:lnTo>
                <a:lnTo>
                  <a:pt x="239" y="563"/>
                </a:lnTo>
                <a:lnTo>
                  <a:pt x="253" y="582"/>
                </a:lnTo>
                <a:lnTo>
                  <a:pt x="276" y="590"/>
                </a:lnTo>
                <a:lnTo>
                  <a:pt x="284" y="607"/>
                </a:lnTo>
                <a:lnTo>
                  <a:pt x="305" y="616"/>
                </a:lnTo>
                <a:lnTo>
                  <a:pt x="321" y="624"/>
                </a:lnTo>
                <a:lnTo>
                  <a:pt x="336" y="624"/>
                </a:lnTo>
                <a:lnTo>
                  <a:pt x="350" y="635"/>
                </a:lnTo>
                <a:lnTo>
                  <a:pt x="366" y="635"/>
                </a:lnTo>
                <a:lnTo>
                  <a:pt x="381" y="635"/>
                </a:lnTo>
                <a:lnTo>
                  <a:pt x="395" y="635"/>
                </a:lnTo>
                <a:lnTo>
                  <a:pt x="411" y="635"/>
                </a:lnTo>
                <a:lnTo>
                  <a:pt x="388" y="643"/>
                </a:lnTo>
                <a:lnTo>
                  <a:pt x="366" y="643"/>
                </a:lnTo>
                <a:lnTo>
                  <a:pt x="343" y="643"/>
                </a:lnTo>
                <a:lnTo>
                  <a:pt x="329" y="643"/>
                </a:lnTo>
                <a:lnTo>
                  <a:pt x="305" y="635"/>
                </a:lnTo>
                <a:lnTo>
                  <a:pt x="291" y="624"/>
                </a:lnTo>
                <a:lnTo>
                  <a:pt x="276" y="616"/>
                </a:lnTo>
                <a:lnTo>
                  <a:pt x="253" y="607"/>
                </a:lnTo>
                <a:lnTo>
                  <a:pt x="239" y="599"/>
                </a:lnTo>
                <a:lnTo>
                  <a:pt x="224" y="582"/>
                </a:lnTo>
                <a:lnTo>
                  <a:pt x="208" y="563"/>
                </a:lnTo>
                <a:lnTo>
                  <a:pt x="194" y="537"/>
                </a:lnTo>
                <a:lnTo>
                  <a:pt x="180" y="518"/>
                </a:lnTo>
                <a:lnTo>
                  <a:pt x="163" y="493"/>
                </a:lnTo>
                <a:lnTo>
                  <a:pt x="149" y="457"/>
                </a:lnTo>
                <a:lnTo>
                  <a:pt x="135" y="432"/>
                </a:lnTo>
                <a:lnTo>
                  <a:pt x="135" y="440"/>
                </a:lnTo>
                <a:lnTo>
                  <a:pt x="135" y="448"/>
                </a:lnTo>
                <a:lnTo>
                  <a:pt x="142" y="465"/>
                </a:lnTo>
                <a:lnTo>
                  <a:pt x="142" y="484"/>
                </a:lnTo>
                <a:lnTo>
                  <a:pt x="149" y="501"/>
                </a:lnTo>
                <a:lnTo>
                  <a:pt x="156" y="529"/>
                </a:lnTo>
                <a:lnTo>
                  <a:pt x="149" y="518"/>
                </a:lnTo>
                <a:lnTo>
                  <a:pt x="142" y="501"/>
                </a:lnTo>
                <a:lnTo>
                  <a:pt x="142" y="493"/>
                </a:lnTo>
                <a:lnTo>
                  <a:pt x="126" y="476"/>
                </a:lnTo>
                <a:lnTo>
                  <a:pt x="118" y="457"/>
                </a:lnTo>
                <a:lnTo>
                  <a:pt x="111" y="432"/>
                </a:lnTo>
                <a:lnTo>
                  <a:pt x="97" y="404"/>
                </a:lnTo>
                <a:lnTo>
                  <a:pt x="90" y="379"/>
                </a:lnTo>
                <a:lnTo>
                  <a:pt x="74" y="360"/>
                </a:lnTo>
                <a:lnTo>
                  <a:pt x="66" y="334"/>
                </a:lnTo>
                <a:lnTo>
                  <a:pt x="52" y="309"/>
                </a:lnTo>
                <a:lnTo>
                  <a:pt x="45" y="281"/>
                </a:lnTo>
                <a:lnTo>
                  <a:pt x="29" y="256"/>
                </a:lnTo>
                <a:lnTo>
                  <a:pt x="14" y="228"/>
                </a:lnTo>
                <a:lnTo>
                  <a:pt x="7" y="212"/>
                </a:lnTo>
                <a:lnTo>
                  <a:pt x="0" y="193"/>
                </a:lnTo>
                <a:lnTo>
                  <a:pt x="59" y="0"/>
                </a:lnTo>
                <a:close/>
              </a:path>
            </a:pathLst>
          </a:custGeom>
          <a:solidFill>
            <a:srgbClr val="CC66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19" name="Freeform 149">
            <a:extLst>
              <a:ext uri="{FF2B5EF4-FFF2-40B4-BE49-F238E27FC236}">
                <a16:creationId xmlns:a16="http://schemas.microsoft.com/office/drawing/2014/main" id="{548D168B-3BC9-0847-AA70-857DE0DA2940}"/>
              </a:ext>
            </a:extLst>
          </p:cNvPr>
          <p:cNvSpPr>
            <a:spLocks/>
          </p:cNvSpPr>
          <p:nvPr/>
        </p:nvSpPr>
        <p:spPr bwMode="auto">
          <a:xfrm>
            <a:off x="5770563" y="268288"/>
            <a:ext cx="738187" cy="517525"/>
          </a:xfrm>
          <a:custGeom>
            <a:avLst/>
            <a:gdLst>
              <a:gd name="T0" fmla="*/ 16 w 465"/>
              <a:gd name="T1" fmla="*/ 326 h 326"/>
              <a:gd name="T2" fmla="*/ 45 w 465"/>
              <a:gd name="T3" fmla="*/ 318 h 326"/>
              <a:gd name="T4" fmla="*/ 76 w 465"/>
              <a:gd name="T5" fmla="*/ 307 h 326"/>
              <a:gd name="T6" fmla="*/ 97 w 465"/>
              <a:gd name="T7" fmla="*/ 299 h 326"/>
              <a:gd name="T8" fmla="*/ 128 w 465"/>
              <a:gd name="T9" fmla="*/ 282 h 326"/>
              <a:gd name="T10" fmla="*/ 151 w 465"/>
              <a:gd name="T11" fmla="*/ 265 h 326"/>
              <a:gd name="T12" fmla="*/ 173 w 465"/>
              <a:gd name="T13" fmla="*/ 237 h 326"/>
              <a:gd name="T14" fmla="*/ 187 w 465"/>
              <a:gd name="T15" fmla="*/ 212 h 326"/>
              <a:gd name="T16" fmla="*/ 210 w 465"/>
              <a:gd name="T17" fmla="*/ 184 h 326"/>
              <a:gd name="T18" fmla="*/ 232 w 465"/>
              <a:gd name="T19" fmla="*/ 148 h 326"/>
              <a:gd name="T20" fmla="*/ 262 w 465"/>
              <a:gd name="T21" fmla="*/ 114 h 326"/>
              <a:gd name="T22" fmla="*/ 293 w 465"/>
              <a:gd name="T23" fmla="*/ 79 h 326"/>
              <a:gd name="T24" fmla="*/ 323 w 465"/>
              <a:gd name="T25" fmla="*/ 53 h 326"/>
              <a:gd name="T26" fmla="*/ 359 w 465"/>
              <a:gd name="T27" fmla="*/ 26 h 326"/>
              <a:gd name="T28" fmla="*/ 404 w 465"/>
              <a:gd name="T29" fmla="*/ 9 h 326"/>
              <a:gd name="T30" fmla="*/ 442 w 465"/>
              <a:gd name="T31" fmla="*/ 0 h 326"/>
              <a:gd name="T32" fmla="*/ 449 w 465"/>
              <a:gd name="T33" fmla="*/ 9 h 326"/>
              <a:gd name="T34" fmla="*/ 413 w 465"/>
              <a:gd name="T35" fmla="*/ 26 h 326"/>
              <a:gd name="T36" fmla="*/ 390 w 465"/>
              <a:gd name="T37" fmla="*/ 43 h 326"/>
              <a:gd name="T38" fmla="*/ 359 w 465"/>
              <a:gd name="T39" fmla="*/ 62 h 326"/>
              <a:gd name="T40" fmla="*/ 345 w 465"/>
              <a:gd name="T41" fmla="*/ 87 h 326"/>
              <a:gd name="T42" fmla="*/ 323 w 465"/>
              <a:gd name="T43" fmla="*/ 106 h 326"/>
              <a:gd name="T44" fmla="*/ 307 w 465"/>
              <a:gd name="T45" fmla="*/ 131 h 326"/>
              <a:gd name="T46" fmla="*/ 293 w 465"/>
              <a:gd name="T47" fmla="*/ 159 h 326"/>
              <a:gd name="T48" fmla="*/ 277 w 465"/>
              <a:gd name="T49" fmla="*/ 184 h 326"/>
              <a:gd name="T50" fmla="*/ 262 w 465"/>
              <a:gd name="T51" fmla="*/ 212 h 326"/>
              <a:gd name="T52" fmla="*/ 241 w 465"/>
              <a:gd name="T53" fmla="*/ 246 h 326"/>
              <a:gd name="T54" fmla="*/ 218 w 465"/>
              <a:gd name="T55" fmla="*/ 273 h 326"/>
              <a:gd name="T56" fmla="*/ 196 w 465"/>
              <a:gd name="T57" fmla="*/ 290 h 326"/>
              <a:gd name="T58" fmla="*/ 173 w 465"/>
              <a:gd name="T59" fmla="*/ 307 h 326"/>
              <a:gd name="T60" fmla="*/ 151 w 465"/>
              <a:gd name="T61" fmla="*/ 318 h 326"/>
              <a:gd name="T62" fmla="*/ 121 w 465"/>
              <a:gd name="T63" fmla="*/ 326 h 326"/>
              <a:gd name="T64" fmla="*/ 90 w 465"/>
              <a:gd name="T65" fmla="*/ 326 h 326"/>
              <a:gd name="T66" fmla="*/ 76 w 465"/>
              <a:gd name="T67" fmla="*/ 326 h 326"/>
              <a:gd name="T68" fmla="*/ 52 w 465"/>
              <a:gd name="T69" fmla="*/ 326 h 326"/>
              <a:gd name="T70" fmla="*/ 38 w 465"/>
              <a:gd name="T71" fmla="*/ 326 h 326"/>
              <a:gd name="T72" fmla="*/ 24 w 465"/>
              <a:gd name="T73" fmla="*/ 326 h 326"/>
              <a:gd name="T74" fmla="*/ 7 w 465"/>
              <a:gd name="T75" fmla="*/ 326 h 326"/>
              <a:gd name="T76" fmla="*/ 0 w 465"/>
              <a:gd name="T77" fmla="*/ 326 h 326"/>
              <a:gd name="T78" fmla="*/ 0 w 465"/>
              <a:gd name="T79" fmla="*/ 326 h 3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5"/>
              <a:gd name="T121" fmla="*/ 0 h 326"/>
              <a:gd name="T122" fmla="*/ 465 w 465"/>
              <a:gd name="T123" fmla="*/ 326 h 3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5" h="326">
                <a:moveTo>
                  <a:pt x="0" y="326"/>
                </a:moveTo>
                <a:lnTo>
                  <a:pt x="16" y="326"/>
                </a:lnTo>
                <a:lnTo>
                  <a:pt x="31" y="318"/>
                </a:lnTo>
                <a:lnTo>
                  <a:pt x="45" y="318"/>
                </a:lnTo>
                <a:lnTo>
                  <a:pt x="61" y="318"/>
                </a:lnTo>
                <a:lnTo>
                  <a:pt x="76" y="307"/>
                </a:lnTo>
                <a:lnTo>
                  <a:pt x="90" y="299"/>
                </a:lnTo>
                <a:lnTo>
                  <a:pt x="97" y="299"/>
                </a:lnTo>
                <a:lnTo>
                  <a:pt x="113" y="290"/>
                </a:lnTo>
                <a:lnTo>
                  <a:pt x="128" y="282"/>
                </a:lnTo>
                <a:lnTo>
                  <a:pt x="135" y="273"/>
                </a:lnTo>
                <a:lnTo>
                  <a:pt x="151" y="265"/>
                </a:lnTo>
                <a:lnTo>
                  <a:pt x="158" y="254"/>
                </a:lnTo>
                <a:lnTo>
                  <a:pt x="173" y="237"/>
                </a:lnTo>
                <a:lnTo>
                  <a:pt x="180" y="229"/>
                </a:lnTo>
                <a:lnTo>
                  <a:pt x="187" y="212"/>
                </a:lnTo>
                <a:lnTo>
                  <a:pt x="203" y="193"/>
                </a:lnTo>
                <a:lnTo>
                  <a:pt x="210" y="184"/>
                </a:lnTo>
                <a:lnTo>
                  <a:pt x="225" y="167"/>
                </a:lnTo>
                <a:lnTo>
                  <a:pt x="232" y="148"/>
                </a:lnTo>
                <a:lnTo>
                  <a:pt x="248" y="131"/>
                </a:lnTo>
                <a:lnTo>
                  <a:pt x="262" y="114"/>
                </a:lnTo>
                <a:lnTo>
                  <a:pt x="277" y="95"/>
                </a:lnTo>
                <a:lnTo>
                  <a:pt x="293" y="79"/>
                </a:lnTo>
                <a:lnTo>
                  <a:pt x="307" y="70"/>
                </a:lnTo>
                <a:lnTo>
                  <a:pt x="323" y="53"/>
                </a:lnTo>
                <a:lnTo>
                  <a:pt x="345" y="43"/>
                </a:lnTo>
                <a:lnTo>
                  <a:pt x="359" y="26"/>
                </a:lnTo>
                <a:lnTo>
                  <a:pt x="383" y="17"/>
                </a:lnTo>
                <a:lnTo>
                  <a:pt x="404" y="9"/>
                </a:lnTo>
                <a:lnTo>
                  <a:pt x="420" y="9"/>
                </a:lnTo>
                <a:lnTo>
                  <a:pt x="442" y="0"/>
                </a:lnTo>
                <a:lnTo>
                  <a:pt x="465" y="0"/>
                </a:lnTo>
                <a:lnTo>
                  <a:pt x="449" y="9"/>
                </a:lnTo>
                <a:lnTo>
                  <a:pt x="428" y="17"/>
                </a:lnTo>
                <a:lnTo>
                  <a:pt x="413" y="26"/>
                </a:lnTo>
                <a:lnTo>
                  <a:pt x="397" y="34"/>
                </a:lnTo>
                <a:lnTo>
                  <a:pt x="390" y="43"/>
                </a:lnTo>
                <a:lnTo>
                  <a:pt x="375" y="53"/>
                </a:lnTo>
                <a:lnTo>
                  <a:pt x="359" y="62"/>
                </a:lnTo>
                <a:lnTo>
                  <a:pt x="352" y="79"/>
                </a:lnTo>
                <a:lnTo>
                  <a:pt x="345" y="87"/>
                </a:lnTo>
                <a:lnTo>
                  <a:pt x="331" y="95"/>
                </a:lnTo>
                <a:lnTo>
                  <a:pt x="323" y="106"/>
                </a:lnTo>
                <a:lnTo>
                  <a:pt x="314" y="123"/>
                </a:lnTo>
                <a:lnTo>
                  <a:pt x="307" y="131"/>
                </a:lnTo>
                <a:lnTo>
                  <a:pt x="300" y="140"/>
                </a:lnTo>
                <a:lnTo>
                  <a:pt x="293" y="159"/>
                </a:lnTo>
                <a:lnTo>
                  <a:pt x="286" y="176"/>
                </a:lnTo>
                <a:lnTo>
                  <a:pt x="277" y="184"/>
                </a:lnTo>
                <a:lnTo>
                  <a:pt x="262" y="201"/>
                </a:lnTo>
                <a:lnTo>
                  <a:pt x="262" y="212"/>
                </a:lnTo>
                <a:lnTo>
                  <a:pt x="248" y="229"/>
                </a:lnTo>
                <a:lnTo>
                  <a:pt x="241" y="246"/>
                </a:lnTo>
                <a:lnTo>
                  <a:pt x="225" y="254"/>
                </a:lnTo>
                <a:lnTo>
                  <a:pt x="218" y="273"/>
                </a:lnTo>
                <a:lnTo>
                  <a:pt x="210" y="282"/>
                </a:lnTo>
                <a:lnTo>
                  <a:pt x="196" y="290"/>
                </a:lnTo>
                <a:lnTo>
                  <a:pt x="187" y="299"/>
                </a:lnTo>
                <a:lnTo>
                  <a:pt x="173" y="307"/>
                </a:lnTo>
                <a:lnTo>
                  <a:pt x="158" y="318"/>
                </a:lnTo>
                <a:lnTo>
                  <a:pt x="151" y="318"/>
                </a:lnTo>
                <a:lnTo>
                  <a:pt x="135" y="326"/>
                </a:lnTo>
                <a:lnTo>
                  <a:pt x="121" y="326"/>
                </a:lnTo>
                <a:lnTo>
                  <a:pt x="106" y="326"/>
                </a:lnTo>
                <a:lnTo>
                  <a:pt x="90" y="326"/>
                </a:lnTo>
                <a:lnTo>
                  <a:pt x="83" y="326"/>
                </a:lnTo>
                <a:lnTo>
                  <a:pt x="76" y="326"/>
                </a:lnTo>
                <a:lnTo>
                  <a:pt x="61" y="326"/>
                </a:lnTo>
                <a:lnTo>
                  <a:pt x="52" y="326"/>
                </a:lnTo>
                <a:lnTo>
                  <a:pt x="45" y="326"/>
                </a:lnTo>
                <a:lnTo>
                  <a:pt x="38" y="326"/>
                </a:lnTo>
                <a:lnTo>
                  <a:pt x="31" y="326"/>
                </a:lnTo>
                <a:lnTo>
                  <a:pt x="24" y="326"/>
                </a:lnTo>
                <a:lnTo>
                  <a:pt x="16" y="326"/>
                </a:lnTo>
                <a:lnTo>
                  <a:pt x="7" y="326"/>
                </a:lnTo>
                <a:lnTo>
                  <a:pt x="0" y="326"/>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0" name="Freeform 150">
            <a:extLst>
              <a:ext uri="{FF2B5EF4-FFF2-40B4-BE49-F238E27FC236}">
                <a16:creationId xmlns:a16="http://schemas.microsoft.com/office/drawing/2014/main" id="{B77DC5F6-7ADC-AB48-94AB-C39B5BCDE7F3}"/>
              </a:ext>
            </a:extLst>
          </p:cNvPr>
          <p:cNvSpPr>
            <a:spLocks/>
          </p:cNvSpPr>
          <p:nvPr/>
        </p:nvSpPr>
        <p:spPr bwMode="auto">
          <a:xfrm>
            <a:off x="4537075" y="2827338"/>
            <a:ext cx="3254375" cy="2784475"/>
          </a:xfrm>
          <a:custGeom>
            <a:avLst/>
            <a:gdLst>
              <a:gd name="T0" fmla="*/ 1675 w 2050"/>
              <a:gd name="T1" fmla="*/ 1058 h 1754"/>
              <a:gd name="T2" fmla="*/ 1601 w 2050"/>
              <a:gd name="T3" fmla="*/ 961 h 1754"/>
              <a:gd name="T4" fmla="*/ 1646 w 2050"/>
              <a:gd name="T5" fmla="*/ 961 h 1754"/>
              <a:gd name="T6" fmla="*/ 1691 w 2050"/>
              <a:gd name="T7" fmla="*/ 933 h 1754"/>
              <a:gd name="T8" fmla="*/ 1653 w 2050"/>
              <a:gd name="T9" fmla="*/ 933 h 1754"/>
              <a:gd name="T10" fmla="*/ 1594 w 2050"/>
              <a:gd name="T11" fmla="*/ 925 h 1754"/>
              <a:gd name="T12" fmla="*/ 1512 w 2050"/>
              <a:gd name="T13" fmla="*/ 933 h 1754"/>
              <a:gd name="T14" fmla="*/ 1436 w 2050"/>
              <a:gd name="T15" fmla="*/ 969 h 1754"/>
              <a:gd name="T16" fmla="*/ 1332 w 2050"/>
              <a:gd name="T17" fmla="*/ 978 h 1754"/>
              <a:gd name="T18" fmla="*/ 1264 w 2050"/>
              <a:gd name="T19" fmla="*/ 880 h 1754"/>
              <a:gd name="T20" fmla="*/ 1257 w 2050"/>
              <a:gd name="T21" fmla="*/ 627 h 1754"/>
              <a:gd name="T22" fmla="*/ 1167 w 2050"/>
              <a:gd name="T23" fmla="*/ 404 h 1754"/>
              <a:gd name="T24" fmla="*/ 1084 w 2050"/>
              <a:gd name="T25" fmla="*/ 195 h 1754"/>
              <a:gd name="T26" fmla="*/ 957 w 2050"/>
              <a:gd name="T27" fmla="*/ 62 h 1754"/>
              <a:gd name="T28" fmla="*/ 1025 w 2050"/>
              <a:gd name="T29" fmla="*/ 89 h 1754"/>
              <a:gd name="T30" fmla="*/ 1084 w 2050"/>
              <a:gd name="T31" fmla="*/ 159 h 1754"/>
              <a:gd name="T32" fmla="*/ 1136 w 2050"/>
              <a:gd name="T33" fmla="*/ 282 h 1754"/>
              <a:gd name="T34" fmla="*/ 1145 w 2050"/>
              <a:gd name="T35" fmla="*/ 265 h 1754"/>
              <a:gd name="T36" fmla="*/ 1108 w 2050"/>
              <a:gd name="T37" fmla="*/ 142 h 1754"/>
              <a:gd name="T38" fmla="*/ 1054 w 2050"/>
              <a:gd name="T39" fmla="*/ 79 h 1754"/>
              <a:gd name="T40" fmla="*/ 890 w 2050"/>
              <a:gd name="T41" fmla="*/ 9 h 1754"/>
              <a:gd name="T42" fmla="*/ 83 w 2050"/>
              <a:gd name="T43" fmla="*/ 45 h 1754"/>
              <a:gd name="T44" fmla="*/ 239 w 2050"/>
              <a:gd name="T45" fmla="*/ 142 h 1754"/>
              <a:gd name="T46" fmla="*/ 425 w 2050"/>
              <a:gd name="T47" fmla="*/ 256 h 1754"/>
              <a:gd name="T48" fmla="*/ 605 w 2050"/>
              <a:gd name="T49" fmla="*/ 354 h 1754"/>
              <a:gd name="T50" fmla="*/ 846 w 2050"/>
              <a:gd name="T51" fmla="*/ 510 h 1754"/>
              <a:gd name="T52" fmla="*/ 912 w 2050"/>
              <a:gd name="T53" fmla="*/ 766 h 1754"/>
              <a:gd name="T54" fmla="*/ 935 w 2050"/>
              <a:gd name="T55" fmla="*/ 1014 h 1754"/>
              <a:gd name="T56" fmla="*/ 1129 w 2050"/>
              <a:gd name="T57" fmla="*/ 1181 h 1754"/>
              <a:gd name="T58" fmla="*/ 1271 w 2050"/>
              <a:gd name="T59" fmla="*/ 1198 h 1754"/>
              <a:gd name="T60" fmla="*/ 1370 w 2050"/>
              <a:gd name="T61" fmla="*/ 1198 h 1754"/>
              <a:gd name="T62" fmla="*/ 1488 w 2050"/>
              <a:gd name="T63" fmla="*/ 1208 h 1754"/>
              <a:gd name="T64" fmla="*/ 1608 w 2050"/>
              <a:gd name="T65" fmla="*/ 1278 h 1754"/>
              <a:gd name="T66" fmla="*/ 1736 w 2050"/>
              <a:gd name="T67" fmla="*/ 1145 h 1754"/>
              <a:gd name="T68" fmla="*/ 1826 w 2050"/>
              <a:gd name="T69" fmla="*/ 1172 h 1754"/>
              <a:gd name="T70" fmla="*/ 1923 w 2050"/>
              <a:gd name="T71" fmla="*/ 1119 h 1754"/>
              <a:gd name="T72" fmla="*/ 2020 w 2050"/>
              <a:gd name="T73" fmla="*/ 1119 h 1754"/>
              <a:gd name="T74" fmla="*/ 1982 w 2050"/>
              <a:gd name="T75" fmla="*/ 1128 h 1754"/>
              <a:gd name="T76" fmla="*/ 1908 w 2050"/>
              <a:gd name="T77" fmla="*/ 1155 h 1754"/>
              <a:gd name="T78" fmla="*/ 1863 w 2050"/>
              <a:gd name="T79" fmla="*/ 1198 h 1754"/>
              <a:gd name="T80" fmla="*/ 1774 w 2050"/>
              <a:gd name="T81" fmla="*/ 1198 h 1754"/>
              <a:gd name="T82" fmla="*/ 1743 w 2050"/>
              <a:gd name="T83" fmla="*/ 1234 h 1754"/>
              <a:gd name="T84" fmla="*/ 1819 w 2050"/>
              <a:gd name="T85" fmla="*/ 1356 h 1754"/>
              <a:gd name="T86" fmla="*/ 1930 w 2050"/>
              <a:gd name="T87" fmla="*/ 1384 h 1754"/>
              <a:gd name="T88" fmla="*/ 1982 w 2050"/>
              <a:gd name="T89" fmla="*/ 1375 h 1754"/>
              <a:gd name="T90" fmla="*/ 2027 w 2050"/>
              <a:gd name="T91" fmla="*/ 1356 h 1754"/>
              <a:gd name="T92" fmla="*/ 2043 w 2050"/>
              <a:gd name="T93" fmla="*/ 1356 h 1754"/>
              <a:gd name="T94" fmla="*/ 1982 w 2050"/>
              <a:gd name="T95" fmla="*/ 1392 h 1754"/>
              <a:gd name="T96" fmla="*/ 1878 w 2050"/>
              <a:gd name="T97" fmla="*/ 1409 h 1754"/>
              <a:gd name="T98" fmla="*/ 1795 w 2050"/>
              <a:gd name="T99" fmla="*/ 1375 h 1754"/>
              <a:gd name="T100" fmla="*/ 1781 w 2050"/>
              <a:gd name="T101" fmla="*/ 1384 h 1754"/>
              <a:gd name="T102" fmla="*/ 1750 w 2050"/>
              <a:gd name="T103" fmla="*/ 1375 h 1754"/>
              <a:gd name="T104" fmla="*/ 1795 w 2050"/>
              <a:gd name="T105" fmla="*/ 1515 h 1754"/>
              <a:gd name="T106" fmla="*/ 1908 w 2050"/>
              <a:gd name="T107" fmla="*/ 1701 h 1754"/>
              <a:gd name="T108" fmla="*/ 2034 w 2050"/>
              <a:gd name="T109" fmla="*/ 1746 h 1754"/>
              <a:gd name="T110" fmla="*/ 1908 w 2050"/>
              <a:gd name="T111" fmla="*/ 1727 h 1754"/>
              <a:gd name="T112" fmla="*/ 1788 w 2050"/>
              <a:gd name="T113" fmla="*/ 1568 h 1754"/>
              <a:gd name="T114" fmla="*/ 1788 w 2050"/>
              <a:gd name="T115" fmla="*/ 1612 h 1754"/>
              <a:gd name="T116" fmla="*/ 1736 w 2050"/>
              <a:gd name="T117" fmla="*/ 1515 h 1754"/>
              <a:gd name="T118" fmla="*/ 1646 w 2050"/>
              <a:gd name="T119" fmla="*/ 1323 h 17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50"/>
              <a:gd name="T181" fmla="*/ 0 h 1754"/>
              <a:gd name="T182" fmla="*/ 2050 w 2050"/>
              <a:gd name="T183" fmla="*/ 1754 h 17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50" h="1754">
                <a:moveTo>
                  <a:pt x="1698" y="1111"/>
                </a:moveTo>
                <a:lnTo>
                  <a:pt x="1691" y="1103"/>
                </a:lnTo>
                <a:lnTo>
                  <a:pt x="1691" y="1092"/>
                </a:lnTo>
                <a:lnTo>
                  <a:pt x="1684" y="1083"/>
                </a:lnTo>
                <a:lnTo>
                  <a:pt x="1684" y="1075"/>
                </a:lnTo>
                <a:lnTo>
                  <a:pt x="1675" y="1067"/>
                </a:lnTo>
                <a:lnTo>
                  <a:pt x="1675" y="1058"/>
                </a:lnTo>
                <a:lnTo>
                  <a:pt x="1675" y="1050"/>
                </a:lnTo>
                <a:lnTo>
                  <a:pt x="1661" y="1031"/>
                </a:lnTo>
                <a:lnTo>
                  <a:pt x="1646" y="1014"/>
                </a:lnTo>
                <a:lnTo>
                  <a:pt x="1639" y="997"/>
                </a:lnTo>
                <a:lnTo>
                  <a:pt x="1623" y="986"/>
                </a:lnTo>
                <a:lnTo>
                  <a:pt x="1616" y="969"/>
                </a:lnTo>
                <a:lnTo>
                  <a:pt x="1608" y="969"/>
                </a:lnTo>
                <a:lnTo>
                  <a:pt x="1601" y="961"/>
                </a:lnTo>
                <a:lnTo>
                  <a:pt x="1608" y="961"/>
                </a:lnTo>
                <a:lnTo>
                  <a:pt x="1616" y="961"/>
                </a:lnTo>
                <a:lnTo>
                  <a:pt x="1623" y="961"/>
                </a:lnTo>
                <a:lnTo>
                  <a:pt x="1630" y="961"/>
                </a:lnTo>
                <a:lnTo>
                  <a:pt x="1639" y="961"/>
                </a:lnTo>
                <a:lnTo>
                  <a:pt x="1646" y="961"/>
                </a:lnTo>
                <a:lnTo>
                  <a:pt x="1653" y="961"/>
                </a:lnTo>
                <a:lnTo>
                  <a:pt x="1661" y="952"/>
                </a:lnTo>
                <a:lnTo>
                  <a:pt x="1668" y="952"/>
                </a:lnTo>
                <a:lnTo>
                  <a:pt x="1675" y="944"/>
                </a:lnTo>
                <a:lnTo>
                  <a:pt x="1684" y="944"/>
                </a:lnTo>
                <a:lnTo>
                  <a:pt x="1691" y="933"/>
                </a:lnTo>
                <a:lnTo>
                  <a:pt x="1691" y="925"/>
                </a:lnTo>
                <a:lnTo>
                  <a:pt x="1691" y="933"/>
                </a:lnTo>
                <a:lnTo>
                  <a:pt x="1684" y="933"/>
                </a:lnTo>
                <a:lnTo>
                  <a:pt x="1675" y="933"/>
                </a:lnTo>
                <a:lnTo>
                  <a:pt x="1668" y="933"/>
                </a:lnTo>
                <a:lnTo>
                  <a:pt x="1661" y="933"/>
                </a:lnTo>
                <a:lnTo>
                  <a:pt x="1653" y="933"/>
                </a:lnTo>
                <a:lnTo>
                  <a:pt x="1646" y="933"/>
                </a:lnTo>
                <a:lnTo>
                  <a:pt x="1639" y="933"/>
                </a:lnTo>
                <a:lnTo>
                  <a:pt x="1630" y="933"/>
                </a:lnTo>
                <a:lnTo>
                  <a:pt x="1623" y="925"/>
                </a:lnTo>
                <a:lnTo>
                  <a:pt x="1616" y="925"/>
                </a:lnTo>
                <a:lnTo>
                  <a:pt x="1608" y="925"/>
                </a:lnTo>
                <a:lnTo>
                  <a:pt x="1594" y="925"/>
                </a:lnTo>
                <a:lnTo>
                  <a:pt x="1585" y="916"/>
                </a:lnTo>
                <a:lnTo>
                  <a:pt x="1578" y="916"/>
                </a:lnTo>
                <a:lnTo>
                  <a:pt x="1564" y="916"/>
                </a:lnTo>
                <a:lnTo>
                  <a:pt x="1556" y="916"/>
                </a:lnTo>
                <a:lnTo>
                  <a:pt x="1540" y="916"/>
                </a:lnTo>
                <a:lnTo>
                  <a:pt x="1533" y="925"/>
                </a:lnTo>
                <a:lnTo>
                  <a:pt x="1519" y="925"/>
                </a:lnTo>
                <a:lnTo>
                  <a:pt x="1512" y="933"/>
                </a:lnTo>
                <a:lnTo>
                  <a:pt x="1504" y="933"/>
                </a:lnTo>
                <a:lnTo>
                  <a:pt x="1488" y="944"/>
                </a:lnTo>
                <a:lnTo>
                  <a:pt x="1481" y="944"/>
                </a:lnTo>
                <a:lnTo>
                  <a:pt x="1474" y="952"/>
                </a:lnTo>
                <a:lnTo>
                  <a:pt x="1459" y="961"/>
                </a:lnTo>
                <a:lnTo>
                  <a:pt x="1450" y="961"/>
                </a:lnTo>
                <a:lnTo>
                  <a:pt x="1443" y="969"/>
                </a:lnTo>
                <a:lnTo>
                  <a:pt x="1436" y="969"/>
                </a:lnTo>
                <a:lnTo>
                  <a:pt x="1429" y="969"/>
                </a:lnTo>
                <a:lnTo>
                  <a:pt x="1415" y="978"/>
                </a:lnTo>
                <a:lnTo>
                  <a:pt x="1406" y="978"/>
                </a:lnTo>
                <a:lnTo>
                  <a:pt x="1391" y="978"/>
                </a:lnTo>
                <a:lnTo>
                  <a:pt x="1377" y="978"/>
                </a:lnTo>
                <a:lnTo>
                  <a:pt x="1361" y="986"/>
                </a:lnTo>
                <a:lnTo>
                  <a:pt x="1346" y="986"/>
                </a:lnTo>
                <a:lnTo>
                  <a:pt x="1332" y="978"/>
                </a:lnTo>
                <a:lnTo>
                  <a:pt x="1316" y="978"/>
                </a:lnTo>
                <a:lnTo>
                  <a:pt x="1301" y="969"/>
                </a:lnTo>
                <a:lnTo>
                  <a:pt x="1287" y="961"/>
                </a:lnTo>
                <a:lnTo>
                  <a:pt x="1280" y="952"/>
                </a:lnTo>
                <a:lnTo>
                  <a:pt x="1271" y="944"/>
                </a:lnTo>
                <a:lnTo>
                  <a:pt x="1264" y="925"/>
                </a:lnTo>
                <a:lnTo>
                  <a:pt x="1264" y="899"/>
                </a:lnTo>
                <a:lnTo>
                  <a:pt x="1264" y="880"/>
                </a:lnTo>
                <a:lnTo>
                  <a:pt x="1264" y="847"/>
                </a:lnTo>
                <a:lnTo>
                  <a:pt x="1264" y="819"/>
                </a:lnTo>
                <a:lnTo>
                  <a:pt x="1264" y="785"/>
                </a:lnTo>
                <a:lnTo>
                  <a:pt x="1264" y="749"/>
                </a:lnTo>
                <a:lnTo>
                  <a:pt x="1264" y="722"/>
                </a:lnTo>
                <a:lnTo>
                  <a:pt x="1264" y="688"/>
                </a:lnTo>
                <a:lnTo>
                  <a:pt x="1257" y="652"/>
                </a:lnTo>
                <a:lnTo>
                  <a:pt x="1257" y="627"/>
                </a:lnTo>
                <a:lnTo>
                  <a:pt x="1249" y="591"/>
                </a:lnTo>
                <a:lnTo>
                  <a:pt x="1242" y="563"/>
                </a:lnTo>
                <a:lnTo>
                  <a:pt x="1235" y="529"/>
                </a:lnTo>
                <a:lnTo>
                  <a:pt x="1226" y="502"/>
                </a:lnTo>
                <a:lnTo>
                  <a:pt x="1212" y="476"/>
                </a:lnTo>
                <a:lnTo>
                  <a:pt x="1205" y="449"/>
                </a:lnTo>
                <a:lnTo>
                  <a:pt x="1190" y="423"/>
                </a:lnTo>
                <a:lnTo>
                  <a:pt x="1167" y="404"/>
                </a:lnTo>
                <a:lnTo>
                  <a:pt x="1152" y="387"/>
                </a:lnTo>
                <a:lnTo>
                  <a:pt x="1145" y="354"/>
                </a:lnTo>
                <a:lnTo>
                  <a:pt x="1136" y="326"/>
                </a:lnTo>
                <a:lnTo>
                  <a:pt x="1129" y="301"/>
                </a:lnTo>
                <a:lnTo>
                  <a:pt x="1122" y="273"/>
                </a:lnTo>
                <a:lnTo>
                  <a:pt x="1115" y="248"/>
                </a:lnTo>
                <a:lnTo>
                  <a:pt x="1100" y="220"/>
                </a:lnTo>
                <a:lnTo>
                  <a:pt x="1084" y="195"/>
                </a:lnTo>
                <a:lnTo>
                  <a:pt x="1077" y="176"/>
                </a:lnTo>
                <a:lnTo>
                  <a:pt x="1054" y="151"/>
                </a:lnTo>
                <a:lnTo>
                  <a:pt x="1039" y="131"/>
                </a:lnTo>
                <a:lnTo>
                  <a:pt x="1025" y="115"/>
                </a:lnTo>
                <a:lnTo>
                  <a:pt x="1009" y="98"/>
                </a:lnTo>
                <a:lnTo>
                  <a:pt x="995" y="89"/>
                </a:lnTo>
                <a:lnTo>
                  <a:pt x="980" y="70"/>
                </a:lnTo>
                <a:lnTo>
                  <a:pt x="957" y="62"/>
                </a:lnTo>
                <a:lnTo>
                  <a:pt x="942" y="62"/>
                </a:lnTo>
                <a:lnTo>
                  <a:pt x="957" y="62"/>
                </a:lnTo>
                <a:lnTo>
                  <a:pt x="973" y="70"/>
                </a:lnTo>
                <a:lnTo>
                  <a:pt x="987" y="70"/>
                </a:lnTo>
                <a:lnTo>
                  <a:pt x="995" y="79"/>
                </a:lnTo>
                <a:lnTo>
                  <a:pt x="1009" y="79"/>
                </a:lnTo>
                <a:lnTo>
                  <a:pt x="1018" y="79"/>
                </a:lnTo>
                <a:lnTo>
                  <a:pt x="1025" y="89"/>
                </a:lnTo>
                <a:lnTo>
                  <a:pt x="1039" y="98"/>
                </a:lnTo>
                <a:lnTo>
                  <a:pt x="1047" y="98"/>
                </a:lnTo>
                <a:lnTo>
                  <a:pt x="1054" y="106"/>
                </a:lnTo>
                <a:lnTo>
                  <a:pt x="1054" y="115"/>
                </a:lnTo>
                <a:lnTo>
                  <a:pt x="1063" y="123"/>
                </a:lnTo>
                <a:lnTo>
                  <a:pt x="1070" y="131"/>
                </a:lnTo>
                <a:lnTo>
                  <a:pt x="1077" y="142"/>
                </a:lnTo>
                <a:lnTo>
                  <a:pt x="1084" y="159"/>
                </a:lnTo>
                <a:lnTo>
                  <a:pt x="1091" y="167"/>
                </a:lnTo>
                <a:lnTo>
                  <a:pt x="1100" y="195"/>
                </a:lnTo>
                <a:lnTo>
                  <a:pt x="1115" y="220"/>
                </a:lnTo>
                <a:lnTo>
                  <a:pt x="1122" y="237"/>
                </a:lnTo>
                <a:lnTo>
                  <a:pt x="1129" y="256"/>
                </a:lnTo>
                <a:lnTo>
                  <a:pt x="1129" y="265"/>
                </a:lnTo>
                <a:lnTo>
                  <a:pt x="1136" y="273"/>
                </a:lnTo>
                <a:lnTo>
                  <a:pt x="1136" y="282"/>
                </a:lnTo>
                <a:lnTo>
                  <a:pt x="1145" y="282"/>
                </a:lnTo>
                <a:lnTo>
                  <a:pt x="1152" y="290"/>
                </a:lnTo>
                <a:lnTo>
                  <a:pt x="1160" y="290"/>
                </a:lnTo>
                <a:lnTo>
                  <a:pt x="1160" y="282"/>
                </a:lnTo>
                <a:lnTo>
                  <a:pt x="1152" y="282"/>
                </a:lnTo>
                <a:lnTo>
                  <a:pt x="1145" y="273"/>
                </a:lnTo>
                <a:lnTo>
                  <a:pt x="1145" y="265"/>
                </a:lnTo>
                <a:lnTo>
                  <a:pt x="1136" y="256"/>
                </a:lnTo>
                <a:lnTo>
                  <a:pt x="1129" y="248"/>
                </a:lnTo>
                <a:lnTo>
                  <a:pt x="1129" y="229"/>
                </a:lnTo>
                <a:lnTo>
                  <a:pt x="1122" y="212"/>
                </a:lnTo>
                <a:lnTo>
                  <a:pt x="1122" y="195"/>
                </a:lnTo>
                <a:lnTo>
                  <a:pt x="1115" y="176"/>
                </a:lnTo>
                <a:lnTo>
                  <a:pt x="1108" y="151"/>
                </a:lnTo>
                <a:lnTo>
                  <a:pt x="1108" y="142"/>
                </a:lnTo>
                <a:lnTo>
                  <a:pt x="1100" y="123"/>
                </a:lnTo>
                <a:lnTo>
                  <a:pt x="1091" y="123"/>
                </a:lnTo>
                <a:lnTo>
                  <a:pt x="1091" y="115"/>
                </a:lnTo>
                <a:lnTo>
                  <a:pt x="1084" y="106"/>
                </a:lnTo>
                <a:lnTo>
                  <a:pt x="1084" y="98"/>
                </a:lnTo>
                <a:lnTo>
                  <a:pt x="1077" y="89"/>
                </a:lnTo>
                <a:lnTo>
                  <a:pt x="1070" y="79"/>
                </a:lnTo>
                <a:lnTo>
                  <a:pt x="1054" y="79"/>
                </a:lnTo>
                <a:lnTo>
                  <a:pt x="1047" y="70"/>
                </a:lnTo>
                <a:lnTo>
                  <a:pt x="1032" y="62"/>
                </a:lnTo>
                <a:lnTo>
                  <a:pt x="1018" y="45"/>
                </a:lnTo>
                <a:lnTo>
                  <a:pt x="1002" y="36"/>
                </a:lnTo>
                <a:lnTo>
                  <a:pt x="980" y="26"/>
                </a:lnTo>
                <a:lnTo>
                  <a:pt x="950" y="26"/>
                </a:lnTo>
                <a:lnTo>
                  <a:pt x="928" y="17"/>
                </a:lnTo>
                <a:lnTo>
                  <a:pt x="890" y="9"/>
                </a:lnTo>
                <a:lnTo>
                  <a:pt x="860" y="0"/>
                </a:lnTo>
                <a:lnTo>
                  <a:pt x="0" y="0"/>
                </a:lnTo>
                <a:lnTo>
                  <a:pt x="14" y="9"/>
                </a:lnTo>
                <a:lnTo>
                  <a:pt x="22" y="9"/>
                </a:lnTo>
                <a:lnTo>
                  <a:pt x="38" y="17"/>
                </a:lnTo>
                <a:lnTo>
                  <a:pt x="52" y="26"/>
                </a:lnTo>
                <a:lnTo>
                  <a:pt x="66" y="36"/>
                </a:lnTo>
                <a:lnTo>
                  <a:pt x="83" y="45"/>
                </a:lnTo>
                <a:lnTo>
                  <a:pt x="97" y="53"/>
                </a:lnTo>
                <a:lnTo>
                  <a:pt x="120" y="62"/>
                </a:lnTo>
                <a:lnTo>
                  <a:pt x="135" y="79"/>
                </a:lnTo>
                <a:lnTo>
                  <a:pt x="156" y="89"/>
                </a:lnTo>
                <a:lnTo>
                  <a:pt x="172" y="106"/>
                </a:lnTo>
                <a:lnTo>
                  <a:pt x="194" y="115"/>
                </a:lnTo>
                <a:lnTo>
                  <a:pt x="217" y="131"/>
                </a:lnTo>
                <a:lnTo>
                  <a:pt x="239" y="142"/>
                </a:lnTo>
                <a:lnTo>
                  <a:pt x="262" y="159"/>
                </a:lnTo>
                <a:lnTo>
                  <a:pt x="284" y="167"/>
                </a:lnTo>
                <a:lnTo>
                  <a:pt x="307" y="184"/>
                </a:lnTo>
                <a:lnTo>
                  <a:pt x="328" y="195"/>
                </a:lnTo>
                <a:lnTo>
                  <a:pt x="352" y="212"/>
                </a:lnTo>
                <a:lnTo>
                  <a:pt x="381" y="229"/>
                </a:lnTo>
                <a:lnTo>
                  <a:pt x="404" y="248"/>
                </a:lnTo>
                <a:lnTo>
                  <a:pt x="425" y="256"/>
                </a:lnTo>
                <a:lnTo>
                  <a:pt x="449" y="265"/>
                </a:lnTo>
                <a:lnTo>
                  <a:pt x="470" y="282"/>
                </a:lnTo>
                <a:lnTo>
                  <a:pt x="494" y="290"/>
                </a:lnTo>
                <a:lnTo>
                  <a:pt x="515" y="309"/>
                </a:lnTo>
                <a:lnTo>
                  <a:pt x="539" y="318"/>
                </a:lnTo>
                <a:lnTo>
                  <a:pt x="560" y="326"/>
                </a:lnTo>
                <a:lnTo>
                  <a:pt x="583" y="343"/>
                </a:lnTo>
                <a:lnTo>
                  <a:pt x="605" y="354"/>
                </a:lnTo>
                <a:lnTo>
                  <a:pt x="628" y="354"/>
                </a:lnTo>
                <a:lnTo>
                  <a:pt x="643" y="362"/>
                </a:lnTo>
                <a:lnTo>
                  <a:pt x="688" y="387"/>
                </a:lnTo>
                <a:lnTo>
                  <a:pt x="732" y="404"/>
                </a:lnTo>
                <a:lnTo>
                  <a:pt x="770" y="432"/>
                </a:lnTo>
                <a:lnTo>
                  <a:pt x="801" y="457"/>
                </a:lnTo>
                <a:lnTo>
                  <a:pt x="822" y="485"/>
                </a:lnTo>
                <a:lnTo>
                  <a:pt x="846" y="510"/>
                </a:lnTo>
                <a:lnTo>
                  <a:pt x="860" y="538"/>
                </a:lnTo>
                <a:lnTo>
                  <a:pt x="874" y="574"/>
                </a:lnTo>
                <a:lnTo>
                  <a:pt x="890" y="599"/>
                </a:lnTo>
                <a:lnTo>
                  <a:pt x="898" y="635"/>
                </a:lnTo>
                <a:lnTo>
                  <a:pt x="905" y="669"/>
                </a:lnTo>
                <a:lnTo>
                  <a:pt x="905" y="696"/>
                </a:lnTo>
                <a:lnTo>
                  <a:pt x="905" y="732"/>
                </a:lnTo>
                <a:lnTo>
                  <a:pt x="912" y="766"/>
                </a:lnTo>
                <a:lnTo>
                  <a:pt x="912" y="794"/>
                </a:lnTo>
                <a:lnTo>
                  <a:pt x="912" y="828"/>
                </a:lnTo>
                <a:lnTo>
                  <a:pt x="912" y="863"/>
                </a:lnTo>
                <a:lnTo>
                  <a:pt x="912" y="891"/>
                </a:lnTo>
                <a:lnTo>
                  <a:pt x="912" y="925"/>
                </a:lnTo>
                <a:lnTo>
                  <a:pt x="919" y="952"/>
                </a:lnTo>
                <a:lnTo>
                  <a:pt x="928" y="986"/>
                </a:lnTo>
                <a:lnTo>
                  <a:pt x="935" y="1014"/>
                </a:lnTo>
                <a:lnTo>
                  <a:pt x="942" y="1039"/>
                </a:lnTo>
                <a:lnTo>
                  <a:pt x="957" y="1067"/>
                </a:lnTo>
                <a:lnTo>
                  <a:pt x="973" y="1092"/>
                </a:lnTo>
                <a:lnTo>
                  <a:pt x="995" y="1111"/>
                </a:lnTo>
                <a:lnTo>
                  <a:pt x="1018" y="1136"/>
                </a:lnTo>
                <a:lnTo>
                  <a:pt x="1047" y="1155"/>
                </a:lnTo>
                <a:lnTo>
                  <a:pt x="1084" y="1172"/>
                </a:lnTo>
                <a:lnTo>
                  <a:pt x="1129" y="1181"/>
                </a:lnTo>
                <a:lnTo>
                  <a:pt x="1174" y="1198"/>
                </a:lnTo>
                <a:lnTo>
                  <a:pt x="1226" y="1208"/>
                </a:lnTo>
                <a:lnTo>
                  <a:pt x="1235" y="1208"/>
                </a:lnTo>
                <a:lnTo>
                  <a:pt x="1242" y="1208"/>
                </a:lnTo>
                <a:lnTo>
                  <a:pt x="1257" y="1208"/>
                </a:lnTo>
                <a:lnTo>
                  <a:pt x="1264" y="1208"/>
                </a:lnTo>
                <a:lnTo>
                  <a:pt x="1271" y="1198"/>
                </a:lnTo>
                <a:lnTo>
                  <a:pt x="1280" y="1198"/>
                </a:lnTo>
                <a:lnTo>
                  <a:pt x="1294" y="1198"/>
                </a:lnTo>
                <a:lnTo>
                  <a:pt x="1301" y="1198"/>
                </a:lnTo>
                <a:lnTo>
                  <a:pt x="1316" y="1198"/>
                </a:lnTo>
                <a:lnTo>
                  <a:pt x="1332" y="1198"/>
                </a:lnTo>
                <a:lnTo>
                  <a:pt x="1346" y="1198"/>
                </a:lnTo>
                <a:lnTo>
                  <a:pt x="1354" y="1198"/>
                </a:lnTo>
                <a:lnTo>
                  <a:pt x="1370" y="1198"/>
                </a:lnTo>
                <a:lnTo>
                  <a:pt x="1384" y="1198"/>
                </a:lnTo>
                <a:lnTo>
                  <a:pt x="1398" y="1198"/>
                </a:lnTo>
                <a:lnTo>
                  <a:pt x="1415" y="1198"/>
                </a:lnTo>
                <a:lnTo>
                  <a:pt x="1429" y="1198"/>
                </a:lnTo>
                <a:lnTo>
                  <a:pt x="1443" y="1198"/>
                </a:lnTo>
                <a:lnTo>
                  <a:pt x="1459" y="1198"/>
                </a:lnTo>
                <a:lnTo>
                  <a:pt x="1474" y="1208"/>
                </a:lnTo>
                <a:lnTo>
                  <a:pt x="1488" y="1208"/>
                </a:lnTo>
                <a:lnTo>
                  <a:pt x="1504" y="1217"/>
                </a:lnTo>
                <a:lnTo>
                  <a:pt x="1519" y="1217"/>
                </a:lnTo>
                <a:lnTo>
                  <a:pt x="1533" y="1225"/>
                </a:lnTo>
                <a:lnTo>
                  <a:pt x="1549" y="1234"/>
                </a:lnTo>
                <a:lnTo>
                  <a:pt x="1564" y="1242"/>
                </a:lnTo>
                <a:lnTo>
                  <a:pt x="1578" y="1251"/>
                </a:lnTo>
                <a:lnTo>
                  <a:pt x="1594" y="1261"/>
                </a:lnTo>
                <a:lnTo>
                  <a:pt x="1608" y="1278"/>
                </a:lnTo>
                <a:lnTo>
                  <a:pt x="1623" y="1287"/>
                </a:lnTo>
                <a:lnTo>
                  <a:pt x="1630" y="1304"/>
                </a:lnTo>
                <a:lnTo>
                  <a:pt x="1698" y="1111"/>
                </a:lnTo>
                <a:lnTo>
                  <a:pt x="1705" y="1119"/>
                </a:lnTo>
                <a:lnTo>
                  <a:pt x="1713" y="1128"/>
                </a:lnTo>
                <a:lnTo>
                  <a:pt x="1720" y="1136"/>
                </a:lnTo>
                <a:lnTo>
                  <a:pt x="1729" y="1145"/>
                </a:lnTo>
                <a:lnTo>
                  <a:pt x="1736" y="1145"/>
                </a:lnTo>
                <a:lnTo>
                  <a:pt x="1750" y="1155"/>
                </a:lnTo>
                <a:lnTo>
                  <a:pt x="1757" y="1164"/>
                </a:lnTo>
                <a:lnTo>
                  <a:pt x="1765" y="1164"/>
                </a:lnTo>
                <a:lnTo>
                  <a:pt x="1781" y="1172"/>
                </a:lnTo>
                <a:lnTo>
                  <a:pt x="1788" y="1172"/>
                </a:lnTo>
                <a:lnTo>
                  <a:pt x="1802" y="1172"/>
                </a:lnTo>
                <a:lnTo>
                  <a:pt x="1810" y="1172"/>
                </a:lnTo>
                <a:lnTo>
                  <a:pt x="1826" y="1172"/>
                </a:lnTo>
                <a:lnTo>
                  <a:pt x="1833" y="1164"/>
                </a:lnTo>
                <a:lnTo>
                  <a:pt x="1847" y="1164"/>
                </a:lnTo>
                <a:lnTo>
                  <a:pt x="1854" y="1155"/>
                </a:lnTo>
                <a:lnTo>
                  <a:pt x="1871" y="1145"/>
                </a:lnTo>
                <a:lnTo>
                  <a:pt x="1885" y="1136"/>
                </a:lnTo>
                <a:lnTo>
                  <a:pt x="1899" y="1128"/>
                </a:lnTo>
                <a:lnTo>
                  <a:pt x="1915" y="1119"/>
                </a:lnTo>
                <a:lnTo>
                  <a:pt x="1923" y="1119"/>
                </a:lnTo>
                <a:lnTo>
                  <a:pt x="1937" y="1111"/>
                </a:lnTo>
                <a:lnTo>
                  <a:pt x="1953" y="1111"/>
                </a:lnTo>
                <a:lnTo>
                  <a:pt x="1960" y="1111"/>
                </a:lnTo>
                <a:lnTo>
                  <a:pt x="1975" y="1111"/>
                </a:lnTo>
                <a:lnTo>
                  <a:pt x="1982" y="1111"/>
                </a:lnTo>
                <a:lnTo>
                  <a:pt x="1998" y="1111"/>
                </a:lnTo>
                <a:lnTo>
                  <a:pt x="2005" y="1111"/>
                </a:lnTo>
                <a:lnTo>
                  <a:pt x="2020" y="1119"/>
                </a:lnTo>
                <a:lnTo>
                  <a:pt x="2027" y="1128"/>
                </a:lnTo>
                <a:lnTo>
                  <a:pt x="2043" y="1128"/>
                </a:lnTo>
                <a:lnTo>
                  <a:pt x="2050" y="1136"/>
                </a:lnTo>
                <a:lnTo>
                  <a:pt x="2034" y="1128"/>
                </a:lnTo>
                <a:lnTo>
                  <a:pt x="2020" y="1128"/>
                </a:lnTo>
                <a:lnTo>
                  <a:pt x="2005" y="1128"/>
                </a:lnTo>
                <a:lnTo>
                  <a:pt x="1989" y="1128"/>
                </a:lnTo>
                <a:lnTo>
                  <a:pt x="1982" y="1128"/>
                </a:lnTo>
                <a:lnTo>
                  <a:pt x="1968" y="1128"/>
                </a:lnTo>
                <a:lnTo>
                  <a:pt x="1960" y="1128"/>
                </a:lnTo>
                <a:lnTo>
                  <a:pt x="1953" y="1128"/>
                </a:lnTo>
                <a:lnTo>
                  <a:pt x="1937" y="1136"/>
                </a:lnTo>
                <a:lnTo>
                  <a:pt x="1930" y="1136"/>
                </a:lnTo>
                <a:lnTo>
                  <a:pt x="1923" y="1145"/>
                </a:lnTo>
                <a:lnTo>
                  <a:pt x="1915" y="1155"/>
                </a:lnTo>
                <a:lnTo>
                  <a:pt x="1908" y="1155"/>
                </a:lnTo>
                <a:lnTo>
                  <a:pt x="1899" y="1164"/>
                </a:lnTo>
                <a:lnTo>
                  <a:pt x="1892" y="1172"/>
                </a:lnTo>
                <a:lnTo>
                  <a:pt x="1885" y="1181"/>
                </a:lnTo>
                <a:lnTo>
                  <a:pt x="1878" y="1181"/>
                </a:lnTo>
                <a:lnTo>
                  <a:pt x="1871" y="1189"/>
                </a:lnTo>
                <a:lnTo>
                  <a:pt x="1863" y="1198"/>
                </a:lnTo>
                <a:lnTo>
                  <a:pt x="1847" y="1198"/>
                </a:lnTo>
                <a:lnTo>
                  <a:pt x="1840" y="1198"/>
                </a:lnTo>
                <a:lnTo>
                  <a:pt x="1833" y="1208"/>
                </a:lnTo>
                <a:lnTo>
                  <a:pt x="1826" y="1208"/>
                </a:lnTo>
                <a:lnTo>
                  <a:pt x="1810" y="1208"/>
                </a:lnTo>
                <a:lnTo>
                  <a:pt x="1802" y="1208"/>
                </a:lnTo>
                <a:lnTo>
                  <a:pt x="1788" y="1208"/>
                </a:lnTo>
                <a:lnTo>
                  <a:pt x="1774" y="1198"/>
                </a:lnTo>
                <a:lnTo>
                  <a:pt x="1757" y="1198"/>
                </a:lnTo>
                <a:lnTo>
                  <a:pt x="1743" y="1189"/>
                </a:lnTo>
                <a:lnTo>
                  <a:pt x="1729" y="1189"/>
                </a:lnTo>
                <a:lnTo>
                  <a:pt x="1729" y="1198"/>
                </a:lnTo>
                <a:lnTo>
                  <a:pt x="1736" y="1208"/>
                </a:lnTo>
                <a:lnTo>
                  <a:pt x="1736" y="1217"/>
                </a:lnTo>
                <a:lnTo>
                  <a:pt x="1743" y="1234"/>
                </a:lnTo>
                <a:lnTo>
                  <a:pt x="1750" y="1251"/>
                </a:lnTo>
                <a:lnTo>
                  <a:pt x="1750" y="1270"/>
                </a:lnTo>
                <a:lnTo>
                  <a:pt x="1757" y="1278"/>
                </a:lnTo>
                <a:lnTo>
                  <a:pt x="1765" y="1304"/>
                </a:lnTo>
                <a:lnTo>
                  <a:pt x="1781" y="1323"/>
                </a:lnTo>
                <a:lnTo>
                  <a:pt x="1788" y="1331"/>
                </a:lnTo>
                <a:lnTo>
                  <a:pt x="1802" y="1348"/>
                </a:lnTo>
                <a:lnTo>
                  <a:pt x="1819" y="1356"/>
                </a:lnTo>
                <a:lnTo>
                  <a:pt x="1833" y="1367"/>
                </a:lnTo>
                <a:lnTo>
                  <a:pt x="1847" y="1375"/>
                </a:lnTo>
                <a:lnTo>
                  <a:pt x="1863" y="1375"/>
                </a:lnTo>
                <a:lnTo>
                  <a:pt x="1878" y="1384"/>
                </a:lnTo>
                <a:lnTo>
                  <a:pt x="1892" y="1384"/>
                </a:lnTo>
                <a:lnTo>
                  <a:pt x="1908" y="1384"/>
                </a:lnTo>
                <a:lnTo>
                  <a:pt x="1915" y="1384"/>
                </a:lnTo>
                <a:lnTo>
                  <a:pt x="1930" y="1384"/>
                </a:lnTo>
                <a:lnTo>
                  <a:pt x="1937" y="1384"/>
                </a:lnTo>
                <a:lnTo>
                  <a:pt x="1944" y="1384"/>
                </a:lnTo>
                <a:lnTo>
                  <a:pt x="1953" y="1384"/>
                </a:lnTo>
                <a:lnTo>
                  <a:pt x="1960" y="1384"/>
                </a:lnTo>
                <a:lnTo>
                  <a:pt x="1968" y="1384"/>
                </a:lnTo>
                <a:lnTo>
                  <a:pt x="1968" y="1375"/>
                </a:lnTo>
                <a:lnTo>
                  <a:pt x="1975" y="1375"/>
                </a:lnTo>
                <a:lnTo>
                  <a:pt x="1982" y="1375"/>
                </a:lnTo>
                <a:lnTo>
                  <a:pt x="1989" y="1375"/>
                </a:lnTo>
                <a:lnTo>
                  <a:pt x="1998" y="1375"/>
                </a:lnTo>
                <a:lnTo>
                  <a:pt x="1998" y="1367"/>
                </a:lnTo>
                <a:lnTo>
                  <a:pt x="2005" y="1367"/>
                </a:lnTo>
                <a:lnTo>
                  <a:pt x="2012" y="1367"/>
                </a:lnTo>
                <a:lnTo>
                  <a:pt x="2020" y="1356"/>
                </a:lnTo>
                <a:lnTo>
                  <a:pt x="2027" y="1356"/>
                </a:lnTo>
                <a:lnTo>
                  <a:pt x="2034" y="1348"/>
                </a:lnTo>
                <a:lnTo>
                  <a:pt x="2043" y="1348"/>
                </a:lnTo>
                <a:lnTo>
                  <a:pt x="2050" y="1348"/>
                </a:lnTo>
                <a:lnTo>
                  <a:pt x="2043" y="1348"/>
                </a:lnTo>
                <a:lnTo>
                  <a:pt x="2043" y="1356"/>
                </a:lnTo>
                <a:lnTo>
                  <a:pt x="2034" y="1356"/>
                </a:lnTo>
                <a:lnTo>
                  <a:pt x="2027" y="1367"/>
                </a:lnTo>
                <a:lnTo>
                  <a:pt x="2020" y="1375"/>
                </a:lnTo>
                <a:lnTo>
                  <a:pt x="2012" y="1375"/>
                </a:lnTo>
                <a:lnTo>
                  <a:pt x="2005" y="1384"/>
                </a:lnTo>
                <a:lnTo>
                  <a:pt x="1989" y="1384"/>
                </a:lnTo>
                <a:lnTo>
                  <a:pt x="1982" y="1392"/>
                </a:lnTo>
                <a:lnTo>
                  <a:pt x="1968" y="1392"/>
                </a:lnTo>
                <a:lnTo>
                  <a:pt x="1960" y="1401"/>
                </a:lnTo>
                <a:lnTo>
                  <a:pt x="1944" y="1401"/>
                </a:lnTo>
                <a:lnTo>
                  <a:pt x="1930" y="1401"/>
                </a:lnTo>
                <a:lnTo>
                  <a:pt x="1915" y="1409"/>
                </a:lnTo>
                <a:lnTo>
                  <a:pt x="1899" y="1409"/>
                </a:lnTo>
                <a:lnTo>
                  <a:pt x="1892" y="1409"/>
                </a:lnTo>
                <a:lnTo>
                  <a:pt x="1878" y="1409"/>
                </a:lnTo>
                <a:lnTo>
                  <a:pt x="1871" y="1409"/>
                </a:lnTo>
                <a:lnTo>
                  <a:pt x="1854" y="1409"/>
                </a:lnTo>
                <a:lnTo>
                  <a:pt x="1847" y="1409"/>
                </a:lnTo>
                <a:lnTo>
                  <a:pt x="1833" y="1401"/>
                </a:lnTo>
                <a:lnTo>
                  <a:pt x="1826" y="1401"/>
                </a:lnTo>
                <a:lnTo>
                  <a:pt x="1810" y="1392"/>
                </a:lnTo>
                <a:lnTo>
                  <a:pt x="1802" y="1384"/>
                </a:lnTo>
                <a:lnTo>
                  <a:pt x="1795" y="1375"/>
                </a:lnTo>
                <a:lnTo>
                  <a:pt x="1781" y="1367"/>
                </a:lnTo>
                <a:lnTo>
                  <a:pt x="1774" y="1356"/>
                </a:lnTo>
                <a:lnTo>
                  <a:pt x="1757" y="1339"/>
                </a:lnTo>
                <a:lnTo>
                  <a:pt x="1757" y="1348"/>
                </a:lnTo>
                <a:lnTo>
                  <a:pt x="1765" y="1348"/>
                </a:lnTo>
                <a:lnTo>
                  <a:pt x="1774" y="1356"/>
                </a:lnTo>
                <a:lnTo>
                  <a:pt x="1774" y="1367"/>
                </a:lnTo>
                <a:lnTo>
                  <a:pt x="1781" y="1384"/>
                </a:lnTo>
                <a:lnTo>
                  <a:pt x="1788" y="1392"/>
                </a:lnTo>
                <a:lnTo>
                  <a:pt x="1795" y="1420"/>
                </a:lnTo>
                <a:lnTo>
                  <a:pt x="1795" y="1409"/>
                </a:lnTo>
                <a:lnTo>
                  <a:pt x="1788" y="1409"/>
                </a:lnTo>
                <a:lnTo>
                  <a:pt x="1781" y="1401"/>
                </a:lnTo>
                <a:lnTo>
                  <a:pt x="1774" y="1392"/>
                </a:lnTo>
                <a:lnTo>
                  <a:pt x="1765" y="1384"/>
                </a:lnTo>
                <a:lnTo>
                  <a:pt x="1750" y="1375"/>
                </a:lnTo>
                <a:lnTo>
                  <a:pt x="1743" y="1367"/>
                </a:lnTo>
                <a:lnTo>
                  <a:pt x="1743" y="1375"/>
                </a:lnTo>
                <a:lnTo>
                  <a:pt x="1750" y="1384"/>
                </a:lnTo>
                <a:lnTo>
                  <a:pt x="1757" y="1401"/>
                </a:lnTo>
                <a:lnTo>
                  <a:pt x="1765" y="1428"/>
                </a:lnTo>
                <a:lnTo>
                  <a:pt x="1774" y="1454"/>
                </a:lnTo>
                <a:lnTo>
                  <a:pt x="1788" y="1481"/>
                </a:lnTo>
                <a:lnTo>
                  <a:pt x="1795" y="1515"/>
                </a:lnTo>
                <a:lnTo>
                  <a:pt x="1810" y="1551"/>
                </a:lnTo>
                <a:lnTo>
                  <a:pt x="1826" y="1587"/>
                </a:lnTo>
                <a:lnTo>
                  <a:pt x="1833" y="1612"/>
                </a:lnTo>
                <a:lnTo>
                  <a:pt x="1847" y="1640"/>
                </a:lnTo>
                <a:lnTo>
                  <a:pt x="1863" y="1657"/>
                </a:lnTo>
                <a:lnTo>
                  <a:pt x="1878" y="1674"/>
                </a:lnTo>
                <a:lnTo>
                  <a:pt x="1892" y="1693"/>
                </a:lnTo>
                <a:lnTo>
                  <a:pt x="1908" y="1701"/>
                </a:lnTo>
                <a:lnTo>
                  <a:pt x="1923" y="1718"/>
                </a:lnTo>
                <a:lnTo>
                  <a:pt x="1937" y="1727"/>
                </a:lnTo>
                <a:lnTo>
                  <a:pt x="1960" y="1727"/>
                </a:lnTo>
                <a:lnTo>
                  <a:pt x="1975" y="1735"/>
                </a:lnTo>
                <a:lnTo>
                  <a:pt x="1989" y="1735"/>
                </a:lnTo>
                <a:lnTo>
                  <a:pt x="2005" y="1746"/>
                </a:lnTo>
                <a:lnTo>
                  <a:pt x="2020" y="1746"/>
                </a:lnTo>
                <a:lnTo>
                  <a:pt x="2034" y="1746"/>
                </a:lnTo>
                <a:lnTo>
                  <a:pt x="2050" y="1746"/>
                </a:lnTo>
                <a:lnTo>
                  <a:pt x="2027" y="1746"/>
                </a:lnTo>
                <a:lnTo>
                  <a:pt x="2005" y="1754"/>
                </a:lnTo>
                <a:lnTo>
                  <a:pt x="1982" y="1754"/>
                </a:lnTo>
                <a:lnTo>
                  <a:pt x="1968" y="1746"/>
                </a:lnTo>
                <a:lnTo>
                  <a:pt x="1944" y="1746"/>
                </a:lnTo>
                <a:lnTo>
                  <a:pt x="1930" y="1735"/>
                </a:lnTo>
                <a:lnTo>
                  <a:pt x="1908" y="1727"/>
                </a:lnTo>
                <a:lnTo>
                  <a:pt x="1892" y="1718"/>
                </a:lnTo>
                <a:lnTo>
                  <a:pt x="1878" y="1701"/>
                </a:lnTo>
                <a:lnTo>
                  <a:pt x="1863" y="1693"/>
                </a:lnTo>
                <a:lnTo>
                  <a:pt x="1847" y="1674"/>
                </a:lnTo>
                <a:lnTo>
                  <a:pt x="1833" y="1648"/>
                </a:lnTo>
                <a:lnTo>
                  <a:pt x="1819" y="1621"/>
                </a:lnTo>
                <a:lnTo>
                  <a:pt x="1802" y="1595"/>
                </a:lnTo>
                <a:lnTo>
                  <a:pt x="1788" y="1568"/>
                </a:lnTo>
                <a:lnTo>
                  <a:pt x="1774" y="1534"/>
                </a:lnTo>
                <a:lnTo>
                  <a:pt x="1774" y="1543"/>
                </a:lnTo>
                <a:lnTo>
                  <a:pt x="1774" y="1551"/>
                </a:lnTo>
                <a:lnTo>
                  <a:pt x="1774" y="1559"/>
                </a:lnTo>
                <a:lnTo>
                  <a:pt x="1774" y="1576"/>
                </a:lnTo>
                <a:lnTo>
                  <a:pt x="1781" y="1595"/>
                </a:lnTo>
                <a:lnTo>
                  <a:pt x="1788" y="1612"/>
                </a:lnTo>
                <a:lnTo>
                  <a:pt x="1795" y="1629"/>
                </a:lnTo>
                <a:lnTo>
                  <a:pt x="1788" y="1629"/>
                </a:lnTo>
                <a:lnTo>
                  <a:pt x="1781" y="1612"/>
                </a:lnTo>
                <a:lnTo>
                  <a:pt x="1774" y="1604"/>
                </a:lnTo>
                <a:lnTo>
                  <a:pt x="1765" y="1587"/>
                </a:lnTo>
                <a:lnTo>
                  <a:pt x="1757" y="1559"/>
                </a:lnTo>
                <a:lnTo>
                  <a:pt x="1743" y="1543"/>
                </a:lnTo>
                <a:lnTo>
                  <a:pt x="1736" y="1515"/>
                </a:lnTo>
                <a:lnTo>
                  <a:pt x="1729" y="1490"/>
                </a:lnTo>
                <a:lnTo>
                  <a:pt x="1713" y="1462"/>
                </a:lnTo>
                <a:lnTo>
                  <a:pt x="1698" y="1437"/>
                </a:lnTo>
                <a:lnTo>
                  <a:pt x="1691" y="1420"/>
                </a:lnTo>
                <a:lnTo>
                  <a:pt x="1675" y="1392"/>
                </a:lnTo>
                <a:lnTo>
                  <a:pt x="1668" y="1367"/>
                </a:lnTo>
                <a:lnTo>
                  <a:pt x="1653" y="1339"/>
                </a:lnTo>
                <a:lnTo>
                  <a:pt x="1646" y="1323"/>
                </a:lnTo>
                <a:lnTo>
                  <a:pt x="1630" y="1304"/>
                </a:lnTo>
                <a:lnTo>
                  <a:pt x="1698" y="111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1" name="Freeform 151">
            <a:extLst>
              <a:ext uri="{FF2B5EF4-FFF2-40B4-BE49-F238E27FC236}">
                <a16:creationId xmlns:a16="http://schemas.microsoft.com/office/drawing/2014/main" id="{11E3B0A0-63E0-2843-BFC8-DFFA5E2770A9}"/>
              </a:ext>
            </a:extLst>
          </p:cNvPr>
          <p:cNvSpPr>
            <a:spLocks/>
          </p:cNvSpPr>
          <p:nvPr/>
        </p:nvSpPr>
        <p:spPr bwMode="auto">
          <a:xfrm>
            <a:off x="5759450" y="268288"/>
            <a:ext cx="749300" cy="517525"/>
          </a:xfrm>
          <a:custGeom>
            <a:avLst/>
            <a:gdLst>
              <a:gd name="T0" fmla="*/ 23 w 472"/>
              <a:gd name="T1" fmla="*/ 326 h 326"/>
              <a:gd name="T2" fmla="*/ 52 w 472"/>
              <a:gd name="T3" fmla="*/ 318 h 326"/>
              <a:gd name="T4" fmla="*/ 83 w 472"/>
              <a:gd name="T5" fmla="*/ 307 h 326"/>
              <a:gd name="T6" fmla="*/ 104 w 472"/>
              <a:gd name="T7" fmla="*/ 290 h 326"/>
              <a:gd name="T8" fmla="*/ 135 w 472"/>
              <a:gd name="T9" fmla="*/ 282 h 326"/>
              <a:gd name="T10" fmla="*/ 149 w 472"/>
              <a:gd name="T11" fmla="*/ 265 h 326"/>
              <a:gd name="T12" fmla="*/ 180 w 472"/>
              <a:gd name="T13" fmla="*/ 237 h 326"/>
              <a:gd name="T14" fmla="*/ 194 w 472"/>
              <a:gd name="T15" fmla="*/ 212 h 326"/>
              <a:gd name="T16" fmla="*/ 217 w 472"/>
              <a:gd name="T17" fmla="*/ 176 h 326"/>
              <a:gd name="T18" fmla="*/ 239 w 472"/>
              <a:gd name="T19" fmla="*/ 140 h 326"/>
              <a:gd name="T20" fmla="*/ 269 w 472"/>
              <a:gd name="T21" fmla="*/ 114 h 326"/>
              <a:gd name="T22" fmla="*/ 300 w 472"/>
              <a:gd name="T23" fmla="*/ 79 h 326"/>
              <a:gd name="T24" fmla="*/ 330 w 472"/>
              <a:gd name="T25" fmla="*/ 53 h 326"/>
              <a:gd name="T26" fmla="*/ 366 w 472"/>
              <a:gd name="T27" fmla="*/ 26 h 326"/>
              <a:gd name="T28" fmla="*/ 404 w 472"/>
              <a:gd name="T29" fmla="*/ 9 h 326"/>
              <a:gd name="T30" fmla="*/ 449 w 472"/>
              <a:gd name="T31" fmla="*/ 0 h 326"/>
              <a:gd name="T32" fmla="*/ 449 w 472"/>
              <a:gd name="T33" fmla="*/ 9 h 326"/>
              <a:gd name="T34" fmla="*/ 420 w 472"/>
              <a:gd name="T35" fmla="*/ 26 h 326"/>
              <a:gd name="T36" fmla="*/ 390 w 472"/>
              <a:gd name="T37" fmla="*/ 43 h 326"/>
              <a:gd name="T38" fmla="*/ 366 w 472"/>
              <a:gd name="T39" fmla="*/ 62 h 326"/>
              <a:gd name="T40" fmla="*/ 345 w 472"/>
              <a:gd name="T41" fmla="*/ 79 h 326"/>
              <a:gd name="T42" fmla="*/ 330 w 472"/>
              <a:gd name="T43" fmla="*/ 106 h 326"/>
              <a:gd name="T44" fmla="*/ 314 w 472"/>
              <a:gd name="T45" fmla="*/ 131 h 326"/>
              <a:gd name="T46" fmla="*/ 300 w 472"/>
              <a:gd name="T47" fmla="*/ 159 h 326"/>
              <a:gd name="T48" fmla="*/ 277 w 472"/>
              <a:gd name="T49" fmla="*/ 184 h 326"/>
              <a:gd name="T50" fmla="*/ 262 w 472"/>
              <a:gd name="T51" fmla="*/ 212 h 326"/>
              <a:gd name="T52" fmla="*/ 248 w 472"/>
              <a:gd name="T53" fmla="*/ 237 h 326"/>
              <a:gd name="T54" fmla="*/ 225 w 472"/>
              <a:gd name="T55" fmla="*/ 265 h 326"/>
              <a:gd name="T56" fmla="*/ 203 w 472"/>
              <a:gd name="T57" fmla="*/ 290 h 326"/>
              <a:gd name="T58" fmla="*/ 180 w 472"/>
              <a:gd name="T59" fmla="*/ 307 h 326"/>
              <a:gd name="T60" fmla="*/ 149 w 472"/>
              <a:gd name="T61" fmla="*/ 318 h 326"/>
              <a:gd name="T62" fmla="*/ 128 w 472"/>
              <a:gd name="T63" fmla="*/ 326 h 326"/>
              <a:gd name="T64" fmla="*/ 97 w 472"/>
              <a:gd name="T65" fmla="*/ 326 h 326"/>
              <a:gd name="T66" fmla="*/ 83 w 472"/>
              <a:gd name="T67" fmla="*/ 326 h 326"/>
              <a:gd name="T68" fmla="*/ 59 w 472"/>
              <a:gd name="T69" fmla="*/ 326 h 326"/>
              <a:gd name="T70" fmla="*/ 45 w 472"/>
              <a:gd name="T71" fmla="*/ 326 h 326"/>
              <a:gd name="T72" fmla="*/ 31 w 472"/>
              <a:gd name="T73" fmla="*/ 326 h 326"/>
              <a:gd name="T74" fmla="*/ 14 w 472"/>
              <a:gd name="T75" fmla="*/ 326 h 326"/>
              <a:gd name="T76" fmla="*/ 7 w 472"/>
              <a:gd name="T77" fmla="*/ 326 h 326"/>
              <a:gd name="T78" fmla="*/ 0 w 472"/>
              <a:gd name="T79" fmla="*/ 326 h 3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2"/>
              <a:gd name="T121" fmla="*/ 0 h 326"/>
              <a:gd name="T122" fmla="*/ 472 w 472"/>
              <a:gd name="T123" fmla="*/ 326 h 3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2" h="326">
                <a:moveTo>
                  <a:pt x="0" y="326"/>
                </a:moveTo>
                <a:lnTo>
                  <a:pt x="23" y="326"/>
                </a:lnTo>
                <a:lnTo>
                  <a:pt x="38" y="318"/>
                </a:lnTo>
                <a:lnTo>
                  <a:pt x="52" y="318"/>
                </a:lnTo>
                <a:lnTo>
                  <a:pt x="68" y="307"/>
                </a:lnTo>
                <a:lnTo>
                  <a:pt x="83" y="307"/>
                </a:lnTo>
                <a:lnTo>
                  <a:pt x="90" y="299"/>
                </a:lnTo>
                <a:lnTo>
                  <a:pt x="104" y="290"/>
                </a:lnTo>
                <a:lnTo>
                  <a:pt x="120" y="290"/>
                </a:lnTo>
                <a:lnTo>
                  <a:pt x="135" y="282"/>
                </a:lnTo>
                <a:lnTo>
                  <a:pt x="142" y="273"/>
                </a:lnTo>
                <a:lnTo>
                  <a:pt x="149" y="265"/>
                </a:lnTo>
                <a:lnTo>
                  <a:pt x="165" y="246"/>
                </a:lnTo>
                <a:lnTo>
                  <a:pt x="180" y="237"/>
                </a:lnTo>
                <a:lnTo>
                  <a:pt x="187" y="229"/>
                </a:lnTo>
                <a:lnTo>
                  <a:pt x="194" y="212"/>
                </a:lnTo>
                <a:lnTo>
                  <a:pt x="210" y="193"/>
                </a:lnTo>
                <a:lnTo>
                  <a:pt x="217" y="176"/>
                </a:lnTo>
                <a:lnTo>
                  <a:pt x="225" y="159"/>
                </a:lnTo>
                <a:lnTo>
                  <a:pt x="239" y="140"/>
                </a:lnTo>
                <a:lnTo>
                  <a:pt x="255" y="131"/>
                </a:lnTo>
                <a:lnTo>
                  <a:pt x="269" y="114"/>
                </a:lnTo>
                <a:lnTo>
                  <a:pt x="284" y="95"/>
                </a:lnTo>
                <a:lnTo>
                  <a:pt x="300" y="79"/>
                </a:lnTo>
                <a:lnTo>
                  <a:pt x="314" y="62"/>
                </a:lnTo>
                <a:lnTo>
                  <a:pt x="330" y="53"/>
                </a:lnTo>
                <a:lnTo>
                  <a:pt x="352" y="34"/>
                </a:lnTo>
                <a:lnTo>
                  <a:pt x="366" y="26"/>
                </a:lnTo>
                <a:lnTo>
                  <a:pt x="390" y="17"/>
                </a:lnTo>
                <a:lnTo>
                  <a:pt x="404" y="9"/>
                </a:lnTo>
                <a:lnTo>
                  <a:pt x="427" y="0"/>
                </a:lnTo>
                <a:lnTo>
                  <a:pt x="449" y="0"/>
                </a:lnTo>
                <a:lnTo>
                  <a:pt x="472" y="0"/>
                </a:lnTo>
                <a:lnTo>
                  <a:pt x="449" y="9"/>
                </a:lnTo>
                <a:lnTo>
                  <a:pt x="435" y="17"/>
                </a:lnTo>
                <a:lnTo>
                  <a:pt x="420" y="26"/>
                </a:lnTo>
                <a:lnTo>
                  <a:pt x="404" y="34"/>
                </a:lnTo>
                <a:lnTo>
                  <a:pt x="390" y="43"/>
                </a:lnTo>
                <a:lnTo>
                  <a:pt x="382" y="53"/>
                </a:lnTo>
                <a:lnTo>
                  <a:pt x="366" y="62"/>
                </a:lnTo>
                <a:lnTo>
                  <a:pt x="359" y="70"/>
                </a:lnTo>
                <a:lnTo>
                  <a:pt x="345" y="79"/>
                </a:lnTo>
                <a:lnTo>
                  <a:pt x="338" y="95"/>
                </a:lnTo>
                <a:lnTo>
                  <a:pt x="330" y="106"/>
                </a:lnTo>
                <a:lnTo>
                  <a:pt x="321" y="114"/>
                </a:lnTo>
                <a:lnTo>
                  <a:pt x="314" y="131"/>
                </a:lnTo>
                <a:lnTo>
                  <a:pt x="307" y="140"/>
                </a:lnTo>
                <a:lnTo>
                  <a:pt x="300" y="159"/>
                </a:lnTo>
                <a:lnTo>
                  <a:pt x="293" y="167"/>
                </a:lnTo>
                <a:lnTo>
                  <a:pt x="277" y="184"/>
                </a:lnTo>
                <a:lnTo>
                  <a:pt x="269" y="201"/>
                </a:lnTo>
                <a:lnTo>
                  <a:pt x="262" y="212"/>
                </a:lnTo>
                <a:lnTo>
                  <a:pt x="255" y="229"/>
                </a:lnTo>
                <a:lnTo>
                  <a:pt x="248" y="237"/>
                </a:lnTo>
                <a:lnTo>
                  <a:pt x="232" y="254"/>
                </a:lnTo>
                <a:lnTo>
                  <a:pt x="225" y="265"/>
                </a:lnTo>
                <a:lnTo>
                  <a:pt x="217" y="282"/>
                </a:lnTo>
                <a:lnTo>
                  <a:pt x="203" y="290"/>
                </a:lnTo>
                <a:lnTo>
                  <a:pt x="187" y="299"/>
                </a:lnTo>
                <a:lnTo>
                  <a:pt x="180" y="307"/>
                </a:lnTo>
                <a:lnTo>
                  <a:pt x="165" y="307"/>
                </a:lnTo>
                <a:lnTo>
                  <a:pt x="149" y="318"/>
                </a:lnTo>
                <a:lnTo>
                  <a:pt x="135" y="326"/>
                </a:lnTo>
                <a:lnTo>
                  <a:pt x="128" y="326"/>
                </a:lnTo>
                <a:lnTo>
                  <a:pt x="113" y="326"/>
                </a:lnTo>
                <a:lnTo>
                  <a:pt x="97" y="326"/>
                </a:lnTo>
                <a:lnTo>
                  <a:pt x="90" y="326"/>
                </a:lnTo>
                <a:lnTo>
                  <a:pt x="83" y="326"/>
                </a:lnTo>
                <a:lnTo>
                  <a:pt x="68" y="326"/>
                </a:lnTo>
                <a:lnTo>
                  <a:pt x="59" y="326"/>
                </a:lnTo>
                <a:lnTo>
                  <a:pt x="52" y="326"/>
                </a:lnTo>
                <a:lnTo>
                  <a:pt x="45" y="326"/>
                </a:lnTo>
                <a:lnTo>
                  <a:pt x="38" y="326"/>
                </a:lnTo>
                <a:lnTo>
                  <a:pt x="31" y="326"/>
                </a:lnTo>
                <a:lnTo>
                  <a:pt x="23" y="326"/>
                </a:lnTo>
                <a:lnTo>
                  <a:pt x="14" y="326"/>
                </a:lnTo>
                <a:lnTo>
                  <a:pt x="7" y="326"/>
                </a:lnTo>
                <a:lnTo>
                  <a:pt x="0" y="32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2" name="Freeform 152">
            <a:extLst>
              <a:ext uri="{FF2B5EF4-FFF2-40B4-BE49-F238E27FC236}">
                <a16:creationId xmlns:a16="http://schemas.microsoft.com/office/drawing/2014/main" id="{312CF182-803E-4043-B785-BC4F1F0D3DC4}"/>
              </a:ext>
            </a:extLst>
          </p:cNvPr>
          <p:cNvSpPr>
            <a:spLocks/>
          </p:cNvSpPr>
          <p:nvPr/>
        </p:nvSpPr>
        <p:spPr bwMode="auto">
          <a:xfrm>
            <a:off x="5545138" y="939800"/>
            <a:ext cx="274637" cy="403225"/>
          </a:xfrm>
          <a:custGeom>
            <a:avLst/>
            <a:gdLst>
              <a:gd name="T0" fmla="*/ 24 w 173"/>
              <a:gd name="T1" fmla="*/ 9 h 254"/>
              <a:gd name="T2" fmla="*/ 31 w 173"/>
              <a:gd name="T3" fmla="*/ 0 h 254"/>
              <a:gd name="T4" fmla="*/ 38 w 173"/>
              <a:gd name="T5" fmla="*/ 9 h 254"/>
              <a:gd name="T6" fmla="*/ 38 w 173"/>
              <a:gd name="T7" fmla="*/ 26 h 254"/>
              <a:gd name="T8" fmla="*/ 38 w 173"/>
              <a:gd name="T9" fmla="*/ 53 h 254"/>
              <a:gd name="T10" fmla="*/ 38 w 173"/>
              <a:gd name="T11" fmla="*/ 87 h 254"/>
              <a:gd name="T12" fmla="*/ 38 w 173"/>
              <a:gd name="T13" fmla="*/ 123 h 254"/>
              <a:gd name="T14" fmla="*/ 38 w 173"/>
              <a:gd name="T15" fmla="*/ 148 h 254"/>
              <a:gd name="T16" fmla="*/ 53 w 173"/>
              <a:gd name="T17" fmla="*/ 176 h 254"/>
              <a:gd name="T18" fmla="*/ 53 w 173"/>
              <a:gd name="T19" fmla="*/ 193 h 254"/>
              <a:gd name="T20" fmla="*/ 60 w 173"/>
              <a:gd name="T21" fmla="*/ 193 h 254"/>
              <a:gd name="T22" fmla="*/ 69 w 173"/>
              <a:gd name="T23" fmla="*/ 201 h 254"/>
              <a:gd name="T24" fmla="*/ 83 w 173"/>
              <a:gd name="T25" fmla="*/ 212 h 254"/>
              <a:gd name="T26" fmla="*/ 90 w 173"/>
              <a:gd name="T27" fmla="*/ 220 h 254"/>
              <a:gd name="T28" fmla="*/ 97 w 173"/>
              <a:gd name="T29" fmla="*/ 229 h 254"/>
              <a:gd name="T30" fmla="*/ 105 w 173"/>
              <a:gd name="T31" fmla="*/ 237 h 254"/>
              <a:gd name="T32" fmla="*/ 114 w 173"/>
              <a:gd name="T33" fmla="*/ 237 h 254"/>
              <a:gd name="T34" fmla="*/ 121 w 173"/>
              <a:gd name="T35" fmla="*/ 237 h 254"/>
              <a:gd name="T36" fmla="*/ 128 w 173"/>
              <a:gd name="T37" fmla="*/ 246 h 254"/>
              <a:gd name="T38" fmla="*/ 142 w 173"/>
              <a:gd name="T39" fmla="*/ 246 h 254"/>
              <a:gd name="T40" fmla="*/ 149 w 173"/>
              <a:gd name="T41" fmla="*/ 246 h 254"/>
              <a:gd name="T42" fmla="*/ 158 w 173"/>
              <a:gd name="T43" fmla="*/ 246 h 254"/>
              <a:gd name="T44" fmla="*/ 158 w 173"/>
              <a:gd name="T45" fmla="*/ 246 h 254"/>
              <a:gd name="T46" fmla="*/ 166 w 173"/>
              <a:gd name="T47" fmla="*/ 246 h 254"/>
              <a:gd name="T48" fmla="*/ 173 w 173"/>
              <a:gd name="T49" fmla="*/ 246 h 254"/>
              <a:gd name="T50" fmla="*/ 173 w 173"/>
              <a:gd name="T51" fmla="*/ 246 h 254"/>
              <a:gd name="T52" fmla="*/ 173 w 173"/>
              <a:gd name="T53" fmla="*/ 246 h 254"/>
              <a:gd name="T54" fmla="*/ 173 w 173"/>
              <a:gd name="T55" fmla="*/ 246 h 254"/>
              <a:gd name="T56" fmla="*/ 166 w 173"/>
              <a:gd name="T57" fmla="*/ 246 h 254"/>
              <a:gd name="T58" fmla="*/ 158 w 173"/>
              <a:gd name="T59" fmla="*/ 254 h 254"/>
              <a:gd name="T60" fmla="*/ 158 w 173"/>
              <a:gd name="T61" fmla="*/ 254 h 254"/>
              <a:gd name="T62" fmla="*/ 142 w 173"/>
              <a:gd name="T63" fmla="*/ 254 h 254"/>
              <a:gd name="T64" fmla="*/ 135 w 173"/>
              <a:gd name="T65" fmla="*/ 254 h 254"/>
              <a:gd name="T66" fmla="*/ 128 w 173"/>
              <a:gd name="T67" fmla="*/ 254 h 254"/>
              <a:gd name="T68" fmla="*/ 121 w 173"/>
              <a:gd name="T69" fmla="*/ 254 h 254"/>
              <a:gd name="T70" fmla="*/ 114 w 173"/>
              <a:gd name="T71" fmla="*/ 254 h 254"/>
              <a:gd name="T72" fmla="*/ 105 w 173"/>
              <a:gd name="T73" fmla="*/ 254 h 254"/>
              <a:gd name="T74" fmla="*/ 90 w 173"/>
              <a:gd name="T75" fmla="*/ 254 h 254"/>
              <a:gd name="T76" fmla="*/ 83 w 173"/>
              <a:gd name="T77" fmla="*/ 254 h 254"/>
              <a:gd name="T78" fmla="*/ 76 w 173"/>
              <a:gd name="T79" fmla="*/ 246 h 254"/>
              <a:gd name="T80" fmla="*/ 60 w 173"/>
              <a:gd name="T81" fmla="*/ 237 h 254"/>
              <a:gd name="T82" fmla="*/ 45 w 173"/>
              <a:gd name="T83" fmla="*/ 229 h 254"/>
              <a:gd name="T84" fmla="*/ 31 w 173"/>
              <a:gd name="T85" fmla="*/ 220 h 254"/>
              <a:gd name="T86" fmla="*/ 24 w 173"/>
              <a:gd name="T87" fmla="*/ 212 h 254"/>
              <a:gd name="T88" fmla="*/ 15 w 173"/>
              <a:gd name="T89" fmla="*/ 193 h 254"/>
              <a:gd name="T90" fmla="*/ 8 w 173"/>
              <a:gd name="T91" fmla="*/ 193 h 254"/>
              <a:gd name="T92" fmla="*/ 0 w 173"/>
              <a:gd name="T93" fmla="*/ 176 h 254"/>
              <a:gd name="T94" fmla="*/ 0 w 173"/>
              <a:gd name="T95" fmla="*/ 167 h 254"/>
              <a:gd name="T96" fmla="*/ 0 w 173"/>
              <a:gd name="T97" fmla="*/ 159 h 254"/>
              <a:gd name="T98" fmla="*/ 0 w 173"/>
              <a:gd name="T99" fmla="*/ 132 h 254"/>
              <a:gd name="T100" fmla="*/ 0 w 173"/>
              <a:gd name="T101" fmla="*/ 106 h 254"/>
              <a:gd name="T102" fmla="*/ 8 w 173"/>
              <a:gd name="T103" fmla="*/ 79 h 254"/>
              <a:gd name="T104" fmla="*/ 8 w 173"/>
              <a:gd name="T105" fmla="*/ 53 h 254"/>
              <a:gd name="T106" fmla="*/ 15 w 173"/>
              <a:gd name="T107" fmla="*/ 34 h 254"/>
              <a:gd name="T108" fmla="*/ 15 w 173"/>
              <a:gd name="T109" fmla="*/ 17 h 254"/>
              <a:gd name="T110" fmla="*/ 24 w 173"/>
              <a:gd name="T111" fmla="*/ 9 h 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
              <a:gd name="T169" fmla="*/ 0 h 254"/>
              <a:gd name="T170" fmla="*/ 173 w 173"/>
              <a:gd name="T171" fmla="*/ 254 h 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 h="254">
                <a:moveTo>
                  <a:pt x="24" y="9"/>
                </a:moveTo>
                <a:lnTo>
                  <a:pt x="31" y="0"/>
                </a:lnTo>
                <a:lnTo>
                  <a:pt x="38" y="9"/>
                </a:lnTo>
                <a:lnTo>
                  <a:pt x="38" y="26"/>
                </a:lnTo>
                <a:lnTo>
                  <a:pt x="38" y="53"/>
                </a:lnTo>
                <a:lnTo>
                  <a:pt x="38" y="87"/>
                </a:lnTo>
                <a:lnTo>
                  <a:pt x="38" y="123"/>
                </a:lnTo>
                <a:lnTo>
                  <a:pt x="38" y="148"/>
                </a:lnTo>
                <a:lnTo>
                  <a:pt x="53" y="176"/>
                </a:lnTo>
                <a:lnTo>
                  <a:pt x="53" y="193"/>
                </a:lnTo>
                <a:lnTo>
                  <a:pt x="60" y="193"/>
                </a:lnTo>
                <a:lnTo>
                  <a:pt x="69" y="201"/>
                </a:lnTo>
                <a:lnTo>
                  <a:pt x="83" y="212"/>
                </a:lnTo>
                <a:lnTo>
                  <a:pt x="90" y="220"/>
                </a:lnTo>
                <a:lnTo>
                  <a:pt x="97" y="229"/>
                </a:lnTo>
                <a:lnTo>
                  <a:pt x="105" y="237"/>
                </a:lnTo>
                <a:lnTo>
                  <a:pt x="114" y="237"/>
                </a:lnTo>
                <a:lnTo>
                  <a:pt x="121" y="237"/>
                </a:lnTo>
                <a:lnTo>
                  <a:pt x="128" y="246"/>
                </a:lnTo>
                <a:lnTo>
                  <a:pt x="142" y="246"/>
                </a:lnTo>
                <a:lnTo>
                  <a:pt x="149" y="246"/>
                </a:lnTo>
                <a:lnTo>
                  <a:pt x="158" y="246"/>
                </a:lnTo>
                <a:lnTo>
                  <a:pt x="166" y="246"/>
                </a:lnTo>
                <a:lnTo>
                  <a:pt x="173" y="246"/>
                </a:lnTo>
                <a:lnTo>
                  <a:pt x="166" y="246"/>
                </a:lnTo>
                <a:lnTo>
                  <a:pt x="158" y="254"/>
                </a:lnTo>
                <a:lnTo>
                  <a:pt x="142" y="254"/>
                </a:lnTo>
                <a:lnTo>
                  <a:pt x="135" y="254"/>
                </a:lnTo>
                <a:lnTo>
                  <a:pt x="128" y="254"/>
                </a:lnTo>
                <a:lnTo>
                  <a:pt x="121" y="254"/>
                </a:lnTo>
                <a:lnTo>
                  <a:pt x="114" y="254"/>
                </a:lnTo>
                <a:lnTo>
                  <a:pt x="105" y="254"/>
                </a:lnTo>
                <a:lnTo>
                  <a:pt x="90" y="254"/>
                </a:lnTo>
                <a:lnTo>
                  <a:pt x="83" y="254"/>
                </a:lnTo>
                <a:lnTo>
                  <a:pt x="76" y="246"/>
                </a:lnTo>
                <a:lnTo>
                  <a:pt x="60" y="237"/>
                </a:lnTo>
                <a:lnTo>
                  <a:pt x="45" y="229"/>
                </a:lnTo>
                <a:lnTo>
                  <a:pt x="31" y="220"/>
                </a:lnTo>
                <a:lnTo>
                  <a:pt x="24" y="212"/>
                </a:lnTo>
                <a:lnTo>
                  <a:pt x="15" y="193"/>
                </a:lnTo>
                <a:lnTo>
                  <a:pt x="8" y="193"/>
                </a:lnTo>
                <a:lnTo>
                  <a:pt x="0" y="176"/>
                </a:lnTo>
                <a:lnTo>
                  <a:pt x="0" y="167"/>
                </a:lnTo>
                <a:lnTo>
                  <a:pt x="0" y="159"/>
                </a:lnTo>
                <a:lnTo>
                  <a:pt x="0" y="132"/>
                </a:lnTo>
                <a:lnTo>
                  <a:pt x="0" y="106"/>
                </a:lnTo>
                <a:lnTo>
                  <a:pt x="8" y="79"/>
                </a:lnTo>
                <a:lnTo>
                  <a:pt x="8" y="53"/>
                </a:lnTo>
                <a:lnTo>
                  <a:pt x="15" y="34"/>
                </a:lnTo>
                <a:lnTo>
                  <a:pt x="15" y="17"/>
                </a:lnTo>
                <a:lnTo>
                  <a:pt x="24" y="9"/>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3" name="Freeform 153">
            <a:extLst>
              <a:ext uri="{FF2B5EF4-FFF2-40B4-BE49-F238E27FC236}">
                <a16:creationId xmlns:a16="http://schemas.microsoft.com/office/drawing/2014/main" id="{771D2DBB-7DD7-3544-9275-5A302C57747E}"/>
              </a:ext>
            </a:extLst>
          </p:cNvPr>
          <p:cNvSpPr>
            <a:spLocks/>
          </p:cNvSpPr>
          <p:nvPr/>
        </p:nvSpPr>
        <p:spPr bwMode="auto">
          <a:xfrm>
            <a:off x="5688013" y="1219200"/>
            <a:ext cx="569912" cy="336550"/>
          </a:xfrm>
          <a:custGeom>
            <a:avLst/>
            <a:gdLst>
              <a:gd name="T0" fmla="*/ 24 w 359"/>
              <a:gd name="T1" fmla="*/ 176 h 212"/>
              <a:gd name="T2" fmla="*/ 45 w 359"/>
              <a:gd name="T3" fmla="*/ 159 h 212"/>
              <a:gd name="T4" fmla="*/ 68 w 359"/>
              <a:gd name="T5" fmla="*/ 131 h 212"/>
              <a:gd name="T6" fmla="*/ 90 w 359"/>
              <a:gd name="T7" fmla="*/ 114 h 212"/>
              <a:gd name="T8" fmla="*/ 104 w 359"/>
              <a:gd name="T9" fmla="*/ 97 h 212"/>
              <a:gd name="T10" fmla="*/ 121 w 359"/>
              <a:gd name="T11" fmla="*/ 78 h 212"/>
              <a:gd name="T12" fmla="*/ 135 w 359"/>
              <a:gd name="T13" fmla="*/ 61 h 212"/>
              <a:gd name="T14" fmla="*/ 149 w 359"/>
              <a:gd name="T15" fmla="*/ 44 h 212"/>
              <a:gd name="T16" fmla="*/ 165 w 359"/>
              <a:gd name="T17" fmla="*/ 36 h 212"/>
              <a:gd name="T18" fmla="*/ 187 w 359"/>
              <a:gd name="T19" fmla="*/ 17 h 212"/>
              <a:gd name="T20" fmla="*/ 210 w 359"/>
              <a:gd name="T21" fmla="*/ 17 h 212"/>
              <a:gd name="T22" fmla="*/ 232 w 359"/>
              <a:gd name="T23" fmla="*/ 8 h 212"/>
              <a:gd name="T24" fmla="*/ 255 w 359"/>
              <a:gd name="T25" fmla="*/ 0 h 212"/>
              <a:gd name="T26" fmla="*/ 277 w 359"/>
              <a:gd name="T27" fmla="*/ 0 h 212"/>
              <a:gd name="T28" fmla="*/ 293 w 359"/>
              <a:gd name="T29" fmla="*/ 0 h 212"/>
              <a:gd name="T30" fmla="*/ 307 w 359"/>
              <a:gd name="T31" fmla="*/ 0 h 212"/>
              <a:gd name="T32" fmla="*/ 329 w 359"/>
              <a:gd name="T33" fmla="*/ 8 h 212"/>
              <a:gd name="T34" fmla="*/ 345 w 359"/>
              <a:gd name="T35" fmla="*/ 17 h 212"/>
              <a:gd name="T36" fmla="*/ 359 w 359"/>
              <a:gd name="T37" fmla="*/ 25 h 212"/>
              <a:gd name="T38" fmla="*/ 359 w 359"/>
              <a:gd name="T39" fmla="*/ 36 h 212"/>
              <a:gd name="T40" fmla="*/ 352 w 359"/>
              <a:gd name="T41" fmla="*/ 36 h 212"/>
              <a:gd name="T42" fmla="*/ 322 w 359"/>
              <a:gd name="T43" fmla="*/ 17 h 212"/>
              <a:gd name="T44" fmla="*/ 300 w 359"/>
              <a:gd name="T45" fmla="*/ 17 h 212"/>
              <a:gd name="T46" fmla="*/ 270 w 359"/>
              <a:gd name="T47" fmla="*/ 17 h 212"/>
              <a:gd name="T48" fmla="*/ 248 w 359"/>
              <a:gd name="T49" fmla="*/ 25 h 212"/>
              <a:gd name="T50" fmla="*/ 217 w 359"/>
              <a:gd name="T51" fmla="*/ 44 h 212"/>
              <a:gd name="T52" fmla="*/ 187 w 359"/>
              <a:gd name="T53" fmla="*/ 61 h 212"/>
              <a:gd name="T54" fmla="*/ 165 w 359"/>
              <a:gd name="T55" fmla="*/ 78 h 212"/>
              <a:gd name="T56" fmla="*/ 142 w 359"/>
              <a:gd name="T57" fmla="*/ 97 h 212"/>
              <a:gd name="T58" fmla="*/ 128 w 359"/>
              <a:gd name="T59" fmla="*/ 123 h 212"/>
              <a:gd name="T60" fmla="*/ 113 w 359"/>
              <a:gd name="T61" fmla="*/ 142 h 212"/>
              <a:gd name="T62" fmla="*/ 97 w 359"/>
              <a:gd name="T63" fmla="*/ 159 h 212"/>
              <a:gd name="T64" fmla="*/ 90 w 359"/>
              <a:gd name="T65" fmla="*/ 176 h 212"/>
              <a:gd name="T66" fmla="*/ 83 w 359"/>
              <a:gd name="T67" fmla="*/ 195 h 212"/>
              <a:gd name="T68" fmla="*/ 76 w 359"/>
              <a:gd name="T69" fmla="*/ 203 h 212"/>
              <a:gd name="T70" fmla="*/ 68 w 359"/>
              <a:gd name="T71" fmla="*/ 203 h 212"/>
              <a:gd name="T72" fmla="*/ 52 w 359"/>
              <a:gd name="T73" fmla="*/ 203 h 212"/>
              <a:gd name="T74" fmla="*/ 31 w 359"/>
              <a:gd name="T75" fmla="*/ 203 h 212"/>
              <a:gd name="T76" fmla="*/ 15 w 359"/>
              <a:gd name="T77" fmla="*/ 195 h 212"/>
              <a:gd name="T78" fmla="*/ 0 w 359"/>
              <a:gd name="T79" fmla="*/ 184 h 2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9"/>
              <a:gd name="T121" fmla="*/ 0 h 212"/>
              <a:gd name="T122" fmla="*/ 359 w 359"/>
              <a:gd name="T123" fmla="*/ 212 h 2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9" h="212">
                <a:moveTo>
                  <a:pt x="0" y="184"/>
                </a:moveTo>
                <a:lnTo>
                  <a:pt x="24" y="176"/>
                </a:lnTo>
                <a:lnTo>
                  <a:pt x="38" y="167"/>
                </a:lnTo>
                <a:lnTo>
                  <a:pt x="45" y="159"/>
                </a:lnTo>
                <a:lnTo>
                  <a:pt x="59" y="142"/>
                </a:lnTo>
                <a:lnTo>
                  <a:pt x="68" y="131"/>
                </a:lnTo>
                <a:lnTo>
                  <a:pt x="83" y="123"/>
                </a:lnTo>
                <a:lnTo>
                  <a:pt x="90" y="114"/>
                </a:lnTo>
                <a:lnTo>
                  <a:pt x="97" y="106"/>
                </a:lnTo>
                <a:lnTo>
                  <a:pt x="104" y="97"/>
                </a:lnTo>
                <a:lnTo>
                  <a:pt x="113" y="89"/>
                </a:lnTo>
                <a:lnTo>
                  <a:pt x="121" y="78"/>
                </a:lnTo>
                <a:lnTo>
                  <a:pt x="128" y="70"/>
                </a:lnTo>
                <a:lnTo>
                  <a:pt x="135" y="61"/>
                </a:lnTo>
                <a:lnTo>
                  <a:pt x="142" y="53"/>
                </a:lnTo>
                <a:lnTo>
                  <a:pt x="149" y="44"/>
                </a:lnTo>
                <a:lnTo>
                  <a:pt x="158" y="36"/>
                </a:lnTo>
                <a:lnTo>
                  <a:pt x="165" y="36"/>
                </a:lnTo>
                <a:lnTo>
                  <a:pt x="180" y="25"/>
                </a:lnTo>
                <a:lnTo>
                  <a:pt x="187" y="17"/>
                </a:lnTo>
                <a:lnTo>
                  <a:pt x="203" y="17"/>
                </a:lnTo>
                <a:lnTo>
                  <a:pt x="210" y="17"/>
                </a:lnTo>
                <a:lnTo>
                  <a:pt x="225" y="8"/>
                </a:lnTo>
                <a:lnTo>
                  <a:pt x="232" y="8"/>
                </a:lnTo>
                <a:lnTo>
                  <a:pt x="248" y="8"/>
                </a:lnTo>
                <a:lnTo>
                  <a:pt x="255" y="0"/>
                </a:lnTo>
                <a:lnTo>
                  <a:pt x="262" y="0"/>
                </a:lnTo>
                <a:lnTo>
                  <a:pt x="277" y="0"/>
                </a:lnTo>
                <a:lnTo>
                  <a:pt x="284" y="0"/>
                </a:lnTo>
                <a:lnTo>
                  <a:pt x="293" y="0"/>
                </a:lnTo>
                <a:lnTo>
                  <a:pt x="300" y="0"/>
                </a:lnTo>
                <a:lnTo>
                  <a:pt x="307" y="0"/>
                </a:lnTo>
                <a:lnTo>
                  <a:pt x="314" y="0"/>
                </a:lnTo>
                <a:lnTo>
                  <a:pt x="329" y="8"/>
                </a:lnTo>
                <a:lnTo>
                  <a:pt x="338" y="17"/>
                </a:lnTo>
                <a:lnTo>
                  <a:pt x="345" y="17"/>
                </a:lnTo>
                <a:lnTo>
                  <a:pt x="352" y="25"/>
                </a:lnTo>
                <a:lnTo>
                  <a:pt x="359" y="25"/>
                </a:lnTo>
                <a:lnTo>
                  <a:pt x="359" y="36"/>
                </a:lnTo>
                <a:lnTo>
                  <a:pt x="352" y="36"/>
                </a:lnTo>
                <a:lnTo>
                  <a:pt x="338" y="25"/>
                </a:lnTo>
                <a:lnTo>
                  <a:pt x="322" y="17"/>
                </a:lnTo>
                <a:lnTo>
                  <a:pt x="314" y="17"/>
                </a:lnTo>
                <a:lnTo>
                  <a:pt x="300" y="17"/>
                </a:lnTo>
                <a:lnTo>
                  <a:pt x="284" y="17"/>
                </a:lnTo>
                <a:lnTo>
                  <a:pt x="270" y="17"/>
                </a:lnTo>
                <a:lnTo>
                  <a:pt x="262" y="25"/>
                </a:lnTo>
                <a:lnTo>
                  <a:pt x="248" y="25"/>
                </a:lnTo>
                <a:lnTo>
                  <a:pt x="232" y="36"/>
                </a:lnTo>
                <a:lnTo>
                  <a:pt x="217" y="44"/>
                </a:lnTo>
                <a:lnTo>
                  <a:pt x="203" y="53"/>
                </a:lnTo>
                <a:lnTo>
                  <a:pt x="187" y="61"/>
                </a:lnTo>
                <a:lnTo>
                  <a:pt x="180" y="70"/>
                </a:lnTo>
                <a:lnTo>
                  <a:pt x="165" y="78"/>
                </a:lnTo>
                <a:lnTo>
                  <a:pt x="158" y="89"/>
                </a:lnTo>
                <a:lnTo>
                  <a:pt x="142" y="97"/>
                </a:lnTo>
                <a:lnTo>
                  <a:pt x="135" y="106"/>
                </a:lnTo>
                <a:lnTo>
                  <a:pt x="128" y="123"/>
                </a:lnTo>
                <a:lnTo>
                  <a:pt x="121" y="131"/>
                </a:lnTo>
                <a:lnTo>
                  <a:pt x="113" y="142"/>
                </a:lnTo>
                <a:lnTo>
                  <a:pt x="104" y="150"/>
                </a:lnTo>
                <a:lnTo>
                  <a:pt x="97" y="159"/>
                </a:lnTo>
                <a:lnTo>
                  <a:pt x="97" y="167"/>
                </a:lnTo>
                <a:lnTo>
                  <a:pt x="90" y="176"/>
                </a:lnTo>
                <a:lnTo>
                  <a:pt x="90" y="184"/>
                </a:lnTo>
                <a:lnTo>
                  <a:pt x="83" y="195"/>
                </a:lnTo>
                <a:lnTo>
                  <a:pt x="76" y="203"/>
                </a:lnTo>
                <a:lnTo>
                  <a:pt x="68" y="203"/>
                </a:lnTo>
                <a:lnTo>
                  <a:pt x="59" y="212"/>
                </a:lnTo>
                <a:lnTo>
                  <a:pt x="52" y="203"/>
                </a:lnTo>
                <a:lnTo>
                  <a:pt x="45" y="203"/>
                </a:lnTo>
                <a:lnTo>
                  <a:pt x="31" y="203"/>
                </a:lnTo>
                <a:lnTo>
                  <a:pt x="24" y="195"/>
                </a:lnTo>
                <a:lnTo>
                  <a:pt x="15" y="195"/>
                </a:lnTo>
                <a:lnTo>
                  <a:pt x="7" y="184"/>
                </a:lnTo>
                <a:lnTo>
                  <a:pt x="0" y="184"/>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4" name="Freeform 154">
            <a:extLst>
              <a:ext uri="{FF2B5EF4-FFF2-40B4-BE49-F238E27FC236}">
                <a16:creationId xmlns:a16="http://schemas.microsoft.com/office/drawing/2014/main" id="{C4FC2B6D-16B3-8841-BCDA-F163676B9AE7}"/>
              </a:ext>
            </a:extLst>
          </p:cNvPr>
          <p:cNvSpPr>
            <a:spLocks/>
          </p:cNvSpPr>
          <p:nvPr/>
        </p:nvSpPr>
        <p:spPr bwMode="auto">
          <a:xfrm>
            <a:off x="5534025" y="939800"/>
            <a:ext cx="285750" cy="403225"/>
          </a:xfrm>
          <a:custGeom>
            <a:avLst/>
            <a:gdLst>
              <a:gd name="T0" fmla="*/ 22 w 180"/>
              <a:gd name="T1" fmla="*/ 9 h 254"/>
              <a:gd name="T2" fmla="*/ 38 w 180"/>
              <a:gd name="T3" fmla="*/ 0 h 254"/>
              <a:gd name="T4" fmla="*/ 45 w 180"/>
              <a:gd name="T5" fmla="*/ 0 h 254"/>
              <a:gd name="T6" fmla="*/ 45 w 180"/>
              <a:gd name="T7" fmla="*/ 26 h 254"/>
              <a:gd name="T8" fmla="*/ 45 w 180"/>
              <a:gd name="T9" fmla="*/ 53 h 254"/>
              <a:gd name="T10" fmla="*/ 45 w 180"/>
              <a:gd name="T11" fmla="*/ 87 h 254"/>
              <a:gd name="T12" fmla="*/ 45 w 180"/>
              <a:gd name="T13" fmla="*/ 115 h 254"/>
              <a:gd name="T14" fmla="*/ 45 w 180"/>
              <a:gd name="T15" fmla="*/ 148 h 254"/>
              <a:gd name="T16" fmla="*/ 52 w 180"/>
              <a:gd name="T17" fmla="*/ 176 h 254"/>
              <a:gd name="T18" fmla="*/ 60 w 180"/>
              <a:gd name="T19" fmla="*/ 184 h 254"/>
              <a:gd name="T20" fmla="*/ 67 w 180"/>
              <a:gd name="T21" fmla="*/ 193 h 254"/>
              <a:gd name="T22" fmla="*/ 76 w 180"/>
              <a:gd name="T23" fmla="*/ 201 h 254"/>
              <a:gd name="T24" fmla="*/ 83 w 180"/>
              <a:gd name="T25" fmla="*/ 212 h 254"/>
              <a:gd name="T26" fmla="*/ 90 w 180"/>
              <a:gd name="T27" fmla="*/ 220 h 254"/>
              <a:gd name="T28" fmla="*/ 97 w 180"/>
              <a:gd name="T29" fmla="*/ 229 h 254"/>
              <a:gd name="T30" fmla="*/ 112 w 180"/>
              <a:gd name="T31" fmla="*/ 229 h 254"/>
              <a:gd name="T32" fmla="*/ 121 w 180"/>
              <a:gd name="T33" fmla="*/ 237 h 254"/>
              <a:gd name="T34" fmla="*/ 128 w 180"/>
              <a:gd name="T35" fmla="*/ 237 h 254"/>
              <a:gd name="T36" fmla="*/ 135 w 180"/>
              <a:gd name="T37" fmla="*/ 246 h 254"/>
              <a:gd name="T38" fmla="*/ 142 w 180"/>
              <a:gd name="T39" fmla="*/ 246 h 254"/>
              <a:gd name="T40" fmla="*/ 149 w 180"/>
              <a:gd name="T41" fmla="*/ 246 h 254"/>
              <a:gd name="T42" fmla="*/ 156 w 180"/>
              <a:gd name="T43" fmla="*/ 246 h 254"/>
              <a:gd name="T44" fmla="*/ 165 w 180"/>
              <a:gd name="T45" fmla="*/ 246 h 254"/>
              <a:gd name="T46" fmla="*/ 173 w 180"/>
              <a:gd name="T47" fmla="*/ 246 h 254"/>
              <a:gd name="T48" fmla="*/ 173 w 180"/>
              <a:gd name="T49" fmla="*/ 246 h 254"/>
              <a:gd name="T50" fmla="*/ 180 w 180"/>
              <a:gd name="T51" fmla="*/ 246 h 254"/>
              <a:gd name="T52" fmla="*/ 180 w 180"/>
              <a:gd name="T53" fmla="*/ 246 h 254"/>
              <a:gd name="T54" fmla="*/ 173 w 180"/>
              <a:gd name="T55" fmla="*/ 246 h 254"/>
              <a:gd name="T56" fmla="*/ 173 w 180"/>
              <a:gd name="T57" fmla="*/ 246 h 254"/>
              <a:gd name="T58" fmla="*/ 165 w 180"/>
              <a:gd name="T59" fmla="*/ 246 h 254"/>
              <a:gd name="T60" fmla="*/ 156 w 180"/>
              <a:gd name="T61" fmla="*/ 254 h 254"/>
              <a:gd name="T62" fmla="*/ 149 w 180"/>
              <a:gd name="T63" fmla="*/ 254 h 254"/>
              <a:gd name="T64" fmla="*/ 142 w 180"/>
              <a:gd name="T65" fmla="*/ 254 h 254"/>
              <a:gd name="T66" fmla="*/ 135 w 180"/>
              <a:gd name="T67" fmla="*/ 254 h 254"/>
              <a:gd name="T68" fmla="*/ 128 w 180"/>
              <a:gd name="T69" fmla="*/ 254 h 254"/>
              <a:gd name="T70" fmla="*/ 121 w 180"/>
              <a:gd name="T71" fmla="*/ 254 h 254"/>
              <a:gd name="T72" fmla="*/ 104 w 180"/>
              <a:gd name="T73" fmla="*/ 254 h 254"/>
              <a:gd name="T74" fmla="*/ 97 w 180"/>
              <a:gd name="T75" fmla="*/ 254 h 254"/>
              <a:gd name="T76" fmla="*/ 90 w 180"/>
              <a:gd name="T77" fmla="*/ 246 h 254"/>
              <a:gd name="T78" fmla="*/ 83 w 180"/>
              <a:gd name="T79" fmla="*/ 246 h 254"/>
              <a:gd name="T80" fmla="*/ 60 w 180"/>
              <a:gd name="T81" fmla="*/ 237 h 254"/>
              <a:gd name="T82" fmla="*/ 45 w 180"/>
              <a:gd name="T83" fmla="*/ 229 h 254"/>
              <a:gd name="T84" fmla="*/ 38 w 180"/>
              <a:gd name="T85" fmla="*/ 212 h 254"/>
              <a:gd name="T86" fmla="*/ 22 w 180"/>
              <a:gd name="T87" fmla="*/ 201 h 254"/>
              <a:gd name="T88" fmla="*/ 15 w 180"/>
              <a:gd name="T89" fmla="*/ 193 h 254"/>
              <a:gd name="T90" fmla="*/ 7 w 180"/>
              <a:gd name="T91" fmla="*/ 184 h 254"/>
              <a:gd name="T92" fmla="*/ 7 w 180"/>
              <a:gd name="T93" fmla="*/ 176 h 254"/>
              <a:gd name="T94" fmla="*/ 7 w 180"/>
              <a:gd name="T95" fmla="*/ 167 h 254"/>
              <a:gd name="T96" fmla="*/ 0 w 180"/>
              <a:gd name="T97" fmla="*/ 159 h 254"/>
              <a:gd name="T98" fmla="*/ 7 w 180"/>
              <a:gd name="T99" fmla="*/ 132 h 254"/>
              <a:gd name="T100" fmla="*/ 7 w 180"/>
              <a:gd name="T101" fmla="*/ 106 h 254"/>
              <a:gd name="T102" fmla="*/ 7 w 180"/>
              <a:gd name="T103" fmla="*/ 79 h 254"/>
              <a:gd name="T104" fmla="*/ 15 w 180"/>
              <a:gd name="T105" fmla="*/ 53 h 254"/>
              <a:gd name="T106" fmla="*/ 22 w 180"/>
              <a:gd name="T107" fmla="*/ 26 h 254"/>
              <a:gd name="T108" fmla="*/ 22 w 180"/>
              <a:gd name="T109" fmla="*/ 17 h 254"/>
              <a:gd name="T110" fmla="*/ 22 w 180"/>
              <a:gd name="T111" fmla="*/ 9 h 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
              <a:gd name="T169" fmla="*/ 0 h 254"/>
              <a:gd name="T170" fmla="*/ 180 w 180"/>
              <a:gd name="T171" fmla="*/ 254 h 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 h="254">
                <a:moveTo>
                  <a:pt x="22" y="9"/>
                </a:moveTo>
                <a:lnTo>
                  <a:pt x="38" y="0"/>
                </a:lnTo>
                <a:lnTo>
                  <a:pt x="45" y="0"/>
                </a:lnTo>
                <a:lnTo>
                  <a:pt x="45" y="26"/>
                </a:lnTo>
                <a:lnTo>
                  <a:pt x="45" y="53"/>
                </a:lnTo>
                <a:lnTo>
                  <a:pt x="45" y="87"/>
                </a:lnTo>
                <a:lnTo>
                  <a:pt x="45" y="115"/>
                </a:lnTo>
                <a:lnTo>
                  <a:pt x="45" y="148"/>
                </a:lnTo>
                <a:lnTo>
                  <a:pt x="52" y="176"/>
                </a:lnTo>
                <a:lnTo>
                  <a:pt x="60" y="184"/>
                </a:lnTo>
                <a:lnTo>
                  <a:pt x="67" y="193"/>
                </a:lnTo>
                <a:lnTo>
                  <a:pt x="76" y="201"/>
                </a:lnTo>
                <a:lnTo>
                  <a:pt x="83" y="212"/>
                </a:lnTo>
                <a:lnTo>
                  <a:pt x="90" y="220"/>
                </a:lnTo>
                <a:lnTo>
                  <a:pt x="97" y="229"/>
                </a:lnTo>
                <a:lnTo>
                  <a:pt x="112" y="229"/>
                </a:lnTo>
                <a:lnTo>
                  <a:pt x="121" y="237"/>
                </a:lnTo>
                <a:lnTo>
                  <a:pt x="128" y="237"/>
                </a:lnTo>
                <a:lnTo>
                  <a:pt x="135" y="246"/>
                </a:lnTo>
                <a:lnTo>
                  <a:pt x="142" y="246"/>
                </a:lnTo>
                <a:lnTo>
                  <a:pt x="149" y="246"/>
                </a:lnTo>
                <a:lnTo>
                  <a:pt x="156" y="246"/>
                </a:lnTo>
                <a:lnTo>
                  <a:pt x="165" y="246"/>
                </a:lnTo>
                <a:lnTo>
                  <a:pt x="173" y="246"/>
                </a:lnTo>
                <a:lnTo>
                  <a:pt x="180" y="246"/>
                </a:lnTo>
                <a:lnTo>
                  <a:pt x="173" y="246"/>
                </a:lnTo>
                <a:lnTo>
                  <a:pt x="165" y="246"/>
                </a:lnTo>
                <a:lnTo>
                  <a:pt x="156" y="254"/>
                </a:lnTo>
                <a:lnTo>
                  <a:pt x="149" y="254"/>
                </a:lnTo>
                <a:lnTo>
                  <a:pt x="142" y="254"/>
                </a:lnTo>
                <a:lnTo>
                  <a:pt x="135" y="254"/>
                </a:lnTo>
                <a:lnTo>
                  <a:pt x="128" y="254"/>
                </a:lnTo>
                <a:lnTo>
                  <a:pt x="121" y="254"/>
                </a:lnTo>
                <a:lnTo>
                  <a:pt x="104" y="254"/>
                </a:lnTo>
                <a:lnTo>
                  <a:pt x="97" y="254"/>
                </a:lnTo>
                <a:lnTo>
                  <a:pt x="90" y="246"/>
                </a:lnTo>
                <a:lnTo>
                  <a:pt x="83" y="246"/>
                </a:lnTo>
                <a:lnTo>
                  <a:pt x="60" y="237"/>
                </a:lnTo>
                <a:lnTo>
                  <a:pt x="45" y="229"/>
                </a:lnTo>
                <a:lnTo>
                  <a:pt x="38" y="212"/>
                </a:lnTo>
                <a:lnTo>
                  <a:pt x="22" y="201"/>
                </a:lnTo>
                <a:lnTo>
                  <a:pt x="15" y="193"/>
                </a:lnTo>
                <a:lnTo>
                  <a:pt x="7" y="184"/>
                </a:lnTo>
                <a:lnTo>
                  <a:pt x="7" y="176"/>
                </a:lnTo>
                <a:lnTo>
                  <a:pt x="7" y="167"/>
                </a:lnTo>
                <a:lnTo>
                  <a:pt x="0" y="159"/>
                </a:lnTo>
                <a:lnTo>
                  <a:pt x="7" y="132"/>
                </a:lnTo>
                <a:lnTo>
                  <a:pt x="7" y="106"/>
                </a:lnTo>
                <a:lnTo>
                  <a:pt x="7" y="79"/>
                </a:lnTo>
                <a:lnTo>
                  <a:pt x="15" y="53"/>
                </a:lnTo>
                <a:lnTo>
                  <a:pt x="22" y="26"/>
                </a:lnTo>
                <a:lnTo>
                  <a:pt x="22" y="17"/>
                </a:lnTo>
                <a:lnTo>
                  <a:pt x="22" y="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5" name="Freeform 155">
            <a:extLst>
              <a:ext uri="{FF2B5EF4-FFF2-40B4-BE49-F238E27FC236}">
                <a16:creationId xmlns:a16="http://schemas.microsoft.com/office/drawing/2014/main" id="{312964B2-F7B2-994C-8D8C-8F1158A24413}"/>
              </a:ext>
            </a:extLst>
          </p:cNvPr>
          <p:cNvSpPr>
            <a:spLocks/>
          </p:cNvSpPr>
          <p:nvPr/>
        </p:nvSpPr>
        <p:spPr bwMode="auto">
          <a:xfrm>
            <a:off x="5688013" y="1219200"/>
            <a:ext cx="569912" cy="322263"/>
          </a:xfrm>
          <a:custGeom>
            <a:avLst/>
            <a:gdLst>
              <a:gd name="T0" fmla="*/ 15 w 359"/>
              <a:gd name="T1" fmla="*/ 176 h 203"/>
              <a:gd name="T2" fmla="*/ 45 w 359"/>
              <a:gd name="T3" fmla="*/ 150 h 203"/>
              <a:gd name="T4" fmla="*/ 68 w 359"/>
              <a:gd name="T5" fmla="*/ 131 h 203"/>
              <a:gd name="T6" fmla="*/ 90 w 359"/>
              <a:gd name="T7" fmla="*/ 114 h 203"/>
              <a:gd name="T8" fmla="*/ 97 w 359"/>
              <a:gd name="T9" fmla="*/ 97 h 203"/>
              <a:gd name="T10" fmla="*/ 113 w 359"/>
              <a:gd name="T11" fmla="*/ 70 h 203"/>
              <a:gd name="T12" fmla="*/ 128 w 359"/>
              <a:gd name="T13" fmla="*/ 61 h 203"/>
              <a:gd name="T14" fmla="*/ 142 w 359"/>
              <a:gd name="T15" fmla="*/ 44 h 203"/>
              <a:gd name="T16" fmla="*/ 165 w 359"/>
              <a:gd name="T17" fmla="*/ 25 h 203"/>
              <a:gd name="T18" fmla="*/ 187 w 359"/>
              <a:gd name="T19" fmla="*/ 17 h 203"/>
              <a:gd name="T20" fmla="*/ 210 w 359"/>
              <a:gd name="T21" fmla="*/ 8 h 203"/>
              <a:gd name="T22" fmla="*/ 232 w 359"/>
              <a:gd name="T23" fmla="*/ 8 h 203"/>
              <a:gd name="T24" fmla="*/ 255 w 359"/>
              <a:gd name="T25" fmla="*/ 0 h 203"/>
              <a:gd name="T26" fmla="*/ 270 w 359"/>
              <a:gd name="T27" fmla="*/ 0 h 203"/>
              <a:gd name="T28" fmla="*/ 293 w 359"/>
              <a:gd name="T29" fmla="*/ 0 h 203"/>
              <a:gd name="T30" fmla="*/ 307 w 359"/>
              <a:gd name="T31" fmla="*/ 0 h 203"/>
              <a:gd name="T32" fmla="*/ 322 w 359"/>
              <a:gd name="T33" fmla="*/ 8 h 203"/>
              <a:gd name="T34" fmla="*/ 345 w 359"/>
              <a:gd name="T35" fmla="*/ 17 h 203"/>
              <a:gd name="T36" fmla="*/ 352 w 359"/>
              <a:gd name="T37" fmla="*/ 25 h 203"/>
              <a:gd name="T38" fmla="*/ 359 w 359"/>
              <a:gd name="T39" fmla="*/ 36 h 203"/>
              <a:gd name="T40" fmla="*/ 352 w 359"/>
              <a:gd name="T41" fmla="*/ 25 h 203"/>
              <a:gd name="T42" fmla="*/ 322 w 359"/>
              <a:gd name="T43" fmla="*/ 17 h 203"/>
              <a:gd name="T44" fmla="*/ 300 w 359"/>
              <a:gd name="T45" fmla="*/ 17 h 203"/>
              <a:gd name="T46" fmla="*/ 270 w 359"/>
              <a:gd name="T47" fmla="*/ 17 h 203"/>
              <a:gd name="T48" fmla="*/ 239 w 359"/>
              <a:gd name="T49" fmla="*/ 25 h 203"/>
              <a:gd name="T50" fmla="*/ 217 w 359"/>
              <a:gd name="T51" fmla="*/ 44 h 203"/>
              <a:gd name="T52" fmla="*/ 187 w 359"/>
              <a:gd name="T53" fmla="*/ 53 h 203"/>
              <a:gd name="T54" fmla="*/ 165 w 359"/>
              <a:gd name="T55" fmla="*/ 70 h 203"/>
              <a:gd name="T56" fmla="*/ 142 w 359"/>
              <a:gd name="T57" fmla="*/ 97 h 203"/>
              <a:gd name="T58" fmla="*/ 128 w 359"/>
              <a:gd name="T59" fmla="*/ 114 h 203"/>
              <a:gd name="T60" fmla="*/ 113 w 359"/>
              <a:gd name="T61" fmla="*/ 142 h 203"/>
              <a:gd name="T62" fmla="*/ 97 w 359"/>
              <a:gd name="T63" fmla="*/ 159 h 203"/>
              <a:gd name="T64" fmla="*/ 90 w 359"/>
              <a:gd name="T65" fmla="*/ 176 h 203"/>
              <a:gd name="T66" fmla="*/ 83 w 359"/>
              <a:gd name="T67" fmla="*/ 184 h 203"/>
              <a:gd name="T68" fmla="*/ 76 w 359"/>
              <a:gd name="T69" fmla="*/ 203 h 203"/>
              <a:gd name="T70" fmla="*/ 68 w 359"/>
              <a:gd name="T71" fmla="*/ 203 h 203"/>
              <a:gd name="T72" fmla="*/ 52 w 359"/>
              <a:gd name="T73" fmla="*/ 203 h 203"/>
              <a:gd name="T74" fmla="*/ 31 w 359"/>
              <a:gd name="T75" fmla="*/ 203 h 203"/>
              <a:gd name="T76" fmla="*/ 15 w 359"/>
              <a:gd name="T77" fmla="*/ 195 h 203"/>
              <a:gd name="T78" fmla="*/ 0 w 359"/>
              <a:gd name="T79" fmla="*/ 184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9"/>
              <a:gd name="T121" fmla="*/ 0 h 203"/>
              <a:gd name="T122" fmla="*/ 359 w 359"/>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9" h="203">
                <a:moveTo>
                  <a:pt x="0" y="184"/>
                </a:moveTo>
                <a:lnTo>
                  <a:pt x="15" y="176"/>
                </a:lnTo>
                <a:lnTo>
                  <a:pt x="31" y="167"/>
                </a:lnTo>
                <a:lnTo>
                  <a:pt x="45" y="150"/>
                </a:lnTo>
                <a:lnTo>
                  <a:pt x="59" y="142"/>
                </a:lnTo>
                <a:lnTo>
                  <a:pt x="68" y="131"/>
                </a:lnTo>
                <a:lnTo>
                  <a:pt x="76" y="123"/>
                </a:lnTo>
                <a:lnTo>
                  <a:pt x="90" y="114"/>
                </a:lnTo>
                <a:lnTo>
                  <a:pt x="90" y="106"/>
                </a:lnTo>
                <a:lnTo>
                  <a:pt x="97" y="97"/>
                </a:lnTo>
                <a:lnTo>
                  <a:pt x="104" y="78"/>
                </a:lnTo>
                <a:lnTo>
                  <a:pt x="113" y="70"/>
                </a:lnTo>
                <a:lnTo>
                  <a:pt x="121" y="70"/>
                </a:lnTo>
                <a:lnTo>
                  <a:pt x="128" y="61"/>
                </a:lnTo>
                <a:lnTo>
                  <a:pt x="135" y="53"/>
                </a:lnTo>
                <a:lnTo>
                  <a:pt x="142" y="44"/>
                </a:lnTo>
                <a:lnTo>
                  <a:pt x="158" y="36"/>
                </a:lnTo>
                <a:lnTo>
                  <a:pt x="165" y="25"/>
                </a:lnTo>
                <a:lnTo>
                  <a:pt x="180" y="25"/>
                </a:lnTo>
                <a:lnTo>
                  <a:pt x="187" y="17"/>
                </a:lnTo>
                <a:lnTo>
                  <a:pt x="194" y="17"/>
                </a:lnTo>
                <a:lnTo>
                  <a:pt x="210" y="8"/>
                </a:lnTo>
                <a:lnTo>
                  <a:pt x="225" y="8"/>
                </a:lnTo>
                <a:lnTo>
                  <a:pt x="232" y="8"/>
                </a:lnTo>
                <a:lnTo>
                  <a:pt x="239" y="0"/>
                </a:lnTo>
                <a:lnTo>
                  <a:pt x="255" y="0"/>
                </a:lnTo>
                <a:lnTo>
                  <a:pt x="262" y="0"/>
                </a:lnTo>
                <a:lnTo>
                  <a:pt x="270" y="0"/>
                </a:lnTo>
                <a:lnTo>
                  <a:pt x="284" y="0"/>
                </a:lnTo>
                <a:lnTo>
                  <a:pt x="293" y="0"/>
                </a:lnTo>
                <a:lnTo>
                  <a:pt x="300" y="0"/>
                </a:lnTo>
                <a:lnTo>
                  <a:pt x="307" y="0"/>
                </a:lnTo>
                <a:lnTo>
                  <a:pt x="314" y="0"/>
                </a:lnTo>
                <a:lnTo>
                  <a:pt x="322" y="8"/>
                </a:lnTo>
                <a:lnTo>
                  <a:pt x="338" y="8"/>
                </a:lnTo>
                <a:lnTo>
                  <a:pt x="345" y="17"/>
                </a:lnTo>
                <a:lnTo>
                  <a:pt x="352" y="17"/>
                </a:lnTo>
                <a:lnTo>
                  <a:pt x="352" y="25"/>
                </a:lnTo>
                <a:lnTo>
                  <a:pt x="359" y="36"/>
                </a:lnTo>
                <a:lnTo>
                  <a:pt x="352" y="25"/>
                </a:lnTo>
                <a:lnTo>
                  <a:pt x="338" y="25"/>
                </a:lnTo>
                <a:lnTo>
                  <a:pt x="322" y="17"/>
                </a:lnTo>
                <a:lnTo>
                  <a:pt x="314" y="17"/>
                </a:lnTo>
                <a:lnTo>
                  <a:pt x="300" y="17"/>
                </a:lnTo>
                <a:lnTo>
                  <a:pt x="284" y="17"/>
                </a:lnTo>
                <a:lnTo>
                  <a:pt x="270" y="17"/>
                </a:lnTo>
                <a:lnTo>
                  <a:pt x="255" y="25"/>
                </a:lnTo>
                <a:lnTo>
                  <a:pt x="239" y="25"/>
                </a:lnTo>
                <a:lnTo>
                  <a:pt x="232" y="36"/>
                </a:lnTo>
                <a:lnTo>
                  <a:pt x="217" y="44"/>
                </a:lnTo>
                <a:lnTo>
                  <a:pt x="203" y="53"/>
                </a:lnTo>
                <a:lnTo>
                  <a:pt x="187" y="53"/>
                </a:lnTo>
                <a:lnTo>
                  <a:pt x="180" y="70"/>
                </a:lnTo>
                <a:lnTo>
                  <a:pt x="165" y="70"/>
                </a:lnTo>
                <a:lnTo>
                  <a:pt x="149" y="89"/>
                </a:lnTo>
                <a:lnTo>
                  <a:pt x="142" y="97"/>
                </a:lnTo>
                <a:lnTo>
                  <a:pt x="135" y="106"/>
                </a:lnTo>
                <a:lnTo>
                  <a:pt x="128" y="114"/>
                </a:lnTo>
                <a:lnTo>
                  <a:pt x="121" y="123"/>
                </a:lnTo>
                <a:lnTo>
                  <a:pt x="113" y="142"/>
                </a:lnTo>
                <a:lnTo>
                  <a:pt x="104" y="150"/>
                </a:lnTo>
                <a:lnTo>
                  <a:pt x="97" y="159"/>
                </a:lnTo>
                <a:lnTo>
                  <a:pt x="90" y="167"/>
                </a:lnTo>
                <a:lnTo>
                  <a:pt x="90" y="176"/>
                </a:lnTo>
                <a:lnTo>
                  <a:pt x="83" y="184"/>
                </a:lnTo>
                <a:lnTo>
                  <a:pt x="76" y="195"/>
                </a:lnTo>
                <a:lnTo>
                  <a:pt x="76" y="203"/>
                </a:lnTo>
                <a:lnTo>
                  <a:pt x="68" y="203"/>
                </a:lnTo>
                <a:lnTo>
                  <a:pt x="59" y="203"/>
                </a:lnTo>
                <a:lnTo>
                  <a:pt x="52" y="203"/>
                </a:lnTo>
                <a:lnTo>
                  <a:pt x="38" y="203"/>
                </a:lnTo>
                <a:lnTo>
                  <a:pt x="31" y="203"/>
                </a:lnTo>
                <a:lnTo>
                  <a:pt x="24" y="195"/>
                </a:lnTo>
                <a:lnTo>
                  <a:pt x="15" y="195"/>
                </a:lnTo>
                <a:lnTo>
                  <a:pt x="7" y="184"/>
                </a:lnTo>
                <a:lnTo>
                  <a:pt x="0" y="184"/>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6" name="Freeform 156">
            <a:extLst>
              <a:ext uri="{FF2B5EF4-FFF2-40B4-BE49-F238E27FC236}">
                <a16:creationId xmlns:a16="http://schemas.microsoft.com/office/drawing/2014/main" id="{F9272848-0BED-AB49-957C-42305141DC20}"/>
              </a:ext>
            </a:extLst>
          </p:cNvPr>
          <p:cNvSpPr>
            <a:spLocks/>
          </p:cNvSpPr>
          <p:nvPr/>
        </p:nvSpPr>
        <p:spPr bwMode="auto">
          <a:xfrm>
            <a:off x="2801938" y="44450"/>
            <a:ext cx="4122737" cy="3538538"/>
          </a:xfrm>
          <a:custGeom>
            <a:avLst/>
            <a:gdLst>
              <a:gd name="T0" fmla="*/ 1115 w 2597"/>
              <a:gd name="T1" fmla="*/ 1753 h 2229"/>
              <a:gd name="T2" fmla="*/ 1804 w 2597"/>
              <a:gd name="T3" fmla="*/ 1736 h 2229"/>
              <a:gd name="T4" fmla="*/ 2012 w 2597"/>
              <a:gd name="T5" fmla="*/ 1656 h 2229"/>
              <a:gd name="T6" fmla="*/ 2193 w 2597"/>
              <a:gd name="T7" fmla="*/ 1664 h 2229"/>
              <a:gd name="T8" fmla="*/ 2305 w 2597"/>
              <a:gd name="T9" fmla="*/ 1806 h 2229"/>
              <a:gd name="T10" fmla="*/ 2380 w 2597"/>
              <a:gd name="T11" fmla="*/ 2026 h 2229"/>
              <a:gd name="T12" fmla="*/ 2447 w 2597"/>
              <a:gd name="T13" fmla="*/ 2043 h 2229"/>
              <a:gd name="T14" fmla="*/ 2373 w 2597"/>
              <a:gd name="T15" fmla="*/ 1656 h 2229"/>
              <a:gd name="T16" fmla="*/ 2312 w 2597"/>
              <a:gd name="T17" fmla="*/ 1559 h 2229"/>
              <a:gd name="T18" fmla="*/ 2499 w 2597"/>
              <a:gd name="T19" fmla="*/ 1542 h 2229"/>
              <a:gd name="T20" fmla="*/ 2477 w 2597"/>
              <a:gd name="T21" fmla="*/ 1497 h 2229"/>
              <a:gd name="T22" fmla="*/ 2222 w 2597"/>
              <a:gd name="T23" fmla="*/ 1514 h 2229"/>
              <a:gd name="T24" fmla="*/ 2319 w 2597"/>
              <a:gd name="T25" fmla="*/ 1461 h 2229"/>
              <a:gd name="T26" fmla="*/ 2409 w 2597"/>
              <a:gd name="T27" fmla="*/ 1472 h 2229"/>
              <a:gd name="T28" fmla="*/ 2274 w 2597"/>
              <a:gd name="T29" fmla="*/ 1461 h 2229"/>
              <a:gd name="T30" fmla="*/ 2073 w 2597"/>
              <a:gd name="T31" fmla="*/ 1322 h 2229"/>
              <a:gd name="T32" fmla="*/ 2193 w 2597"/>
              <a:gd name="T33" fmla="*/ 1375 h 2229"/>
              <a:gd name="T34" fmla="*/ 2035 w 2597"/>
              <a:gd name="T35" fmla="*/ 1224 h 2229"/>
              <a:gd name="T36" fmla="*/ 1908 w 2597"/>
              <a:gd name="T37" fmla="*/ 1136 h 2229"/>
              <a:gd name="T38" fmla="*/ 1669 w 2597"/>
              <a:gd name="T39" fmla="*/ 1057 h 2229"/>
              <a:gd name="T40" fmla="*/ 1653 w 2597"/>
              <a:gd name="T41" fmla="*/ 977 h 2229"/>
              <a:gd name="T42" fmla="*/ 1759 w 2597"/>
              <a:gd name="T43" fmla="*/ 1110 h 2229"/>
              <a:gd name="T44" fmla="*/ 1811 w 2597"/>
              <a:gd name="T45" fmla="*/ 987 h 2229"/>
              <a:gd name="T46" fmla="*/ 2156 w 2597"/>
              <a:gd name="T47" fmla="*/ 899 h 2229"/>
              <a:gd name="T48" fmla="*/ 2245 w 2597"/>
              <a:gd name="T49" fmla="*/ 1102 h 2229"/>
              <a:gd name="T50" fmla="*/ 2387 w 2597"/>
              <a:gd name="T51" fmla="*/ 1091 h 2229"/>
              <a:gd name="T52" fmla="*/ 2380 w 2597"/>
              <a:gd name="T53" fmla="*/ 1074 h 2229"/>
              <a:gd name="T54" fmla="*/ 2357 w 2597"/>
              <a:gd name="T55" fmla="*/ 1066 h 2229"/>
              <a:gd name="T56" fmla="*/ 2215 w 2597"/>
              <a:gd name="T57" fmla="*/ 871 h 2229"/>
              <a:gd name="T58" fmla="*/ 1939 w 2597"/>
              <a:gd name="T59" fmla="*/ 899 h 2229"/>
              <a:gd name="T60" fmla="*/ 1788 w 2597"/>
              <a:gd name="T61" fmla="*/ 581 h 2229"/>
              <a:gd name="T62" fmla="*/ 2080 w 2597"/>
              <a:gd name="T63" fmla="*/ 598 h 2229"/>
              <a:gd name="T64" fmla="*/ 2118 w 2597"/>
              <a:gd name="T65" fmla="*/ 545 h 2229"/>
              <a:gd name="T66" fmla="*/ 2319 w 2597"/>
              <a:gd name="T67" fmla="*/ 395 h 2229"/>
              <a:gd name="T68" fmla="*/ 2260 w 2597"/>
              <a:gd name="T69" fmla="*/ 406 h 2229"/>
              <a:gd name="T70" fmla="*/ 2484 w 2597"/>
              <a:gd name="T71" fmla="*/ 342 h 2229"/>
              <a:gd name="T72" fmla="*/ 2290 w 2597"/>
              <a:gd name="T73" fmla="*/ 342 h 2229"/>
              <a:gd name="T74" fmla="*/ 2402 w 2597"/>
              <a:gd name="T75" fmla="*/ 281 h 2229"/>
              <a:gd name="T76" fmla="*/ 2229 w 2597"/>
              <a:gd name="T77" fmla="*/ 334 h 2229"/>
              <a:gd name="T78" fmla="*/ 1922 w 2597"/>
              <a:gd name="T79" fmla="*/ 448 h 2229"/>
              <a:gd name="T80" fmla="*/ 1721 w 2597"/>
              <a:gd name="T81" fmla="*/ 175 h 2229"/>
              <a:gd name="T82" fmla="*/ 1773 w 2597"/>
              <a:gd name="T83" fmla="*/ 167 h 2229"/>
              <a:gd name="T84" fmla="*/ 1714 w 2597"/>
              <a:gd name="T85" fmla="*/ 122 h 2229"/>
              <a:gd name="T86" fmla="*/ 1653 w 2597"/>
              <a:gd name="T87" fmla="*/ 52 h 2229"/>
              <a:gd name="T88" fmla="*/ 2021 w 2597"/>
              <a:gd name="T89" fmla="*/ 122 h 2229"/>
              <a:gd name="T90" fmla="*/ 1915 w 2597"/>
              <a:gd name="T91" fmla="*/ 69 h 2229"/>
              <a:gd name="T92" fmla="*/ 1624 w 2597"/>
              <a:gd name="T93" fmla="*/ 0 h 2229"/>
              <a:gd name="T94" fmla="*/ 1384 w 2597"/>
              <a:gd name="T95" fmla="*/ 25 h 2229"/>
              <a:gd name="T96" fmla="*/ 1190 w 2597"/>
              <a:gd name="T97" fmla="*/ 203 h 2229"/>
              <a:gd name="T98" fmla="*/ 1235 w 2597"/>
              <a:gd name="T99" fmla="*/ 44 h 2229"/>
              <a:gd name="T100" fmla="*/ 1131 w 2597"/>
              <a:gd name="T101" fmla="*/ 194 h 2229"/>
              <a:gd name="T102" fmla="*/ 1048 w 2597"/>
              <a:gd name="T103" fmla="*/ 281 h 2229"/>
              <a:gd name="T104" fmla="*/ 980 w 2597"/>
              <a:gd name="T105" fmla="*/ 272 h 2229"/>
              <a:gd name="T106" fmla="*/ 1077 w 2597"/>
              <a:gd name="T107" fmla="*/ 52 h 2229"/>
              <a:gd name="T108" fmla="*/ 966 w 2597"/>
              <a:gd name="T109" fmla="*/ 308 h 2229"/>
              <a:gd name="T110" fmla="*/ 772 w 2597"/>
              <a:gd name="T111" fmla="*/ 440 h 2229"/>
              <a:gd name="T112" fmla="*/ 614 w 2597"/>
              <a:gd name="T113" fmla="*/ 423 h 2229"/>
              <a:gd name="T114" fmla="*/ 413 w 2597"/>
              <a:gd name="T115" fmla="*/ 395 h 2229"/>
              <a:gd name="T116" fmla="*/ 120 w 2597"/>
              <a:gd name="T117" fmla="*/ 492 h 2229"/>
              <a:gd name="T118" fmla="*/ 45 w 2597"/>
              <a:gd name="T119" fmla="*/ 810 h 2229"/>
              <a:gd name="T120" fmla="*/ 262 w 2597"/>
              <a:gd name="T121" fmla="*/ 740 h 2229"/>
              <a:gd name="T122" fmla="*/ 741 w 2597"/>
              <a:gd name="T123" fmla="*/ 935 h 2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97"/>
              <a:gd name="T187" fmla="*/ 0 h 2229"/>
              <a:gd name="T188" fmla="*/ 2597 w 2597"/>
              <a:gd name="T189" fmla="*/ 2229 h 2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97" h="2229">
                <a:moveTo>
                  <a:pt x="980" y="1250"/>
                </a:moveTo>
                <a:lnTo>
                  <a:pt x="996" y="1286"/>
                </a:lnTo>
                <a:lnTo>
                  <a:pt x="1018" y="1330"/>
                </a:lnTo>
                <a:lnTo>
                  <a:pt x="1032" y="1366"/>
                </a:lnTo>
                <a:lnTo>
                  <a:pt x="1041" y="1408"/>
                </a:lnTo>
                <a:lnTo>
                  <a:pt x="1055" y="1444"/>
                </a:lnTo>
                <a:lnTo>
                  <a:pt x="1062" y="1489"/>
                </a:lnTo>
                <a:lnTo>
                  <a:pt x="1077" y="1525"/>
                </a:lnTo>
                <a:lnTo>
                  <a:pt x="1077" y="1559"/>
                </a:lnTo>
                <a:lnTo>
                  <a:pt x="1086" y="1595"/>
                </a:lnTo>
                <a:lnTo>
                  <a:pt x="1093" y="1631"/>
                </a:lnTo>
                <a:lnTo>
                  <a:pt x="1093" y="1664"/>
                </a:lnTo>
                <a:lnTo>
                  <a:pt x="1100" y="1692"/>
                </a:lnTo>
                <a:lnTo>
                  <a:pt x="1100" y="1709"/>
                </a:lnTo>
                <a:lnTo>
                  <a:pt x="1107" y="1726"/>
                </a:lnTo>
                <a:lnTo>
                  <a:pt x="1107" y="1745"/>
                </a:lnTo>
                <a:lnTo>
                  <a:pt x="1115" y="1753"/>
                </a:lnTo>
                <a:lnTo>
                  <a:pt x="1953" y="1753"/>
                </a:lnTo>
                <a:lnTo>
                  <a:pt x="1946" y="1753"/>
                </a:lnTo>
                <a:lnTo>
                  <a:pt x="1939" y="1753"/>
                </a:lnTo>
                <a:lnTo>
                  <a:pt x="1931" y="1753"/>
                </a:lnTo>
                <a:lnTo>
                  <a:pt x="1922" y="1753"/>
                </a:lnTo>
                <a:lnTo>
                  <a:pt x="1908" y="1745"/>
                </a:lnTo>
                <a:lnTo>
                  <a:pt x="1901" y="1745"/>
                </a:lnTo>
                <a:lnTo>
                  <a:pt x="1894" y="1745"/>
                </a:lnTo>
                <a:lnTo>
                  <a:pt x="1886" y="1745"/>
                </a:lnTo>
                <a:lnTo>
                  <a:pt x="1877" y="1745"/>
                </a:lnTo>
                <a:lnTo>
                  <a:pt x="1863" y="1745"/>
                </a:lnTo>
                <a:lnTo>
                  <a:pt x="1856" y="1745"/>
                </a:lnTo>
                <a:lnTo>
                  <a:pt x="1849" y="1745"/>
                </a:lnTo>
                <a:lnTo>
                  <a:pt x="1833" y="1745"/>
                </a:lnTo>
                <a:lnTo>
                  <a:pt x="1825" y="1736"/>
                </a:lnTo>
                <a:lnTo>
                  <a:pt x="1818" y="1736"/>
                </a:lnTo>
                <a:lnTo>
                  <a:pt x="1804" y="1736"/>
                </a:lnTo>
                <a:lnTo>
                  <a:pt x="1818" y="1736"/>
                </a:lnTo>
                <a:lnTo>
                  <a:pt x="1825" y="1726"/>
                </a:lnTo>
                <a:lnTo>
                  <a:pt x="1842" y="1726"/>
                </a:lnTo>
                <a:lnTo>
                  <a:pt x="1849" y="1717"/>
                </a:lnTo>
                <a:lnTo>
                  <a:pt x="1863" y="1717"/>
                </a:lnTo>
                <a:lnTo>
                  <a:pt x="1870" y="1709"/>
                </a:lnTo>
                <a:lnTo>
                  <a:pt x="1886" y="1700"/>
                </a:lnTo>
                <a:lnTo>
                  <a:pt x="1901" y="1700"/>
                </a:lnTo>
                <a:lnTo>
                  <a:pt x="1908" y="1692"/>
                </a:lnTo>
                <a:lnTo>
                  <a:pt x="1922" y="1683"/>
                </a:lnTo>
                <a:lnTo>
                  <a:pt x="1939" y="1683"/>
                </a:lnTo>
                <a:lnTo>
                  <a:pt x="1953" y="1673"/>
                </a:lnTo>
                <a:lnTo>
                  <a:pt x="1960" y="1673"/>
                </a:lnTo>
                <a:lnTo>
                  <a:pt x="1976" y="1664"/>
                </a:lnTo>
                <a:lnTo>
                  <a:pt x="1991" y="1664"/>
                </a:lnTo>
                <a:lnTo>
                  <a:pt x="1998" y="1656"/>
                </a:lnTo>
                <a:lnTo>
                  <a:pt x="2012" y="1656"/>
                </a:lnTo>
                <a:lnTo>
                  <a:pt x="2028" y="1648"/>
                </a:lnTo>
                <a:lnTo>
                  <a:pt x="2043" y="1648"/>
                </a:lnTo>
                <a:lnTo>
                  <a:pt x="2050" y="1639"/>
                </a:lnTo>
                <a:lnTo>
                  <a:pt x="2066" y="1639"/>
                </a:lnTo>
                <a:lnTo>
                  <a:pt x="2073" y="1639"/>
                </a:lnTo>
                <a:lnTo>
                  <a:pt x="2088" y="1631"/>
                </a:lnTo>
                <a:lnTo>
                  <a:pt x="2095" y="1631"/>
                </a:lnTo>
                <a:lnTo>
                  <a:pt x="2111" y="1631"/>
                </a:lnTo>
                <a:lnTo>
                  <a:pt x="2118" y="1631"/>
                </a:lnTo>
                <a:lnTo>
                  <a:pt x="2132" y="1631"/>
                </a:lnTo>
                <a:lnTo>
                  <a:pt x="2140" y="1639"/>
                </a:lnTo>
                <a:lnTo>
                  <a:pt x="2147" y="1639"/>
                </a:lnTo>
                <a:lnTo>
                  <a:pt x="2156" y="1639"/>
                </a:lnTo>
                <a:lnTo>
                  <a:pt x="2170" y="1648"/>
                </a:lnTo>
                <a:lnTo>
                  <a:pt x="2177" y="1648"/>
                </a:lnTo>
                <a:lnTo>
                  <a:pt x="2184" y="1656"/>
                </a:lnTo>
                <a:lnTo>
                  <a:pt x="2193" y="1664"/>
                </a:lnTo>
                <a:lnTo>
                  <a:pt x="2201" y="1664"/>
                </a:lnTo>
                <a:lnTo>
                  <a:pt x="2208" y="1673"/>
                </a:lnTo>
                <a:lnTo>
                  <a:pt x="2215" y="1683"/>
                </a:lnTo>
                <a:lnTo>
                  <a:pt x="2222" y="1683"/>
                </a:lnTo>
                <a:lnTo>
                  <a:pt x="2229" y="1692"/>
                </a:lnTo>
                <a:lnTo>
                  <a:pt x="2238" y="1700"/>
                </a:lnTo>
                <a:lnTo>
                  <a:pt x="2245" y="1700"/>
                </a:lnTo>
                <a:lnTo>
                  <a:pt x="2253" y="1709"/>
                </a:lnTo>
                <a:lnTo>
                  <a:pt x="2260" y="1717"/>
                </a:lnTo>
                <a:lnTo>
                  <a:pt x="2267" y="1726"/>
                </a:lnTo>
                <a:lnTo>
                  <a:pt x="2274" y="1726"/>
                </a:lnTo>
                <a:lnTo>
                  <a:pt x="2274" y="1736"/>
                </a:lnTo>
                <a:lnTo>
                  <a:pt x="2283" y="1745"/>
                </a:lnTo>
                <a:lnTo>
                  <a:pt x="2283" y="1753"/>
                </a:lnTo>
                <a:lnTo>
                  <a:pt x="2298" y="1770"/>
                </a:lnTo>
                <a:lnTo>
                  <a:pt x="2298" y="1789"/>
                </a:lnTo>
                <a:lnTo>
                  <a:pt x="2305" y="1806"/>
                </a:lnTo>
                <a:lnTo>
                  <a:pt x="2305" y="1832"/>
                </a:lnTo>
                <a:lnTo>
                  <a:pt x="2312" y="1851"/>
                </a:lnTo>
                <a:lnTo>
                  <a:pt x="2305" y="1876"/>
                </a:lnTo>
                <a:lnTo>
                  <a:pt x="2305" y="1904"/>
                </a:lnTo>
                <a:lnTo>
                  <a:pt x="2298" y="1937"/>
                </a:lnTo>
                <a:lnTo>
                  <a:pt x="2305" y="1948"/>
                </a:lnTo>
                <a:lnTo>
                  <a:pt x="2305" y="1965"/>
                </a:lnTo>
                <a:lnTo>
                  <a:pt x="2312" y="1973"/>
                </a:lnTo>
                <a:lnTo>
                  <a:pt x="2319" y="1982"/>
                </a:lnTo>
                <a:lnTo>
                  <a:pt x="2328" y="1990"/>
                </a:lnTo>
                <a:lnTo>
                  <a:pt x="2335" y="2001"/>
                </a:lnTo>
                <a:lnTo>
                  <a:pt x="2342" y="2009"/>
                </a:lnTo>
                <a:lnTo>
                  <a:pt x="2357" y="2009"/>
                </a:lnTo>
                <a:lnTo>
                  <a:pt x="2364" y="2018"/>
                </a:lnTo>
                <a:lnTo>
                  <a:pt x="2373" y="2026"/>
                </a:lnTo>
                <a:lnTo>
                  <a:pt x="2380" y="2026"/>
                </a:lnTo>
                <a:lnTo>
                  <a:pt x="2387" y="2035"/>
                </a:lnTo>
                <a:lnTo>
                  <a:pt x="2394" y="2035"/>
                </a:lnTo>
                <a:lnTo>
                  <a:pt x="2394" y="2062"/>
                </a:lnTo>
                <a:lnTo>
                  <a:pt x="2394" y="2096"/>
                </a:lnTo>
                <a:lnTo>
                  <a:pt x="2402" y="2124"/>
                </a:lnTo>
                <a:lnTo>
                  <a:pt x="2402" y="2149"/>
                </a:lnTo>
                <a:lnTo>
                  <a:pt x="2409" y="2176"/>
                </a:lnTo>
                <a:lnTo>
                  <a:pt x="2418" y="2193"/>
                </a:lnTo>
                <a:lnTo>
                  <a:pt x="2432" y="2210"/>
                </a:lnTo>
                <a:lnTo>
                  <a:pt x="2454" y="2229"/>
                </a:lnTo>
                <a:lnTo>
                  <a:pt x="2439" y="2193"/>
                </a:lnTo>
                <a:lnTo>
                  <a:pt x="2432" y="2168"/>
                </a:lnTo>
                <a:lnTo>
                  <a:pt x="2432" y="2132"/>
                </a:lnTo>
                <a:lnTo>
                  <a:pt x="2432" y="2107"/>
                </a:lnTo>
                <a:lnTo>
                  <a:pt x="2432" y="2079"/>
                </a:lnTo>
                <a:lnTo>
                  <a:pt x="2447" y="2043"/>
                </a:lnTo>
                <a:lnTo>
                  <a:pt x="2454" y="2009"/>
                </a:lnTo>
                <a:lnTo>
                  <a:pt x="2470" y="1965"/>
                </a:lnTo>
                <a:lnTo>
                  <a:pt x="2477" y="1937"/>
                </a:lnTo>
                <a:lnTo>
                  <a:pt x="2484" y="1912"/>
                </a:lnTo>
                <a:lnTo>
                  <a:pt x="2484" y="1884"/>
                </a:lnTo>
                <a:lnTo>
                  <a:pt x="2477" y="1868"/>
                </a:lnTo>
                <a:lnTo>
                  <a:pt x="2477" y="1832"/>
                </a:lnTo>
                <a:lnTo>
                  <a:pt x="2470" y="1806"/>
                </a:lnTo>
                <a:lnTo>
                  <a:pt x="2454" y="1779"/>
                </a:lnTo>
                <a:lnTo>
                  <a:pt x="2447" y="1753"/>
                </a:lnTo>
                <a:lnTo>
                  <a:pt x="2432" y="1736"/>
                </a:lnTo>
                <a:lnTo>
                  <a:pt x="2425" y="1726"/>
                </a:lnTo>
                <a:lnTo>
                  <a:pt x="2418" y="1709"/>
                </a:lnTo>
                <a:lnTo>
                  <a:pt x="2409" y="1700"/>
                </a:lnTo>
                <a:lnTo>
                  <a:pt x="2394" y="1683"/>
                </a:lnTo>
                <a:lnTo>
                  <a:pt x="2387" y="1673"/>
                </a:lnTo>
                <a:lnTo>
                  <a:pt x="2373" y="1656"/>
                </a:lnTo>
                <a:lnTo>
                  <a:pt x="2357" y="1648"/>
                </a:lnTo>
                <a:lnTo>
                  <a:pt x="2350" y="1639"/>
                </a:lnTo>
                <a:lnTo>
                  <a:pt x="2335" y="1620"/>
                </a:lnTo>
                <a:lnTo>
                  <a:pt x="2319" y="1612"/>
                </a:lnTo>
                <a:lnTo>
                  <a:pt x="2305" y="1603"/>
                </a:lnTo>
                <a:lnTo>
                  <a:pt x="2290" y="1595"/>
                </a:lnTo>
                <a:lnTo>
                  <a:pt x="2274" y="1586"/>
                </a:lnTo>
                <a:lnTo>
                  <a:pt x="2253" y="1586"/>
                </a:lnTo>
                <a:lnTo>
                  <a:pt x="2238" y="1578"/>
                </a:lnTo>
                <a:lnTo>
                  <a:pt x="2253" y="1578"/>
                </a:lnTo>
                <a:lnTo>
                  <a:pt x="2260" y="1567"/>
                </a:lnTo>
                <a:lnTo>
                  <a:pt x="2274" y="1567"/>
                </a:lnTo>
                <a:lnTo>
                  <a:pt x="2283" y="1567"/>
                </a:lnTo>
                <a:lnTo>
                  <a:pt x="2290" y="1567"/>
                </a:lnTo>
                <a:lnTo>
                  <a:pt x="2298" y="1559"/>
                </a:lnTo>
                <a:lnTo>
                  <a:pt x="2305" y="1559"/>
                </a:lnTo>
                <a:lnTo>
                  <a:pt x="2312" y="1559"/>
                </a:lnTo>
                <a:lnTo>
                  <a:pt x="2319" y="1550"/>
                </a:lnTo>
                <a:lnTo>
                  <a:pt x="2328" y="1550"/>
                </a:lnTo>
                <a:lnTo>
                  <a:pt x="2335" y="1550"/>
                </a:lnTo>
                <a:lnTo>
                  <a:pt x="2342" y="1550"/>
                </a:lnTo>
                <a:lnTo>
                  <a:pt x="2350" y="1542"/>
                </a:lnTo>
                <a:lnTo>
                  <a:pt x="2357" y="1542"/>
                </a:lnTo>
                <a:lnTo>
                  <a:pt x="2364" y="1542"/>
                </a:lnTo>
                <a:lnTo>
                  <a:pt x="2373" y="1542"/>
                </a:lnTo>
                <a:lnTo>
                  <a:pt x="2380" y="1533"/>
                </a:lnTo>
                <a:lnTo>
                  <a:pt x="2394" y="1533"/>
                </a:lnTo>
                <a:lnTo>
                  <a:pt x="2402" y="1533"/>
                </a:lnTo>
                <a:lnTo>
                  <a:pt x="2418" y="1533"/>
                </a:lnTo>
                <a:lnTo>
                  <a:pt x="2432" y="1533"/>
                </a:lnTo>
                <a:lnTo>
                  <a:pt x="2447" y="1533"/>
                </a:lnTo>
                <a:lnTo>
                  <a:pt x="2463" y="1533"/>
                </a:lnTo>
                <a:lnTo>
                  <a:pt x="2477" y="1542"/>
                </a:lnTo>
                <a:lnTo>
                  <a:pt x="2499" y="1542"/>
                </a:lnTo>
                <a:lnTo>
                  <a:pt x="2515" y="1550"/>
                </a:lnTo>
                <a:lnTo>
                  <a:pt x="2529" y="1559"/>
                </a:lnTo>
                <a:lnTo>
                  <a:pt x="2543" y="1567"/>
                </a:lnTo>
                <a:lnTo>
                  <a:pt x="2560" y="1578"/>
                </a:lnTo>
                <a:lnTo>
                  <a:pt x="2574" y="1586"/>
                </a:lnTo>
                <a:lnTo>
                  <a:pt x="2588" y="1603"/>
                </a:lnTo>
                <a:lnTo>
                  <a:pt x="2597" y="1620"/>
                </a:lnTo>
                <a:lnTo>
                  <a:pt x="2597" y="1603"/>
                </a:lnTo>
                <a:lnTo>
                  <a:pt x="2588" y="1586"/>
                </a:lnTo>
                <a:lnTo>
                  <a:pt x="2574" y="1567"/>
                </a:lnTo>
                <a:lnTo>
                  <a:pt x="2567" y="1559"/>
                </a:lnTo>
                <a:lnTo>
                  <a:pt x="2552" y="1542"/>
                </a:lnTo>
                <a:lnTo>
                  <a:pt x="2536" y="1533"/>
                </a:lnTo>
                <a:lnTo>
                  <a:pt x="2522" y="1525"/>
                </a:lnTo>
                <a:lnTo>
                  <a:pt x="2508" y="1514"/>
                </a:lnTo>
                <a:lnTo>
                  <a:pt x="2491" y="1506"/>
                </a:lnTo>
                <a:lnTo>
                  <a:pt x="2477" y="1497"/>
                </a:lnTo>
                <a:lnTo>
                  <a:pt x="2463" y="1497"/>
                </a:lnTo>
                <a:lnTo>
                  <a:pt x="2439" y="1489"/>
                </a:lnTo>
                <a:lnTo>
                  <a:pt x="2425" y="1489"/>
                </a:lnTo>
                <a:lnTo>
                  <a:pt x="2409" y="1489"/>
                </a:lnTo>
                <a:lnTo>
                  <a:pt x="2387" y="1489"/>
                </a:lnTo>
                <a:lnTo>
                  <a:pt x="2364" y="1497"/>
                </a:lnTo>
                <a:lnTo>
                  <a:pt x="2350" y="1506"/>
                </a:lnTo>
                <a:lnTo>
                  <a:pt x="2335" y="1506"/>
                </a:lnTo>
                <a:lnTo>
                  <a:pt x="2319" y="1514"/>
                </a:lnTo>
                <a:lnTo>
                  <a:pt x="2305" y="1514"/>
                </a:lnTo>
                <a:lnTo>
                  <a:pt x="2283" y="1514"/>
                </a:lnTo>
                <a:lnTo>
                  <a:pt x="2274" y="1514"/>
                </a:lnTo>
                <a:lnTo>
                  <a:pt x="2260" y="1514"/>
                </a:lnTo>
                <a:lnTo>
                  <a:pt x="2245" y="1514"/>
                </a:lnTo>
                <a:lnTo>
                  <a:pt x="2238" y="1514"/>
                </a:lnTo>
                <a:lnTo>
                  <a:pt x="2229" y="1514"/>
                </a:lnTo>
                <a:lnTo>
                  <a:pt x="2222" y="1514"/>
                </a:lnTo>
                <a:lnTo>
                  <a:pt x="2215" y="1514"/>
                </a:lnTo>
                <a:lnTo>
                  <a:pt x="2208" y="1514"/>
                </a:lnTo>
                <a:lnTo>
                  <a:pt x="2201" y="1514"/>
                </a:lnTo>
                <a:lnTo>
                  <a:pt x="2215" y="1514"/>
                </a:lnTo>
                <a:lnTo>
                  <a:pt x="2229" y="1514"/>
                </a:lnTo>
                <a:lnTo>
                  <a:pt x="2238" y="1506"/>
                </a:lnTo>
                <a:lnTo>
                  <a:pt x="2253" y="1506"/>
                </a:lnTo>
                <a:lnTo>
                  <a:pt x="2260" y="1497"/>
                </a:lnTo>
                <a:lnTo>
                  <a:pt x="2274" y="1497"/>
                </a:lnTo>
                <a:lnTo>
                  <a:pt x="2283" y="1489"/>
                </a:lnTo>
                <a:lnTo>
                  <a:pt x="2290" y="1489"/>
                </a:lnTo>
                <a:lnTo>
                  <a:pt x="2298" y="1480"/>
                </a:lnTo>
                <a:lnTo>
                  <a:pt x="2305" y="1472"/>
                </a:lnTo>
                <a:lnTo>
                  <a:pt x="2312" y="1472"/>
                </a:lnTo>
                <a:lnTo>
                  <a:pt x="2319" y="1461"/>
                </a:lnTo>
                <a:lnTo>
                  <a:pt x="2328" y="1461"/>
                </a:lnTo>
                <a:lnTo>
                  <a:pt x="2328" y="1453"/>
                </a:lnTo>
                <a:lnTo>
                  <a:pt x="2335" y="1453"/>
                </a:lnTo>
                <a:lnTo>
                  <a:pt x="2342" y="1453"/>
                </a:lnTo>
                <a:lnTo>
                  <a:pt x="2350" y="1453"/>
                </a:lnTo>
                <a:lnTo>
                  <a:pt x="2357" y="1453"/>
                </a:lnTo>
                <a:lnTo>
                  <a:pt x="2364" y="1453"/>
                </a:lnTo>
                <a:lnTo>
                  <a:pt x="2373" y="1453"/>
                </a:lnTo>
                <a:lnTo>
                  <a:pt x="2380" y="1453"/>
                </a:lnTo>
                <a:lnTo>
                  <a:pt x="2387" y="1453"/>
                </a:lnTo>
                <a:lnTo>
                  <a:pt x="2394" y="1461"/>
                </a:lnTo>
                <a:lnTo>
                  <a:pt x="2402" y="1461"/>
                </a:lnTo>
                <a:lnTo>
                  <a:pt x="2409" y="1472"/>
                </a:lnTo>
                <a:lnTo>
                  <a:pt x="2418" y="1480"/>
                </a:lnTo>
                <a:lnTo>
                  <a:pt x="2409" y="1461"/>
                </a:lnTo>
                <a:lnTo>
                  <a:pt x="2402" y="1453"/>
                </a:lnTo>
                <a:lnTo>
                  <a:pt x="2387" y="1453"/>
                </a:lnTo>
                <a:lnTo>
                  <a:pt x="2380" y="1444"/>
                </a:lnTo>
                <a:lnTo>
                  <a:pt x="2373" y="1436"/>
                </a:lnTo>
                <a:lnTo>
                  <a:pt x="2364" y="1436"/>
                </a:lnTo>
                <a:lnTo>
                  <a:pt x="2357" y="1436"/>
                </a:lnTo>
                <a:lnTo>
                  <a:pt x="2350" y="1436"/>
                </a:lnTo>
                <a:lnTo>
                  <a:pt x="2335" y="1436"/>
                </a:lnTo>
                <a:lnTo>
                  <a:pt x="2328" y="1436"/>
                </a:lnTo>
                <a:lnTo>
                  <a:pt x="2319" y="1436"/>
                </a:lnTo>
                <a:lnTo>
                  <a:pt x="2312" y="1444"/>
                </a:lnTo>
                <a:lnTo>
                  <a:pt x="2298" y="1444"/>
                </a:lnTo>
                <a:lnTo>
                  <a:pt x="2290" y="1453"/>
                </a:lnTo>
                <a:lnTo>
                  <a:pt x="2274" y="1461"/>
                </a:lnTo>
                <a:lnTo>
                  <a:pt x="2267" y="1461"/>
                </a:lnTo>
                <a:lnTo>
                  <a:pt x="2253" y="1472"/>
                </a:lnTo>
                <a:lnTo>
                  <a:pt x="2238" y="1480"/>
                </a:lnTo>
                <a:lnTo>
                  <a:pt x="2222" y="1480"/>
                </a:lnTo>
                <a:lnTo>
                  <a:pt x="2208" y="1480"/>
                </a:lnTo>
                <a:lnTo>
                  <a:pt x="2184" y="1480"/>
                </a:lnTo>
                <a:lnTo>
                  <a:pt x="2170" y="1480"/>
                </a:lnTo>
                <a:lnTo>
                  <a:pt x="2156" y="1472"/>
                </a:lnTo>
                <a:lnTo>
                  <a:pt x="2140" y="1461"/>
                </a:lnTo>
                <a:lnTo>
                  <a:pt x="2125" y="1453"/>
                </a:lnTo>
                <a:lnTo>
                  <a:pt x="2111" y="1444"/>
                </a:lnTo>
                <a:lnTo>
                  <a:pt x="2095" y="1428"/>
                </a:lnTo>
                <a:lnTo>
                  <a:pt x="2088" y="1408"/>
                </a:lnTo>
                <a:lnTo>
                  <a:pt x="2080" y="1392"/>
                </a:lnTo>
                <a:lnTo>
                  <a:pt x="2073" y="1375"/>
                </a:lnTo>
                <a:lnTo>
                  <a:pt x="2073" y="1347"/>
                </a:lnTo>
                <a:lnTo>
                  <a:pt x="2073" y="1322"/>
                </a:lnTo>
                <a:lnTo>
                  <a:pt x="2080" y="1330"/>
                </a:lnTo>
                <a:lnTo>
                  <a:pt x="2088" y="1347"/>
                </a:lnTo>
                <a:lnTo>
                  <a:pt x="2095" y="1356"/>
                </a:lnTo>
                <a:lnTo>
                  <a:pt x="2095" y="1366"/>
                </a:lnTo>
                <a:lnTo>
                  <a:pt x="2102" y="1375"/>
                </a:lnTo>
                <a:lnTo>
                  <a:pt x="2111" y="1383"/>
                </a:lnTo>
                <a:lnTo>
                  <a:pt x="2118" y="1392"/>
                </a:lnTo>
                <a:lnTo>
                  <a:pt x="2125" y="1392"/>
                </a:lnTo>
                <a:lnTo>
                  <a:pt x="2132" y="1392"/>
                </a:lnTo>
                <a:lnTo>
                  <a:pt x="2140" y="1392"/>
                </a:lnTo>
                <a:lnTo>
                  <a:pt x="2147" y="1392"/>
                </a:lnTo>
                <a:lnTo>
                  <a:pt x="2156" y="1392"/>
                </a:lnTo>
                <a:lnTo>
                  <a:pt x="2170" y="1392"/>
                </a:lnTo>
                <a:lnTo>
                  <a:pt x="2177" y="1392"/>
                </a:lnTo>
                <a:lnTo>
                  <a:pt x="2184" y="1383"/>
                </a:lnTo>
                <a:lnTo>
                  <a:pt x="2201" y="1383"/>
                </a:lnTo>
                <a:lnTo>
                  <a:pt x="2193" y="1375"/>
                </a:lnTo>
                <a:lnTo>
                  <a:pt x="2184" y="1375"/>
                </a:lnTo>
                <a:lnTo>
                  <a:pt x="2170" y="1375"/>
                </a:lnTo>
                <a:lnTo>
                  <a:pt x="2163" y="1375"/>
                </a:lnTo>
                <a:lnTo>
                  <a:pt x="2156" y="1375"/>
                </a:lnTo>
                <a:lnTo>
                  <a:pt x="2147" y="1375"/>
                </a:lnTo>
                <a:lnTo>
                  <a:pt x="2140" y="1375"/>
                </a:lnTo>
                <a:lnTo>
                  <a:pt x="2132" y="1366"/>
                </a:lnTo>
                <a:lnTo>
                  <a:pt x="2125" y="1356"/>
                </a:lnTo>
                <a:lnTo>
                  <a:pt x="2118" y="1347"/>
                </a:lnTo>
                <a:lnTo>
                  <a:pt x="2111" y="1339"/>
                </a:lnTo>
                <a:lnTo>
                  <a:pt x="2095" y="1330"/>
                </a:lnTo>
                <a:lnTo>
                  <a:pt x="2088" y="1313"/>
                </a:lnTo>
                <a:lnTo>
                  <a:pt x="2080" y="1294"/>
                </a:lnTo>
                <a:lnTo>
                  <a:pt x="2066" y="1269"/>
                </a:lnTo>
                <a:lnTo>
                  <a:pt x="2050" y="1241"/>
                </a:lnTo>
                <a:lnTo>
                  <a:pt x="2043" y="1233"/>
                </a:lnTo>
                <a:lnTo>
                  <a:pt x="2035" y="1224"/>
                </a:lnTo>
                <a:lnTo>
                  <a:pt x="2028" y="1216"/>
                </a:lnTo>
                <a:lnTo>
                  <a:pt x="2021" y="1207"/>
                </a:lnTo>
                <a:lnTo>
                  <a:pt x="2012" y="1197"/>
                </a:lnTo>
                <a:lnTo>
                  <a:pt x="2005" y="1188"/>
                </a:lnTo>
                <a:lnTo>
                  <a:pt x="1998" y="1188"/>
                </a:lnTo>
                <a:lnTo>
                  <a:pt x="1998" y="1180"/>
                </a:lnTo>
                <a:lnTo>
                  <a:pt x="1991" y="1172"/>
                </a:lnTo>
                <a:lnTo>
                  <a:pt x="1983" y="1163"/>
                </a:lnTo>
                <a:lnTo>
                  <a:pt x="1976" y="1163"/>
                </a:lnTo>
                <a:lnTo>
                  <a:pt x="1967" y="1155"/>
                </a:lnTo>
                <a:lnTo>
                  <a:pt x="1960" y="1155"/>
                </a:lnTo>
                <a:lnTo>
                  <a:pt x="1953" y="1144"/>
                </a:lnTo>
                <a:lnTo>
                  <a:pt x="1946" y="1144"/>
                </a:lnTo>
                <a:lnTo>
                  <a:pt x="1939" y="1136"/>
                </a:lnTo>
                <a:lnTo>
                  <a:pt x="1931" y="1136"/>
                </a:lnTo>
                <a:lnTo>
                  <a:pt x="1915" y="1136"/>
                </a:lnTo>
                <a:lnTo>
                  <a:pt x="1908" y="1136"/>
                </a:lnTo>
                <a:lnTo>
                  <a:pt x="1901" y="1136"/>
                </a:lnTo>
                <a:lnTo>
                  <a:pt x="1886" y="1136"/>
                </a:lnTo>
                <a:lnTo>
                  <a:pt x="1877" y="1136"/>
                </a:lnTo>
                <a:lnTo>
                  <a:pt x="1863" y="1136"/>
                </a:lnTo>
                <a:lnTo>
                  <a:pt x="1849" y="1136"/>
                </a:lnTo>
                <a:lnTo>
                  <a:pt x="1833" y="1144"/>
                </a:lnTo>
                <a:lnTo>
                  <a:pt x="1818" y="1144"/>
                </a:lnTo>
                <a:lnTo>
                  <a:pt x="1804" y="1155"/>
                </a:lnTo>
                <a:lnTo>
                  <a:pt x="1781" y="1155"/>
                </a:lnTo>
                <a:lnTo>
                  <a:pt x="1766" y="1163"/>
                </a:lnTo>
                <a:lnTo>
                  <a:pt x="1743" y="1172"/>
                </a:lnTo>
                <a:lnTo>
                  <a:pt x="1721" y="1180"/>
                </a:lnTo>
                <a:lnTo>
                  <a:pt x="1698" y="1188"/>
                </a:lnTo>
                <a:lnTo>
                  <a:pt x="1691" y="1163"/>
                </a:lnTo>
                <a:lnTo>
                  <a:pt x="1691" y="1127"/>
                </a:lnTo>
                <a:lnTo>
                  <a:pt x="1676" y="1091"/>
                </a:lnTo>
                <a:lnTo>
                  <a:pt x="1669" y="1057"/>
                </a:lnTo>
                <a:lnTo>
                  <a:pt x="1653" y="1021"/>
                </a:lnTo>
                <a:lnTo>
                  <a:pt x="1639" y="996"/>
                </a:lnTo>
                <a:lnTo>
                  <a:pt x="1632" y="968"/>
                </a:lnTo>
                <a:lnTo>
                  <a:pt x="1624" y="960"/>
                </a:lnTo>
                <a:lnTo>
                  <a:pt x="1632" y="968"/>
                </a:lnTo>
                <a:lnTo>
                  <a:pt x="1639" y="977"/>
                </a:lnTo>
                <a:lnTo>
                  <a:pt x="1646" y="987"/>
                </a:lnTo>
                <a:lnTo>
                  <a:pt x="1662" y="1004"/>
                </a:lnTo>
                <a:lnTo>
                  <a:pt x="1669" y="1021"/>
                </a:lnTo>
                <a:lnTo>
                  <a:pt x="1676" y="1049"/>
                </a:lnTo>
                <a:lnTo>
                  <a:pt x="1676" y="1066"/>
                </a:lnTo>
                <a:lnTo>
                  <a:pt x="1676" y="1049"/>
                </a:lnTo>
                <a:lnTo>
                  <a:pt x="1676" y="1021"/>
                </a:lnTo>
                <a:lnTo>
                  <a:pt x="1669" y="1013"/>
                </a:lnTo>
                <a:lnTo>
                  <a:pt x="1662" y="996"/>
                </a:lnTo>
                <a:lnTo>
                  <a:pt x="1653" y="977"/>
                </a:lnTo>
                <a:lnTo>
                  <a:pt x="1646" y="968"/>
                </a:lnTo>
                <a:lnTo>
                  <a:pt x="1646" y="960"/>
                </a:lnTo>
                <a:lnTo>
                  <a:pt x="1653" y="977"/>
                </a:lnTo>
                <a:lnTo>
                  <a:pt x="1662" y="987"/>
                </a:lnTo>
                <a:lnTo>
                  <a:pt x="1676" y="1004"/>
                </a:lnTo>
                <a:lnTo>
                  <a:pt x="1684" y="1013"/>
                </a:lnTo>
                <a:lnTo>
                  <a:pt x="1691" y="1021"/>
                </a:lnTo>
                <a:lnTo>
                  <a:pt x="1707" y="1030"/>
                </a:lnTo>
                <a:lnTo>
                  <a:pt x="1714" y="1049"/>
                </a:lnTo>
                <a:lnTo>
                  <a:pt x="1721" y="1057"/>
                </a:lnTo>
                <a:lnTo>
                  <a:pt x="1728" y="1066"/>
                </a:lnTo>
                <a:lnTo>
                  <a:pt x="1736" y="1074"/>
                </a:lnTo>
                <a:lnTo>
                  <a:pt x="1743" y="1083"/>
                </a:lnTo>
                <a:lnTo>
                  <a:pt x="1752" y="1091"/>
                </a:lnTo>
                <a:lnTo>
                  <a:pt x="1759" y="1102"/>
                </a:lnTo>
                <a:lnTo>
                  <a:pt x="1759" y="1110"/>
                </a:lnTo>
                <a:lnTo>
                  <a:pt x="1766" y="1119"/>
                </a:lnTo>
                <a:lnTo>
                  <a:pt x="1759" y="1091"/>
                </a:lnTo>
                <a:lnTo>
                  <a:pt x="1752" y="1066"/>
                </a:lnTo>
                <a:lnTo>
                  <a:pt x="1743" y="1030"/>
                </a:lnTo>
                <a:lnTo>
                  <a:pt x="1728" y="1004"/>
                </a:lnTo>
                <a:lnTo>
                  <a:pt x="1721" y="977"/>
                </a:lnTo>
                <a:lnTo>
                  <a:pt x="1707" y="960"/>
                </a:lnTo>
                <a:lnTo>
                  <a:pt x="1698" y="943"/>
                </a:lnTo>
                <a:lnTo>
                  <a:pt x="1684" y="935"/>
                </a:lnTo>
                <a:lnTo>
                  <a:pt x="1707" y="943"/>
                </a:lnTo>
                <a:lnTo>
                  <a:pt x="1721" y="952"/>
                </a:lnTo>
                <a:lnTo>
                  <a:pt x="1743" y="960"/>
                </a:lnTo>
                <a:lnTo>
                  <a:pt x="1759" y="968"/>
                </a:lnTo>
                <a:lnTo>
                  <a:pt x="1773" y="977"/>
                </a:lnTo>
                <a:lnTo>
                  <a:pt x="1797" y="977"/>
                </a:lnTo>
                <a:lnTo>
                  <a:pt x="1811" y="987"/>
                </a:lnTo>
                <a:lnTo>
                  <a:pt x="1833" y="987"/>
                </a:lnTo>
                <a:lnTo>
                  <a:pt x="1856" y="987"/>
                </a:lnTo>
                <a:lnTo>
                  <a:pt x="1877" y="987"/>
                </a:lnTo>
                <a:lnTo>
                  <a:pt x="1901" y="987"/>
                </a:lnTo>
                <a:lnTo>
                  <a:pt x="1915" y="977"/>
                </a:lnTo>
                <a:lnTo>
                  <a:pt x="1946" y="968"/>
                </a:lnTo>
                <a:lnTo>
                  <a:pt x="1967" y="968"/>
                </a:lnTo>
                <a:lnTo>
                  <a:pt x="1991" y="952"/>
                </a:lnTo>
                <a:lnTo>
                  <a:pt x="2021" y="943"/>
                </a:lnTo>
                <a:lnTo>
                  <a:pt x="2043" y="924"/>
                </a:lnTo>
                <a:lnTo>
                  <a:pt x="2066" y="916"/>
                </a:lnTo>
                <a:lnTo>
                  <a:pt x="2088" y="907"/>
                </a:lnTo>
                <a:lnTo>
                  <a:pt x="2111" y="899"/>
                </a:lnTo>
                <a:lnTo>
                  <a:pt x="2125" y="899"/>
                </a:lnTo>
                <a:lnTo>
                  <a:pt x="2132" y="890"/>
                </a:lnTo>
                <a:lnTo>
                  <a:pt x="2147" y="890"/>
                </a:lnTo>
                <a:lnTo>
                  <a:pt x="2156" y="899"/>
                </a:lnTo>
                <a:lnTo>
                  <a:pt x="2170" y="899"/>
                </a:lnTo>
                <a:lnTo>
                  <a:pt x="2177" y="907"/>
                </a:lnTo>
                <a:lnTo>
                  <a:pt x="2184" y="916"/>
                </a:lnTo>
                <a:lnTo>
                  <a:pt x="2193" y="935"/>
                </a:lnTo>
                <a:lnTo>
                  <a:pt x="2193" y="943"/>
                </a:lnTo>
                <a:lnTo>
                  <a:pt x="2193" y="960"/>
                </a:lnTo>
                <a:lnTo>
                  <a:pt x="2201" y="968"/>
                </a:lnTo>
                <a:lnTo>
                  <a:pt x="2201" y="996"/>
                </a:lnTo>
                <a:lnTo>
                  <a:pt x="2208" y="1021"/>
                </a:lnTo>
                <a:lnTo>
                  <a:pt x="2215" y="1049"/>
                </a:lnTo>
                <a:lnTo>
                  <a:pt x="2222" y="1066"/>
                </a:lnTo>
                <a:lnTo>
                  <a:pt x="2229" y="1074"/>
                </a:lnTo>
                <a:lnTo>
                  <a:pt x="2238" y="1091"/>
                </a:lnTo>
                <a:lnTo>
                  <a:pt x="2245" y="1102"/>
                </a:lnTo>
                <a:lnTo>
                  <a:pt x="2253" y="1102"/>
                </a:lnTo>
                <a:lnTo>
                  <a:pt x="2245" y="1102"/>
                </a:lnTo>
                <a:lnTo>
                  <a:pt x="2245" y="1083"/>
                </a:lnTo>
                <a:lnTo>
                  <a:pt x="2238" y="1074"/>
                </a:lnTo>
                <a:lnTo>
                  <a:pt x="2229" y="1057"/>
                </a:lnTo>
                <a:lnTo>
                  <a:pt x="2229" y="1040"/>
                </a:lnTo>
                <a:lnTo>
                  <a:pt x="2222" y="1021"/>
                </a:lnTo>
                <a:lnTo>
                  <a:pt x="2229" y="996"/>
                </a:lnTo>
                <a:lnTo>
                  <a:pt x="2238" y="1021"/>
                </a:lnTo>
                <a:lnTo>
                  <a:pt x="2245" y="1030"/>
                </a:lnTo>
                <a:lnTo>
                  <a:pt x="2253" y="1049"/>
                </a:lnTo>
                <a:lnTo>
                  <a:pt x="2267" y="1066"/>
                </a:lnTo>
                <a:lnTo>
                  <a:pt x="2274" y="1074"/>
                </a:lnTo>
                <a:lnTo>
                  <a:pt x="2290" y="1083"/>
                </a:lnTo>
                <a:lnTo>
                  <a:pt x="2305" y="1091"/>
                </a:lnTo>
                <a:lnTo>
                  <a:pt x="2319" y="1102"/>
                </a:lnTo>
                <a:lnTo>
                  <a:pt x="2342" y="1102"/>
                </a:lnTo>
                <a:lnTo>
                  <a:pt x="2364" y="1102"/>
                </a:lnTo>
                <a:lnTo>
                  <a:pt x="2387" y="1091"/>
                </a:lnTo>
                <a:lnTo>
                  <a:pt x="2409" y="1083"/>
                </a:lnTo>
                <a:lnTo>
                  <a:pt x="2432" y="1074"/>
                </a:lnTo>
                <a:lnTo>
                  <a:pt x="2463" y="1057"/>
                </a:lnTo>
                <a:lnTo>
                  <a:pt x="2484" y="1030"/>
                </a:lnTo>
                <a:lnTo>
                  <a:pt x="2515" y="1013"/>
                </a:lnTo>
                <a:lnTo>
                  <a:pt x="2499" y="1021"/>
                </a:lnTo>
                <a:lnTo>
                  <a:pt x="2484" y="1030"/>
                </a:lnTo>
                <a:lnTo>
                  <a:pt x="2470" y="1040"/>
                </a:lnTo>
                <a:lnTo>
                  <a:pt x="2454" y="1049"/>
                </a:lnTo>
                <a:lnTo>
                  <a:pt x="2447" y="1057"/>
                </a:lnTo>
                <a:lnTo>
                  <a:pt x="2432" y="1057"/>
                </a:lnTo>
                <a:lnTo>
                  <a:pt x="2418" y="1066"/>
                </a:lnTo>
                <a:lnTo>
                  <a:pt x="2409" y="1066"/>
                </a:lnTo>
                <a:lnTo>
                  <a:pt x="2402" y="1074"/>
                </a:lnTo>
                <a:lnTo>
                  <a:pt x="2394" y="1074"/>
                </a:lnTo>
                <a:lnTo>
                  <a:pt x="2387" y="1074"/>
                </a:lnTo>
                <a:lnTo>
                  <a:pt x="2380" y="1074"/>
                </a:lnTo>
                <a:lnTo>
                  <a:pt x="2373" y="1074"/>
                </a:lnTo>
                <a:lnTo>
                  <a:pt x="2364" y="1074"/>
                </a:lnTo>
                <a:lnTo>
                  <a:pt x="2387" y="1066"/>
                </a:lnTo>
                <a:lnTo>
                  <a:pt x="2402" y="1057"/>
                </a:lnTo>
                <a:lnTo>
                  <a:pt x="2418" y="1040"/>
                </a:lnTo>
                <a:lnTo>
                  <a:pt x="2432" y="1030"/>
                </a:lnTo>
                <a:lnTo>
                  <a:pt x="2439" y="1021"/>
                </a:lnTo>
                <a:lnTo>
                  <a:pt x="2447" y="1013"/>
                </a:lnTo>
                <a:lnTo>
                  <a:pt x="2454" y="1004"/>
                </a:lnTo>
                <a:lnTo>
                  <a:pt x="2432" y="1021"/>
                </a:lnTo>
                <a:lnTo>
                  <a:pt x="2418" y="1030"/>
                </a:lnTo>
                <a:lnTo>
                  <a:pt x="2402" y="1040"/>
                </a:lnTo>
                <a:lnTo>
                  <a:pt x="2380" y="1049"/>
                </a:lnTo>
                <a:lnTo>
                  <a:pt x="2364" y="1057"/>
                </a:lnTo>
                <a:lnTo>
                  <a:pt x="2357" y="1066"/>
                </a:lnTo>
                <a:lnTo>
                  <a:pt x="2342" y="1066"/>
                </a:lnTo>
                <a:lnTo>
                  <a:pt x="2328" y="1066"/>
                </a:lnTo>
                <a:lnTo>
                  <a:pt x="2319" y="1066"/>
                </a:lnTo>
                <a:lnTo>
                  <a:pt x="2312" y="1066"/>
                </a:lnTo>
                <a:lnTo>
                  <a:pt x="2305" y="1057"/>
                </a:lnTo>
                <a:lnTo>
                  <a:pt x="2298" y="1049"/>
                </a:lnTo>
                <a:lnTo>
                  <a:pt x="2290" y="1040"/>
                </a:lnTo>
                <a:lnTo>
                  <a:pt x="2283" y="1030"/>
                </a:lnTo>
                <a:lnTo>
                  <a:pt x="2274" y="1021"/>
                </a:lnTo>
                <a:lnTo>
                  <a:pt x="2274" y="1013"/>
                </a:lnTo>
                <a:lnTo>
                  <a:pt x="2267" y="987"/>
                </a:lnTo>
                <a:lnTo>
                  <a:pt x="2260" y="968"/>
                </a:lnTo>
                <a:lnTo>
                  <a:pt x="2253" y="943"/>
                </a:lnTo>
                <a:lnTo>
                  <a:pt x="2245" y="924"/>
                </a:lnTo>
                <a:lnTo>
                  <a:pt x="2238" y="907"/>
                </a:lnTo>
                <a:lnTo>
                  <a:pt x="2229" y="890"/>
                </a:lnTo>
                <a:lnTo>
                  <a:pt x="2215" y="871"/>
                </a:lnTo>
                <a:lnTo>
                  <a:pt x="2208" y="863"/>
                </a:lnTo>
                <a:lnTo>
                  <a:pt x="2193" y="854"/>
                </a:lnTo>
                <a:lnTo>
                  <a:pt x="2177" y="846"/>
                </a:lnTo>
                <a:lnTo>
                  <a:pt x="2156" y="837"/>
                </a:lnTo>
                <a:lnTo>
                  <a:pt x="2132" y="837"/>
                </a:lnTo>
                <a:lnTo>
                  <a:pt x="2111" y="837"/>
                </a:lnTo>
                <a:lnTo>
                  <a:pt x="2088" y="846"/>
                </a:lnTo>
                <a:lnTo>
                  <a:pt x="2057" y="863"/>
                </a:lnTo>
                <a:lnTo>
                  <a:pt x="2021" y="871"/>
                </a:lnTo>
                <a:lnTo>
                  <a:pt x="2012" y="882"/>
                </a:lnTo>
                <a:lnTo>
                  <a:pt x="2005" y="882"/>
                </a:lnTo>
                <a:lnTo>
                  <a:pt x="1991" y="890"/>
                </a:lnTo>
                <a:lnTo>
                  <a:pt x="1976" y="890"/>
                </a:lnTo>
                <a:lnTo>
                  <a:pt x="1960" y="890"/>
                </a:lnTo>
                <a:lnTo>
                  <a:pt x="1953" y="899"/>
                </a:lnTo>
                <a:lnTo>
                  <a:pt x="1946" y="899"/>
                </a:lnTo>
                <a:lnTo>
                  <a:pt x="1939" y="899"/>
                </a:lnTo>
                <a:lnTo>
                  <a:pt x="1915" y="899"/>
                </a:lnTo>
                <a:lnTo>
                  <a:pt x="1894" y="899"/>
                </a:lnTo>
                <a:lnTo>
                  <a:pt x="1870" y="907"/>
                </a:lnTo>
                <a:lnTo>
                  <a:pt x="1849" y="907"/>
                </a:lnTo>
                <a:lnTo>
                  <a:pt x="1825" y="907"/>
                </a:lnTo>
                <a:lnTo>
                  <a:pt x="1804" y="899"/>
                </a:lnTo>
                <a:lnTo>
                  <a:pt x="1788" y="890"/>
                </a:lnTo>
                <a:lnTo>
                  <a:pt x="1773" y="882"/>
                </a:lnTo>
                <a:lnTo>
                  <a:pt x="1759" y="863"/>
                </a:lnTo>
                <a:lnTo>
                  <a:pt x="1752" y="837"/>
                </a:lnTo>
                <a:lnTo>
                  <a:pt x="1743" y="810"/>
                </a:lnTo>
                <a:lnTo>
                  <a:pt x="1736" y="776"/>
                </a:lnTo>
                <a:lnTo>
                  <a:pt x="1736" y="740"/>
                </a:lnTo>
                <a:lnTo>
                  <a:pt x="1743" y="687"/>
                </a:lnTo>
                <a:lnTo>
                  <a:pt x="1752" y="634"/>
                </a:lnTo>
                <a:lnTo>
                  <a:pt x="1766" y="573"/>
                </a:lnTo>
                <a:lnTo>
                  <a:pt x="1788" y="581"/>
                </a:lnTo>
                <a:lnTo>
                  <a:pt x="1811" y="590"/>
                </a:lnTo>
                <a:lnTo>
                  <a:pt x="1842" y="598"/>
                </a:lnTo>
                <a:lnTo>
                  <a:pt x="1863" y="607"/>
                </a:lnTo>
                <a:lnTo>
                  <a:pt x="1886" y="607"/>
                </a:lnTo>
                <a:lnTo>
                  <a:pt x="1908" y="617"/>
                </a:lnTo>
                <a:lnTo>
                  <a:pt x="1939" y="617"/>
                </a:lnTo>
                <a:lnTo>
                  <a:pt x="1960" y="617"/>
                </a:lnTo>
                <a:lnTo>
                  <a:pt x="1983" y="626"/>
                </a:lnTo>
                <a:lnTo>
                  <a:pt x="1998" y="626"/>
                </a:lnTo>
                <a:lnTo>
                  <a:pt x="2021" y="617"/>
                </a:lnTo>
                <a:lnTo>
                  <a:pt x="2043" y="617"/>
                </a:lnTo>
                <a:lnTo>
                  <a:pt x="2057" y="617"/>
                </a:lnTo>
                <a:lnTo>
                  <a:pt x="2073" y="607"/>
                </a:lnTo>
                <a:lnTo>
                  <a:pt x="2088" y="598"/>
                </a:lnTo>
                <a:lnTo>
                  <a:pt x="2095" y="598"/>
                </a:lnTo>
                <a:lnTo>
                  <a:pt x="2088" y="598"/>
                </a:lnTo>
                <a:lnTo>
                  <a:pt x="2080" y="598"/>
                </a:lnTo>
                <a:lnTo>
                  <a:pt x="2073" y="598"/>
                </a:lnTo>
                <a:lnTo>
                  <a:pt x="2066" y="598"/>
                </a:lnTo>
                <a:lnTo>
                  <a:pt x="2057" y="598"/>
                </a:lnTo>
                <a:lnTo>
                  <a:pt x="2050" y="598"/>
                </a:lnTo>
                <a:lnTo>
                  <a:pt x="2043" y="598"/>
                </a:lnTo>
                <a:lnTo>
                  <a:pt x="2035" y="598"/>
                </a:lnTo>
                <a:lnTo>
                  <a:pt x="2028" y="598"/>
                </a:lnTo>
                <a:lnTo>
                  <a:pt x="2021" y="598"/>
                </a:lnTo>
                <a:lnTo>
                  <a:pt x="2012" y="590"/>
                </a:lnTo>
                <a:lnTo>
                  <a:pt x="2005" y="590"/>
                </a:lnTo>
                <a:lnTo>
                  <a:pt x="2035" y="590"/>
                </a:lnTo>
                <a:lnTo>
                  <a:pt x="2066" y="573"/>
                </a:lnTo>
                <a:lnTo>
                  <a:pt x="2095" y="564"/>
                </a:lnTo>
                <a:lnTo>
                  <a:pt x="2118" y="545"/>
                </a:lnTo>
                <a:lnTo>
                  <a:pt x="2147" y="528"/>
                </a:lnTo>
                <a:lnTo>
                  <a:pt x="2170" y="511"/>
                </a:lnTo>
                <a:lnTo>
                  <a:pt x="2193" y="492"/>
                </a:lnTo>
                <a:lnTo>
                  <a:pt x="2215" y="484"/>
                </a:lnTo>
                <a:lnTo>
                  <a:pt x="2229" y="459"/>
                </a:lnTo>
                <a:lnTo>
                  <a:pt x="2253" y="448"/>
                </a:lnTo>
                <a:lnTo>
                  <a:pt x="2267" y="431"/>
                </a:lnTo>
                <a:lnTo>
                  <a:pt x="2290" y="423"/>
                </a:lnTo>
                <a:lnTo>
                  <a:pt x="2305" y="414"/>
                </a:lnTo>
                <a:lnTo>
                  <a:pt x="2319" y="406"/>
                </a:lnTo>
                <a:lnTo>
                  <a:pt x="2335" y="395"/>
                </a:lnTo>
                <a:lnTo>
                  <a:pt x="2350" y="406"/>
                </a:lnTo>
                <a:lnTo>
                  <a:pt x="2350" y="395"/>
                </a:lnTo>
                <a:lnTo>
                  <a:pt x="2342" y="395"/>
                </a:lnTo>
                <a:lnTo>
                  <a:pt x="2335" y="395"/>
                </a:lnTo>
                <a:lnTo>
                  <a:pt x="2328" y="395"/>
                </a:lnTo>
                <a:lnTo>
                  <a:pt x="2319" y="395"/>
                </a:lnTo>
                <a:lnTo>
                  <a:pt x="2312" y="395"/>
                </a:lnTo>
                <a:lnTo>
                  <a:pt x="2305" y="395"/>
                </a:lnTo>
                <a:lnTo>
                  <a:pt x="2298" y="395"/>
                </a:lnTo>
                <a:lnTo>
                  <a:pt x="2290" y="406"/>
                </a:lnTo>
                <a:lnTo>
                  <a:pt x="2274" y="406"/>
                </a:lnTo>
                <a:lnTo>
                  <a:pt x="2260" y="414"/>
                </a:lnTo>
                <a:lnTo>
                  <a:pt x="2253" y="414"/>
                </a:lnTo>
                <a:lnTo>
                  <a:pt x="2245" y="423"/>
                </a:lnTo>
                <a:lnTo>
                  <a:pt x="2238" y="423"/>
                </a:lnTo>
                <a:lnTo>
                  <a:pt x="2238" y="431"/>
                </a:lnTo>
                <a:lnTo>
                  <a:pt x="2229" y="431"/>
                </a:lnTo>
                <a:lnTo>
                  <a:pt x="2238" y="431"/>
                </a:lnTo>
                <a:lnTo>
                  <a:pt x="2238" y="423"/>
                </a:lnTo>
                <a:lnTo>
                  <a:pt x="2245" y="414"/>
                </a:lnTo>
                <a:lnTo>
                  <a:pt x="2260" y="406"/>
                </a:lnTo>
                <a:lnTo>
                  <a:pt x="2274" y="395"/>
                </a:lnTo>
                <a:lnTo>
                  <a:pt x="2283" y="387"/>
                </a:lnTo>
                <a:lnTo>
                  <a:pt x="2290" y="378"/>
                </a:lnTo>
                <a:lnTo>
                  <a:pt x="2305" y="378"/>
                </a:lnTo>
                <a:lnTo>
                  <a:pt x="2319" y="370"/>
                </a:lnTo>
                <a:lnTo>
                  <a:pt x="2328" y="361"/>
                </a:lnTo>
                <a:lnTo>
                  <a:pt x="2342" y="361"/>
                </a:lnTo>
                <a:lnTo>
                  <a:pt x="2357" y="353"/>
                </a:lnTo>
                <a:lnTo>
                  <a:pt x="2373" y="353"/>
                </a:lnTo>
                <a:lnTo>
                  <a:pt x="2387" y="342"/>
                </a:lnTo>
                <a:lnTo>
                  <a:pt x="2409" y="342"/>
                </a:lnTo>
                <a:lnTo>
                  <a:pt x="2418" y="334"/>
                </a:lnTo>
                <a:lnTo>
                  <a:pt x="2432" y="334"/>
                </a:lnTo>
                <a:lnTo>
                  <a:pt x="2447" y="334"/>
                </a:lnTo>
                <a:lnTo>
                  <a:pt x="2463" y="334"/>
                </a:lnTo>
                <a:lnTo>
                  <a:pt x="2470" y="334"/>
                </a:lnTo>
                <a:lnTo>
                  <a:pt x="2484" y="342"/>
                </a:lnTo>
                <a:lnTo>
                  <a:pt x="2491" y="342"/>
                </a:lnTo>
                <a:lnTo>
                  <a:pt x="2484" y="334"/>
                </a:lnTo>
                <a:lnTo>
                  <a:pt x="2477" y="334"/>
                </a:lnTo>
                <a:lnTo>
                  <a:pt x="2470" y="334"/>
                </a:lnTo>
                <a:lnTo>
                  <a:pt x="2454" y="325"/>
                </a:lnTo>
                <a:lnTo>
                  <a:pt x="2447" y="325"/>
                </a:lnTo>
                <a:lnTo>
                  <a:pt x="2432" y="325"/>
                </a:lnTo>
                <a:lnTo>
                  <a:pt x="2418" y="325"/>
                </a:lnTo>
                <a:lnTo>
                  <a:pt x="2402" y="325"/>
                </a:lnTo>
                <a:lnTo>
                  <a:pt x="2387" y="325"/>
                </a:lnTo>
                <a:lnTo>
                  <a:pt x="2373" y="325"/>
                </a:lnTo>
                <a:lnTo>
                  <a:pt x="2357" y="325"/>
                </a:lnTo>
                <a:lnTo>
                  <a:pt x="2342" y="325"/>
                </a:lnTo>
                <a:lnTo>
                  <a:pt x="2328" y="334"/>
                </a:lnTo>
                <a:lnTo>
                  <a:pt x="2312" y="334"/>
                </a:lnTo>
                <a:lnTo>
                  <a:pt x="2305" y="334"/>
                </a:lnTo>
                <a:lnTo>
                  <a:pt x="2290" y="342"/>
                </a:lnTo>
                <a:lnTo>
                  <a:pt x="2283" y="342"/>
                </a:lnTo>
                <a:lnTo>
                  <a:pt x="2290" y="334"/>
                </a:lnTo>
                <a:lnTo>
                  <a:pt x="2298" y="325"/>
                </a:lnTo>
                <a:lnTo>
                  <a:pt x="2312" y="325"/>
                </a:lnTo>
                <a:lnTo>
                  <a:pt x="2319" y="317"/>
                </a:lnTo>
                <a:lnTo>
                  <a:pt x="2335" y="308"/>
                </a:lnTo>
                <a:lnTo>
                  <a:pt x="2342" y="308"/>
                </a:lnTo>
                <a:lnTo>
                  <a:pt x="2357" y="300"/>
                </a:lnTo>
                <a:lnTo>
                  <a:pt x="2364" y="300"/>
                </a:lnTo>
                <a:lnTo>
                  <a:pt x="2373" y="300"/>
                </a:lnTo>
                <a:lnTo>
                  <a:pt x="2387" y="289"/>
                </a:lnTo>
                <a:lnTo>
                  <a:pt x="2394" y="289"/>
                </a:lnTo>
                <a:lnTo>
                  <a:pt x="2402" y="289"/>
                </a:lnTo>
                <a:lnTo>
                  <a:pt x="2402" y="281"/>
                </a:lnTo>
                <a:lnTo>
                  <a:pt x="2394" y="281"/>
                </a:lnTo>
                <a:lnTo>
                  <a:pt x="2387" y="281"/>
                </a:lnTo>
                <a:lnTo>
                  <a:pt x="2380" y="281"/>
                </a:lnTo>
                <a:lnTo>
                  <a:pt x="2373" y="281"/>
                </a:lnTo>
                <a:lnTo>
                  <a:pt x="2364" y="289"/>
                </a:lnTo>
                <a:lnTo>
                  <a:pt x="2350" y="289"/>
                </a:lnTo>
                <a:lnTo>
                  <a:pt x="2342" y="289"/>
                </a:lnTo>
                <a:lnTo>
                  <a:pt x="2328" y="300"/>
                </a:lnTo>
                <a:lnTo>
                  <a:pt x="2312" y="300"/>
                </a:lnTo>
                <a:lnTo>
                  <a:pt x="2298" y="308"/>
                </a:lnTo>
                <a:lnTo>
                  <a:pt x="2290" y="308"/>
                </a:lnTo>
                <a:lnTo>
                  <a:pt x="2274" y="317"/>
                </a:lnTo>
                <a:lnTo>
                  <a:pt x="2267" y="317"/>
                </a:lnTo>
                <a:lnTo>
                  <a:pt x="2260" y="325"/>
                </a:lnTo>
                <a:lnTo>
                  <a:pt x="2253" y="325"/>
                </a:lnTo>
                <a:lnTo>
                  <a:pt x="2238" y="334"/>
                </a:lnTo>
                <a:lnTo>
                  <a:pt x="2229" y="334"/>
                </a:lnTo>
                <a:lnTo>
                  <a:pt x="2222" y="342"/>
                </a:lnTo>
                <a:lnTo>
                  <a:pt x="2215" y="342"/>
                </a:lnTo>
                <a:lnTo>
                  <a:pt x="2208" y="353"/>
                </a:lnTo>
                <a:lnTo>
                  <a:pt x="2201" y="361"/>
                </a:lnTo>
                <a:lnTo>
                  <a:pt x="2193" y="370"/>
                </a:lnTo>
                <a:lnTo>
                  <a:pt x="2177" y="378"/>
                </a:lnTo>
                <a:lnTo>
                  <a:pt x="2170" y="387"/>
                </a:lnTo>
                <a:lnTo>
                  <a:pt x="2147" y="395"/>
                </a:lnTo>
                <a:lnTo>
                  <a:pt x="2132" y="406"/>
                </a:lnTo>
                <a:lnTo>
                  <a:pt x="2111" y="423"/>
                </a:lnTo>
                <a:lnTo>
                  <a:pt x="2080" y="431"/>
                </a:lnTo>
                <a:lnTo>
                  <a:pt x="2057" y="431"/>
                </a:lnTo>
                <a:lnTo>
                  <a:pt x="2028" y="440"/>
                </a:lnTo>
                <a:lnTo>
                  <a:pt x="1998" y="448"/>
                </a:lnTo>
                <a:lnTo>
                  <a:pt x="1976" y="448"/>
                </a:lnTo>
                <a:lnTo>
                  <a:pt x="1946" y="448"/>
                </a:lnTo>
                <a:lnTo>
                  <a:pt x="1922" y="448"/>
                </a:lnTo>
                <a:lnTo>
                  <a:pt x="1901" y="440"/>
                </a:lnTo>
                <a:lnTo>
                  <a:pt x="1877" y="431"/>
                </a:lnTo>
                <a:lnTo>
                  <a:pt x="1863" y="414"/>
                </a:lnTo>
                <a:lnTo>
                  <a:pt x="1856" y="387"/>
                </a:lnTo>
                <a:lnTo>
                  <a:pt x="1849" y="361"/>
                </a:lnTo>
                <a:lnTo>
                  <a:pt x="1849" y="325"/>
                </a:lnTo>
                <a:lnTo>
                  <a:pt x="1842" y="300"/>
                </a:lnTo>
                <a:lnTo>
                  <a:pt x="1833" y="272"/>
                </a:lnTo>
                <a:lnTo>
                  <a:pt x="1825" y="255"/>
                </a:lnTo>
                <a:lnTo>
                  <a:pt x="1811" y="236"/>
                </a:lnTo>
                <a:lnTo>
                  <a:pt x="1804" y="220"/>
                </a:lnTo>
                <a:lnTo>
                  <a:pt x="1797" y="211"/>
                </a:lnTo>
                <a:lnTo>
                  <a:pt x="1781" y="203"/>
                </a:lnTo>
                <a:lnTo>
                  <a:pt x="1766" y="194"/>
                </a:lnTo>
                <a:lnTo>
                  <a:pt x="1752" y="184"/>
                </a:lnTo>
                <a:lnTo>
                  <a:pt x="1736" y="184"/>
                </a:lnTo>
                <a:lnTo>
                  <a:pt x="1721" y="175"/>
                </a:lnTo>
                <a:lnTo>
                  <a:pt x="1714" y="175"/>
                </a:lnTo>
                <a:lnTo>
                  <a:pt x="1698" y="167"/>
                </a:lnTo>
                <a:lnTo>
                  <a:pt x="1684" y="158"/>
                </a:lnTo>
                <a:lnTo>
                  <a:pt x="1669" y="150"/>
                </a:lnTo>
                <a:lnTo>
                  <a:pt x="1676" y="150"/>
                </a:lnTo>
                <a:lnTo>
                  <a:pt x="1684" y="150"/>
                </a:lnTo>
                <a:lnTo>
                  <a:pt x="1691" y="150"/>
                </a:lnTo>
                <a:lnTo>
                  <a:pt x="1698" y="150"/>
                </a:lnTo>
                <a:lnTo>
                  <a:pt x="1714" y="158"/>
                </a:lnTo>
                <a:lnTo>
                  <a:pt x="1721" y="158"/>
                </a:lnTo>
                <a:lnTo>
                  <a:pt x="1736" y="158"/>
                </a:lnTo>
                <a:lnTo>
                  <a:pt x="1743" y="158"/>
                </a:lnTo>
                <a:lnTo>
                  <a:pt x="1752" y="167"/>
                </a:lnTo>
                <a:lnTo>
                  <a:pt x="1759" y="167"/>
                </a:lnTo>
                <a:lnTo>
                  <a:pt x="1766" y="167"/>
                </a:lnTo>
                <a:lnTo>
                  <a:pt x="1773" y="167"/>
                </a:lnTo>
                <a:lnTo>
                  <a:pt x="1788" y="175"/>
                </a:lnTo>
                <a:lnTo>
                  <a:pt x="1797" y="175"/>
                </a:lnTo>
                <a:lnTo>
                  <a:pt x="1811" y="184"/>
                </a:lnTo>
                <a:lnTo>
                  <a:pt x="1804" y="175"/>
                </a:lnTo>
                <a:lnTo>
                  <a:pt x="1797" y="167"/>
                </a:lnTo>
                <a:lnTo>
                  <a:pt x="1788" y="158"/>
                </a:lnTo>
                <a:lnTo>
                  <a:pt x="1781" y="158"/>
                </a:lnTo>
                <a:lnTo>
                  <a:pt x="1773" y="150"/>
                </a:lnTo>
                <a:lnTo>
                  <a:pt x="1766" y="150"/>
                </a:lnTo>
                <a:lnTo>
                  <a:pt x="1759" y="141"/>
                </a:lnTo>
                <a:lnTo>
                  <a:pt x="1752" y="141"/>
                </a:lnTo>
                <a:lnTo>
                  <a:pt x="1743" y="131"/>
                </a:lnTo>
                <a:lnTo>
                  <a:pt x="1736" y="131"/>
                </a:lnTo>
                <a:lnTo>
                  <a:pt x="1728" y="131"/>
                </a:lnTo>
                <a:lnTo>
                  <a:pt x="1721" y="122"/>
                </a:lnTo>
                <a:lnTo>
                  <a:pt x="1714" y="122"/>
                </a:lnTo>
                <a:lnTo>
                  <a:pt x="1707" y="122"/>
                </a:lnTo>
                <a:lnTo>
                  <a:pt x="1707" y="114"/>
                </a:lnTo>
                <a:lnTo>
                  <a:pt x="1691" y="114"/>
                </a:lnTo>
                <a:lnTo>
                  <a:pt x="1676" y="114"/>
                </a:lnTo>
                <a:lnTo>
                  <a:pt x="1669" y="105"/>
                </a:lnTo>
                <a:lnTo>
                  <a:pt x="1653" y="97"/>
                </a:lnTo>
                <a:lnTo>
                  <a:pt x="1646" y="97"/>
                </a:lnTo>
                <a:lnTo>
                  <a:pt x="1639" y="88"/>
                </a:lnTo>
                <a:lnTo>
                  <a:pt x="1632" y="78"/>
                </a:lnTo>
                <a:lnTo>
                  <a:pt x="1617" y="78"/>
                </a:lnTo>
                <a:lnTo>
                  <a:pt x="1617" y="69"/>
                </a:lnTo>
                <a:lnTo>
                  <a:pt x="1624" y="61"/>
                </a:lnTo>
                <a:lnTo>
                  <a:pt x="1632" y="61"/>
                </a:lnTo>
                <a:lnTo>
                  <a:pt x="1639" y="61"/>
                </a:lnTo>
                <a:lnTo>
                  <a:pt x="1653" y="52"/>
                </a:lnTo>
                <a:lnTo>
                  <a:pt x="1669" y="52"/>
                </a:lnTo>
                <a:lnTo>
                  <a:pt x="1684" y="61"/>
                </a:lnTo>
                <a:lnTo>
                  <a:pt x="1714" y="61"/>
                </a:lnTo>
                <a:lnTo>
                  <a:pt x="1736" y="69"/>
                </a:lnTo>
                <a:lnTo>
                  <a:pt x="1766" y="69"/>
                </a:lnTo>
                <a:lnTo>
                  <a:pt x="1804" y="88"/>
                </a:lnTo>
                <a:lnTo>
                  <a:pt x="1849" y="97"/>
                </a:lnTo>
                <a:lnTo>
                  <a:pt x="1894" y="114"/>
                </a:lnTo>
                <a:lnTo>
                  <a:pt x="1939" y="131"/>
                </a:lnTo>
                <a:lnTo>
                  <a:pt x="1953" y="131"/>
                </a:lnTo>
                <a:lnTo>
                  <a:pt x="1960" y="131"/>
                </a:lnTo>
                <a:lnTo>
                  <a:pt x="1976" y="131"/>
                </a:lnTo>
                <a:lnTo>
                  <a:pt x="1983" y="131"/>
                </a:lnTo>
                <a:lnTo>
                  <a:pt x="1998" y="131"/>
                </a:lnTo>
                <a:lnTo>
                  <a:pt x="2012" y="122"/>
                </a:lnTo>
                <a:lnTo>
                  <a:pt x="2021" y="122"/>
                </a:lnTo>
                <a:lnTo>
                  <a:pt x="2028" y="114"/>
                </a:lnTo>
                <a:lnTo>
                  <a:pt x="2035" y="105"/>
                </a:lnTo>
                <a:lnTo>
                  <a:pt x="2043" y="97"/>
                </a:lnTo>
                <a:lnTo>
                  <a:pt x="2043" y="88"/>
                </a:lnTo>
                <a:lnTo>
                  <a:pt x="2050" y="88"/>
                </a:lnTo>
                <a:lnTo>
                  <a:pt x="2050" y="78"/>
                </a:lnTo>
                <a:lnTo>
                  <a:pt x="2057" y="69"/>
                </a:lnTo>
                <a:lnTo>
                  <a:pt x="2035" y="78"/>
                </a:lnTo>
                <a:lnTo>
                  <a:pt x="2021" y="88"/>
                </a:lnTo>
                <a:lnTo>
                  <a:pt x="2005" y="88"/>
                </a:lnTo>
                <a:lnTo>
                  <a:pt x="1991" y="88"/>
                </a:lnTo>
                <a:lnTo>
                  <a:pt x="1976" y="88"/>
                </a:lnTo>
                <a:lnTo>
                  <a:pt x="1960" y="88"/>
                </a:lnTo>
                <a:lnTo>
                  <a:pt x="1946" y="78"/>
                </a:lnTo>
                <a:lnTo>
                  <a:pt x="1931" y="78"/>
                </a:lnTo>
                <a:lnTo>
                  <a:pt x="1915" y="69"/>
                </a:lnTo>
                <a:lnTo>
                  <a:pt x="1901" y="61"/>
                </a:lnTo>
                <a:lnTo>
                  <a:pt x="1886" y="52"/>
                </a:lnTo>
                <a:lnTo>
                  <a:pt x="1870" y="52"/>
                </a:lnTo>
                <a:lnTo>
                  <a:pt x="1856" y="44"/>
                </a:lnTo>
                <a:lnTo>
                  <a:pt x="1849" y="35"/>
                </a:lnTo>
                <a:lnTo>
                  <a:pt x="1833" y="35"/>
                </a:lnTo>
                <a:lnTo>
                  <a:pt x="1818" y="25"/>
                </a:lnTo>
                <a:lnTo>
                  <a:pt x="1788" y="25"/>
                </a:lnTo>
                <a:lnTo>
                  <a:pt x="1766" y="16"/>
                </a:lnTo>
                <a:lnTo>
                  <a:pt x="1736" y="8"/>
                </a:lnTo>
                <a:lnTo>
                  <a:pt x="1721" y="8"/>
                </a:lnTo>
                <a:lnTo>
                  <a:pt x="1698" y="0"/>
                </a:lnTo>
                <a:lnTo>
                  <a:pt x="1684" y="0"/>
                </a:lnTo>
                <a:lnTo>
                  <a:pt x="1669" y="0"/>
                </a:lnTo>
                <a:lnTo>
                  <a:pt x="1653" y="0"/>
                </a:lnTo>
                <a:lnTo>
                  <a:pt x="1639" y="0"/>
                </a:lnTo>
                <a:lnTo>
                  <a:pt x="1624" y="0"/>
                </a:lnTo>
                <a:lnTo>
                  <a:pt x="1608" y="0"/>
                </a:lnTo>
                <a:lnTo>
                  <a:pt x="1594" y="0"/>
                </a:lnTo>
                <a:lnTo>
                  <a:pt x="1579" y="8"/>
                </a:lnTo>
                <a:lnTo>
                  <a:pt x="1563" y="8"/>
                </a:lnTo>
                <a:lnTo>
                  <a:pt x="1549" y="8"/>
                </a:lnTo>
                <a:lnTo>
                  <a:pt x="1527" y="0"/>
                </a:lnTo>
                <a:lnTo>
                  <a:pt x="1511" y="0"/>
                </a:lnTo>
                <a:lnTo>
                  <a:pt x="1504" y="0"/>
                </a:lnTo>
                <a:lnTo>
                  <a:pt x="1490" y="8"/>
                </a:lnTo>
                <a:lnTo>
                  <a:pt x="1474" y="8"/>
                </a:lnTo>
                <a:lnTo>
                  <a:pt x="1466" y="8"/>
                </a:lnTo>
                <a:lnTo>
                  <a:pt x="1452" y="8"/>
                </a:lnTo>
                <a:lnTo>
                  <a:pt x="1438" y="8"/>
                </a:lnTo>
                <a:lnTo>
                  <a:pt x="1421" y="16"/>
                </a:lnTo>
                <a:lnTo>
                  <a:pt x="1414" y="16"/>
                </a:lnTo>
                <a:lnTo>
                  <a:pt x="1400" y="16"/>
                </a:lnTo>
                <a:lnTo>
                  <a:pt x="1384" y="25"/>
                </a:lnTo>
                <a:lnTo>
                  <a:pt x="1369" y="35"/>
                </a:lnTo>
                <a:lnTo>
                  <a:pt x="1362" y="35"/>
                </a:lnTo>
                <a:lnTo>
                  <a:pt x="1348" y="44"/>
                </a:lnTo>
                <a:lnTo>
                  <a:pt x="1332" y="52"/>
                </a:lnTo>
                <a:lnTo>
                  <a:pt x="1325" y="52"/>
                </a:lnTo>
                <a:lnTo>
                  <a:pt x="1310" y="61"/>
                </a:lnTo>
                <a:lnTo>
                  <a:pt x="1303" y="69"/>
                </a:lnTo>
                <a:lnTo>
                  <a:pt x="1287" y="78"/>
                </a:lnTo>
                <a:lnTo>
                  <a:pt x="1272" y="97"/>
                </a:lnTo>
                <a:lnTo>
                  <a:pt x="1265" y="105"/>
                </a:lnTo>
                <a:lnTo>
                  <a:pt x="1249" y="114"/>
                </a:lnTo>
                <a:lnTo>
                  <a:pt x="1242" y="122"/>
                </a:lnTo>
                <a:lnTo>
                  <a:pt x="1228" y="141"/>
                </a:lnTo>
                <a:lnTo>
                  <a:pt x="1220" y="158"/>
                </a:lnTo>
                <a:lnTo>
                  <a:pt x="1213" y="167"/>
                </a:lnTo>
                <a:lnTo>
                  <a:pt x="1197" y="184"/>
                </a:lnTo>
                <a:lnTo>
                  <a:pt x="1190" y="203"/>
                </a:lnTo>
                <a:lnTo>
                  <a:pt x="1183" y="220"/>
                </a:lnTo>
                <a:lnTo>
                  <a:pt x="1167" y="236"/>
                </a:lnTo>
                <a:lnTo>
                  <a:pt x="1167" y="255"/>
                </a:lnTo>
                <a:lnTo>
                  <a:pt x="1152" y="272"/>
                </a:lnTo>
                <a:lnTo>
                  <a:pt x="1159" y="255"/>
                </a:lnTo>
                <a:lnTo>
                  <a:pt x="1159" y="236"/>
                </a:lnTo>
                <a:lnTo>
                  <a:pt x="1159" y="220"/>
                </a:lnTo>
                <a:lnTo>
                  <a:pt x="1167" y="203"/>
                </a:lnTo>
                <a:lnTo>
                  <a:pt x="1167" y="184"/>
                </a:lnTo>
                <a:lnTo>
                  <a:pt x="1176" y="158"/>
                </a:lnTo>
                <a:lnTo>
                  <a:pt x="1183" y="141"/>
                </a:lnTo>
                <a:lnTo>
                  <a:pt x="1190" y="122"/>
                </a:lnTo>
                <a:lnTo>
                  <a:pt x="1197" y="105"/>
                </a:lnTo>
                <a:lnTo>
                  <a:pt x="1204" y="88"/>
                </a:lnTo>
                <a:lnTo>
                  <a:pt x="1213" y="69"/>
                </a:lnTo>
                <a:lnTo>
                  <a:pt x="1220" y="52"/>
                </a:lnTo>
                <a:lnTo>
                  <a:pt x="1235" y="44"/>
                </a:lnTo>
                <a:lnTo>
                  <a:pt x="1242" y="25"/>
                </a:lnTo>
                <a:lnTo>
                  <a:pt x="1258" y="16"/>
                </a:lnTo>
                <a:lnTo>
                  <a:pt x="1272" y="8"/>
                </a:lnTo>
                <a:lnTo>
                  <a:pt x="1258" y="16"/>
                </a:lnTo>
                <a:lnTo>
                  <a:pt x="1242" y="25"/>
                </a:lnTo>
                <a:lnTo>
                  <a:pt x="1228" y="35"/>
                </a:lnTo>
                <a:lnTo>
                  <a:pt x="1213" y="44"/>
                </a:lnTo>
                <a:lnTo>
                  <a:pt x="1204" y="52"/>
                </a:lnTo>
                <a:lnTo>
                  <a:pt x="1190" y="69"/>
                </a:lnTo>
                <a:lnTo>
                  <a:pt x="1183" y="78"/>
                </a:lnTo>
                <a:lnTo>
                  <a:pt x="1176" y="97"/>
                </a:lnTo>
                <a:lnTo>
                  <a:pt x="1167" y="105"/>
                </a:lnTo>
                <a:lnTo>
                  <a:pt x="1159" y="122"/>
                </a:lnTo>
                <a:lnTo>
                  <a:pt x="1152" y="131"/>
                </a:lnTo>
                <a:lnTo>
                  <a:pt x="1145" y="150"/>
                </a:lnTo>
                <a:lnTo>
                  <a:pt x="1138" y="167"/>
                </a:lnTo>
                <a:lnTo>
                  <a:pt x="1131" y="194"/>
                </a:lnTo>
                <a:lnTo>
                  <a:pt x="1131" y="211"/>
                </a:lnTo>
                <a:lnTo>
                  <a:pt x="1122" y="228"/>
                </a:lnTo>
                <a:lnTo>
                  <a:pt x="1122" y="264"/>
                </a:lnTo>
                <a:lnTo>
                  <a:pt x="1107" y="300"/>
                </a:lnTo>
                <a:lnTo>
                  <a:pt x="1100" y="325"/>
                </a:lnTo>
                <a:lnTo>
                  <a:pt x="1086" y="342"/>
                </a:lnTo>
                <a:lnTo>
                  <a:pt x="1077" y="361"/>
                </a:lnTo>
                <a:lnTo>
                  <a:pt x="1070" y="370"/>
                </a:lnTo>
                <a:lnTo>
                  <a:pt x="1062" y="370"/>
                </a:lnTo>
                <a:lnTo>
                  <a:pt x="1070" y="361"/>
                </a:lnTo>
                <a:lnTo>
                  <a:pt x="1070" y="342"/>
                </a:lnTo>
                <a:lnTo>
                  <a:pt x="1070" y="334"/>
                </a:lnTo>
                <a:lnTo>
                  <a:pt x="1062" y="317"/>
                </a:lnTo>
                <a:lnTo>
                  <a:pt x="1062" y="308"/>
                </a:lnTo>
                <a:lnTo>
                  <a:pt x="1055" y="289"/>
                </a:lnTo>
                <a:lnTo>
                  <a:pt x="1048" y="281"/>
                </a:lnTo>
                <a:lnTo>
                  <a:pt x="1032" y="272"/>
                </a:lnTo>
                <a:lnTo>
                  <a:pt x="1032" y="289"/>
                </a:lnTo>
                <a:lnTo>
                  <a:pt x="1041" y="317"/>
                </a:lnTo>
                <a:lnTo>
                  <a:pt x="1041" y="334"/>
                </a:lnTo>
                <a:lnTo>
                  <a:pt x="1041" y="361"/>
                </a:lnTo>
                <a:lnTo>
                  <a:pt x="1041" y="387"/>
                </a:lnTo>
                <a:lnTo>
                  <a:pt x="1025" y="414"/>
                </a:lnTo>
                <a:lnTo>
                  <a:pt x="1010" y="440"/>
                </a:lnTo>
                <a:lnTo>
                  <a:pt x="980" y="476"/>
                </a:lnTo>
                <a:lnTo>
                  <a:pt x="996" y="440"/>
                </a:lnTo>
                <a:lnTo>
                  <a:pt x="1010" y="414"/>
                </a:lnTo>
                <a:lnTo>
                  <a:pt x="1010" y="387"/>
                </a:lnTo>
                <a:lnTo>
                  <a:pt x="1010" y="361"/>
                </a:lnTo>
                <a:lnTo>
                  <a:pt x="1003" y="334"/>
                </a:lnTo>
                <a:lnTo>
                  <a:pt x="1003" y="317"/>
                </a:lnTo>
                <a:lnTo>
                  <a:pt x="996" y="300"/>
                </a:lnTo>
                <a:lnTo>
                  <a:pt x="980" y="272"/>
                </a:lnTo>
                <a:lnTo>
                  <a:pt x="980" y="264"/>
                </a:lnTo>
                <a:lnTo>
                  <a:pt x="980" y="247"/>
                </a:lnTo>
                <a:lnTo>
                  <a:pt x="980" y="236"/>
                </a:lnTo>
                <a:lnTo>
                  <a:pt x="980" y="220"/>
                </a:lnTo>
                <a:lnTo>
                  <a:pt x="987" y="211"/>
                </a:lnTo>
                <a:lnTo>
                  <a:pt x="987" y="194"/>
                </a:lnTo>
                <a:lnTo>
                  <a:pt x="987" y="184"/>
                </a:lnTo>
                <a:lnTo>
                  <a:pt x="996" y="167"/>
                </a:lnTo>
                <a:lnTo>
                  <a:pt x="1003" y="150"/>
                </a:lnTo>
                <a:lnTo>
                  <a:pt x="1010" y="141"/>
                </a:lnTo>
                <a:lnTo>
                  <a:pt x="1018" y="122"/>
                </a:lnTo>
                <a:lnTo>
                  <a:pt x="1025" y="105"/>
                </a:lnTo>
                <a:lnTo>
                  <a:pt x="1041" y="88"/>
                </a:lnTo>
                <a:lnTo>
                  <a:pt x="1062" y="78"/>
                </a:lnTo>
                <a:lnTo>
                  <a:pt x="1077" y="61"/>
                </a:lnTo>
                <a:lnTo>
                  <a:pt x="1107" y="44"/>
                </a:lnTo>
                <a:lnTo>
                  <a:pt x="1077" y="52"/>
                </a:lnTo>
                <a:lnTo>
                  <a:pt x="1055" y="69"/>
                </a:lnTo>
                <a:lnTo>
                  <a:pt x="1032" y="88"/>
                </a:lnTo>
                <a:lnTo>
                  <a:pt x="1018" y="105"/>
                </a:lnTo>
                <a:lnTo>
                  <a:pt x="1003" y="122"/>
                </a:lnTo>
                <a:lnTo>
                  <a:pt x="987" y="141"/>
                </a:lnTo>
                <a:lnTo>
                  <a:pt x="980" y="158"/>
                </a:lnTo>
                <a:lnTo>
                  <a:pt x="973" y="167"/>
                </a:lnTo>
                <a:lnTo>
                  <a:pt x="966" y="184"/>
                </a:lnTo>
                <a:lnTo>
                  <a:pt x="966" y="203"/>
                </a:lnTo>
                <a:lnTo>
                  <a:pt x="958" y="220"/>
                </a:lnTo>
                <a:lnTo>
                  <a:pt x="958" y="228"/>
                </a:lnTo>
                <a:lnTo>
                  <a:pt x="958" y="247"/>
                </a:lnTo>
                <a:lnTo>
                  <a:pt x="958" y="264"/>
                </a:lnTo>
                <a:lnTo>
                  <a:pt x="958" y="272"/>
                </a:lnTo>
                <a:lnTo>
                  <a:pt x="958" y="281"/>
                </a:lnTo>
                <a:lnTo>
                  <a:pt x="966" y="289"/>
                </a:lnTo>
                <a:lnTo>
                  <a:pt x="966" y="308"/>
                </a:lnTo>
                <a:lnTo>
                  <a:pt x="966" y="325"/>
                </a:lnTo>
                <a:lnTo>
                  <a:pt x="973" y="334"/>
                </a:lnTo>
                <a:lnTo>
                  <a:pt x="973" y="353"/>
                </a:lnTo>
                <a:lnTo>
                  <a:pt x="973" y="370"/>
                </a:lnTo>
                <a:lnTo>
                  <a:pt x="966" y="387"/>
                </a:lnTo>
                <a:lnTo>
                  <a:pt x="966" y="406"/>
                </a:lnTo>
                <a:lnTo>
                  <a:pt x="958" y="423"/>
                </a:lnTo>
                <a:lnTo>
                  <a:pt x="942" y="431"/>
                </a:lnTo>
                <a:lnTo>
                  <a:pt x="935" y="448"/>
                </a:lnTo>
                <a:lnTo>
                  <a:pt x="921" y="459"/>
                </a:lnTo>
                <a:lnTo>
                  <a:pt x="897" y="459"/>
                </a:lnTo>
                <a:lnTo>
                  <a:pt x="876" y="467"/>
                </a:lnTo>
                <a:lnTo>
                  <a:pt x="845" y="467"/>
                </a:lnTo>
                <a:lnTo>
                  <a:pt x="817" y="459"/>
                </a:lnTo>
                <a:lnTo>
                  <a:pt x="800" y="448"/>
                </a:lnTo>
                <a:lnTo>
                  <a:pt x="786" y="448"/>
                </a:lnTo>
                <a:lnTo>
                  <a:pt x="772" y="440"/>
                </a:lnTo>
                <a:lnTo>
                  <a:pt x="755" y="440"/>
                </a:lnTo>
                <a:lnTo>
                  <a:pt x="748" y="431"/>
                </a:lnTo>
                <a:lnTo>
                  <a:pt x="734" y="431"/>
                </a:lnTo>
                <a:lnTo>
                  <a:pt x="727" y="431"/>
                </a:lnTo>
                <a:lnTo>
                  <a:pt x="711" y="431"/>
                </a:lnTo>
                <a:lnTo>
                  <a:pt x="703" y="431"/>
                </a:lnTo>
                <a:lnTo>
                  <a:pt x="696" y="431"/>
                </a:lnTo>
                <a:lnTo>
                  <a:pt x="689" y="431"/>
                </a:lnTo>
                <a:lnTo>
                  <a:pt x="682" y="431"/>
                </a:lnTo>
                <a:lnTo>
                  <a:pt x="673" y="431"/>
                </a:lnTo>
                <a:lnTo>
                  <a:pt x="666" y="431"/>
                </a:lnTo>
                <a:lnTo>
                  <a:pt x="659" y="431"/>
                </a:lnTo>
                <a:lnTo>
                  <a:pt x="644" y="431"/>
                </a:lnTo>
                <a:lnTo>
                  <a:pt x="637" y="423"/>
                </a:lnTo>
                <a:lnTo>
                  <a:pt x="628" y="423"/>
                </a:lnTo>
                <a:lnTo>
                  <a:pt x="621" y="423"/>
                </a:lnTo>
                <a:lnTo>
                  <a:pt x="614" y="423"/>
                </a:lnTo>
                <a:lnTo>
                  <a:pt x="606" y="414"/>
                </a:lnTo>
                <a:lnTo>
                  <a:pt x="599" y="414"/>
                </a:lnTo>
                <a:lnTo>
                  <a:pt x="583" y="406"/>
                </a:lnTo>
                <a:lnTo>
                  <a:pt x="576" y="406"/>
                </a:lnTo>
                <a:lnTo>
                  <a:pt x="569" y="395"/>
                </a:lnTo>
                <a:lnTo>
                  <a:pt x="554" y="395"/>
                </a:lnTo>
                <a:lnTo>
                  <a:pt x="538" y="387"/>
                </a:lnTo>
                <a:lnTo>
                  <a:pt x="531" y="387"/>
                </a:lnTo>
                <a:lnTo>
                  <a:pt x="517" y="387"/>
                </a:lnTo>
                <a:lnTo>
                  <a:pt x="502" y="387"/>
                </a:lnTo>
                <a:lnTo>
                  <a:pt x="486" y="387"/>
                </a:lnTo>
                <a:lnTo>
                  <a:pt x="465" y="387"/>
                </a:lnTo>
                <a:lnTo>
                  <a:pt x="457" y="387"/>
                </a:lnTo>
                <a:lnTo>
                  <a:pt x="448" y="387"/>
                </a:lnTo>
                <a:lnTo>
                  <a:pt x="434" y="387"/>
                </a:lnTo>
                <a:lnTo>
                  <a:pt x="420" y="395"/>
                </a:lnTo>
                <a:lnTo>
                  <a:pt x="413" y="395"/>
                </a:lnTo>
                <a:lnTo>
                  <a:pt x="396" y="395"/>
                </a:lnTo>
                <a:lnTo>
                  <a:pt x="382" y="406"/>
                </a:lnTo>
                <a:lnTo>
                  <a:pt x="368" y="406"/>
                </a:lnTo>
                <a:lnTo>
                  <a:pt x="344" y="406"/>
                </a:lnTo>
                <a:lnTo>
                  <a:pt x="330" y="414"/>
                </a:lnTo>
                <a:lnTo>
                  <a:pt x="314" y="414"/>
                </a:lnTo>
                <a:lnTo>
                  <a:pt x="292" y="423"/>
                </a:lnTo>
                <a:lnTo>
                  <a:pt x="278" y="431"/>
                </a:lnTo>
                <a:lnTo>
                  <a:pt x="262" y="431"/>
                </a:lnTo>
                <a:lnTo>
                  <a:pt x="240" y="440"/>
                </a:lnTo>
                <a:lnTo>
                  <a:pt x="224" y="440"/>
                </a:lnTo>
                <a:lnTo>
                  <a:pt x="203" y="448"/>
                </a:lnTo>
                <a:lnTo>
                  <a:pt x="186" y="459"/>
                </a:lnTo>
                <a:lnTo>
                  <a:pt x="172" y="467"/>
                </a:lnTo>
                <a:lnTo>
                  <a:pt x="150" y="476"/>
                </a:lnTo>
                <a:lnTo>
                  <a:pt x="134" y="484"/>
                </a:lnTo>
                <a:lnTo>
                  <a:pt x="120" y="492"/>
                </a:lnTo>
                <a:lnTo>
                  <a:pt x="106" y="501"/>
                </a:lnTo>
                <a:lnTo>
                  <a:pt x="89" y="511"/>
                </a:lnTo>
                <a:lnTo>
                  <a:pt x="75" y="528"/>
                </a:lnTo>
                <a:lnTo>
                  <a:pt x="61" y="537"/>
                </a:lnTo>
                <a:lnTo>
                  <a:pt x="52" y="545"/>
                </a:lnTo>
                <a:lnTo>
                  <a:pt x="37" y="564"/>
                </a:lnTo>
                <a:lnTo>
                  <a:pt x="30" y="581"/>
                </a:lnTo>
                <a:lnTo>
                  <a:pt x="16" y="590"/>
                </a:lnTo>
                <a:lnTo>
                  <a:pt x="7" y="607"/>
                </a:lnTo>
                <a:lnTo>
                  <a:pt x="0" y="626"/>
                </a:lnTo>
                <a:lnTo>
                  <a:pt x="0" y="643"/>
                </a:lnTo>
                <a:lnTo>
                  <a:pt x="7" y="670"/>
                </a:lnTo>
                <a:lnTo>
                  <a:pt x="7" y="704"/>
                </a:lnTo>
                <a:lnTo>
                  <a:pt x="16" y="731"/>
                </a:lnTo>
                <a:lnTo>
                  <a:pt x="23" y="765"/>
                </a:lnTo>
                <a:lnTo>
                  <a:pt x="30" y="793"/>
                </a:lnTo>
                <a:lnTo>
                  <a:pt x="45" y="810"/>
                </a:lnTo>
                <a:lnTo>
                  <a:pt x="61" y="829"/>
                </a:lnTo>
                <a:lnTo>
                  <a:pt x="68" y="829"/>
                </a:lnTo>
                <a:lnTo>
                  <a:pt x="75" y="829"/>
                </a:lnTo>
                <a:lnTo>
                  <a:pt x="82" y="818"/>
                </a:lnTo>
                <a:lnTo>
                  <a:pt x="89" y="810"/>
                </a:lnTo>
                <a:lnTo>
                  <a:pt x="97" y="793"/>
                </a:lnTo>
                <a:lnTo>
                  <a:pt x="106" y="784"/>
                </a:lnTo>
                <a:lnTo>
                  <a:pt x="120" y="776"/>
                </a:lnTo>
                <a:lnTo>
                  <a:pt x="142" y="776"/>
                </a:lnTo>
                <a:lnTo>
                  <a:pt x="158" y="765"/>
                </a:lnTo>
                <a:lnTo>
                  <a:pt x="172" y="757"/>
                </a:lnTo>
                <a:lnTo>
                  <a:pt x="195" y="757"/>
                </a:lnTo>
                <a:lnTo>
                  <a:pt x="217" y="748"/>
                </a:lnTo>
                <a:lnTo>
                  <a:pt x="240" y="748"/>
                </a:lnTo>
                <a:lnTo>
                  <a:pt x="262" y="740"/>
                </a:lnTo>
                <a:lnTo>
                  <a:pt x="285" y="740"/>
                </a:lnTo>
                <a:lnTo>
                  <a:pt x="307" y="740"/>
                </a:lnTo>
                <a:lnTo>
                  <a:pt x="330" y="740"/>
                </a:lnTo>
                <a:lnTo>
                  <a:pt x="352" y="740"/>
                </a:lnTo>
                <a:lnTo>
                  <a:pt x="382" y="740"/>
                </a:lnTo>
                <a:lnTo>
                  <a:pt x="413" y="740"/>
                </a:lnTo>
                <a:lnTo>
                  <a:pt x="434" y="748"/>
                </a:lnTo>
                <a:lnTo>
                  <a:pt x="465" y="757"/>
                </a:lnTo>
                <a:lnTo>
                  <a:pt x="493" y="765"/>
                </a:lnTo>
                <a:lnTo>
                  <a:pt x="524" y="776"/>
                </a:lnTo>
                <a:lnTo>
                  <a:pt x="554" y="793"/>
                </a:lnTo>
                <a:lnTo>
                  <a:pt x="583" y="810"/>
                </a:lnTo>
                <a:lnTo>
                  <a:pt x="614" y="829"/>
                </a:lnTo>
                <a:lnTo>
                  <a:pt x="644" y="846"/>
                </a:lnTo>
                <a:lnTo>
                  <a:pt x="673" y="871"/>
                </a:lnTo>
                <a:lnTo>
                  <a:pt x="703" y="899"/>
                </a:lnTo>
                <a:lnTo>
                  <a:pt x="741" y="935"/>
                </a:lnTo>
                <a:lnTo>
                  <a:pt x="772" y="968"/>
                </a:lnTo>
                <a:lnTo>
                  <a:pt x="800" y="1004"/>
                </a:lnTo>
                <a:lnTo>
                  <a:pt x="838" y="1040"/>
                </a:lnTo>
                <a:lnTo>
                  <a:pt x="876" y="1091"/>
                </a:lnTo>
                <a:lnTo>
                  <a:pt x="906" y="1136"/>
                </a:lnTo>
                <a:lnTo>
                  <a:pt x="942" y="1188"/>
                </a:lnTo>
                <a:lnTo>
                  <a:pt x="980" y="1250"/>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7" name="Freeform 157">
            <a:extLst>
              <a:ext uri="{FF2B5EF4-FFF2-40B4-BE49-F238E27FC236}">
                <a16:creationId xmlns:a16="http://schemas.microsoft.com/office/drawing/2014/main" id="{78CD1B58-0294-E947-8B3C-EC95DA18DBBF}"/>
              </a:ext>
            </a:extLst>
          </p:cNvPr>
          <p:cNvSpPr>
            <a:spLocks/>
          </p:cNvSpPr>
          <p:nvPr/>
        </p:nvSpPr>
        <p:spPr bwMode="auto">
          <a:xfrm>
            <a:off x="6508750" y="4714875"/>
            <a:ext cx="1246188" cy="1666875"/>
          </a:xfrm>
          <a:custGeom>
            <a:avLst/>
            <a:gdLst>
              <a:gd name="T0" fmla="*/ 29 w 785"/>
              <a:gd name="T1" fmla="*/ 81 h 1050"/>
              <a:gd name="T2" fmla="*/ 74 w 785"/>
              <a:gd name="T3" fmla="*/ 106 h 1050"/>
              <a:gd name="T4" fmla="*/ 119 w 785"/>
              <a:gd name="T5" fmla="*/ 142 h 1050"/>
              <a:gd name="T6" fmla="*/ 156 w 785"/>
              <a:gd name="T7" fmla="*/ 186 h 1050"/>
              <a:gd name="T8" fmla="*/ 187 w 785"/>
              <a:gd name="T9" fmla="*/ 248 h 1050"/>
              <a:gd name="T10" fmla="*/ 201 w 785"/>
              <a:gd name="T11" fmla="*/ 301 h 1050"/>
              <a:gd name="T12" fmla="*/ 217 w 785"/>
              <a:gd name="T13" fmla="*/ 387 h 1050"/>
              <a:gd name="T14" fmla="*/ 225 w 785"/>
              <a:gd name="T15" fmla="*/ 504 h 1050"/>
              <a:gd name="T16" fmla="*/ 246 w 785"/>
              <a:gd name="T17" fmla="*/ 618 h 1050"/>
              <a:gd name="T18" fmla="*/ 291 w 785"/>
              <a:gd name="T19" fmla="*/ 732 h 1050"/>
              <a:gd name="T20" fmla="*/ 359 w 785"/>
              <a:gd name="T21" fmla="*/ 811 h 1050"/>
              <a:gd name="T22" fmla="*/ 419 w 785"/>
              <a:gd name="T23" fmla="*/ 846 h 1050"/>
              <a:gd name="T24" fmla="*/ 471 w 785"/>
              <a:gd name="T25" fmla="*/ 863 h 1050"/>
              <a:gd name="T26" fmla="*/ 523 w 785"/>
              <a:gd name="T27" fmla="*/ 863 h 1050"/>
              <a:gd name="T28" fmla="*/ 560 w 785"/>
              <a:gd name="T29" fmla="*/ 855 h 1050"/>
              <a:gd name="T30" fmla="*/ 591 w 785"/>
              <a:gd name="T31" fmla="*/ 855 h 1050"/>
              <a:gd name="T32" fmla="*/ 621 w 785"/>
              <a:gd name="T33" fmla="*/ 846 h 1050"/>
              <a:gd name="T34" fmla="*/ 643 w 785"/>
              <a:gd name="T35" fmla="*/ 855 h 1050"/>
              <a:gd name="T36" fmla="*/ 681 w 785"/>
              <a:gd name="T37" fmla="*/ 874 h 1050"/>
              <a:gd name="T38" fmla="*/ 711 w 785"/>
              <a:gd name="T39" fmla="*/ 908 h 1050"/>
              <a:gd name="T40" fmla="*/ 756 w 785"/>
              <a:gd name="T41" fmla="*/ 980 h 1050"/>
              <a:gd name="T42" fmla="*/ 763 w 785"/>
              <a:gd name="T43" fmla="*/ 1005 h 1050"/>
              <a:gd name="T44" fmla="*/ 726 w 785"/>
              <a:gd name="T45" fmla="*/ 916 h 1050"/>
              <a:gd name="T46" fmla="*/ 695 w 785"/>
              <a:gd name="T47" fmla="*/ 855 h 1050"/>
              <a:gd name="T48" fmla="*/ 673 w 785"/>
              <a:gd name="T49" fmla="*/ 830 h 1050"/>
              <a:gd name="T50" fmla="*/ 629 w 785"/>
              <a:gd name="T51" fmla="*/ 821 h 1050"/>
              <a:gd name="T52" fmla="*/ 568 w 785"/>
              <a:gd name="T53" fmla="*/ 830 h 1050"/>
              <a:gd name="T54" fmla="*/ 515 w 785"/>
              <a:gd name="T55" fmla="*/ 821 h 1050"/>
              <a:gd name="T56" fmla="*/ 471 w 785"/>
              <a:gd name="T57" fmla="*/ 811 h 1050"/>
              <a:gd name="T58" fmla="*/ 426 w 785"/>
              <a:gd name="T59" fmla="*/ 802 h 1050"/>
              <a:gd name="T60" fmla="*/ 397 w 785"/>
              <a:gd name="T61" fmla="*/ 768 h 1050"/>
              <a:gd name="T62" fmla="*/ 366 w 785"/>
              <a:gd name="T63" fmla="*/ 715 h 1050"/>
              <a:gd name="T64" fmla="*/ 343 w 785"/>
              <a:gd name="T65" fmla="*/ 591 h 1050"/>
              <a:gd name="T66" fmla="*/ 343 w 785"/>
              <a:gd name="T67" fmla="*/ 459 h 1050"/>
              <a:gd name="T68" fmla="*/ 336 w 785"/>
              <a:gd name="T69" fmla="*/ 345 h 1050"/>
              <a:gd name="T70" fmla="*/ 322 w 785"/>
              <a:gd name="T71" fmla="*/ 239 h 1050"/>
              <a:gd name="T72" fmla="*/ 284 w 785"/>
              <a:gd name="T73" fmla="*/ 134 h 1050"/>
              <a:gd name="T74" fmla="*/ 225 w 785"/>
              <a:gd name="T75" fmla="*/ 53 h 1050"/>
              <a:gd name="T76" fmla="*/ 194 w 785"/>
              <a:gd name="T77" fmla="*/ 19 h 1050"/>
              <a:gd name="T78" fmla="*/ 187 w 785"/>
              <a:gd name="T79" fmla="*/ 0 h 1050"/>
              <a:gd name="T80" fmla="*/ 180 w 785"/>
              <a:gd name="T81" fmla="*/ 9 h 1050"/>
              <a:gd name="T82" fmla="*/ 149 w 785"/>
              <a:gd name="T83" fmla="*/ 19 h 1050"/>
              <a:gd name="T84" fmla="*/ 112 w 785"/>
              <a:gd name="T85" fmla="*/ 19 h 1050"/>
              <a:gd name="T86" fmla="*/ 90 w 785"/>
              <a:gd name="T87" fmla="*/ 28 h 1050"/>
              <a:gd name="T88" fmla="*/ 67 w 785"/>
              <a:gd name="T89" fmla="*/ 36 h 1050"/>
              <a:gd name="T90" fmla="*/ 38 w 785"/>
              <a:gd name="T91" fmla="*/ 53 h 1050"/>
              <a:gd name="T92" fmla="*/ 15 w 785"/>
              <a:gd name="T93" fmla="*/ 72 h 1050"/>
              <a:gd name="T94" fmla="*/ 0 w 785"/>
              <a:gd name="T95" fmla="*/ 81 h 1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5"/>
              <a:gd name="T145" fmla="*/ 0 h 1050"/>
              <a:gd name="T146" fmla="*/ 785 w 785"/>
              <a:gd name="T147" fmla="*/ 1050 h 10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5" h="1050">
                <a:moveTo>
                  <a:pt x="0" y="81"/>
                </a:moveTo>
                <a:lnTo>
                  <a:pt x="15" y="81"/>
                </a:lnTo>
                <a:lnTo>
                  <a:pt x="29" y="81"/>
                </a:lnTo>
                <a:lnTo>
                  <a:pt x="45" y="89"/>
                </a:lnTo>
                <a:lnTo>
                  <a:pt x="59" y="98"/>
                </a:lnTo>
                <a:lnTo>
                  <a:pt x="74" y="106"/>
                </a:lnTo>
                <a:lnTo>
                  <a:pt x="90" y="115"/>
                </a:lnTo>
                <a:lnTo>
                  <a:pt x="104" y="134"/>
                </a:lnTo>
                <a:lnTo>
                  <a:pt x="119" y="142"/>
                </a:lnTo>
                <a:lnTo>
                  <a:pt x="135" y="159"/>
                </a:lnTo>
                <a:lnTo>
                  <a:pt x="142" y="178"/>
                </a:lnTo>
                <a:lnTo>
                  <a:pt x="156" y="186"/>
                </a:lnTo>
                <a:lnTo>
                  <a:pt x="173" y="203"/>
                </a:lnTo>
                <a:lnTo>
                  <a:pt x="180" y="231"/>
                </a:lnTo>
                <a:lnTo>
                  <a:pt x="187" y="248"/>
                </a:lnTo>
                <a:lnTo>
                  <a:pt x="194" y="265"/>
                </a:lnTo>
                <a:lnTo>
                  <a:pt x="201" y="282"/>
                </a:lnTo>
                <a:lnTo>
                  <a:pt x="201" y="301"/>
                </a:lnTo>
                <a:lnTo>
                  <a:pt x="208" y="326"/>
                </a:lnTo>
                <a:lnTo>
                  <a:pt x="208" y="362"/>
                </a:lnTo>
                <a:lnTo>
                  <a:pt x="217" y="387"/>
                </a:lnTo>
                <a:lnTo>
                  <a:pt x="217" y="423"/>
                </a:lnTo>
                <a:lnTo>
                  <a:pt x="217" y="459"/>
                </a:lnTo>
                <a:lnTo>
                  <a:pt x="225" y="504"/>
                </a:lnTo>
                <a:lnTo>
                  <a:pt x="232" y="538"/>
                </a:lnTo>
                <a:lnTo>
                  <a:pt x="239" y="582"/>
                </a:lnTo>
                <a:lnTo>
                  <a:pt x="246" y="618"/>
                </a:lnTo>
                <a:lnTo>
                  <a:pt x="262" y="652"/>
                </a:lnTo>
                <a:lnTo>
                  <a:pt x="277" y="696"/>
                </a:lnTo>
                <a:lnTo>
                  <a:pt x="291" y="732"/>
                </a:lnTo>
                <a:lnTo>
                  <a:pt x="307" y="758"/>
                </a:lnTo>
                <a:lnTo>
                  <a:pt x="336" y="785"/>
                </a:lnTo>
                <a:lnTo>
                  <a:pt x="359" y="811"/>
                </a:lnTo>
                <a:lnTo>
                  <a:pt x="381" y="830"/>
                </a:lnTo>
                <a:lnTo>
                  <a:pt x="404" y="838"/>
                </a:lnTo>
                <a:lnTo>
                  <a:pt x="419" y="846"/>
                </a:lnTo>
                <a:lnTo>
                  <a:pt x="442" y="855"/>
                </a:lnTo>
                <a:lnTo>
                  <a:pt x="456" y="855"/>
                </a:lnTo>
                <a:lnTo>
                  <a:pt x="471" y="863"/>
                </a:lnTo>
                <a:lnTo>
                  <a:pt x="494" y="863"/>
                </a:lnTo>
                <a:lnTo>
                  <a:pt x="508" y="863"/>
                </a:lnTo>
                <a:lnTo>
                  <a:pt x="523" y="863"/>
                </a:lnTo>
                <a:lnTo>
                  <a:pt x="539" y="863"/>
                </a:lnTo>
                <a:lnTo>
                  <a:pt x="546" y="863"/>
                </a:lnTo>
                <a:lnTo>
                  <a:pt x="560" y="855"/>
                </a:lnTo>
                <a:lnTo>
                  <a:pt x="577" y="855"/>
                </a:lnTo>
                <a:lnTo>
                  <a:pt x="584" y="855"/>
                </a:lnTo>
                <a:lnTo>
                  <a:pt x="591" y="855"/>
                </a:lnTo>
                <a:lnTo>
                  <a:pt x="605" y="846"/>
                </a:lnTo>
                <a:lnTo>
                  <a:pt x="612" y="846"/>
                </a:lnTo>
                <a:lnTo>
                  <a:pt x="621" y="846"/>
                </a:lnTo>
                <a:lnTo>
                  <a:pt x="629" y="846"/>
                </a:lnTo>
                <a:lnTo>
                  <a:pt x="636" y="846"/>
                </a:lnTo>
                <a:lnTo>
                  <a:pt x="643" y="855"/>
                </a:lnTo>
                <a:lnTo>
                  <a:pt x="657" y="855"/>
                </a:lnTo>
                <a:lnTo>
                  <a:pt x="666" y="863"/>
                </a:lnTo>
                <a:lnTo>
                  <a:pt x="681" y="874"/>
                </a:lnTo>
                <a:lnTo>
                  <a:pt x="688" y="882"/>
                </a:lnTo>
                <a:lnTo>
                  <a:pt x="702" y="891"/>
                </a:lnTo>
                <a:lnTo>
                  <a:pt x="711" y="908"/>
                </a:lnTo>
                <a:lnTo>
                  <a:pt x="726" y="935"/>
                </a:lnTo>
                <a:lnTo>
                  <a:pt x="740" y="952"/>
                </a:lnTo>
                <a:lnTo>
                  <a:pt x="756" y="980"/>
                </a:lnTo>
                <a:lnTo>
                  <a:pt x="770" y="1014"/>
                </a:lnTo>
                <a:lnTo>
                  <a:pt x="785" y="1050"/>
                </a:lnTo>
                <a:lnTo>
                  <a:pt x="763" y="1005"/>
                </a:lnTo>
                <a:lnTo>
                  <a:pt x="747" y="969"/>
                </a:lnTo>
                <a:lnTo>
                  <a:pt x="740" y="944"/>
                </a:lnTo>
                <a:lnTo>
                  <a:pt x="726" y="916"/>
                </a:lnTo>
                <a:lnTo>
                  <a:pt x="718" y="891"/>
                </a:lnTo>
                <a:lnTo>
                  <a:pt x="711" y="874"/>
                </a:lnTo>
                <a:lnTo>
                  <a:pt x="695" y="855"/>
                </a:lnTo>
                <a:lnTo>
                  <a:pt x="688" y="846"/>
                </a:lnTo>
                <a:lnTo>
                  <a:pt x="681" y="838"/>
                </a:lnTo>
                <a:lnTo>
                  <a:pt x="673" y="830"/>
                </a:lnTo>
                <a:lnTo>
                  <a:pt x="657" y="830"/>
                </a:lnTo>
                <a:lnTo>
                  <a:pt x="643" y="821"/>
                </a:lnTo>
                <a:lnTo>
                  <a:pt x="629" y="821"/>
                </a:lnTo>
                <a:lnTo>
                  <a:pt x="612" y="821"/>
                </a:lnTo>
                <a:lnTo>
                  <a:pt x="591" y="821"/>
                </a:lnTo>
                <a:lnTo>
                  <a:pt x="568" y="830"/>
                </a:lnTo>
                <a:lnTo>
                  <a:pt x="546" y="821"/>
                </a:lnTo>
                <a:lnTo>
                  <a:pt x="532" y="821"/>
                </a:lnTo>
                <a:lnTo>
                  <a:pt x="515" y="821"/>
                </a:lnTo>
                <a:lnTo>
                  <a:pt x="494" y="821"/>
                </a:lnTo>
                <a:lnTo>
                  <a:pt x="478" y="821"/>
                </a:lnTo>
                <a:lnTo>
                  <a:pt x="471" y="811"/>
                </a:lnTo>
                <a:lnTo>
                  <a:pt x="456" y="811"/>
                </a:lnTo>
                <a:lnTo>
                  <a:pt x="442" y="802"/>
                </a:lnTo>
                <a:lnTo>
                  <a:pt x="426" y="802"/>
                </a:lnTo>
                <a:lnTo>
                  <a:pt x="419" y="794"/>
                </a:lnTo>
                <a:lnTo>
                  <a:pt x="404" y="785"/>
                </a:lnTo>
                <a:lnTo>
                  <a:pt x="397" y="768"/>
                </a:lnTo>
                <a:lnTo>
                  <a:pt x="381" y="758"/>
                </a:lnTo>
                <a:lnTo>
                  <a:pt x="374" y="732"/>
                </a:lnTo>
                <a:lnTo>
                  <a:pt x="366" y="715"/>
                </a:lnTo>
                <a:lnTo>
                  <a:pt x="352" y="688"/>
                </a:lnTo>
                <a:lnTo>
                  <a:pt x="352" y="635"/>
                </a:lnTo>
                <a:lnTo>
                  <a:pt x="343" y="591"/>
                </a:lnTo>
                <a:lnTo>
                  <a:pt x="343" y="546"/>
                </a:lnTo>
                <a:lnTo>
                  <a:pt x="343" y="504"/>
                </a:lnTo>
                <a:lnTo>
                  <a:pt x="343" y="459"/>
                </a:lnTo>
                <a:lnTo>
                  <a:pt x="343" y="423"/>
                </a:lnTo>
                <a:lnTo>
                  <a:pt x="336" y="379"/>
                </a:lnTo>
                <a:lnTo>
                  <a:pt x="336" y="345"/>
                </a:lnTo>
                <a:lnTo>
                  <a:pt x="336" y="309"/>
                </a:lnTo>
                <a:lnTo>
                  <a:pt x="329" y="273"/>
                </a:lnTo>
                <a:lnTo>
                  <a:pt x="322" y="239"/>
                </a:lnTo>
                <a:lnTo>
                  <a:pt x="314" y="203"/>
                </a:lnTo>
                <a:lnTo>
                  <a:pt x="298" y="167"/>
                </a:lnTo>
                <a:lnTo>
                  <a:pt x="284" y="134"/>
                </a:lnTo>
                <a:lnTo>
                  <a:pt x="262" y="106"/>
                </a:lnTo>
                <a:lnTo>
                  <a:pt x="239" y="81"/>
                </a:lnTo>
                <a:lnTo>
                  <a:pt x="225" y="53"/>
                </a:lnTo>
                <a:lnTo>
                  <a:pt x="208" y="36"/>
                </a:lnTo>
                <a:lnTo>
                  <a:pt x="201" y="28"/>
                </a:lnTo>
                <a:lnTo>
                  <a:pt x="194" y="19"/>
                </a:lnTo>
                <a:lnTo>
                  <a:pt x="187" y="9"/>
                </a:lnTo>
                <a:lnTo>
                  <a:pt x="187" y="0"/>
                </a:lnTo>
                <a:lnTo>
                  <a:pt x="180" y="0"/>
                </a:lnTo>
                <a:lnTo>
                  <a:pt x="180" y="9"/>
                </a:lnTo>
                <a:lnTo>
                  <a:pt x="173" y="9"/>
                </a:lnTo>
                <a:lnTo>
                  <a:pt x="164" y="19"/>
                </a:lnTo>
                <a:lnTo>
                  <a:pt x="149" y="19"/>
                </a:lnTo>
                <a:lnTo>
                  <a:pt x="135" y="19"/>
                </a:lnTo>
                <a:lnTo>
                  <a:pt x="112" y="19"/>
                </a:lnTo>
                <a:lnTo>
                  <a:pt x="104" y="19"/>
                </a:lnTo>
                <a:lnTo>
                  <a:pt x="97" y="28"/>
                </a:lnTo>
                <a:lnTo>
                  <a:pt x="90" y="28"/>
                </a:lnTo>
                <a:lnTo>
                  <a:pt x="83" y="28"/>
                </a:lnTo>
                <a:lnTo>
                  <a:pt x="74" y="36"/>
                </a:lnTo>
                <a:lnTo>
                  <a:pt x="67" y="36"/>
                </a:lnTo>
                <a:lnTo>
                  <a:pt x="59" y="45"/>
                </a:lnTo>
                <a:lnTo>
                  <a:pt x="52" y="53"/>
                </a:lnTo>
                <a:lnTo>
                  <a:pt x="38" y="53"/>
                </a:lnTo>
                <a:lnTo>
                  <a:pt x="29" y="62"/>
                </a:lnTo>
                <a:lnTo>
                  <a:pt x="22" y="62"/>
                </a:lnTo>
                <a:lnTo>
                  <a:pt x="15" y="72"/>
                </a:lnTo>
                <a:lnTo>
                  <a:pt x="7" y="72"/>
                </a:lnTo>
                <a:lnTo>
                  <a:pt x="0" y="81"/>
                </a:lnTo>
                <a:close/>
              </a:path>
            </a:pathLst>
          </a:custGeom>
          <a:solidFill>
            <a:srgbClr val="CC66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8" name="Freeform 158">
            <a:extLst>
              <a:ext uri="{FF2B5EF4-FFF2-40B4-BE49-F238E27FC236}">
                <a16:creationId xmlns:a16="http://schemas.microsoft.com/office/drawing/2014/main" id="{CD3103AB-B9FB-8047-8D96-BCCCAAB98A43}"/>
              </a:ext>
            </a:extLst>
          </p:cNvPr>
          <p:cNvSpPr>
            <a:spLocks/>
          </p:cNvSpPr>
          <p:nvPr/>
        </p:nvSpPr>
        <p:spPr bwMode="auto">
          <a:xfrm>
            <a:off x="2801938" y="44450"/>
            <a:ext cx="4122737" cy="3538538"/>
          </a:xfrm>
          <a:custGeom>
            <a:avLst/>
            <a:gdLst>
              <a:gd name="T0" fmla="*/ 1107 w 2597"/>
              <a:gd name="T1" fmla="*/ 1753 h 2229"/>
              <a:gd name="T2" fmla="*/ 1804 w 2597"/>
              <a:gd name="T3" fmla="*/ 1736 h 2229"/>
              <a:gd name="T4" fmla="*/ 2012 w 2597"/>
              <a:gd name="T5" fmla="*/ 1648 h 2229"/>
              <a:gd name="T6" fmla="*/ 2184 w 2597"/>
              <a:gd name="T7" fmla="*/ 1656 h 2229"/>
              <a:gd name="T8" fmla="*/ 2305 w 2597"/>
              <a:gd name="T9" fmla="*/ 1806 h 2229"/>
              <a:gd name="T10" fmla="*/ 2380 w 2597"/>
              <a:gd name="T11" fmla="*/ 2026 h 2229"/>
              <a:gd name="T12" fmla="*/ 2439 w 2597"/>
              <a:gd name="T13" fmla="*/ 2043 h 2229"/>
              <a:gd name="T14" fmla="*/ 2373 w 2597"/>
              <a:gd name="T15" fmla="*/ 1656 h 2229"/>
              <a:gd name="T16" fmla="*/ 2312 w 2597"/>
              <a:gd name="T17" fmla="*/ 1550 h 2229"/>
              <a:gd name="T18" fmla="*/ 2491 w 2597"/>
              <a:gd name="T19" fmla="*/ 1542 h 2229"/>
              <a:gd name="T20" fmla="*/ 2477 w 2597"/>
              <a:gd name="T21" fmla="*/ 1497 h 2229"/>
              <a:gd name="T22" fmla="*/ 2222 w 2597"/>
              <a:gd name="T23" fmla="*/ 1514 h 2229"/>
              <a:gd name="T24" fmla="*/ 2319 w 2597"/>
              <a:gd name="T25" fmla="*/ 1461 h 2229"/>
              <a:gd name="T26" fmla="*/ 2409 w 2597"/>
              <a:gd name="T27" fmla="*/ 1461 h 2229"/>
              <a:gd name="T28" fmla="*/ 2274 w 2597"/>
              <a:gd name="T29" fmla="*/ 1453 h 2229"/>
              <a:gd name="T30" fmla="*/ 2066 w 2597"/>
              <a:gd name="T31" fmla="*/ 1313 h 2229"/>
              <a:gd name="T32" fmla="*/ 2184 w 2597"/>
              <a:gd name="T33" fmla="*/ 1375 h 2229"/>
              <a:gd name="T34" fmla="*/ 2035 w 2597"/>
              <a:gd name="T35" fmla="*/ 1224 h 2229"/>
              <a:gd name="T36" fmla="*/ 1908 w 2597"/>
              <a:gd name="T37" fmla="*/ 1136 h 2229"/>
              <a:gd name="T38" fmla="*/ 1662 w 2597"/>
              <a:gd name="T39" fmla="*/ 1057 h 2229"/>
              <a:gd name="T40" fmla="*/ 1653 w 2597"/>
              <a:gd name="T41" fmla="*/ 977 h 2229"/>
              <a:gd name="T42" fmla="*/ 1759 w 2597"/>
              <a:gd name="T43" fmla="*/ 1110 h 2229"/>
              <a:gd name="T44" fmla="*/ 1811 w 2597"/>
              <a:gd name="T45" fmla="*/ 977 h 2229"/>
              <a:gd name="T46" fmla="*/ 2156 w 2597"/>
              <a:gd name="T47" fmla="*/ 890 h 2229"/>
              <a:gd name="T48" fmla="*/ 2245 w 2597"/>
              <a:gd name="T49" fmla="*/ 1091 h 2229"/>
              <a:gd name="T50" fmla="*/ 2380 w 2597"/>
              <a:gd name="T51" fmla="*/ 1091 h 2229"/>
              <a:gd name="T52" fmla="*/ 2380 w 2597"/>
              <a:gd name="T53" fmla="*/ 1074 h 2229"/>
              <a:gd name="T54" fmla="*/ 2350 w 2597"/>
              <a:gd name="T55" fmla="*/ 1057 h 2229"/>
              <a:gd name="T56" fmla="*/ 2215 w 2597"/>
              <a:gd name="T57" fmla="*/ 871 h 2229"/>
              <a:gd name="T58" fmla="*/ 1939 w 2597"/>
              <a:gd name="T59" fmla="*/ 899 h 2229"/>
              <a:gd name="T60" fmla="*/ 1788 w 2597"/>
              <a:gd name="T61" fmla="*/ 581 h 2229"/>
              <a:gd name="T62" fmla="*/ 2080 w 2597"/>
              <a:gd name="T63" fmla="*/ 598 h 2229"/>
              <a:gd name="T64" fmla="*/ 2118 w 2597"/>
              <a:gd name="T65" fmla="*/ 545 h 2229"/>
              <a:gd name="T66" fmla="*/ 2319 w 2597"/>
              <a:gd name="T67" fmla="*/ 395 h 2229"/>
              <a:gd name="T68" fmla="*/ 2253 w 2597"/>
              <a:gd name="T69" fmla="*/ 406 h 2229"/>
              <a:gd name="T70" fmla="*/ 2477 w 2597"/>
              <a:gd name="T71" fmla="*/ 334 h 2229"/>
              <a:gd name="T72" fmla="*/ 2290 w 2597"/>
              <a:gd name="T73" fmla="*/ 342 h 2229"/>
              <a:gd name="T74" fmla="*/ 2394 w 2597"/>
              <a:gd name="T75" fmla="*/ 281 h 2229"/>
              <a:gd name="T76" fmla="*/ 2229 w 2597"/>
              <a:gd name="T77" fmla="*/ 334 h 2229"/>
              <a:gd name="T78" fmla="*/ 1922 w 2597"/>
              <a:gd name="T79" fmla="*/ 448 h 2229"/>
              <a:gd name="T80" fmla="*/ 1721 w 2597"/>
              <a:gd name="T81" fmla="*/ 175 h 2229"/>
              <a:gd name="T82" fmla="*/ 1773 w 2597"/>
              <a:gd name="T83" fmla="*/ 167 h 2229"/>
              <a:gd name="T84" fmla="*/ 1707 w 2597"/>
              <a:gd name="T85" fmla="*/ 122 h 2229"/>
              <a:gd name="T86" fmla="*/ 1646 w 2597"/>
              <a:gd name="T87" fmla="*/ 52 h 2229"/>
              <a:gd name="T88" fmla="*/ 2012 w 2597"/>
              <a:gd name="T89" fmla="*/ 114 h 2229"/>
              <a:gd name="T90" fmla="*/ 1915 w 2597"/>
              <a:gd name="T91" fmla="*/ 69 h 2229"/>
              <a:gd name="T92" fmla="*/ 1624 w 2597"/>
              <a:gd name="T93" fmla="*/ 0 h 2229"/>
              <a:gd name="T94" fmla="*/ 1384 w 2597"/>
              <a:gd name="T95" fmla="*/ 25 h 2229"/>
              <a:gd name="T96" fmla="*/ 1190 w 2597"/>
              <a:gd name="T97" fmla="*/ 203 h 2229"/>
              <a:gd name="T98" fmla="*/ 1228 w 2597"/>
              <a:gd name="T99" fmla="*/ 44 h 2229"/>
              <a:gd name="T100" fmla="*/ 1131 w 2597"/>
              <a:gd name="T101" fmla="*/ 184 h 2229"/>
              <a:gd name="T102" fmla="*/ 1041 w 2597"/>
              <a:gd name="T103" fmla="*/ 281 h 2229"/>
              <a:gd name="T104" fmla="*/ 980 w 2597"/>
              <a:gd name="T105" fmla="*/ 272 h 2229"/>
              <a:gd name="T106" fmla="*/ 1077 w 2597"/>
              <a:gd name="T107" fmla="*/ 52 h 2229"/>
              <a:gd name="T108" fmla="*/ 966 w 2597"/>
              <a:gd name="T109" fmla="*/ 308 h 2229"/>
              <a:gd name="T110" fmla="*/ 772 w 2597"/>
              <a:gd name="T111" fmla="*/ 440 h 2229"/>
              <a:gd name="T112" fmla="*/ 614 w 2597"/>
              <a:gd name="T113" fmla="*/ 414 h 2229"/>
              <a:gd name="T114" fmla="*/ 404 w 2597"/>
              <a:gd name="T115" fmla="*/ 395 h 2229"/>
              <a:gd name="T116" fmla="*/ 120 w 2597"/>
              <a:gd name="T117" fmla="*/ 492 h 2229"/>
              <a:gd name="T118" fmla="*/ 45 w 2597"/>
              <a:gd name="T119" fmla="*/ 810 h 2229"/>
              <a:gd name="T120" fmla="*/ 255 w 2597"/>
              <a:gd name="T121" fmla="*/ 740 h 2229"/>
              <a:gd name="T122" fmla="*/ 741 w 2597"/>
              <a:gd name="T123" fmla="*/ 924 h 2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97"/>
              <a:gd name="T187" fmla="*/ 0 h 2229"/>
              <a:gd name="T188" fmla="*/ 2597 w 2597"/>
              <a:gd name="T189" fmla="*/ 2229 h 2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97" h="2229">
                <a:moveTo>
                  <a:pt x="973" y="1241"/>
                </a:moveTo>
                <a:lnTo>
                  <a:pt x="996" y="1286"/>
                </a:lnTo>
                <a:lnTo>
                  <a:pt x="1010" y="1322"/>
                </a:lnTo>
                <a:lnTo>
                  <a:pt x="1025" y="1366"/>
                </a:lnTo>
                <a:lnTo>
                  <a:pt x="1041" y="1400"/>
                </a:lnTo>
                <a:lnTo>
                  <a:pt x="1055" y="1444"/>
                </a:lnTo>
                <a:lnTo>
                  <a:pt x="1062" y="1480"/>
                </a:lnTo>
                <a:lnTo>
                  <a:pt x="1070" y="1525"/>
                </a:lnTo>
                <a:lnTo>
                  <a:pt x="1077" y="1559"/>
                </a:lnTo>
                <a:lnTo>
                  <a:pt x="1086" y="1595"/>
                </a:lnTo>
                <a:lnTo>
                  <a:pt x="1093" y="1631"/>
                </a:lnTo>
                <a:lnTo>
                  <a:pt x="1093" y="1656"/>
                </a:lnTo>
                <a:lnTo>
                  <a:pt x="1100" y="1683"/>
                </a:lnTo>
                <a:lnTo>
                  <a:pt x="1100" y="1709"/>
                </a:lnTo>
                <a:lnTo>
                  <a:pt x="1107" y="1726"/>
                </a:lnTo>
                <a:lnTo>
                  <a:pt x="1107" y="1745"/>
                </a:lnTo>
                <a:lnTo>
                  <a:pt x="1107" y="1753"/>
                </a:lnTo>
                <a:lnTo>
                  <a:pt x="1953" y="1753"/>
                </a:lnTo>
                <a:lnTo>
                  <a:pt x="1946" y="1753"/>
                </a:lnTo>
                <a:lnTo>
                  <a:pt x="1939" y="1753"/>
                </a:lnTo>
                <a:lnTo>
                  <a:pt x="1922" y="1745"/>
                </a:lnTo>
                <a:lnTo>
                  <a:pt x="1915" y="1745"/>
                </a:lnTo>
                <a:lnTo>
                  <a:pt x="1908" y="1745"/>
                </a:lnTo>
                <a:lnTo>
                  <a:pt x="1901" y="1745"/>
                </a:lnTo>
                <a:lnTo>
                  <a:pt x="1894" y="1745"/>
                </a:lnTo>
                <a:lnTo>
                  <a:pt x="1886" y="1745"/>
                </a:lnTo>
                <a:lnTo>
                  <a:pt x="1870" y="1745"/>
                </a:lnTo>
                <a:lnTo>
                  <a:pt x="1863" y="1745"/>
                </a:lnTo>
                <a:lnTo>
                  <a:pt x="1856" y="1745"/>
                </a:lnTo>
                <a:lnTo>
                  <a:pt x="1849" y="1736"/>
                </a:lnTo>
                <a:lnTo>
                  <a:pt x="1833" y="1736"/>
                </a:lnTo>
                <a:lnTo>
                  <a:pt x="1825" y="1736"/>
                </a:lnTo>
                <a:lnTo>
                  <a:pt x="1811" y="1736"/>
                </a:lnTo>
                <a:lnTo>
                  <a:pt x="1804" y="1736"/>
                </a:lnTo>
                <a:lnTo>
                  <a:pt x="1811" y="1736"/>
                </a:lnTo>
                <a:lnTo>
                  <a:pt x="1825" y="1726"/>
                </a:lnTo>
                <a:lnTo>
                  <a:pt x="1842" y="1726"/>
                </a:lnTo>
                <a:lnTo>
                  <a:pt x="1849" y="1717"/>
                </a:lnTo>
                <a:lnTo>
                  <a:pt x="1863" y="1717"/>
                </a:lnTo>
                <a:lnTo>
                  <a:pt x="1870" y="1709"/>
                </a:lnTo>
                <a:lnTo>
                  <a:pt x="1886" y="1700"/>
                </a:lnTo>
                <a:lnTo>
                  <a:pt x="1901" y="1700"/>
                </a:lnTo>
                <a:lnTo>
                  <a:pt x="1908" y="1692"/>
                </a:lnTo>
                <a:lnTo>
                  <a:pt x="1922" y="1683"/>
                </a:lnTo>
                <a:lnTo>
                  <a:pt x="1939" y="1683"/>
                </a:lnTo>
                <a:lnTo>
                  <a:pt x="1946" y="1673"/>
                </a:lnTo>
                <a:lnTo>
                  <a:pt x="1960" y="1673"/>
                </a:lnTo>
                <a:lnTo>
                  <a:pt x="1976" y="1664"/>
                </a:lnTo>
                <a:lnTo>
                  <a:pt x="1991" y="1656"/>
                </a:lnTo>
                <a:lnTo>
                  <a:pt x="1998" y="1656"/>
                </a:lnTo>
                <a:lnTo>
                  <a:pt x="2012" y="1648"/>
                </a:lnTo>
                <a:lnTo>
                  <a:pt x="2028" y="1648"/>
                </a:lnTo>
                <a:lnTo>
                  <a:pt x="2035" y="1639"/>
                </a:lnTo>
                <a:lnTo>
                  <a:pt x="2050" y="1639"/>
                </a:lnTo>
                <a:lnTo>
                  <a:pt x="2057" y="1639"/>
                </a:lnTo>
                <a:lnTo>
                  <a:pt x="2073" y="1631"/>
                </a:lnTo>
                <a:lnTo>
                  <a:pt x="2088" y="1631"/>
                </a:lnTo>
                <a:lnTo>
                  <a:pt x="2095" y="1631"/>
                </a:lnTo>
                <a:lnTo>
                  <a:pt x="2102" y="1631"/>
                </a:lnTo>
                <a:lnTo>
                  <a:pt x="2118" y="1631"/>
                </a:lnTo>
                <a:lnTo>
                  <a:pt x="2125" y="1631"/>
                </a:lnTo>
                <a:lnTo>
                  <a:pt x="2132" y="1631"/>
                </a:lnTo>
                <a:lnTo>
                  <a:pt x="2147" y="1639"/>
                </a:lnTo>
                <a:lnTo>
                  <a:pt x="2156" y="1639"/>
                </a:lnTo>
                <a:lnTo>
                  <a:pt x="2163" y="1648"/>
                </a:lnTo>
                <a:lnTo>
                  <a:pt x="2170" y="1648"/>
                </a:lnTo>
                <a:lnTo>
                  <a:pt x="2184" y="1656"/>
                </a:lnTo>
                <a:lnTo>
                  <a:pt x="2201" y="1664"/>
                </a:lnTo>
                <a:lnTo>
                  <a:pt x="2208" y="1673"/>
                </a:lnTo>
                <a:lnTo>
                  <a:pt x="2215" y="1673"/>
                </a:lnTo>
                <a:lnTo>
                  <a:pt x="2222" y="1683"/>
                </a:lnTo>
                <a:lnTo>
                  <a:pt x="2229" y="1692"/>
                </a:lnTo>
                <a:lnTo>
                  <a:pt x="2238" y="1692"/>
                </a:lnTo>
                <a:lnTo>
                  <a:pt x="2245" y="1700"/>
                </a:lnTo>
                <a:lnTo>
                  <a:pt x="2253" y="1709"/>
                </a:lnTo>
                <a:lnTo>
                  <a:pt x="2260" y="1717"/>
                </a:lnTo>
                <a:lnTo>
                  <a:pt x="2260" y="1726"/>
                </a:lnTo>
                <a:lnTo>
                  <a:pt x="2267" y="1726"/>
                </a:lnTo>
                <a:lnTo>
                  <a:pt x="2274" y="1736"/>
                </a:lnTo>
                <a:lnTo>
                  <a:pt x="2283" y="1745"/>
                </a:lnTo>
                <a:lnTo>
                  <a:pt x="2283" y="1753"/>
                </a:lnTo>
                <a:lnTo>
                  <a:pt x="2290" y="1770"/>
                </a:lnTo>
                <a:lnTo>
                  <a:pt x="2298" y="1789"/>
                </a:lnTo>
                <a:lnTo>
                  <a:pt x="2305" y="1806"/>
                </a:lnTo>
                <a:lnTo>
                  <a:pt x="2305" y="1823"/>
                </a:lnTo>
                <a:lnTo>
                  <a:pt x="2305" y="1851"/>
                </a:lnTo>
                <a:lnTo>
                  <a:pt x="2305" y="1876"/>
                </a:lnTo>
                <a:lnTo>
                  <a:pt x="2305" y="1904"/>
                </a:lnTo>
                <a:lnTo>
                  <a:pt x="2298" y="1937"/>
                </a:lnTo>
                <a:lnTo>
                  <a:pt x="2298" y="1948"/>
                </a:lnTo>
                <a:lnTo>
                  <a:pt x="2305" y="1956"/>
                </a:lnTo>
                <a:lnTo>
                  <a:pt x="2312" y="1973"/>
                </a:lnTo>
                <a:lnTo>
                  <a:pt x="2319" y="1982"/>
                </a:lnTo>
                <a:lnTo>
                  <a:pt x="2328" y="1990"/>
                </a:lnTo>
                <a:lnTo>
                  <a:pt x="2335" y="2001"/>
                </a:lnTo>
                <a:lnTo>
                  <a:pt x="2342" y="2001"/>
                </a:lnTo>
                <a:lnTo>
                  <a:pt x="2350" y="2009"/>
                </a:lnTo>
                <a:lnTo>
                  <a:pt x="2357" y="2018"/>
                </a:lnTo>
                <a:lnTo>
                  <a:pt x="2364" y="2018"/>
                </a:lnTo>
                <a:lnTo>
                  <a:pt x="2373" y="2026"/>
                </a:lnTo>
                <a:lnTo>
                  <a:pt x="2380" y="2026"/>
                </a:lnTo>
                <a:lnTo>
                  <a:pt x="2387" y="2026"/>
                </a:lnTo>
                <a:lnTo>
                  <a:pt x="2387" y="2035"/>
                </a:lnTo>
                <a:lnTo>
                  <a:pt x="2394" y="2035"/>
                </a:lnTo>
                <a:lnTo>
                  <a:pt x="2394" y="2062"/>
                </a:lnTo>
                <a:lnTo>
                  <a:pt x="2394" y="2096"/>
                </a:lnTo>
                <a:lnTo>
                  <a:pt x="2402" y="2124"/>
                </a:lnTo>
                <a:lnTo>
                  <a:pt x="2402" y="2149"/>
                </a:lnTo>
                <a:lnTo>
                  <a:pt x="2409" y="2168"/>
                </a:lnTo>
                <a:lnTo>
                  <a:pt x="2418" y="2193"/>
                </a:lnTo>
                <a:lnTo>
                  <a:pt x="2432" y="2210"/>
                </a:lnTo>
                <a:lnTo>
                  <a:pt x="2454" y="2229"/>
                </a:lnTo>
                <a:lnTo>
                  <a:pt x="2439" y="2193"/>
                </a:lnTo>
                <a:lnTo>
                  <a:pt x="2432" y="2157"/>
                </a:lnTo>
                <a:lnTo>
                  <a:pt x="2425" y="2132"/>
                </a:lnTo>
                <a:lnTo>
                  <a:pt x="2432" y="2107"/>
                </a:lnTo>
                <a:lnTo>
                  <a:pt x="2432" y="2079"/>
                </a:lnTo>
                <a:lnTo>
                  <a:pt x="2439" y="2043"/>
                </a:lnTo>
                <a:lnTo>
                  <a:pt x="2454" y="2009"/>
                </a:lnTo>
                <a:lnTo>
                  <a:pt x="2470" y="1965"/>
                </a:lnTo>
                <a:lnTo>
                  <a:pt x="2477" y="1937"/>
                </a:lnTo>
                <a:lnTo>
                  <a:pt x="2477" y="1912"/>
                </a:lnTo>
                <a:lnTo>
                  <a:pt x="2477" y="1884"/>
                </a:lnTo>
                <a:lnTo>
                  <a:pt x="2477" y="1859"/>
                </a:lnTo>
                <a:lnTo>
                  <a:pt x="2470" y="1832"/>
                </a:lnTo>
                <a:lnTo>
                  <a:pt x="2463" y="1806"/>
                </a:lnTo>
                <a:lnTo>
                  <a:pt x="2454" y="1779"/>
                </a:lnTo>
                <a:lnTo>
                  <a:pt x="2439" y="1753"/>
                </a:lnTo>
                <a:lnTo>
                  <a:pt x="2432" y="1736"/>
                </a:lnTo>
                <a:lnTo>
                  <a:pt x="2425" y="1726"/>
                </a:lnTo>
                <a:lnTo>
                  <a:pt x="2418" y="1709"/>
                </a:lnTo>
                <a:lnTo>
                  <a:pt x="2402" y="1692"/>
                </a:lnTo>
                <a:lnTo>
                  <a:pt x="2394" y="1683"/>
                </a:lnTo>
                <a:lnTo>
                  <a:pt x="2380" y="1664"/>
                </a:lnTo>
                <a:lnTo>
                  <a:pt x="2373" y="1656"/>
                </a:lnTo>
                <a:lnTo>
                  <a:pt x="2357" y="1648"/>
                </a:lnTo>
                <a:lnTo>
                  <a:pt x="2342" y="1631"/>
                </a:lnTo>
                <a:lnTo>
                  <a:pt x="2328" y="1620"/>
                </a:lnTo>
                <a:lnTo>
                  <a:pt x="2319" y="1612"/>
                </a:lnTo>
                <a:lnTo>
                  <a:pt x="2305" y="1603"/>
                </a:lnTo>
                <a:lnTo>
                  <a:pt x="2283" y="1595"/>
                </a:lnTo>
                <a:lnTo>
                  <a:pt x="2267" y="1586"/>
                </a:lnTo>
                <a:lnTo>
                  <a:pt x="2253" y="1578"/>
                </a:lnTo>
                <a:lnTo>
                  <a:pt x="2238" y="1578"/>
                </a:lnTo>
                <a:lnTo>
                  <a:pt x="2245" y="1567"/>
                </a:lnTo>
                <a:lnTo>
                  <a:pt x="2260" y="1567"/>
                </a:lnTo>
                <a:lnTo>
                  <a:pt x="2267" y="1567"/>
                </a:lnTo>
                <a:lnTo>
                  <a:pt x="2274" y="1567"/>
                </a:lnTo>
                <a:lnTo>
                  <a:pt x="2290" y="1559"/>
                </a:lnTo>
                <a:lnTo>
                  <a:pt x="2298" y="1559"/>
                </a:lnTo>
                <a:lnTo>
                  <a:pt x="2305" y="1559"/>
                </a:lnTo>
                <a:lnTo>
                  <a:pt x="2312" y="1550"/>
                </a:lnTo>
                <a:lnTo>
                  <a:pt x="2319" y="1550"/>
                </a:lnTo>
                <a:lnTo>
                  <a:pt x="2328" y="1550"/>
                </a:lnTo>
                <a:lnTo>
                  <a:pt x="2335" y="1550"/>
                </a:lnTo>
                <a:lnTo>
                  <a:pt x="2342" y="1542"/>
                </a:lnTo>
                <a:lnTo>
                  <a:pt x="2350" y="1542"/>
                </a:lnTo>
                <a:lnTo>
                  <a:pt x="2357" y="1542"/>
                </a:lnTo>
                <a:lnTo>
                  <a:pt x="2364" y="1542"/>
                </a:lnTo>
                <a:lnTo>
                  <a:pt x="2373" y="1533"/>
                </a:lnTo>
                <a:lnTo>
                  <a:pt x="2380" y="1533"/>
                </a:lnTo>
                <a:lnTo>
                  <a:pt x="2387" y="1533"/>
                </a:lnTo>
                <a:lnTo>
                  <a:pt x="2402" y="1533"/>
                </a:lnTo>
                <a:lnTo>
                  <a:pt x="2418" y="1533"/>
                </a:lnTo>
                <a:lnTo>
                  <a:pt x="2432" y="1533"/>
                </a:lnTo>
                <a:lnTo>
                  <a:pt x="2447" y="1533"/>
                </a:lnTo>
                <a:lnTo>
                  <a:pt x="2463" y="1533"/>
                </a:lnTo>
                <a:lnTo>
                  <a:pt x="2477" y="1533"/>
                </a:lnTo>
                <a:lnTo>
                  <a:pt x="2491" y="1542"/>
                </a:lnTo>
                <a:lnTo>
                  <a:pt x="2508" y="1542"/>
                </a:lnTo>
                <a:lnTo>
                  <a:pt x="2529" y="1550"/>
                </a:lnTo>
                <a:lnTo>
                  <a:pt x="2543" y="1559"/>
                </a:lnTo>
                <a:lnTo>
                  <a:pt x="2560" y="1567"/>
                </a:lnTo>
                <a:lnTo>
                  <a:pt x="2574" y="1586"/>
                </a:lnTo>
                <a:lnTo>
                  <a:pt x="2588" y="1603"/>
                </a:lnTo>
                <a:lnTo>
                  <a:pt x="2597" y="1620"/>
                </a:lnTo>
                <a:lnTo>
                  <a:pt x="2588" y="1603"/>
                </a:lnTo>
                <a:lnTo>
                  <a:pt x="2581" y="1586"/>
                </a:lnTo>
                <a:lnTo>
                  <a:pt x="2574" y="1567"/>
                </a:lnTo>
                <a:lnTo>
                  <a:pt x="2560" y="1559"/>
                </a:lnTo>
                <a:lnTo>
                  <a:pt x="2552" y="1542"/>
                </a:lnTo>
                <a:lnTo>
                  <a:pt x="2536" y="1533"/>
                </a:lnTo>
                <a:lnTo>
                  <a:pt x="2522" y="1514"/>
                </a:lnTo>
                <a:lnTo>
                  <a:pt x="2508" y="1506"/>
                </a:lnTo>
                <a:lnTo>
                  <a:pt x="2491" y="1506"/>
                </a:lnTo>
                <a:lnTo>
                  <a:pt x="2477" y="1497"/>
                </a:lnTo>
                <a:lnTo>
                  <a:pt x="2463" y="1489"/>
                </a:lnTo>
                <a:lnTo>
                  <a:pt x="2439" y="1489"/>
                </a:lnTo>
                <a:lnTo>
                  <a:pt x="2425" y="1489"/>
                </a:lnTo>
                <a:lnTo>
                  <a:pt x="2402" y="1489"/>
                </a:lnTo>
                <a:lnTo>
                  <a:pt x="2387" y="1489"/>
                </a:lnTo>
                <a:lnTo>
                  <a:pt x="2364" y="1497"/>
                </a:lnTo>
                <a:lnTo>
                  <a:pt x="2350" y="1497"/>
                </a:lnTo>
                <a:lnTo>
                  <a:pt x="2335" y="1506"/>
                </a:lnTo>
                <a:lnTo>
                  <a:pt x="2312" y="1506"/>
                </a:lnTo>
                <a:lnTo>
                  <a:pt x="2298" y="1514"/>
                </a:lnTo>
                <a:lnTo>
                  <a:pt x="2283" y="1514"/>
                </a:lnTo>
                <a:lnTo>
                  <a:pt x="2274" y="1514"/>
                </a:lnTo>
                <a:lnTo>
                  <a:pt x="2260" y="1514"/>
                </a:lnTo>
                <a:lnTo>
                  <a:pt x="2245" y="1514"/>
                </a:lnTo>
                <a:lnTo>
                  <a:pt x="2238" y="1514"/>
                </a:lnTo>
                <a:lnTo>
                  <a:pt x="2229" y="1514"/>
                </a:lnTo>
                <a:lnTo>
                  <a:pt x="2222" y="1514"/>
                </a:lnTo>
                <a:lnTo>
                  <a:pt x="2215" y="1514"/>
                </a:lnTo>
                <a:lnTo>
                  <a:pt x="2208" y="1514"/>
                </a:lnTo>
                <a:lnTo>
                  <a:pt x="2201" y="1514"/>
                </a:lnTo>
                <a:lnTo>
                  <a:pt x="2215" y="1514"/>
                </a:lnTo>
                <a:lnTo>
                  <a:pt x="2229" y="1506"/>
                </a:lnTo>
                <a:lnTo>
                  <a:pt x="2238" y="1506"/>
                </a:lnTo>
                <a:lnTo>
                  <a:pt x="2245" y="1506"/>
                </a:lnTo>
                <a:lnTo>
                  <a:pt x="2260" y="1497"/>
                </a:lnTo>
                <a:lnTo>
                  <a:pt x="2267" y="1489"/>
                </a:lnTo>
                <a:lnTo>
                  <a:pt x="2274" y="1489"/>
                </a:lnTo>
                <a:lnTo>
                  <a:pt x="2283" y="1480"/>
                </a:lnTo>
                <a:lnTo>
                  <a:pt x="2298" y="1480"/>
                </a:lnTo>
                <a:lnTo>
                  <a:pt x="2305" y="1472"/>
                </a:lnTo>
                <a:lnTo>
                  <a:pt x="2312" y="1472"/>
                </a:lnTo>
                <a:lnTo>
                  <a:pt x="2312" y="1461"/>
                </a:lnTo>
                <a:lnTo>
                  <a:pt x="2319" y="1461"/>
                </a:lnTo>
                <a:lnTo>
                  <a:pt x="2319" y="1453"/>
                </a:lnTo>
                <a:lnTo>
                  <a:pt x="2328" y="1453"/>
                </a:lnTo>
                <a:lnTo>
                  <a:pt x="2335" y="1453"/>
                </a:lnTo>
                <a:lnTo>
                  <a:pt x="2342" y="1453"/>
                </a:lnTo>
                <a:lnTo>
                  <a:pt x="2350" y="1453"/>
                </a:lnTo>
                <a:lnTo>
                  <a:pt x="2357" y="1453"/>
                </a:lnTo>
                <a:lnTo>
                  <a:pt x="2364" y="1453"/>
                </a:lnTo>
                <a:lnTo>
                  <a:pt x="2373" y="1453"/>
                </a:lnTo>
                <a:lnTo>
                  <a:pt x="2380" y="1453"/>
                </a:lnTo>
                <a:lnTo>
                  <a:pt x="2387" y="1453"/>
                </a:lnTo>
                <a:lnTo>
                  <a:pt x="2394" y="1453"/>
                </a:lnTo>
                <a:lnTo>
                  <a:pt x="2402" y="1461"/>
                </a:lnTo>
                <a:lnTo>
                  <a:pt x="2409" y="1461"/>
                </a:lnTo>
                <a:lnTo>
                  <a:pt x="2409" y="1472"/>
                </a:lnTo>
                <a:lnTo>
                  <a:pt x="2418" y="1472"/>
                </a:lnTo>
                <a:lnTo>
                  <a:pt x="2409" y="1461"/>
                </a:lnTo>
                <a:lnTo>
                  <a:pt x="2402" y="1453"/>
                </a:lnTo>
                <a:lnTo>
                  <a:pt x="2387" y="1453"/>
                </a:lnTo>
                <a:lnTo>
                  <a:pt x="2380" y="1444"/>
                </a:lnTo>
                <a:lnTo>
                  <a:pt x="2373" y="1436"/>
                </a:lnTo>
                <a:lnTo>
                  <a:pt x="2364" y="1436"/>
                </a:lnTo>
                <a:lnTo>
                  <a:pt x="2357" y="1436"/>
                </a:lnTo>
                <a:lnTo>
                  <a:pt x="2342" y="1436"/>
                </a:lnTo>
                <a:lnTo>
                  <a:pt x="2335" y="1436"/>
                </a:lnTo>
                <a:lnTo>
                  <a:pt x="2328" y="1436"/>
                </a:lnTo>
                <a:lnTo>
                  <a:pt x="2319" y="1436"/>
                </a:lnTo>
                <a:lnTo>
                  <a:pt x="2305" y="1444"/>
                </a:lnTo>
                <a:lnTo>
                  <a:pt x="2298" y="1444"/>
                </a:lnTo>
                <a:lnTo>
                  <a:pt x="2283" y="1453"/>
                </a:lnTo>
                <a:lnTo>
                  <a:pt x="2274" y="1453"/>
                </a:lnTo>
                <a:lnTo>
                  <a:pt x="2260" y="1461"/>
                </a:lnTo>
                <a:lnTo>
                  <a:pt x="2245" y="1472"/>
                </a:lnTo>
                <a:lnTo>
                  <a:pt x="2229" y="1480"/>
                </a:lnTo>
                <a:lnTo>
                  <a:pt x="2222" y="1480"/>
                </a:lnTo>
                <a:lnTo>
                  <a:pt x="2201" y="1480"/>
                </a:lnTo>
                <a:lnTo>
                  <a:pt x="2184" y="1480"/>
                </a:lnTo>
                <a:lnTo>
                  <a:pt x="2170" y="1480"/>
                </a:lnTo>
                <a:lnTo>
                  <a:pt x="2156" y="1472"/>
                </a:lnTo>
                <a:lnTo>
                  <a:pt x="2140" y="1461"/>
                </a:lnTo>
                <a:lnTo>
                  <a:pt x="2125" y="1453"/>
                </a:lnTo>
                <a:lnTo>
                  <a:pt x="2111" y="1444"/>
                </a:lnTo>
                <a:lnTo>
                  <a:pt x="2095" y="1428"/>
                </a:lnTo>
                <a:lnTo>
                  <a:pt x="2088" y="1408"/>
                </a:lnTo>
                <a:lnTo>
                  <a:pt x="2080" y="1392"/>
                </a:lnTo>
                <a:lnTo>
                  <a:pt x="2073" y="1366"/>
                </a:lnTo>
                <a:lnTo>
                  <a:pt x="2066" y="1347"/>
                </a:lnTo>
                <a:lnTo>
                  <a:pt x="2066" y="1313"/>
                </a:lnTo>
                <a:lnTo>
                  <a:pt x="2073" y="1330"/>
                </a:lnTo>
                <a:lnTo>
                  <a:pt x="2080" y="1347"/>
                </a:lnTo>
                <a:lnTo>
                  <a:pt x="2088" y="1356"/>
                </a:lnTo>
                <a:lnTo>
                  <a:pt x="2095" y="1366"/>
                </a:lnTo>
                <a:lnTo>
                  <a:pt x="2102" y="1375"/>
                </a:lnTo>
                <a:lnTo>
                  <a:pt x="2111" y="1383"/>
                </a:lnTo>
                <a:lnTo>
                  <a:pt x="2118" y="1383"/>
                </a:lnTo>
                <a:lnTo>
                  <a:pt x="2125" y="1392"/>
                </a:lnTo>
                <a:lnTo>
                  <a:pt x="2132" y="1392"/>
                </a:lnTo>
                <a:lnTo>
                  <a:pt x="2140" y="1392"/>
                </a:lnTo>
                <a:lnTo>
                  <a:pt x="2147" y="1392"/>
                </a:lnTo>
                <a:lnTo>
                  <a:pt x="2156" y="1392"/>
                </a:lnTo>
                <a:lnTo>
                  <a:pt x="2163" y="1392"/>
                </a:lnTo>
                <a:lnTo>
                  <a:pt x="2177" y="1383"/>
                </a:lnTo>
                <a:lnTo>
                  <a:pt x="2184" y="1383"/>
                </a:lnTo>
                <a:lnTo>
                  <a:pt x="2201" y="1375"/>
                </a:lnTo>
                <a:lnTo>
                  <a:pt x="2184" y="1375"/>
                </a:lnTo>
                <a:lnTo>
                  <a:pt x="2177" y="1375"/>
                </a:lnTo>
                <a:lnTo>
                  <a:pt x="2170" y="1375"/>
                </a:lnTo>
                <a:lnTo>
                  <a:pt x="2163" y="1375"/>
                </a:lnTo>
                <a:lnTo>
                  <a:pt x="2156" y="1375"/>
                </a:lnTo>
                <a:lnTo>
                  <a:pt x="2147" y="1375"/>
                </a:lnTo>
                <a:lnTo>
                  <a:pt x="2140" y="1366"/>
                </a:lnTo>
                <a:lnTo>
                  <a:pt x="2132" y="1366"/>
                </a:lnTo>
                <a:lnTo>
                  <a:pt x="2125" y="1356"/>
                </a:lnTo>
                <a:lnTo>
                  <a:pt x="2118" y="1347"/>
                </a:lnTo>
                <a:lnTo>
                  <a:pt x="2102" y="1339"/>
                </a:lnTo>
                <a:lnTo>
                  <a:pt x="2095" y="1322"/>
                </a:lnTo>
                <a:lnTo>
                  <a:pt x="2088" y="1303"/>
                </a:lnTo>
                <a:lnTo>
                  <a:pt x="2073" y="1286"/>
                </a:lnTo>
                <a:lnTo>
                  <a:pt x="2066" y="1260"/>
                </a:lnTo>
                <a:lnTo>
                  <a:pt x="2050" y="1233"/>
                </a:lnTo>
                <a:lnTo>
                  <a:pt x="2043" y="1224"/>
                </a:lnTo>
                <a:lnTo>
                  <a:pt x="2035" y="1224"/>
                </a:lnTo>
                <a:lnTo>
                  <a:pt x="2028" y="1216"/>
                </a:lnTo>
                <a:lnTo>
                  <a:pt x="2021" y="1207"/>
                </a:lnTo>
                <a:lnTo>
                  <a:pt x="2012" y="1197"/>
                </a:lnTo>
                <a:lnTo>
                  <a:pt x="2005" y="1188"/>
                </a:lnTo>
                <a:lnTo>
                  <a:pt x="1998" y="1180"/>
                </a:lnTo>
                <a:lnTo>
                  <a:pt x="1991" y="1172"/>
                </a:lnTo>
                <a:lnTo>
                  <a:pt x="1983" y="1163"/>
                </a:lnTo>
                <a:lnTo>
                  <a:pt x="1976" y="1163"/>
                </a:lnTo>
                <a:lnTo>
                  <a:pt x="1967" y="1155"/>
                </a:lnTo>
                <a:lnTo>
                  <a:pt x="1960" y="1144"/>
                </a:lnTo>
                <a:lnTo>
                  <a:pt x="1953" y="1144"/>
                </a:lnTo>
                <a:lnTo>
                  <a:pt x="1946" y="1144"/>
                </a:lnTo>
                <a:lnTo>
                  <a:pt x="1939" y="1136"/>
                </a:lnTo>
                <a:lnTo>
                  <a:pt x="1931" y="1136"/>
                </a:lnTo>
                <a:lnTo>
                  <a:pt x="1915" y="1136"/>
                </a:lnTo>
                <a:lnTo>
                  <a:pt x="1908" y="1136"/>
                </a:lnTo>
                <a:lnTo>
                  <a:pt x="1901" y="1136"/>
                </a:lnTo>
                <a:lnTo>
                  <a:pt x="1886" y="1136"/>
                </a:lnTo>
                <a:lnTo>
                  <a:pt x="1870" y="1136"/>
                </a:lnTo>
                <a:lnTo>
                  <a:pt x="1856" y="1136"/>
                </a:lnTo>
                <a:lnTo>
                  <a:pt x="1849" y="1136"/>
                </a:lnTo>
                <a:lnTo>
                  <a:pt x="1833" y="1136"/>
                </a:lnTo>
                <a:lnTo>
                  <a:pt x="1818" y="1144"/>
                </a:lnTo>
                <a:lnTo>
                  <a:pt x="1797" y="1144"/>
                </a:lnTo>
                <a:lnTo>
                  <a:pt x="1781" y="1155"/>
                </a:lnTo>
                <a:lnTo>
                  <a:pt x="1766" y="1163"/>
                </a:lnTo>
                <a:lnTo>
                  <a:pt x="1743" y="1172"/>
                </a:lnTo>
                <a:lnTo>
                  <a:pt x="1721" y="1180"/>
                </a:lnTo>
                <a:lnTo>
                  <a:pt x="1698" y="1188"/>
                </a:lnTo>
                <a:lnTo>
                  <a:pt x="1691" y="1163"/>
                </a:lnTo>
                <a:lnTo>
                  <a:pt x="1684" y="1127"/>
                </a:lnTo>
                <a:lnTo>
                  <a:pt x="1676" y="1091"/>
                </a:lnTo>
                <a:lnTo>
                  <a:pt x="1662" y="1057"/>
                </a:lnTo>
                <a:lnTo>
                  <a:pt x="1653" y="1021"/>
                </a:lnTo>
                <a:lnTo>
                  <a:pt x="1639" y="987"/>
                </a:lnTo>
                <a:lnTo>
                  <a:pt x="1632" y="968"/>
                </a:lnTo>
                <a:lnTo>
                  <a:pt x="1624" y="952"/>
                </a:lnTo>
                <a:lnTo>
                  <a:pt x="1624" y="960"/>
                </a:lnTo>
                <a:lnTo>
                  <a:pt x="1632" y="960"/>
                </a:lnTo>
                <a:lnTo>
                  <a:pt x="1639" y="968"/>
                </a:lnTo>
                <a:lnTo>
                  <a:pt x="1646" y="987"/>
                </a:lnTo>
                <a:lnTo>
                  <a:pt x="1653" y="1004"/>
                </a:lnTo>
                <a:lnTo>
                  <a:pt x="1669" y="1021"/>
                </a:lnTo>
                <a:lnTo>
                  <a:pt x="1676" y="1040"/>
                </a:lnTo>
                <a:lnTo>
                  <a:pt x="1676" y="1066"/>
                </a:lnTo>
                <a:lnTo>
                  <a:pt x="1676" y="1040"/>
                </a:lnTo>
                <a:lnTo>
                  <a:pt x="1676" y="1021"/>
                </a:lnTo>
                <a:lnTo>
                  <a:pt x="1669" y="1004"/>
                </a:lnTo>
                <a:lnTo>
                  <a:pt x="1662" y="996"/>
                </a:lnTo>
                <a:lnTo>
                  <a:pt x="1653" y="977"/>
                </a:lnTo>
                <a:lnTo>
                  <a:pt x="1646" y="968"/>
                </a:lnTo>
                <a:lnTo>
                  <a:pt x="1646" y="960"/>
                </a:lnTo>
                <a:lnTo>
                  <a:pt x="1639" y="960"/>
                </a:lnTo>
                <a:lnTo>
                  <a:pt x="1653" y="968"/>
                </a:lnTo>
                <a:lnTo>
                  <a:pt x="1662" y="987"/>
                </a:lnTo>
                <a:lnTo>
                  <a:pt x="1676" y="996"/>
                </a:lnTo>
                <a:lnTo>
                  <a:pt x="1684" y="1013"/>
                </a:lnTo>
                <a:lnTo>
                  <a:pt x="1691" y="1021"/>
                </a:lnTo>
                <a:lnTo>
                  <a:pt x="1707" y="1030"/>
                </a:lnTo>
                <a:lnTo>
                  <a:pt x="1714" y="1040"/>
                </a:lnTo>
                <a:lnTo>
                  <a:pt x="1721" y="1057"/>
                </a:lnTo>
                <a:lnTo>
                  <a:pt x="1728" y="1066"/>
                </a:lnTo>
                <a:lnTo>
                  <a:pt x="1736" y="1074"/>
                </a:lnTo>
                <a:lnTo>
                  <a:pt x="1743" y="1083"/>
                </a:lnTo>
                <a:lnTo>
                  <a:pt x="1752" y="1091"/>
                </a:lnTo>
                <a:lnTo>
                  <a:pt x="1759" y="1102"/>
                </a:lnTo>
                <a:lnTo>
                  <a:pt x="1759" y="1110"/>
                </a:lnTo>
                <a:lnTo>
                  <a:pt x="1766" y="1110"/>
                </a:lnTo>
                <a:lnTo>
                  <a:pt x="1766" y="1119"/>
                </a:lnTo>
                <a:lnTo>
                  <a:pt x="1759" y="1091"/>
                </a:lnTo>
                <a:lnTo>
                  <a:pt x="1752" y="1057"/>
                </a:lnTo>
                <a:lnTo>
                  <a:pt x="1736" y="1030"/>
                </a:lnTo>
                <a:lnTo>
                  <a:pt x="1728" y="1004"/>
                </a:lnTo>
                <a:lnTo>
                  <a:pt x="1721" y="977"/>
                </a:lnTo>
                <a:lnTo>
                  <a:pt x="1707" y="960"/>
                </a:lnTo>
                <a:lnTo>
                  <a:pt x="1691" y="943"/>
                </a:lnTo>
                <a:lnTo>
                  <a:pt x="1684" y="935"/>
                </a:lnTo>
                <a:lnTo>
                  <a:pt x="1698" y="943"/>
                </a:lnTo>
                <a:lnTo>
                  <a:pt x="1721" y="952"/>
                </a:lnTo>
                <a:lnTo>
                  <a:pt x="1736" y="960"/>
                </a:lnTo>
                <a:lnTo>
                  <a:pt x="1759" y="968"/>
                </a:lnTo>
                <a:lnTo>
                  <a:pt x="1773" y="968"/>
                </a:lnTo>
                <a:lnTo>
                  <a:pt x="1797" y="977"/>
                </a:lnTo>
                <a:lnTo>
                  <a:pt x="1811" y="977"/>
                </a:lnTo>
                <a:lnTo>
                  <a:pt x="1833" y="987"/>
                </a:lnTo>
                <a:lnTo>
                  <a:pt x="1856" y="987"/>
                </a:lnTo>
                <a:lnTo>
                  <a:pt x="1870" y="987"/>
                </a:lnTo>
                <a:lnTo>
                  <a:pt x="1894" y="977"/>
                </a:lnTo>
                <a:lnTo>
                  <a:pt x="1915" y="977"/>
                </a:lnTo>
                <a:lnTo>
                  <a:pt x="1939" y="968"/>
                </a:lnTo>
                <a:lnTo>
                  <a:pt x="1960" y="960"/>
                </a:lnTo>
                <a:lnTo>
                  <a:pt x="1991" y="952"/>
                </a:lnTo>
                <a:lnTo>
                  <a:pt x="2012" y="935"/>
                </a:lnTo>
                <a:lnTo>
                  <a:pt x="2043" y="924"/>
                </a:lnTo>
                <a:lnTo>
                  <a:pt x="2066" y="916"/>
                </a:lnTo>
                <a:lnTo>
                  <a:pt x="2088" y="907"/>
                </a:lnTo>
                <a:lnTo>
                  <a:pt x="2102" y="899"/>
                </a:lnTo>
                <a:lnTo>
                  <a:pt x="2118" y="890"/>
                </a:lnTo>
                <a:lnTo>
                  <a:pt x="2132" y="890"/>
                </a:lnTo>
                <a:lnTo>
                  <a:pt x="2147" y="890"/>
                </a:lnTo>
                <a:lnTo>
                  <a:pt x="2156" y="890"/>
                </a:lnTo>
                <a:lnTo>
                  <a:pt x="2163" y="899"/>
                </a:lnTo>
                <a:lnTo>
                  <a:pt x="2170" y="907"/>
                </a:lnTo>
                <a:lnTo>
                  <a:pt x="2177" y="907"/>
                </a:lnTo>
                <a:lnTo>
                  <a:pt x="2184" y="916"/>
                </a:lnTo>
                <a:lnTo>
                  <a:pt x="2184" y="924"/>
                </a:lnTo>
                <a:lnTo>
                  <a:pt x="2193" y="943"/>
                </a:lnTo>
                <a:lnTo>
                  <a:pt x="2193" y="952"/>
                </a:lnTo>
                <a:lnTo>
                  <a:pt x="2193" y="968"/>
                </a:lnTo>
                <a:lnTo>
                  <a:pt x="2201" y="996"/>
                </a:lnTo>
                <a:lnTo>
                  <a:pt x="2208" y="1021"/>
                </a:lnTo>
                <a:lnTo>
                  <a:pt x="2215" y="1040"/>
                </a:lnTo>
                <a:lnTo>
                  <a:pt x="2222" y="1057"/>
                </a:lnTo>
                <a:lnTo>
                  <a:pt x="2229" y="1074"/>
                </a:lnTo>
                <a:lnTo>
                  <a:pt x="2238" y="1083"/>
                </a:lnTo>
                <a:lnTo>
                  <a:pt x="2245" y="1091"/>
                </a:lnTo>
                <a:lnTo>
                  <a:pt x="2245" y="1102"/>
                </a:lnTo>
                <a:lnTo>
                  <a:pt x="2245" y="1091"/>
                </a:lnTo>
                <a:lnTo>
                  <a:pt x="2238" y="1083"/>
                </a:lnTo>
                <a:lnTo>
                  <a:pt x="2238" y="1074"/>
                </a:lnTo>
                <a:lnTo>
                  <a:pt x="2229" y="1057"/>
                </a:lnTo>
                <a:lnTo>
                  <a:pt x="2222" y="1030"/>
                </a:lnTo>
                <a:lnTo>
                  <a:pt x="2222" y="1013"/>
                </a:lnTo>
                <a:lnTo>
                  <a:pt x="2229" y="996"/>
                </a:lnTo>
                <a:lnTo>
                  <a:pt x="2229" y="1013"/>
                </a:lnTo>
                <a:lnTo>
                  <a:pt x="2238" y="1030"/>
                </a:lnTo>
                <a:lnTo>
                  <a:pt x="2253" y="1049"/>
                </a:lnTo>
                <a:lnTo>
                  <a:pt x="2260" y="1066"/>
                </a:lnTo>
                <a:lnTo>
                  <a:pt x="2274" y="1074"/>
                </a:lnTo>
                <a:lnTo>
                  <a:pt x="2290" y="1083"/>
                </a:lnTo>
                <a:lnTo>
                  <a:pt x="2305" y="1091"/>
                </a:lnTo>
                <a:lnTo>
                  <a:pt x="2319" y="1102"/>
                </a:lnTo>
                <a:lnTo>
                  <a:pt x="2342" y="1102"/>
                </a:lnTo>
                <a:lnTo>
                  <a:pt x="2364" y="1102"/>
                </a:lnTo>
                <a:lnTo>
                  <a:pt x="2380" y="1091"/>
                </a:lnTo>
                <a:lnTo>
                  <a:pt x="2409" y="1083"/>
                </a:lnTo>
                <a:lnTo>
                  <a:pt x="2432" y="1074"/>
                </a:lnTo>
                <a:lnTo>
                  <a:pt x="2463" y="1057"/>
                </a:lnTo>
                <a:lnTo>
                  <a:pt x="2484" y="1030"/>
                </a:lnTo>
                <a:lnTo>
                  <a:pt x="2515" y="1004"/>
                </a:lnTo>
                <a:lnTo>
                  <a:pt x="2499" y="1021"/>
                </a:lnTo>
                <a:lnTo>
                  <a:pt x="2484" y="1030"/>
                </a:lnTo>
                <a:lnTo>
                  <a:pt x="2470" y="1040"/>
                </a:lnTo>
                <a:lnTo>
                  <a:pt x="2454" y="1049"/>
                </a:lnTo>
                <a:lnTo>
                  <a:pt x="2439" y="1049"/>
                </a:lnTo>
                <a:lnTo>
                  <a:pt x="2432" y="1057"/>
                </a:lnTo>
                <a:lnTo>
                  <a:pt x="2418" y="1066"/>
                </a:lnTo>
                <a:lnTo>
                  <a:pt x="2409" y="1066"/>
                </a:lnTo>
                <a:lnTo>
                  <a:pt x="2402" y="1066"/>
                </a:lnTo>
                <a:lnTo>
                  <a:pt x="2387" y="1074"/>
                </a:lnTo>
                <a:lnTo>
                  <a:pt x="2380" y="1074"/>
                </a:lnTo>
                <a:lnTo>
                  <a:pt x="2373" y="1074"/>
                </a:lnTo>
                <a:lnTo>
                  <a:pt x="2364" y="1074"/>
                </a:lnTo>
                <a:lnTo>
                  <a:pt x="2387" y="1066"/>
                </a:lnTo>
                <a:lnTo>
                  <a:pt x="2402" y="1049"/>
                </a:lnTo>
                <a:lnTo>
                  <a:pt x="2418" y="1040"/>
                </a:lnTo>
                <a:lnTo>
                  <a:pt x="2432" y="1030"/>
                </a:lnTo>
                <a:lnTo>
                  <a:pt x="2439" y="1021"/>
                </a:lnTo>
                <a:lnTo>
                  <a:pt x="2447" y="1013"/>
                </a:lnTo>
                <a:lnTo>
                  <a:pt x="2447" y="1004"/>
                </a:lnTo>
                <a:lnTo>
                  <a:pt x="2454" y="1004"/>
                </a:lnTo>
                <a:lnTo>
                  <a:pt x="2432" y="1021"/>
                </a:lnTo>
                <a:lnTo>
                  <a:pt x="2409" y="1030"/>
                </a:lnTo>
                <a:lnTo>
                  <a:pt x="2394" y="1040"/>
                </a:lnTo>
                <a:lnTo>
                  <a:pt x="2380" y="1049"/>
                </a:lnTo>
                <a:lnTo>
                  <a:pt x="2364" y="1057"/>
                </a:lnTo>
                <a:lnTo>
                  <a:pt x="2350" y="1057"/>
                </a:lnTo>
                <a:lnTo>
                  <a:pt x="2342" y="1066"/>
                </a:lnTo>
                <a:lnTo>
                  <a:pt x="2328" y="1066"/>
                </a:lnTo>
                <a:lnTo>
                  <a:pt x="2319" y="1066"/>
                </a:lnTo>
                <a:lnTo>
                  <a:pt x="2312" y="1057"/>
                </a:lnTo>
                <a:lnTo>
                  <a:pt x="2305" y="1057"/>
                </a:lnTo>
                <a:lnTo>
                  <a:pt x="2290" y="1049"/>
                </a:lnTo>
                <a:lnTo>
                  <a:pt x="2283" y="1040"/>
                </a:lnTo>
                <a:lnTo>
                  <a:pt x="2283" y="1030"/>
                </a:lnTo>
                <a:lnTo>
                  <a:pt x="2274" y="1021"/>
                </a:lnTo>
                <a:lnTo>
                  <a:pt x="2274" y="1004"/>
                </a:lnTo>
                <a:lnTo>
                  <a:pt x="2267" y="987"/>
                </a:lnTo>
                <a:lnTo>
                  <a:pt x="2260" y="968"/>
                </a:lnTo>
                <a:lnTo>
                  <a:pt x="2253" y="943"/>
                </a:lnTo>
                <a:lnTo>
                  <a:pt x="2245" y="924"/>
                </a:lnTo>
                <a:lnTo>
                  <a:pt x="2238" y="907"/>
                </a:lnTo>
                <a:lnTo>
                  <a:pt x="2229" y="890"/>
                </a:lnTo>
                <a:lnTo>
                  <a:pt x="2215" y="871"/>
                </a:lnTo>
                <a:lnTo>
                  <a:pt x="2201" y="863"/>
                </a:lnTo>
                <a:lnTo>
                  <a:pt x="2193" y="846"/>
                </a:lnTo>
                <a:lnTo>
                  <a:pt x="2177" y="837"/>
                </a:lnTo>
                <a:lnTo>
                  <a:pt x="2156" y="837"/>
                </a:lnTo>
                <a:lnTo>
                  <a:pt x="2132" y="837"/>
                </a:lnTo>
                <a:lnTo>
                  <a:pt x="2111" y="837"/>
                </a:lnTo>
                <a:lnTo>
                  <a:pt x="2088" y="846"/>
                </a:lnTo>
                <a:lnTo>
                  <a:pt x="2050" y="854"/>
                </a:lnTo>
                <a:lnTo>
                  <a:pt x="2021" y="871"/>
                </a:lnTo>
                <a:lnTo>
                  <a:pt x="2012" y="882"/>
                </a:lnTo>
                <a:lnTo>
                  <a:pt x="1998" y="882"/>
                </a:lnTo>
                <a:lnTo>
                  <a:pt x="1991" y="882"/>
                </a:lnTo>
                <a:lnTo>
                  <a:pt x="1976" y="890"/>
                </a:lnTo>
                <a:lnTo>
                  <a:pt x="1960" y="890"/>
                </a:lnTo>
                <a:lnTo>
                  <a:pt x="1953" y="890"/>
                </a:lnTo>
                <a:lnTo>
                  <a:pt x="1946" y="890"/>
                </a:lnTo>
                <a:lnTo>
                  <a:pt x="1939" y="899"/>
                </a:lnTo>
                <a:lnTo>
                  <a:pt x="1915" y="899"/>
                </a:lnTo>
                <a:lnTo>
                  <a:pt x="1894" y="899"/>
                </a:lnTo>
                <a:lnTo>
                  <a:pt x="1870" y="899"/>
                </a:lnTo>
                <a:lnTo>
                  <a:pt x="1849" y="907"/>
                </a:lnTo>
                <a:lnTo>
                  <a:pt x="1825" y="899"/>
                </a:lnTo>
                <a:lnTo>
                  <a:pt x="1804" y="899"/>
                </a:lnTo>
                <a:lnTo>
                  <a:pt x="1788" y="890"/>
                </a:lnTo>
                <a:lnTo>
                  <a:pt x="1766" y="871"/>
                </a:lnTo>
                <a:lnTo>
                  <a:pt x="1759" y="863"/>
                </a:lnTo>
                <a:lnTo>
                  <a:pt x="1743" y="837"/>
                </a:lnTo>
                <a:lnTo>
                  <a:pt x="1736" y="810"/>
                </a:lnTo>
                <a:lnTo>
                  <a:pt x="1736" y="776"/>
                </a:lnTo>
                <a:lnTo>
                  <a:pt x="1736" y="740"/>
                </a:lnTo>
                <a:lnTo>
                  <a:pt x="1736" y="687"/>
                </a:lnTo>
                <a:lnTo>
                  <a:pt x="1752" y="634"/>
                </a:lnTo>
                <a:lnTo>
                  <a:pt x="1766" y="564"/>
                </a:lnTo>
                <a:lnTo>
                  <a:pt x="1788" y="581"/>
                </a:lnTo>
                <a:lnTo>
                  <a:pt x="1811" y="590"/>
                </a:lnTo>
                <a:lnTo>
                  <a:pt x="1833" y="598"/>
                </a:lnTo>
                <a:lnTo>
                  <a:pt x="1863" y="598"/>
                </a:lnTo>
                <a:lnTo>
                  <a:pt x="1886" y="607"/>
                </a:lnTo>
                <a:lnTo>
                  <a:pt x="1908" y="617"/>
                </a:lnTo>
                <a:lnTo>
                  <a:pt x="1931" y="617"/>
                </a:lnTo>
                <a:lnTo>
                  <a:pt x="1953" y="617"/>
                </a:lnTo>
                <a:lnTo>
                  <a:pt x="1976" y="617"/>
                </a:lnTo>
                <a:lnTo>
                  <a:pt x="1998" y="617"/>
                </a:lnTo>
                <a:lnTo>
                  <a:pt x="2021" y="617"/>
                </a:lnTo>
                <a:lnTo>
                  <a:pt x="2043" y="617"/>
                </a:lnTo>
                <a:lnTo>
                  <a:pt x="2057" y="607"/>
                </a:lnTo>
                <a:lnTo>
                  <a:pt x="2073" y="607"/>
                </a:lnTo>
                <a:lnTo>
                  <a:pt x="2088" y="598"/>
                </a:lnTo>
                <a:lnTo>
                  <a:pt x="2095" y="590"/>
                </a:lnTo>
                <a:lnTo>
                  <a:pt x="2088" y="598"/>
                </a:lnTo>
                <a:lnTo>
                  <a:pt x="2080" y="598"/>
                </a:lnTo>
                <a:lnTo>
                  <a:pt x="2073" y="598"/>
                </a:lnTo>
                <a:lnTo>
                  <a:pt x="2066" y="598"/>
                </a:lnTo>
                <a:lnTo>
                  <a:pt x="2057" y="598"/>
                </a:lnTo>
                <a:lnTo>
                  <a:pt x="2050" y="598"/>
                </a:lnTo>
                <a:lnTo>
                  <a:pt x="2043" y="598"/>
                </a:lnTo>
                <a:lnTo>
                  <a:pt x="2035" y="590"/>
                </a:lnTo>
                <a:lnTo>
                  <a:pt x="2028" y="590"/>
                </a:lnTo>
                <a:lnTo>
                  <a:pt x="2021" y="590"/>
                </a:lnTo>
                <a:lnTo>
                  <a:pt x="2012" y="590"/>
                </a:lnTo>
                <a:lnTo>
                  <a:pt x="2005" y="590"/>
                </a:lnTo>
                <a:lnTo>
                  <a:pt x="1998" y="590"/>
                </a:lnTo>
                <a:lnTo>
                  <a:pt x="2035" y="581"/>
                </a:lnTo>
                <a:lnTo>
                  <a:pt x="2066" y="573"/>
                </a:lnTo>
                <a:lnTo>
                  <a:pt x="2088" y="564"/>
                </a:lnTo>
                <a:lnTo>
                  <a:pt x="2118" y="545"/>
                </a:lnTo>
                <a:lnTo>
                  <a:pt x="2140" y="528"/>
                </a:lnTo>
                <a:lnTo>
                  <a:pt x="2170" y="511"/>
                </a:lnTo>
                <a:lnTo>
                  <a:pt x="2193" y="492"/>
                </a:lnTo>
                <a:lnTo>
                  <a:pt x="2215" y="476"/>
                </a:lnTo>
                <a:lnTo>
                  <a:pt x="2229" y="459"/>
                </a:lnTo>
                <a:lnTo>
                  <a:pt x="2253" y="440"/>
                </a:lnTo>
                <a:lnTo>
                  <a:pt x="2267" y="431"/>
                </a:lnTo>
                <a:lnTo>
                  <a:pt x="2283" y="414"/>
                </a:lnTo>
                <a:lnTo>
                  <a:pt x="2305" y="406"/>
                </a:lnTo>
                <a:lnTo>
                  <a:pt x="2319" y="406"/>
                </a:lnTo>
                <a:lnTo>
                  <a:pt x="2335" y="395"/>
                </a:lnTo>
                <a:lnTo>
                  <a:pt x="2350" y="395"/>
                </a:lnTo>
                <a:lnTo>
                  <a:pt x="2342" y="395"/>
                </a:lnTo>
                <a:lnTo>
                  <a:pt x="2335" y="395"/>
                </a:lnTo>
                <a:lnTo>
                  <a:pt x="2328" y="395"/>
                </a:lnTo>
                <a:lnTo>
                  <a:pt x="2319" y="395"/>
                </a:lnTo>
                <a:lnTo>
                  <a:pt x="2312" y="395"/>
                </a:lnTo>
                <a:lnTo>
                  <a:pt x="2305" y="395"/>
                </a:lnTo>
                <a:lnTo>
                  <a:pt x="2298" y="395"/>
                </a:lnTo>
                <a:lnTo>
                  <a:pt x="2283" y="395"/>
                </a:lnTo>
                <a:lnTo>
                  <a:pt x="2274" y="406"/>
                </a:lnTo>
                <a:lnTo>
                  <a:pt x="2267" y="406"/>
                </a:lnTo>
                <a:lnTo>
                  <a:pt x="2260" y="406"/>
                </a:lnTo>
                <a:lnTo>
                  <a:pt x="2253" y="414"/>
                </a:lnTo>
                <a:lnTo>
                  <a:pt x="2245" y="414"/>
                </a:lnTo>
                <a:lnTo>
                  <a:pt x="2245" y="423"/>
                </a:lnTo>
                <a:lnTo>
                  <a:pt x="2238" y="423"/>
                </a:lnTo>
                <a:lnTo>
                  <a:pt x="2229" y="431"/>
                </a:lnTo>
                <a:lnTo>
                  <a:pt x="2229" y="423"/>
                </a:lnTo>
                <a:lnTo>
                  <a:pt x="2238" y="423"/>
                </a:lnTo>
                <a:lnTo>
                  <a:pt x="2245" y="414"/>
                </a:lnTo>
                <a:lnTo>
                  <a:pt x="2253" y="406"/>
                </a:lnTo>
                <a:lnTo>
                  <a:pt x="2267" y="395"/>
                </a:lnTo>
                <a:lnTo>
                  <a:pt x="2283" y="378"/>
                </a:lnTo>
                <a:lnTo>
                  <a:pt x="2290" y="378"/>
                </a:lnTo>
                <a:lnTo>
                  <a:pt x="2305" y="370"/>
                </a:lnTo>
                <a:lnTo>
                  <a:pt x="2312" y="370"/>
                </a:lnTo>
                <a:lnTo>
                  <a:pt x="2328" y="361"/>
                </a:lnTo>
                <a:lnTo>
                  <a:pt x="2342" y="353"/>
                </a:lnTo>
                <a:lnTo>
                  <a:pt x="2357" y="353"/>
                </a:lnTo>
                <a:lnTo>
                  <a:pt x="2373" y="342"/>
                </a:lnTo>
                <a:lnTo>
                  <a:pt x="2387" y="342"/>
                </a:lnTo>
                <a:lnTo>
                  <a:pt x="2402" y="342"/>
                </a:lnTo>
                <a:lnTo>
                  <a:pt x="2418" y="334"/>
                </a:lnTo>
                <a:lnTo>
                  <a:pt x="2432" y="334"/>
                </a:lnTo>
                <a:lnTo>
                  <a:pt x="2447" y="334"/>
                </a:lnTo>
                <a:lnTo>
                  <a:pt x="2463" y="334"/>
                </a:lnTo>
                <a:lnTo>
                  <a:pt x="2470" y="334"/>
                </a:lnTo>
                <a:lnTo>
                  <a:pt x="2477" y="334"/>
                </a:lnTo>
                <a:lnTo>
                  <a:pt x="2484" y="342"/>
                </a:lnTo>
                <a:lnTo>
                  <a:pt x="2484" y="334"/>
                </a:lnTo>
                <a:lnTo>
                  <a:pt x="2477" y="334"/>
                </a:lnTo>
                <a:lnTo>
                  <a:pt x="2463" y="325"/>
                </a:lnTo>
                <a:lnTo>
                  <a:pt x="2454" y="325"/>
                </a:lnTo>
                <a:lnTo>
                  <a:pt x="2439" y="325"/>
                </a:lnTo>
                <a:lnTo>
                  <a:pt x="2432" y="325"/>
                </a:lnTo>
                <a:lnTo>
                  <a:pt x="2418" y="325"/>
                </a:lnTo>
                <a:lnTo>
                  <a:pt x="2402" y="325"/>
                </a:lnTo>
                <a:lnTo>
                  <a:pt x="2387" y="325"/>
                </a:lnTo>
                <a:lnTo>
                  <a:pt x="2373" y="325"/>
                </a:lnTo>
                <a:lnTo>
                  <a:pt x="2357" y="325"/>
                </a:lnTo>
                <a:lnTo>
                  <a:pt x="2342" y="325"/>
                </a:lnTo>
                <a:lnTo>
                  <a:pt x="2328" y="334"/>
                </a:lnTo>
                <a:lnTo>
                  <a:pt x="2312" y="334"/>
                </a:lnTo>
                <a:lnTo>
                  <a:pt x="2298" y="334"/>
                </a:lnTo>
                <a:lnTo>
                  <a:pt x="2290" y="342"/>
                </a:lnTo>
                <a:lnTo>
                  <a:pt x="2283" y="342"/>
                </a:lnTo>
                <a:lnTo>
                  <a:pt x="2283" y="334"/>
                </a:lnTo>
                <a:lnTo>
                  <a:pt x="2290" y="334"/>
                </a:lnTo>
                <a:lnTo>
                  <a:pt x="2298" y="325"/>
                </a:lnTo>
                <a:lnTo>
                  <a:pt x="2312" y="317"/>
                </a:lnTo>
                <a:lnTo>
                  <a:pt x="2319" y="317"/>
                </a:lnTo>
                <a:lnTo>
                  <a:pt x="2335" y="308"/>
                </a:lnTo>
                <a:lnTo>
                  <a:pt x="2342" y="308"/>
                </a:lnTo>
                <a:lnTo>
                  <a:pt x="2350" y="300"/>
                </a:lnTo>
                <a:lnTo>
                  <a:pt x="2364" y="300"/>
                </a:lnTo>
                <a:lnTo>
                  <a:pt x="2373" y="289"/>
                </a:lnTo>
                <a:lnTo>
                  <a:pt x="2380" y="289"/>
                </a:lnTo>
                <a:lnTo>
                  <a:pt x="2394" y="289"/>
                </a:lnTo>
                <a:lnTo>
                  <a:pt x="2394" y="281"/>
                </a:lnTo>
                <a:lnTo>
                  <a:pt x="2402" y="281"/>
                </a:lnTo>
                <a:lnTo>
                  <a:pt x="2394" y="281"/>
                </a:lnTo>
                <a:lnTo>
                  <a:pt x="2387" y="281"/>
                </a:lnTo>
                <a:lnTo>
                  <a:pt x="2380" y="281"/>
                </a:lnTo>
                <a:lnTo>
                  <a:pt x="2373" y="281"/>
                </a:lnTo>
                <a:lnTo>
                  <a:pt x="2364" y="281"/>
                </a:lnTo>
                <a:lnTo>
                  <a:pt x="2350" y="289"/>
                </a:lnTo>
                <a:lnTo>
                  <a:pt x="2335" y="289"/>
                </a:lnTo>
                <a:lnTo>
                  <a:pt x="2319" y="300"/>
                </a:lnTo>
                <a:lnTo>
                  <a:pt x="2312" y="300"/>
                </a:lnTo>
                <a:lnTo>
                  <a:pt x="2298" y="308"/>
                </a:lnTo>
                <a:lnTo>
                  <a:pt x="2283" y="308"/>
                </a:lnTo>
                <a:lnTo>
                  <a:pt x="2274" y="317"/>
                </a:lnTo>
                <a:lnTo>
                  <a:pt x="2267" y="317"/>
                </a:lnTo>
                <a:lnTo>
                  <a:pt x="2260" y="317"/>
                </a:lnTo>
                <a:lnTo>
                  <a:pt x="2245" y="325"/>
                </a:lnTo>
                <a:lnTo>
                  <a:pt x="2238" y="325"/>
                </a:lnTo>
                <a:lnTo>
                  <a:pt x="2229" y="334"/>
                </a:lnTo>
                <a:lnTo>
                  <a:pt x="2222" y="334"/>
                </a:lnTo>
                <a:lnTo>
                  <a:pt x="2215" y="342"/>
                </a:lnTo>
                <a:lnTo>
                  <a:pt x="2208" y="353"/>
                </a:lnTo>
                <a:lnTo>
                  <a:pt x="2201" y="361"/>
                </a:lnTo>
                <a:lnTo>
                  <a:pt x="2184" y="370"/>
                </a:lnTo>
                <a:lnTo>
                  <a:pt x="2177" y="378"/>
                </a:lnTo>
                <a:lnTo>
                  <a:pt x="2170" y="387"/>
                </a:lnTo>
                <a:lnTo>
                  <a:pt x="2147" y="395"/>
                </a:lnTo>
                <a:lnTo>
                  <a:pt x="2132" y="406"/>
                </a:lnTo>
                <a:lnTo>
                  <a:pt x="2111" y="414"/>
                </a:lnTo>
                <a:lnTo>
                  <a:pt x="2080" y="431"/>
                </a:lnTo>
                <a:lnTo>
                  <a:pt x="2057" y="431"/>
                </a:lnTo>
                <a:lnTo>
                  <a:pt x="2028" y="440"/>
                </a:lnTo>
                <a:lnTo>
                  <a:pt x="1998" y="448"/>
                </a:lnTo>
                <a:lnTo>
                  <a:pt x="1976" y="448"/>
                </a:lnTo>
                <a:lnTo>
                  <a:pt x="1946" y="448"/>
                </a:lnTo>
                <a:lnTo>
                  <a:pt x="1922" y="448"/>
                </a:lnTo>
                <a:lnTo>
                  <a:pt x="1901" y="440"/>
                </a:lnTo>
                <a:lnTo>
                  <a:pt x="1877" y="431"/>
                </a:lnTo>
                <a:lnTo>
                  <a:pt x="1863" y="414"/>
                </a:lnTo>
                <a:lnTo>
                  <a:pt x="1856" y="387"/>
                </a:lnTo>
                <a:lnTo>
                  <a:pt x="1849" y="361"/>
                </a:lnTo>
                <a:lnTo>
                  <a:pt x="1842" y="325"/>
                </a:lnTo>
                <a:lnTo>
                  <a:pt x="1842" y="289"/>
                </a:lnTo>
                <a:lnTo>
                  <a:pt x="1833" y="272"/>
                </a:lnTo>
                <a:lnTo>
                  <a:pt x="1818" y="247"/>
                </a:lnTo>
                <a:lnTo>
                  <a:pt x="1811" y="228"/>
                </a:lnTo>
                <a:lnTo>
                  <a:pt x="1804" y="220"/>
                </a:lnTo>
                <a:lnTo>
                  <a:pt x="1788" y="211"/>
                </a:lnTo>
                <a:lnTo>
                  <a:pt x="1781" y="203"/>
                </a:lnTo>
                <a:lnTo>
                  <a:pt x="1766" y="194"/>
                </a:lnTo>
                <a:lnTo>
                  <a:pt x="1752" y="184"/>
                </a:lnTo>
                <a:lnTo>
                  <a:pt x="1736" y="184"/>
                </a:lnTo>
                <a:lnTo>
                  <a:pt x="1721" y="175"/>
                </a:lnTo>
                <a:lnTo>
                  <a:pt x="1707" y="167"/>
                </a:lnTo>
                <a:lnTo>
                  <a:pt x="1698" y="167"/>
                </a:lnTo>
                <a:lnTo>
                  <a:pt x="1684" y="158"/>
                </a:lnTo>
                <a:lnTo>
                  <a:pt x="1669" y="141"/>
                </a:lnTo>
                <a:lnTo>
                  <a:pt x="1676" y="141"/>
                </a:lnTo>
                <a:lnTo>
                  <a:pt x="1676" y="150"/>
                </a:lnTo>
                <a:lnTo>
                  <a:pt x="1691" y="150"/>
                </a:lnTo>
                <a:lnTo>
                  <a:pt x="1698" y="150"/>
                </a:lnTo>
                <a:lnTo>
                  <a:pt x="1714" y="158"/>
                </a:lnTo>
                <a:lnTo>
                  <a:pt x="1721" y="158"/>
                </a:lnTo>
                <a:lnTo>
                  <a:pt x="1728" y="158"/>
                </a:lnTo>
                <a:lnTo>
                  <a:pt x="1743" y="158"/>
                </a:lnTo>
                <a:lnTo>
                  <a:pt x="1752" y="158"/>
                </a:lnTo>
                <a:lnTo>
                  <a:pt x="1759" y="167"/>
                </a:lnTo>
                <a:lnTo>
                  <a:pt x="1766" y="167"/>
                </a:lnTo>
                <a:lnTo>
                  <a:pt x="1773" y="167"/>
                </a:lnTo>
                <a:lnTo>
                  <a:pt x="1781" y="167"/>
                </a:lnTo>
                <a:lnTo>
                  <a:pt x="1797" y="175"/>
                </a:lnTo>
                <a:lnTo>
                  <a:pt x="1811" y="184"/>
                </a:lnTo>
                <a:lnTo>
                  <a:pt x="1804" y="175"/>
                </a:lnTo>
                <a:lnTo>
                  <a:pt x="1797" y="167"/>
                </a:lnTo>
                <a:lnTo>
                  <a:pt x="1788" y="158"/>
                </a:lnTo>
                <a:lnTo>
                  <a:pt x="1781" y="158"/>
                </a:lnTo>
                <a:lnTo>
                  <a:pt x="1773" y="150"/>
                </a:lnTo>
                <a:lnTo>
                  <a:pt x="1766" y="141"/>
                </a:lnTo>
                <a:lnTo>
                  <a:pt x="1759" y="141"/>
                </a:lnTo>
                <a:lnTo>
                  <a:pt x="1743" y="131"/>
                </a:lnTo>
                <a:lnTo>
                  <a:pt x="1736" y="131"/>
                </a:lnTo>
                <a:lnTo>
                  <a:pt x="1728" y="131"/>
                </a:lnTo>
                <a:lnTo>
                  <a:pt x="1721" y="122"/>
                </a:lnTo>
                <a:lnTo>
                  <a:pt x="1714" y="122"/>
                </a:lnTo>
                <a:lnTo>
                  <a:pt x="1707" y="122"/>
                </a:lnTo>
                <a:lnTo>
                  <a:pt x="1707" y="114"/>
                </a:lnTo>
                <a:lnTo>
                  <a:pt x="1691" y="114"/>
                </a:lnTo>
                <a:lnTo>
                  <a:pt x="1676" y="105"/>
                </a:lnTo>
                <a:lnTo>
                  <a:pt x="1669" y="105"/>
                </a:lnTo>
                <a:lnTo>
                  <a:pt x="1653" y="97"/>
                </a:lnTo>
                <a:lnTo>
                  <a:pt x="1646" y="88"/>
                </a:lnTo>
                <a:lnTo>
                  <a:pt x="1632" y="88"/>
                </a:lnTo>
                <a:lnTo>
                  <a:pt x="1624" y="78"/>
                </a:lnTo>
                <a:lnTo>
                  <a:pt x="1617" y="69"/>
                </a:lnTo>
                <a:lnTo>
                  <a:pt x="1617" y="61"/>
                </a:lnTo>
                <a:lnTo>
                  <a:pt x="1624" y="61"/>
                </a:lnTo>
                <a:lnTo>
                  <a:pt x="1639" y="52"/>
                </a:lnTo>
                <a:lnTo>
                  <a:pt x="1646" y="52"/>
                </a:lnTo>
                <a:lnTo>
                  <a:pt x="1669" y="52"/>
                </a:lnTo>
                <a:lnTo>
                  <a:pt x="1684" y="52"/>
                </a:lnTo>
                <a:lnTo>
                  <a:pt x="1707" y="61"/>
                </a:lnTo>
                <a:lnTo>
                  <a:pt x="1736" y="61"/>
                </a:lnTo>
                <a:lnTo>
                  <a:pt x="1766" y="69"/>
                </a:lnTo>
                <a:lnTo>
                  <a:pt x="1804" y="78"/>
                </a:lnTo>
                <a:lnTo>
                  <a:pt x="1842" y="97"/>
                </a:lnTo>
                <a:lnTo>
                  <a:pt x="1886" y="114"/>
                </a:lnTo>
                <a:lnTo>
                  <a:pt x="1939" y="131"/>
                </a:lnTo>
                <a:lnTo>
                  <a:pt x="1953" y="131"/>
                </a:lnTo>
                <a:lnTo>
                  <a:pt x="1960" y="131"/>
                </a:lnTo>
                <a:lnTo>
                  <a:pt x="1976" y="131"/>
                </a:lnTo>
                <a:lnTo>
                  <a:pt x="1983" y="131"/>
                </a:lnTo>
                <a:lnTo>
                  <a:pt x="1991" y="131"/>
                </a:lnTo>
                <a:lnTo>
                  <a:pt x="1998" y="122"/>
                </a:lnTo>
                <a:lnTo>
                  <a:pt x="2005" y="122"/>
                </a:lnTo>
                <a:lnTo>
                  <a:pt x="2012" y="114"/>
                </a:lnTo>
                <a:lnTo>
                  <a:pt x="2021" y="114"/>
                </a:lnTo>
                <a:lnTo>
                  <a:pt x="2028" y="105"/>
                </a:lnTo>
                <a:lnTo>
                  <a:pt x="2035" y="105"/>
                </a:lnTo>
                <a:lnTo>
                  <a:pt x="2043" y="97"/>
                </a:lnTo>
                <a:lnTo>
                  <a:pt x="2043" y="88"/>
                </a:lnTo>
                <a:lnTo>
                  <a:pt x="2050" y="78"/>
                </a:lnTo>
                <a:lnTo>
                  <a:pt x="2050" y="69"/>
                </a:lnTo>
                <a:lnTo>
                  <a:pt x="2035" y="78"/>
                </a:lnTo>
                <a:lnTo>
                  <a:pt x="2021" y="88"/>
                </a:lnTo>
                <a:lnTo>
                  <a:pt x="2005" y="88"/>
                </a:lnTo>
                <a:lnTo>
                  <a:pt x="1991" y="88"/>
                </a:lnTo>
                <a:lnTo>
                  <a:pt x="1976" y="88"/>
                </a:lnTo>
                <a:lnTo>
                  <a:pt x="1953" y="88"/>
                </a:lnTo>
                <a:lnTo>
                  <a:pt x="1946" y="78"/>
                </a:lnTo>
                <a:lnTo>
                  <a:pt x="1931" y="78"/>
                </a:lnTo>
                <a:lnTo>
                  <a:pt x="1915" y="69"/>
                </a:lnTo>
                <a:lnTo>
                  <a:pt x="1901" y="61"/>
                </a:lnTo>
                <a:lnTo>
                  <a:pt x="1886" y="52"/>
                </a:lnTo>
                <a:lnTo>
                  <a:pt x="1870" y="52"/>
                </a:lnTo>
                <a:lnTo>
                  <a:pt x="1856" y="44"/>
                </a:lnTo>
                <a:lnTo>
                  <a:pt x="1842" y="35"/>
                </a:lnTo>
                <a:lnTo>
                  <a:pt x="1833" y="35"/>
                </a:lnTo>
                <a:lnTo>
                  <a:pt x="1818" y="25"/>
                </a:lnTo>
                <a:lnTo>
                  <a:pt x="1788" y="16"/>
                </a:lnTo>
                <a:lnTo>
                  <a:pt x="1759" y="16"/>
                </a:lnTo>
                <a:lnTo>
                  <a:pt x="1736" y="8"/>
                </a:lnTo>
                <a:lnTo>
                  <a:pt x="1721" y="0"/>
                </a:lnTo>
                <a:lnTo>
                  <a:pt x="1698" y="0"/>
                </a:lnTo>
                <a:lnTo>
                  <a:pt x="1684" y="0"/>
                </a:lnTo>
                <a:lnTo>
                  <a:pt x="1669" y="0"/>
                </a:lnTo>
                <a:lnTo>
                  <a:pt x="1646" y="0"/>
                </a:lnTo>
                <a:lnTo>
                  <a:pt x="1632" y="0"/>
                </a:lnTo>
                <a:lnTo>
                  <a:pt x="1624" y="0"/>
                </a:lnTo>
                <a:lnTo>
                  <a:pt x="1608" y="0"/>
                </a:lnTo>
                <a:lnTo>
                  <a:pt x="1594" y="0"/>
                </a:lnTo>
                <a:lnTo>
                  <a:pt x="1579" y="0"/>
                </a:lnTo>
                <a:lnTo>
                  <a:pt x="1563" y="0"/>
                </a:lnTo>
                <a:lnTo>
                  <a:pt x="1542" y="0"/>
                </a:lnTo>
                <a:lnTo>
                  <a:pt x="1527" y="0"/>
                </a:lnTo>
                <a:lnTo>
                  <a:pt x="1511" y="0"/>
                </a:lnTo>
                <a:lnTo>
                  <a:pt x="1497" y="0"/>
                </a:lnTo>
                <a:lnTo>
                  <a:pt x="1490" y="0"/>
                </a:lnTo>
                <a:lnTo>
                  <a:pt x="1474" y="0"/>
                </a:lnTo>
                <a:lnTo>
                  <a:pt x="1459" y="8"/>
                </a:lnTo>
                <a:lnTo>
                  <a:pt x="1452" y="8"/>
                </a:lnTo>
                <a:lnTo>
                  <a:pt x="1438" y="8"/>
                </a:lnTo>
                <a:lnTo>
                  <a:pt x="1421" y="8"/>
                </a:lnTo>
                <a:lnTo>
                  <a:pt x="1407" y="16"/>
                </a:lnTo>
                <a:lnTo>
                  <a:pt x="1400" y="16"/>
                </a:lnTo>
                <a:lnTo>
                  <a:pt x="1384" y="25"/>
                </a:lnTo>
                <a:lnTo>
                  <a:pt x="1369" y="25"/>
                </a:lnTo>
                <a:lnTo>
                  <a:pt x="1355" y="35"/>
                </a:lnTo>
                <a:lnTo>
                  <a:pt x="1348" y="44"/>
                </a:lnTo>
                <a:lnTo>
                  <a:pt x="1332" y="44"/>
                </a:lnTo>
                <a:lnTo>
                  <a:pt x="1317" y="52"/>
                </a:lnTo>
                <a:lnTo>
                  <a:pt x="1310" y="61"/>
                </a:lnTo>
                <a:lnTo>
                  <a:pt x="1294" y="69"/>
                </a:lnTo>
                <a:lnTo>
                  <a:pt x="1287" y="78"/>
                </a:lnTo>
                <a:lnTo>
                  <a:pt x="1272" y="88"/>
                </a:lnTo>
                <a:lnTo>
                  <a:pt x="1258" y="105"/>
                </a:lnTo>
                <a:lnTo>
                  <a:pt x="1249" y="114"/>
                </a:lnTo>
                <a:lnTo>
                  <a:pt x="1242" y="122"/>
                </a:lnTo>
                <a:lnTo>
                  <a:pt x="1228" y="141"/>
                </a:lnTo>
                <a:lnTo>
                  <a:pt x="1220" y="150"/>
                </a:lnTo>
                <a:lnTo>
                  <a:pt x="1204" y="167"/>
                </a:lnTo>
                <a:lnTo>
                  <a:pt x="1197" y="184"/>
                </a:lnTo>
                <a:lnTo>
                  <a:pt x="1190" y="203"/>
                </a:lnTo>
                <a:lnTo>
                  <a:pt x="1176" y="220"/>
                </a:lnTo>
                <a:lnTo>
                  <a:pt x="1167" y="236"/>
                </a:lnTo>
                <a:lnTo>
                  <a:pt x="1159" y="255"/>
                </a:lnTo>
                <a:lnTo>
                  <a:pt x="1152" y="272"/>
                </a:lnTo>
                <a:lnTo>
                  <a:pt x="1152" y="255"/>
                </a:lnTo>
                <a:lnTo>
                  <a:pt x="1159" y="236"/>
                </a:lnTo>
                <a:lnTo>
                  <a:pt x="1159" y="220"/>
                </a:lnTo>
                <a:lnTo>
                  <a:pt x="1167" y="203"/>
                </a:lnTo>
                <a:lnTo>
                  <a:pt x="1167" y="175"/>
                </a:lnTo>
                <a:lnTo>
                  <a:pt x="1176" y="158"/>
                </a:lnTo>
                <a:lnTo>
                  <a:pt x="1176" y="141"/>
                </a:lnTo>
                <a:lnTo>
                  <a:pt x="1183" y="122"/>
                </a:lnTo>
                <a:lnTo>
                  <a:pt x="1190" y="105"/>
                </a:lnTo>
                <a:lnTo>
                  <a:pt x="1197" y="88"/>
                </a:lnTo>
                <a:lnTo>
                  <a:pt x="1213" y="69"/>
                </a:lnTo>
                <a:lnTo>
                  <a:pt x="1220" y="52"/>
                </a:lnTo>
                <a:lnTo>
                  <a:pt x="1228" y="44"/>
                </a:lnTo>
                <a:lnTo>
                  <a:pt x="1242" y="25"/>
                </a:lnTo>
                <a:lnTo>
                  <a:pt x="1258" y="16"/>
                </a:lnTo>
                <a:lnTo>
                  <a:pt x="1272" y="8"/>
                </a:lnTo>
                <a:lnTo>
                  <a:pt x="1258" y="16"/>
                </a:lnTo>
                <a:lnTo>
                  <a:pt x="1242" y="25"/>
                </a:lnTo>
                <a:lnTo>
                  <a:pt x="1228" y="35"/>
                </a:lnTo>
                <a:lnTo>
                  <a:pt x="1213" y="44"/>
                </a:lnTo>
                <a:lnTo>
                  <a:pt x="1204" y="52"/>
                </a:lnTo>
                <a:lnTo>
                  <a:pt x="1190" y="61"/>
                </a:lnTo>
                <a:lnTo>
                  <a:pt x="1183" y="78"/>
                </a:lnTo>
                <a:lnTo>
                  <a:pt x="1167" y="88"/>
                </a:lnTo>
                <a:lnTo>
                  <a:pt x="1167" y="105"/>
                </a:lnTo>
                <a:lnTo>
                  <a:pt x="1152" y="114"/>
                </a:lnTo>
                <a:lnTo>
                  <a:pt x="1152" y="131"/>
                </a:lnTo>
                <a:lnTo>
                  <a:pt x="1145" y="150"/>
                </a:lnTo>
                <a:lnTo>
                  <a:pt x="1138" y="167"/>
                </a:lnTo>
                <a:lnTo>
                  <a:pt x="1131" y="184"/>
                </a:lnTo>
                <a:lnTo>
                  <a:pt x="1131" y="211"/>
                </a:lnTo>
                <a:lnTo>
                  <a:pt x="1122" y="228"/>
                </a:lnTo>
                <a:lnTo>
                  <a:pt x="1115" y="264"/>
                </a:lnTo>
                <a:lnTo>
                  <a:pt x="1107" y="289"/>
                </a:lnTo>
                <a:lnTo>
                  <a:pt x="1100" y="325"/>
                </a:lnTo>
                <a:lnTo>
                  <a:pt x="1086" y="342"/>
                </a:lnTo>
                <a:lnTo>
                  <a:pt x="1077" y="361"/>
                </a:lnTo>
                <a:lnTo>
                  <a:pt x="1070" y="370"/>
                </a:lnTo>
                <a:lnTo>
                  <a:pt x="1062" y="370"/>
                </a:lnTo>
                <a:lnTo>
                  <a:pt x="1062" y="353"/>
                </a:lnTo>
                <a:lnTo>
                  <a:pt x="1062" y="342"/>
                </a:lnTo>
                <a:lnTo>
                  <a:pt x="1062" y="325"/>
                </a:lnTo>
                <a:lnTo>
                  <a:pt x="1062" y="317"/>
                </a:lnTo>
                <a:lnTo>
                  <a:pt x="1055" y="308"/>
                </a:lnTo>
                <a:lnTo>
                  <a:pt x="1055" y="289"/>
                </a:lnTo>
                <a:lnTo>
                  <a:pt x="1041" y="281"/>
                </a:lnTo>
                <a:lnTo>
                  <a:pt x="1032" y="272"/>
                </a:lnTo>
                <a:lnTo>
                  <a:pt x="1032" y="289"/>
                </a:lnTo>
                <a:lnTo>
                  <a:pt x="1041" y="308"/>
                </a:lnTo>
                <a:lnTo>
                  <a:pt x="1041" y="334"/>
                </a:lnTo>
                <a:lnTo>
                  <a:pt x="1041" y="361"/>
                </a:lnTo>
                <a:lnTo>
                  <a:pt x="1032" y="378"/>
                </a:lnTo>
                <a:lnTo>
                  <a:pt x="1025" y="414"/>
                </a:lnTo>
                <a:lnTo>
                  <a:pt x="1010" y="440"/>
                </a:lnTo>
                <a:lnTo>
                  <a:pt x="980" y="476"/>
                </a:lnTo>
                <a:lnTo>
                  <a:pt x="996" y="440"/>
                </a:lnTo>
                <a:lnTo>
                  <a:pt x="1003" y="406"/>
                </a:lnTo>
                <a:lnTo>
                  <a:pt x="1010" y="378"/>
                </a:lnTo>
                <a:lnTo>
                  <a:pt x="1010" y="361"/>
                </a:lnTo>
                <a:lnTo>
                  <a:pt x="1003" y="334"/>
                </a:lnTo>
                <a:lnTo>
                  <a:pt x="996" y="317"/>
                </a:lnTo>
                <a:lnTo>
                  <a:pt x="987" y="289"/>
                </a:lnTo>
                <a:lnTo>
                  <a:pt x="980" y="272"/>
                </a:lnTo>
                <a:lnTo>
                  <a:pt x="980" y="264"/>
                </a:lnTo>
                <a:lnTo>
                  <a:pt x="980" y="247"/>
                </a:lnTo>
                <a:lnTo>
                  <a:pt x="980" y="236"/>
                </a:lnTo>
                <a:lnTo>
                  <a:pt x="980" y="220"/>
                </a:lnTo>
                <a:lnTo>
                  <a:pt x="980" y="211"/>
                </a:lnTo>
                <a:lnTo>
                  <a:pt x="987" y="194"/>
                </a:lnTo>
                <a:lnTo>
                  <a:pt x="987" y="175"/>
                </a:lnTo>
                <a:lnTo>
                  <a:pt x="996" y="167"/>
                </a:lnTo>
                <a:lnTo>
                  <a:pt x="996" y="150"/>
                </a:lnTo>
                <a:lnTo>
                  <a:pt x="1003" y="131"/>
                </a:lnTo>
                <a:lnTo>
                  <a:pt x="1018" y="122"/>
                </a:lnTo>
                <a:lnTo>
                  <a:pt x="1025" y="105"/>
                </a:lnTo>
                <a:lnTo>
                  <a:pt x="1041" y="88"/>
                </a:lnTo>
                <a:lnTo>
                  <a:pt x="1062" y="69"/>
                </a:lnTo>
                <a:lnTo>
                  <a:pt x="1077" y="52"/>
                </a:lnTo>
                <a:lnTo>
                  <a:pt x="1100" y="44"/>
                </a:lnTo>
                <a:lnTo>
                  <a:pt x="1077" y="52"/>
                </a:lnTo>
                <a:lnTo>
                  <a:pt x="1055" y="69"/>
                </a:lnTo>
                <a:lnTo>
                  <a:pt x="1032" y="88"/>
                </a:lnTo>
                <a:lnTo>
                  <a:pt x="1018" y="105"/>
                </a:lnTo>
                <a:lnTo>
                  <a:pt x="1003" y="114"/>
                </a:lnTo>
                <a:lnTo>
                  <a:pt x="987" y="131"/>
                </a:lnTo>
                <a:lnTo>
                  <a:pt x="980" y="150"/>
                </a:lnTo>
                <a:lnTo>
                  <a:pt x="973" y="167"/>
                </a:lnTo>
                <a:lnTo>
                  <a:pt x="966" y="184"/>
                </a:lnTo>
                <a:lnTo>
                  <a:pt x="958" y="203"/>
                </a:lnTo>
                <a:lnTo>
                  <a:pt x="958" y="220"/>
                </a:lnTo>
                <a:lnTo>
                  <a:pt x="958" y="228"/>
                </a:lnTo>
                <a:lnTo>
                  <a:pt x="958" y="247"/>
                </a:lnTo>
                <a:lnTo>
                  <a:pt x="958" y="255"/>
                </a:lnTo>
                <a:lnTo>
                  <a:pt x="958" y="272"/>
                </a:lnTo>
                <a:lnTo>
                  <a:pt x="958" y="281"/>
                </a:lnTo>
                <a:lnTo>
                  <a:pt x="966" y="289"/>
                </a:lnTo>
                <a:lnTo>
                  <a:pt x="966" y="308"/>
                </a:lnTo>
                <a:lnTo>
                  <a:pt x="966" y="317"/>
                </a:lnTo>
                <a:lnTo>
                  <a:pt x="966" y="334"/>
                </a:lnTo>
                <a:lnTo>
                  <a:pt x="966" y="353"/>
                </a:lnTo>
                <a:lnTo>
                  <a:pt x="966" y="370"/>
                </a:lnTo>
                <a:lnTo>
                  <a:pt x="966" y="387"/>
                </a:lnTo>
                <a:lnTo>
                  <a:pt x="958" y="406"/>
                </a:lnTo>
                <a:lnTo>
                  <a:pt x="951" y="423"/>
                </a:lnTo>
                <a:lnTo>
                  <a:pt x="942" y="431"/>
                </a:lnTo>
                <a:lnTo>
                  <a:pt x="935" y="440"/>
                </a:lnTo>
                <a:lnTo>
                  <a:pt x="913" y="448"/>
                </a:lnTo>
                <a:lnTo>
                  <a:pt x="897" y="459"/>
                </a:lnTo>
                <a:lnTo>
                  <a:pt x="876" y="467"/>
                </a:lnTo>
                <a:lnTo>
                  <a:pt x="845" y="459"/>
                </a:lnTo>
                <a:lnTo>
                  <a:pt x="817" y="459"/>
                </a:lnTo>
                <a:lnTo>
                  <a:pt x="800" y="448"/>
                </a:lnTo>
                <a:lnTo>
                  <a:pt x="786" y="440"/>
                </a:lnTo>
                <a:lnTo>
                  <a:pt x="772" y="440"/>
                </a:lnTo>
                <a:lnTo>
                  <a:pt x="755" y="431"/>
                </a:lnTo>
                <a:lnTo>
                  <a:pt x="741" y="431"/>
                </a:lnTo>
                <a:lnTo>
                  <a:pt x="734" y="431"/>
                </a:lnTo>
                <a:lnTo>
                  <a:pt x="718" y="431"/>
                </a:lnTo>
                <a:lnTo>
                  <a:pt x="711" y="431"/>
                </a:lnTo>
                <a:lnTo>
                  <a:pt x="703" y="431"/>
                </a:lnTo>
                <a:lnTo>
                  <a:pt x="696" y="431"/>
                </a:lnTo>
                <a:lnTo>
                  <a:pt x="689" y="431"/>
                </a:lnTo>
                <a:lnTo>
                  <a:pt x="682" y="431"/>
                </a:lnTo>
                <a:lnTo>
                  <a:pt x="666" y="431"/>
                </a:lnTo>
                <a:lnTo>
                  <a:pt x="659" y="423"/>
                </a:lnTo>
                <a:lnTo>
                  <a:pt x="651" y="423"/>
                </a:lnTo>
                <a:lnTo>
                  <a:pt x="644" y="423"/>
                </a:lnTo>
                <a:lnTo>
                  <a:pt x="637" y="423"/>
                </a:lnTo>
                <a:lnTo>
                  <a:pt x="628" y="423"/>
                </a:lnTo>
                <a:lnTo>
                  <a:pt x="621" y="423"/>
                </a:lnTo>
                <a:lnTo>
                  <a:pt x="614" y="414"/>
                </a:lnTo>
                <a:lnTo>
                  <a:pt x="606" y="414"/>
                </a:lnTo>
                <a:lnTo>
                  <a:pt x="592" y="406"/>
                </a:lnTo>
                <a:lnTo>
                  <a:pt x="583" y="406"/>
                </a:lnTo>
                <a:lnTo>
                  <a:pt x="576" y="395"/>
                </a:lnTo>
                <a:lnTo>
                  <a:pt x="562" y="395"/>
                </a:lnTo>
                <a:lnTo>
                  <a:pt x="554" y="395"/>
                </a:lnTo>
                <a:lnTo>
                  <a:pt x="538" y="387"/>
                </a:lnTo>
                <a:lnTo>
                  <a:pt x="524" y="387"/>
                </a:lnTo>
                <a:lnTo>
                  <a:pt x="517" y="387"/>
                </a:lnTo>
                <a:lnTo>
                  <a:pt x="502" y="387"/>
                </a:lnTo>
                <a:lnTo>
                  <a:pt x="479" y="387"/>
                </a:lnTo>
                <a:lnTo>
                  <a:pt x="465" y="387"/>
                </a:lnTo>
                <a:lnTo>
                  <a:pt x="457" y="387"/>
                </a:lnTo>
                <a:lnTo>
                  <a:pt x="441" y="387"/>
                </a:lnTo>
                <a:lnTo>
                  <a:pt x="434" y="387"/>
                </a:lnTo>
                <a:lnTo>
                  <a:pt x="420" y="387"/>
                </a:lnTo>
                <a:lnTo>
                  <a:pt x="404" y="395"/>
                </a:lnTo>
                <a:lnTo>
                  <a:pt x="389" y="395"/>
                </a:lnTo>
                <a:lnTo>
                  <a:pt x="375" y="395"/>
                </a:lnTo>
                <a:lnTo>
                  <a:pt x="359" y="406"/>
                </a:lnTo>
                <a:lnTo>
                  <a:pt x="344" y="406"/>
                </a:lnTo>
                <a:lnTo>
                  <a:pt x="330" y="414"/>
                </a:lnTo>
                <a:lnTo>
                  <a:pt x="314" y="414"/>
                </a:lnTo>
                <a:lnTo>
                  <a:pt x="292" y="423"/>
                </a:lnTo>
                <a:lnTo>
                  <a:pt x="278" y="423"/>
                </a:lnTo>
                <a:lnTo>
                  <a:pt x="255" y="431"/>
                </a:lnTo>
                <a:lnTo>
                  <a:pt x="240" y="431"/>
                </a:lnTo>
                <a:lnTo>
                  <a:pt x="224" y="440"/>
                </a:lnTo>
                <a:lnTo>
                  <a:pt x="203" y="448"/>
                </a:lnTo>
                <a:lnTo>
                  <a:pt x="186" y="459"/>
                </a:lnTo>
                <a:lnTo>
                  <a:pt x="165" y="467"/>
                </a:lnTo>
                <a:lnTo>
                  <a:pt x="150" y="476"/>
                </a:lnTo>
                <a:lnTo>
                  <a:pt x="134" y="484"/>
                </a:lnTo>
                <a:lnTo>
                  <a:pt x="120" y="492"/>
                </a:lnTo>
                <a:lnTo>
                  <a:pt x="106" y="501"/>
                </a:lnTo>
                <a:lnTo>
                  <a:pt x="89" y="511"/>
                </a:lnTo>
                <a:lnTo>
                  <a:pt x="75" y="528"/>
                </a:lnTo>
                <a:lnTo>
                  <a:pt x="61" y="537"/>
                </a:lnTo>
                <a:lnTo>
                  <a:pt x="45" y="545"/>
                </a:lnTo>
                <a:lnTo>
                  <a:pt x="37" y="564"/>
                </a:lnTo>
                <a:lnTo>
                  <a:pt x="23" y="573"/>
                </a:lnTo>
                <a:lnTo>
                  <a:pt x="16" y="590"/>
                </a:lnTo>
                <a:lnTo>
                  <a:pt x="7" y="607"/>
                </a:lnTo>
                <a:lnTo>
                  <a:pt x="0" y="626"/>
                </a:lnTo>
                <a:lnTo>
                  <a:pt x="0" y="643"/>
                </a:lnTo>
                <a:lnTo>
                  <a:pt x="0" y="670"/>
                </a:lnTo>
                <a:lnTo>
                  <a:pt x="7" y="704"/>
                </a:lnTo>
                <a:lnTo>
                  <a:pt x="16" y="731"/>
                </a:lnTo>
                <a:lnTo>
                  <a:pt x="23" y="757"/>
                </a:lnTo>
                <a:lnTo>
                  <a:pt x="30" y="793"/>
                </a:lnTo>
                <a:lnTo>
                  <a:pt x="45" y="810"/>
                </a:lnTo>
                <a:lnTo>
                  <a:pt x="52" y="818"/>
                </a:lnTo>
                <a:lnTo>
                  <a:pt x="68" y="829"/>
                </a:lnTo>
                <a:lnTo>
                  <a:pt x="75" y="829"/>
                </a:lnTo>
                <a:lnTo>
                  <a:pt x="82" y="818"/>
                </a:lnTo>
                <a:lnTo>
                  <a:pt x="82" y="810"/>
                </a:lnTo>
                <a:lnTo>
                  <a:pt x="89" y="801"/>
                </a:lnTo>
                <a:lnTo>
                  <a:pt x="97" y="793"/>
                </a:lnTo>
                <a:lnTo>
                  <a:pt x="97" y="784"/>
                </a:lnTo>
                <a:lnTo>
                  <a:pt x="106" y="784"/>
                </a:lnTo>
                <a:lnTo>
                  <a:pt x="120" y="776"/>
                </a:lnTo>
                <a:lnTo>
                  <a:pt x="134" y="765"/>
                </a:lnTo>
                <a:lnTo>
                  <a:pt x="158" y="765"/>
                </a:lnTo>
                <a:lnTo>
                  <a:pt x="172" y="757"/>
                </a:lnTo>
                <a:lnTo>
                  <a:pt x="195" y="757"/>
                </a:lnTo>
                <a:lnTo>
                  <a:pt x="217" y="748"/>
                </a:lnTo>
                <a:lnTo>
                  <a:pt x="240" y="748"/>
                </a:lnTo>
                <a:lnTo>
                  <a:pt x="255" y="740"/>
                </a:lnTo>
                <a:lnTo>
                  <a:pt x="278" y="740"/>
                </a:lnTo>
                <a:lnTo>
                  <a:pt x="307" y="740"/>
                </a:lnTo>
                <a:lnTo>
                  <a:pt x="330" y="731"/>
                </a:lnTo>
                <a:lnTo>
                  <a:pt x="352" y="740"/>
                </a:lnTo>
                <a:lnTo>
                  <a:pt x="382" y="740"/>
                </a:lnTo>
                <a:lnTo>
                  <a:pt x="404" y="740"/>
                </a:lnTo>
                <a:lnTo>
                  <a:pt x="434" y="748"/>
                </a:lnTo>
                <a:lnTo>
                  <a:pt x="465" y="757"/>
                </a:lnTo>
                <a:lnTo>
                  <a:pt x="486" y="765"/>
                </a:lnTo>
                <a:lnTo>
                  <a:pt x="517" y="776"/>
                </a:lnTo>
                <a:lnTo>
                  <a:pt x="547" y="784"/>
                </a:lnTo>
                <a:lnTo>
                  <a:pt x="576" y="801"/>
                </a:lnTo>
                <a:lnTo>
                  <a:pt x="614" y="818"/>
                </a:lnTo>
                <a:lnTo>
                  <a:pt x="644" y="846"/>
                </a:lnTo>
                <a:lnTo>
                  <a:pt x="673" y="871"/>
                </a:lnTo>
                <a:lnTo>
                  <a:pt x="703" y="899"/>
                </a:lnTo>
                <a:lnTo>
                  <a:pt x="741" y="924"/>
                </a:lnTo>
                <a:lnTo>
                  <a:pt x="772" y="960"/>
                </a:lnTo>
                <a:lnTo>
                  <a:pt x="800" y="996"/>
                </a:lnTo>
                <a:lnTo>
                  <a:pt x="838" y="1040"/>
                </a:lnTo>
                <a:lnTo>
                  <a:pt x="869" y="1083"/>
                </a:lnTo>
                <a:lnTo>
                  <a:pt x="906" y="1136"/>
                </a:lnTo>
                <a:lnTo>
                  <a:pt x="935" y="1188"/>
                </a:lnTo>
                <a:lnTo>
                  <a:pt x="973" y="124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29" name="Freeform 159">
            <a:extLst>
              <a:ext uri="{FF2B5EF4-FFF2-40B4-BE49-F238E27FC236}">
                <a16:creationId xmlns:a16="http://schemas.microsoft.com/office/drawing/2014/main" id="{BD059F21-197D-C647-99CA-383FDA20BBBA}"/>
              </a:ext>
            </a:extLst>
          </p:cNvPr>
          <p:cNvSpPr>
            <a:spLocks/>
          </p:cNvSpPr>
          <p:nvPr/>
        </p:nvSpPr>
        <p:spPr bwMode="auto">
          <a:xfrm>
            <a:off x="6508750" y="4714875"/>
            <a:ext cx="1235075" cy="1666875"/>
          </a:xfrm>
          <a:custGeom>
            <a:avLst/>
            <a:gdLst>
              <a:gd name="T0" fmla="*/ 29 w 778"/>
              <a:gd name="T1" fmla="*/ 81 h 1050"/>
              <a:gd name="T2" fmla="*/ 74 w 778"/>
              <a:gd name="T3" fmla="*/ 106 h 1050"/>
              <a:gd name="T4" fmla="*/ 119 w 778"/>
              <a:gd name="T5" fmla="*/ 142 h 1050"/>
              <a:gd name="T6" fmla="*/ 156 w 778"/>
              <a:gd name="T7" fmla="*/ 186 h 1050"/>
              <a:gd name="T8" fmla="*/ 187 w 778"/>
              <a:gd name="T9" fmla="*/ 239 h 1050"/>
              <a:gd name="T10" fmla="*/ 201 w 778"/>
              <a:gd name="T11" fmla="*/ 301 h 1050"/>
              <a:gd name="T12" fmla="*/ 208 w 778"/>
              <a:gd name="T13" fmla="*/ 387 h 1050"/>
              <a:gd name="T14" fmla="*/ 225 w 778"/>
              <a:gd name="T15" fmla="*/ 504 h 1050"/>
              <a:gd name="T16" fmla="*/ 246 w 778"/>
              <a:gd name="T17" fmla="*/ 618 h 1050"/>
              <a:gd name="T18" fmla="*/ 291 w 778"/>
              <a:gd name="T19" fmla="*/ 724 h 1050"/>
              <a:gd name="T20" fmla="*/ 359 w 778"/>
              <a:gd name="T21" fmla="*/ 811 h 1050"/>
              <a:gd name="T22" fmla="*/ 419 w 778"/>
              <a:gd name="T23" fmla="*/ 846 h 1050"/>
              <a:gd name="T24" fmla="*/ 471 w 778"/>
              <a:gd name="T25" fmla="*/ 863 h 1050"/>
              <a:gd name="T26" fmla="*/ 515 w 778"/>
              <a:gd name="T27" fmla="*/ 863 h 1050"/>
              <a:gd name="T28" fmla="*/ 560 w 778"/>
              <a:gd name="T29" fmla="*/ 855 h 1050"/>
              <a:gd name="T30" fmla="*/ 591 w 778"/>
              <a:gd name="T31" fmla="*/ 846 h 1050"/>
              <a:gd name="T32" fmla="*/ 621 w 778"/>
              <a:gd name="T33" fmla="*/ 846 h 1050"/>
              <a:gd name="T34" fmla="*/ 643 w 778"/>
              <a:gd name="T35" fmla="*/ 846 h 1050"/>
              <a:gd name="T36" fmla="*/ 681 w 778"/>
              <a:gd name="T37" fmla="*/ 874 h 1050"/>
              <a:gd name="T38" fmla="*/ 711 w 778"/>
              <a:gd name="T39" fmla="*/ 908 h 1050"/>
              <a:gd name="T40" fmla="*/ 756 w 778"/>
              <a:gd name="T41" fmla="*/ 980 h 1050"/>
              <a:gd name="T42" fmla="*/ 763 w 778"/>
              <a:gd name="T43" fmla="*/ 1005 h 1050"/>
              <a:gd name="T44" fmla="*/ 726 w 778"/>
              <a:gd name="T45" fmla="*/ 908 h 1050"/>
              <a:gd name="T46" fmla="*/ 695 w 778"/>
              <a:gd name="T47" fmla="*/ 855 h 1050"/>
              <a:gd name="T48" fmla="*/ 666 w 778"/>
              <a:gd name="T49" fmla="*/ 830 h 1050"/>
              <a:gd name="T50" fmla="*/ 629 w 778"/>
              <a:gd name="T51" fmla="*/ 821 h 1050"/>
              <a:gd name="T52" fmla="*/ 568 w 778"/>
              <a:gd name="T53" fmla="*/ 830 h 1050"/>
              <a:gd name="T54" fmla="*/ 508 w 778"/>
              <a:gd name="T55" fmla="*/ 821 h 1050"/>
              <a:gd name="T56" fmla="*/ 463 w 778"/>
              <a:gd name="T57" fmla="*/ 811 h 1050"/>
              <a:gd name="T58" fmla="*/ 426 w 778"/>
              <a:gd name="T59" fmla="*/ 802 h 1050"/>
              <a:gd name="T60" fmla="*/ 397 w 778"/>
              <a:gd name="T61" fmla="*/ 768 h 1050"/>
              <a:gd name="T62" fmla="*/ 359 w 778"/>
              <a:gd name="T63" fmla="*/ 715 h 1050"/>
              <a:gd name="T64" fmla="*/ 343 w 778"/>
              <a:gd name="T65" fmla="*/ 591 h 1050"/>
              <a:gd name="T66" fmla="*/ 336 w 778"/>
              <a:gd name="T67" fmla="*/ 459 h 1050"/>
              <a:gd name="T68" fmla="*/ 336 w 778"/>
              <a:gd name="T69" fmla="*/ 345 h 1050"/>
              <a:gd name="T70" fmla="*/ 322 w 778"/>
              <a:gd name="T71" fmla="*/ 231 h 1050"/>
              <a:gd name="T72" fmla="*/ 284 w 778"/>
              <a:gd name="T73" fmla="*/ 134 h 1050"/>
              <a:gd name="T74" fmla="*/ 217 w 778"/>
              <a:gd name="T75" fmla="*/ 53 h 1050"/>
              <a:gd name="T76" fmla="*/ 187 w 778"/>
              <a:gd name="T77" fmla="*/ 9 h 1050"/>
              <a:gd name="T78" fmla="*/ 180 w 778"/>
              <a:gd name="T79" fmla="*/ 0 h 1050"/>
              <a:gd name="T80" fmla="*/ 173 w 778"/>
              <a:gd name="T81" fmla="*/ 9 h 1050"/>
              <a:gd name="T82" fmla="*/ 149 w 778"/>
              <a:gd name="T83" fmla="*/ 19 h 1050"/>
              <a:gd name="T84" fmla="*/ 104 w 778"/>
              <a:gd name="T85" fmla="*/ 19 h 1050"/>
              <a:gd name="T86" fmla="*/ 90 w 778"/>
              <a:gd name="T87" fmla="*/ 28 h 1050"/>
              <a:gd name="T88" fmla="*/ 67 w 778"/>
              <a:gd name="T89" fmla="*/ 36 h 1050"/>
              <a:gd name="T90" fmla="*/ 38 w 778"/>
              <a:gd name="T91" fmla="*/ 53 h 1050"/>
              <a:gd name="T92" fmla="*/ 15 w 778"/>
              <a:gd name="T93" fmla="*/ 72 h 1050"/>
              <a:gd name="T94" fmla="*/ 0 w 778"/>
              <a:gd name="T95" fmla="*/ 81 h 1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
              <a:gd name="T145" fmla="*/ 0 h 1050"/>
              <a:gd name="T146" fmla="*/ 778 w 778"/>
              <a:gd name="T147" fmla="*/ 1050 h 10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 h="1050">
                <a:moveTo>
                  <a:pt x="0" y="81"/>
                </a:moveTo>
                <a:lnTo>
                  <a:pt x="15" y="81"/>
                </a:lnTo>
                <a:lnTo>
                  <a:pt x="29" y="81"/>
                </a:lnTo>
                <a:lnTo>
                  <a:pt x="45" y="89"/>
                </a:lnTo>
                <a:lnTo>
                  <a:pt x="59" y="98"/>
                </a:lnTo>
                <a:lnTo>
                  <a:pt x="74" y="106"/>
                </a:lnTo>
                <a:lnTo>
                  <a:pt x="90" y="115"/>
                </a:lnTo>
                <a:lnTo>
                  <a:pt x="104" y="125"/>
                </a:lnTo>
                <a:lnTo>
                  <a:pt x="119" y="142"/>
                </a:lnTo>
                <a:lnTo>
                  <a:pt x="128" y="159"/>
                </a:lnTo>
                <a:lnTo>
                  <a:pt x="142" y="167"/>
                </a:lnTo>
                <a:lnTo>
                  <a:pt x="156" y="186"/>
                </a:lnTo>
                <a:lnTo>
                  <a:pt x="164" y="203"/>
                </a:lnTo>
                <a:lnTo>
                  <a:pt x="173" y="220"/>
                </a:lnTo>
                <a:lnTo>
                  <a:pt x="187" y="239"/>
                </a:lnTo>
                <a:lnTo>
                  <a:pt x="194" y="265"/>
                </a:lnTo>
                <a:lnTo>
                  <a:pt x="194" y="282"/>
                </a:lnTo>
                <a:lnTo>
                  <a:pt x="201" y="301"/>
                </a:lnTo>
                <a:lnTo>
                  <a:pt x="201" y="326"/>
                </a:lnTo>
                <a:lnTo>
                  <a:pt x="208" y="354"/>
                </a:lnTo>
                <a:lnTo>
                  <a:pt x="208" y="387"/>
                </a:lnTo>
                <a:lnTo>
                  <a:pt x="217" y="423"/>
                </a:lnTo>
                <a:lnTo>
                  <a:pt x="217" y="459"/>
                </a:lnTo>
                <a:lnTo>
                  <a:pt x="225" y="504"/>
                </a:lnTo>
                <a:lnTo>
                  <a:pt x="232" y="538"/>
                </a:lnTo>
                <a:lnTo>
                  <a:pt x="239" y="574"/>
                </a:lnTo>
                <a:lnTo>
                  <a:pt x="246" y="618"/>
                </a:lnTo>
                <a:lnTo>
                  <a:pt x="262" y="652"/>
                </a:lnTo>
                <a:lnTo>
                  <a:pt x="277" y="688"/>
                </a:lnTo>
                <a:lnTo>
                  <a:pt x="291" y="724"/>
                </a:lnTo>
                <a:lnTo>
                  <a:pt x="307" y="758"/>
                </a:lnTo>
                <a:lnTo>
                  <a:pt x="329" y="785"/>
                </a:lnTo>
                <a:lnTo>
                  <a:pt x="359" y="811"/>
                </a:lnTo>
                <a:lnTo>
                  <a:pt x="381" y="830"/>
                </a:lnTo>
                <a:lnTo>
                  <a:pt x="397" y="838"/>
                </a:lnTo>
                <a:lnTo>
                  <a:pt x="419" y="846"/>
                </a:lnTo>
                <a:lnTo>
                  <a:pt x="433" y="855"/>
                </a:lnTo>
                <a:lnTo>
                  <a:pt x="456" y="855"/>
                </a:lnTo>
                <a:lnTo>
                  <a:pt x="471" y="863"/>
                </a:lnTo>
                <a:lnTo>
                  <a:pt x="487" y="863"/>
                </a:lnTo>
                <a:lnTo>
                  <a:pt x="501" y="863"/>
                </a:lnTo>
                <a:lnTo>
                  <a:pt x="515" y="863"/>
                </a:lnTo>
                <a:lnTo>
                  <a:pt x="532" y="863"/>
                </a:lnTo>
                <a:lnTo>
                  <a:pt x="546" y="855"/>
                </a:lnTo>
                <a:lnTo>
                  <a:pt x="560" y="855"/>
                </a:lnTo>
                <a:lnTo>
                  <a:pt x="577" y="855"/>
                </a:lnTo>
                <a:lnTo>
                  <a:pt x="584" y="846"/>
                </a:lnTo>
                <a:lnTo>
                  <a:pt x="591" y="846"/>
                </a:lnTo>
                <a:lnTo>
                  <a:pt x="598" y="846"/>
                </a:lnTo>
                <a:lnTo>
                  <a:pt x="605" y="846"/>
                </a:lnTo>
                <a:lnTo>
                  <a:pt x="621" y="846"/>
                </a:lnTo>
                <a:lnTo>
                  <a:pt x="629" y="846"/>
                </a:lnTo>
                <a:lnTo>
                  <a:pt x="636" y="846"/>
                </a:lnTo>
                <a:lnTo>
                  <a:pt x="643" y="846"/>
                </a:lnTo>
                <a:lnTo>
                  <a:pt x="657" y="855"/>
                </a:lnTo>
                <a:lnTo>
                  <a:pt x="666" y="863"/>
                </a:lnTo>
                <a:lnTo>
                  <a:pt x="681" y="874"/>
                </a:lnTo>
                <a:lnTo>
                  <a:pt x="688" y="882"/>
                </a:lnTo>
                <a:lnTo>
                  <a:pt x="702" y="891"/>
                </a:lnTo>
                <a:lnTo>
                  <a:pt x="711" y="908"/>
                </a:lnTo>
                <a:lnTo>
                  <a:pt x="726" y="927"/>
                </a:lnTo>
                <a:lnTo>
                  <a:pt x="740" y="952"/>
                </a:lnTo>
                <a:lnTo>
                  <a:pt x="756" y="980"/>
                </a:lnTo>
                <a:lnTo>
                  <a:pt x="763" y="1014"/>
                </a:lnTo>
                <a:lnTo>
                  <a:pt x="778" y="1050"/>
                </a:lnTo>
                <a:lnTo>
                  <a:pt x="763" y="1005"/>
                </a:lnTo>
                <a:lnTo>
                  <a:pt x="747" y="969"/>
                </a:lnTo>
                <a:lnTo>
                  <a:pt x="733" y="944"/>
                </a:lnTo>
                <a:lnTo>
                  <a:pt x="726" y="908"/>
                </a:lnTo>
                <a:lnTo>
                  <a:pt x="718" y="891"/>
                </a:lnTo>
                <a:lnTo>
                  <a:pt x="702" y="874"/>
                </a:lnTo>
                <a:lnTo>
                  <a:pt x="695" y="855"/>
                </a:lnTo>
                <a:lnTo>
                  <a:pt x="688" y="838"/>
                </a:lnTo>
                <a:lnTo>
                  <a:pt x="681" y="830"/>
                </a:lnTo>
                <a:lnTo>
                  <a:pt x="666" y="830"/>
                </a:lnTo>
                <a:lnTo>
                  <a:pt x="657" y="821"/>
                </a:lnTo>
                <a:lnTo>
                  <a:pt x="643" y="821"/>
                </a:lnTo>
                <a:lnTo>
                  <a:pt x="629" y="821"/>
                </a:lnTo>
                <a:lnTo>
                  <a:pt x="612" y="821"/>
                </a:lnTo>
                <a:lnTo>
                  <a:pt x="591" y="821"/>
                </a:lnTo>
                <a:lnTo>
                  <a:pt x="568" y="830"/>
                </a:lnTo>
                <a:lnTo>
                  <a:pt x="546" y="821"/>
                </a:lnTo>
                <a:lnTo>
                  <a:pt x="532" y="821"/>
                </a:lnTo>
                <a:lnTo>
                  <a:pt x="508" y="821"/>
                </a:lnTo>
                <a:lnTo>
                  <a:pt x="494" y="821"/>
                </a:lnTo>
                <a:lnTo>
                  <a:pt x="478" y="811"/>
                </a:lnTo>
                <a:lnTo>
                  <a:pt x="463" y="811"/>
                </a:lnTo>
                <a:lnTo>
                  <a:pt x="449" y="811"/>
                </a:lnTo>
                <a:lnTo>
                  <a:pt x="442" y="802"/>
                </a:lnTo>
                <a:lnTo>
                  <a:pt x="426" y="802"/>
                </a:lnTo>
                <a:lnTo>
                  <a:pt x="419" y="794"/>
                </a:lnTo>
                <a:lnTo>
                  <a:pt x="404" y="785"/>
                </a:lnTo>
                <a:lnTo>
                  <a:pt x="397" y="768"/>
                </a:lnTo>
                <a:lnTo>
                  <a:pt x="381" y="749"/>
                </a:lnTo>
                <a:lnTo>
                  <a:pt x="374" y="732"/>
                </a:lnTo>
                <a:lnTo>
                  <a:pt x="359" y="715"/>
                </a:lnTo>
                <a:lnTo>
                  <a:pt x="352" y="688"/>
                </a:lnTo>
                <a:lnTo>
                  <a:pt x="343" y="635"/>
                </a:lnTo>
                <a:lnTo>
                  <a:pt x="343" y="591"/>
                </a:lnTo>
                <a:lnTo>
                  <a:pt x="343" y="546"/>
                </a:lnTo>
                <a:lnTo>
                  <a:pt x="336" y="504"/>
                </a:lnTo>
                <a:lnTo>
                  <a:pt x="336" y="459"/>
                </a:lnTo>
                <a:lnTo>
                  <a:pt x="336" y="415"/>
                </a:lnTo>
                <a:lnTo>
                  <a:pt x="336" y="379"/>
                </a:lnTo>
                <a:lnTo>
                  <a:pt x="336" y="345"/>
                </a:lnTo>
                <a:lnTo>
                  <a:pt x="336" y="301"/>
                </a:lnTo>
                <a:lnTo>
                  <a:pt x="329" y="265"/>
                </a:lnTo>
                <a:lnTo>
                  <a:pt x="322" y="231"/>
                </a:lnTo>
                <a:lnTo>
                  <a:pt x="314" y="195"/>
                </a:lnTo>
                <a:lnTo>
                  <a:pt x="298" y="167"/>
                </a:lnTo>
                <a:lnTo>
                  <a:pt x="284" y="134"/>
                </a:lnTo>
                <a:lnTo>
                  <a:pt x="262" y="106"/>
                </a:lnTo>
                <a:lnTo>
                  <a:pt x="239" y="72"/>
                </a:lnTo>
                <a:lnTo>
                  <a:pt x="217" y="53"/>
                </a:lnTo>
                <a:lnTo>
                  <a:pt x="208" y="36"/>
                </a:lnTo>
                <a:lnTo>
                  <a:pt x="194" y="28"/>
                </a:lnTo>
                <a:lnTo>
                  <a:pt x="187" y="9"/>
                </a:lnTo>
                <a:lnTo>
                  <a:pt x="180" y="0"/>
                </a:lnTo>
                <a:lnTo>
                  <a:pt x="173" y="9"/>
                </a:lnTo>
                <a:lnTo>
                  <a:pt x="164" y="9"/>
                </a:lnTo>
                <a:lnTo>
                  <a:pt x="149" y="19"/>
                </a:lnTo>
                <a:lnTo>
                  <a:pt x="135" y="19"/>
                </a:lnTo>
                <a:lnTo>
                  <a:pt x="112" y="19"/>
                </a:lnTo>
                <a:lnTo>
                  <a:pt x="104" y="19"/>
                </a:lnTo>
                <a:lnTo>
                  <a:pt x="97" y="19"/>
                </a:lnTo>
                <a:lnTo>
                  <a:pt x="90" y="28"/>
                </a:lnTo>
                <a:lnTo>
                  <a:pt x="83" y="28"/>
                </a:lnTo>
                <a:lnTo>
                  <a:pt x="74" y="36"/>
                </a:lnTo>
                <a:lnTo>
                  <a:pt x="67" y="36"/>
                </a:lnTo>
                <a:lnTo>
                  <a:pt x="59" y="45"/>
                </a:lnTo>
                <a:lnTo>
                  <a:pt x="45" y="45"/>
                </a:lnTo>
                <a:lnTo>
                  <a:pt x="38" y="53"/>
                </a:lnTo>
                <a:lnTo>
                  <a:pt x="29" y="62"/>
                </a:lnTo>
                <a:lnTo>
                  <a:pt x="22" y="62"/>
                </a:lnTo>
                <a:lnTo>
                  <a:pt x="15" y="72"/>
                </a:lnTo>
                <a:lnTo>
                  <a:pt x="7" y="72"/>
                </a:lnTo>
                <a:lnTo>
                  <a:pt x="0" y="8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0" name="Freeform 160">
            <a:extLst>
              <a:ext uri="{FF2B5EF4-FFF2-40B4-BE49-F238E27FC236}">
                <a16:creationId xmlns:a16="http://schemas.microsoft.com/office/drawing/2014/main" id="{D4B32E67-1E2D-2241-BD58-E8F9510B147B}"/>
              </a:ext>
            </a:extLst>
          </p:cNvPr>
          <p:cNvSpPr>
            <a:spLocks/>
          </p:cNvSpPr>
          <p:nvPr/>
        </p:nvSpPr>
        <p:spPr bwMode="auto">
          <a:xfrm>
            <a:off x="5226050" y="2827338"/>
            <a:ext cx="627063" cy="1587"/>
          </a:xfrm>
          <a:custGeom>
            <a:avLst/>
            <a:gdLst>
              <a:gd name="T0" fmla="*/ 0 w 395"/>
              <a:gd name="T1" fmla="*/ 0 h 1587"/>
              <a:gd name="T2" fmla="*/ 367 w 395"/>
              <a:gd name="T3" fmla="*/ 0 h 1587"/>
              <a:gd name="T4" fmla="*/ 395 w 395"/>
              <a:gd name="T5" fmla="*/ 0 h 1587"/>
              <a:gd name="T6" fmla="*/ 0 60000 65536"/>
              <a:gd name="T7" fmla="*/ 0 60000 65536"/>
              <a:gd name="T8" fmla="*/ 0 60000 65536"/>
              <a:gd name="T9" fmla="*/ 0 w 395"/>
              <a:gd name="T10" fmla="*/ 0 h 1587"/>
              <a:gd name="T11" fmla="*/ 395 w 395"/>
              <a:gd name="T12" fmla="*/ 1587 h 1587"/>
            </a:gdLst>
            <a:ahLst/>
            <a:cxnLst>
              <a:cxn ang="T6">
                <a:pos x="T0" y="T1"/>
              </a:cxn>
              <a:cxn ang="T7">
                <a:pos x="T2" y="T3"/>
              </a:cxn>
              <a:cxn ang="T8">
                <a:pos x="T4" y="T5"/>
              </a:cxn>
            </a:cxnLst>
            <a:rect l="T9" t="T10" r="T11" b="T12"/>
            <a:pathLst>
              <a:path w="395" h="1587">
                <a:moveTo>
                  <a:pt x="0" y="0"/>
                </a:moveTo>
                <a:lnTo>
                  <a:pt x="367" y="0"/>
                </a:lnTo>
                <a:lnTo>
                  <a:pt x="395" y="0"/>
                </a:lnTo>
              </a:path>
            </a:pathLst>
          </a:custGeom>
          <a:noFill/>
          <a:ln w="11113">
            <a:solidFill>
              <a:srgbClr val="F38D3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1" name="Freeform 161">
            <a:extLst>
              <a:ext uri="{FF2B5EF4-FFF2-40B4-BE49-F238E27FC236}">
                <a16:creationId xmlns:a16="http://schemas.microsoft.com/office/drawing/2014/main" id="{3639D8FB-C9ED-BF4D-B690-901BDD25EE99}"/>
              </a:ext>
            </a:extLst>
          </p:cNvPr>
          <p:cNvSpPr>
            <a:spLocks/>
          </p:cNvSpPr>
          <p:nvPr/>
        </p:nvSpPr>
        <p:spPr bwMode="auto">
          <a:xfrm>
            <a:off x="2860675" y="923925"/>
            <a:ext cx="4525963" cy="4338638"/>
          </a:xfrm>
          <a:custGeom>
            <a:avLst/>
            <a:gdLst>
              <a:gd name="T0" fmla="*/ 2575 w 2851"/>
              <a:gd name="T1" fmla="*/ 2424 h 2733"/>
              <a:gd name="T2" fmla="*/ 2447 w 2851"/>
              <a:gd name="T3" fmla="*/ 2416 h 2733"/>
              <a:gd name="T4" fmla="*/ 2350 w 2851"/>
              <a:gd name="T5" fmla="*/ 2441 h 2733"/>
              <a:gd name="T6" fmla="*/ 2291 w 2851"/>
              <a:gd name="T7" fmla="*/ 2477 h 2733"/>
              <a:gd name="T8" fmla="*/ 2192 w 2851"/>
              <a:gd name="T9" fmla="*/ 2477 h 2733"/>
              <a:gd name="T10" fmla="*/ 2095 w 2851"/>
              <a:gd name="T11" fmla="*/ 2460 h 2733"/>
              <a:gd name="T12" fmla="*/ 2036 w 2851"/>
              <a:gd name="T13" fmla="*/ 2433 h 2733"/>
              <a:gd name="T14" fmla="*/ 1968 w 2851"/>
              <a:gd name="T15" fmla="*/ 2416 h 2733"/>
              <a:gd name="T16" fmla="*/ 1774 w 2851"/>
              <a:gd name="T17" fmla="*/ 2257 h 2733"/>
              <a:gd name="T18" fmla="*/ 1805 w 2851"/>
              <a:gd name="T19" fmla="*/ 1993 h 2733"/>
              <a:gd name="T20" fmla="*/ 1857 w 2851"/>
              <a:gd name="T21" fmla="*/ 1737 h 2733"/>
              <a:gd name="T22" fmla="*/ 1736 w 2851"/>
              <a:gd name="T23" fmla="*/ 1684 h 2733"/>
              <a:gd name="T24" fmla="*/ 1625 w 2851"/>
              <a:gd name="T25" fmla="*/ 1709 h 2733"/>
              <a:gd name="T26" fmla="*/ 1505 w 2851"/>
              <a:gd name="T27" fmla="*/ 1692 h 2733"/>
              <a:gd name="T28" fmla="*/ 1401 w 2851"/>
              <a:gd name="T29" fmla="*/ 1656 h 2733"/>
              <a:gd name="T30" fmla="*/ 1332 w 2851"/>
              <a:gd name="T31" fmla="*/ 1614 h 2733"/>
              <a:gd name="T32" fmla="*/ 1288 w 2851"/>
              <a:gd name="T33" fmla="*/ 1553 h 2733"/>
              <a:gd name="T34" fmla="*/ 1235 w 2851"/>
              <a:gd name="T35" fmla="*/ 1517 h 2733"/>
              <a:gd name="T36" fmla="*/ 1130 w 2851"/>
              <a:gd name="T37" fmla="*/ 1358 h 2733"/>
              <a:gd name="T38" fmla="*/ 1056 w 2851"/>
              <a:gd name="T39" fmla="*/ 1269 h 2733"/>
              <a:gd name="T40" fmla="*/ 1011 w 2851"/>
              <a:gd name="T41" fmla="*/ 1208 h 2733"/>
              <a:gd name="T42" fmla="*/ 988 w 2851"/>
              <a:gd name="T43" fmla="*/ 1013 h 2733"/>
              <a:gd name="T44" fmla="*/ 966 w 2851"/>
              <a:gd name="T45" fmla="*/ 1085 h 2733"/>
              <a:gd name="T46" fmla="*/ 966 w 2851"/>
              <a:gd name="T47" fmla="*/ 1005 h 2733"/>
              <a:gd name="T48" fmla="*/ 929 w 2851"/>
              <a:gd name="T49" fmla="*/ 854 h 2733"/>
              <a:gd name="T50" fmla="*/ 808 w 2851"/>
              <a:gd name="T51" fmla="*/ 723 h 2733"/>
              <a:gd name="T52" fmla="*/ 718 w 2851"/>
              <a:gd name="T53" fmla="*/ 582 h 2733"/>
              <a:gd name="T54" fmla="*/ 659 w 2851"/>
              <a:gd name="T55" fmla="*/ 450 h 2733"/>
              <a:gd name="T56" fmla="*/ 569 w 2851"/>
              <a:gd name="T57" fmla="*/ 381 h 2733"/>
              <a:gd name="T58" fmla="*/ 501 w 2851"/>
              <a:gd name="T59" fmla="*/ 345 h 2733"/>
              <a:gd name="T60" fmla="*/ 397 w 2851"/>
              <a:gd name="T61" fmla="*/ 264 h 2733"/>
              <a:gd name="T62" fmla="*/ 331 w 2851"/>
              <a:gd name="T63" fmla="*/ 230 h 2733"/>
              <a:gd name="T64" fmla="*/ 270 w 2851"/>
              <a:gd name="T65" fmla="*/ 239 h 2733"/>
              <a:gd name="T66" fmla="*/ 218 w 2851"/>
              <a:gd name="T67" fmla="*/ 275 h 2733"/>
              <a:gd name="T68" fmla="*/ 142 w 2851"/>
              <a:gd name="T69" fmla="*/ 292 h 2733"/>
              <a:gd name="T70" fmla="*/ 105 w 2851"/>
              <a:gd name="T71" fmla="*/ 300 h 2733"/>
              <a:gd name="T72" fmla="*/ 173 w 2851"/>
              <a:gd name="T73" fmla="*/ 309 h 2733"/>
              <a:gd name="T74" fmla="*/ 194 w 2851"/>
              <a:gd name="T75" fmla="*/ 317 h 2733"/>
              <a:gd name="T76" fmla="*/ 128 w 2851"/>
              <a:gd name="T77" fmla="*/ 336 h 2733"/>
              <a:gd name="T78" fmla="*/ 76 w 2851"/>
              <a:gd name="T79" fmla="*/ 317 h 2733"/>
              <a:gd name="T80" fmla="*/ 0 w 2851"/>
              <a:gd name="T81" fmla="*/ 247 h 2733"/>
              <a:gd name="T82" fmla="*/ 31 w 2851"/>
              <a:gd name="T83" fmla="*/ 142 h 2733"/>
              <a:gd name="T84" fmla="*/ 248 w 2851"/>
              <a:gd name="T85" fmla="*/ 27 h 2733"/>
              <a:gd name="T86" fmla="*/ 607 w 2851"/>
              <a:gd name="T87" fmla="*/ 36 h 2733"/>
              <a:gd name="T88" fmla="*/ 853 w 2851"/>
              <a:gd name="T89" fmla="*/ 239 h 2733"/>
              <a:gd name="T90" fmla="*/ 995 w 2851"/>
              <a:gd name="T91" fmla="*/ 486 h 2733"/>
              <a:gd name="T92" fmla="*/ 1063 w 2851"/>
              <a:gd name="T93" fmla="*/ 662 h 2733"/>
              <a:gd name="T94" fmla="*/ 1115 w 2851"/>
              <a:gd name="T95" fmla="*/ 890 h 2733"/>
              <a:gd name="T96" fmla="*/ 1266 w 2851"/>
              <a:gd name="T97" fmla="*/ 1182 h 2733"/>
              <a:gd name="T98" fmla="*/ 1602 w 2851"/>
              <a:gd name="T99" fmla="*/ 1472 h 2733"/>
              <a:gd name="T100" fmla="*/ 2020 w 2851"/>
              <a:gd name="T101" fmla="*/ 1701 h 2733"/>
              <a:gd name="T102" fmla="*/ 2043 w 2851"/>
              <a:gd name="T103" fmla="*/ 1948 h 2733"/>
              <a:gd name="T104" fmla="*/ 2036 w 2851"/>
              <a:gd name="T105" fmla="*/ 2204 h 2733"/>
              <a:gd name="T106" fmla="*/ 2246 w 2851"/>
              <a:gd name="T107" fmla="*/ 2310 h 2733"/>
              <a:gd name="T108" fmla="*/ 2627 w 2851"/>
              <a:gd name="T109" fmla="*/ 2249 h 2733"/>
              <a:gd name="T110" fmla="*/ 2731 w 2851"/>
              <a:gd name="T111" fmla="*/ 2282 h 2733"/>
              <a:gd name="T112" fmla="*/ 2747 w 2851"/>
              <a:gd name="T113" fmla="*/ 2371 h 2733"/>
              <a:gd name="T114" fmla="*/ 2813 w 2851"/>
              <a:gd name="T115" fmla="*/ 2513 h 2733"/>
              <a:gd name="T116" fmla="*/ 2769 w 2851"/>
              <a:gd name="T117" fmla="*/ 2503 h 2733"/>
              <a:gd name="T118" fmla="*/ 2792 w 2851"/>
              <a:gd name="T119" fmla="*/ 2591 h 2733"/>
              <a:gd name="T120" fmla="*/ 2837 w 2851"/>
              <a:gd name="T121" fmla="*/ 2723 h 2733"/>
              <a:gd name="T122" fmla="*/ 2754 w 2851"/>
              <a:gd name="T123" fmla="*/ 2600 h 2733"/>
              <a:gd name="T124" fmla="*/ 2695 w 2851"/>
              <a:gd name="T125" fmla="*/ 2503 h 27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51"/>
              <a:gd name="T190" fmla="*/ 0 h 2733"/>
              <a:gd name="T191" fmla="*/ 2851 w 2851"/>
              <a:gd name="T192" fmla="*/ 2733 h 27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51" h="2733">
                <a:moveTo>
                  <a:pt x="2695" y="2503"/>
                </a:moveTo>
                <a:lnTo>
                  <a:pt x="2679" y="2486"/>
                </a:lnTo>
                <a:lnTo>
                  <a:pt x="2657" y="2469"/>
                </a:lnTo>
                <a:lnTo>
                  <a:pt x="2641" y="2460"/>
                </a:lnTo>
                <a:lnTo>
                  <a:pt x="2627" y="2450"/>
                </a:lnTo>
                <a:lnTo>
                  <a:pt x="2605" y="2441"/>
                </a:lnTo>
                <a:lnTo>
                  <a:pt x="2589" y="2433"/>
                </a:lnTo>
                <a:lnTo>
                  <a:pt x="2575" y="2424"/>
                </a:lnTo>
                <a:lnTo>
                  <a:pt x="2560" y="2416"/>
                </a:lnTo>
                <a:lnTo>
                  <a:pt x="2544" y="2416"/>
                </a:lnTo>
                <a:lnTo>
                  <a:pt x="2523" y="2416"/>
                </a:lnTo>
                <a:lnTo>
                  <a:pt x="2506" y="2407"/>
                </a:lnTo>
                <a:lnTo>
                  <a:pt x="2492" y="2407"/>
                </a:lnTo>
                <a:lnTo>
                  <a:pt x="2478" y="2407"/>
                </a:lnTo>
                <a:lnTo>
                  <a:pt x="2462" y="2416"/>
                </a:lnTo>
                <a:lnTo>
                  <a:pt x="2447" y="2416"/>
                </a:lnTo>
                <a:lnTo>
                  <a:pt x="2433" y="2416"/>
                </a:lnTo>
                <a:lnTo>
                  <a:pt x="2426" y="2416"/>
                </a:lnTo>
                <a:lnTo>
                  <a:pt x="2410" y="2424"/>
                </a:lnTo>
                <a:lnTo>
                  <a:pt x="2395" y="2424"/>
                </a:lnTo>
                <a:lnTo>
                  <a:pt x="2381" y="2433"/>
                </a:lnTo>
                <a:lnTo>
                  <a:pt x="2372" y="2433"/>
                </a:lnTo>
                <a:lnTo>
                  <a:pt x="2357" y="2441"/>
                </a:lnTo>
                <a:lnTo>
                  <a:pt x="2350" y="2441"/>
                </a:lnTo>
                <a:lnTo>
                  <a:pt x="2336" y="2450"/>
                </a:lnTo>
                <a:lnTo>
                  <a:pt x="2327" y="2460"/>
                </a:lnTo>
                <a:lnTo>
                  <a:pt x="2320" y="2460"/>
                </a:lnTo>
                <a:lnTo>
                  <a:pt x="2313" y="2469"/>
                </a:lnTo>
                <a:lnTo>
                  <a:pt x="2305" y="2469"/>
                </a:lnTo>
                <a:lnTo>
                  <a:pt x="2298" y="2469"/>
                </a:lnTo>
                <a:lnTo>
                  <a:pt x="2291" y="2469"/>
                </a:lnTo>
                <a:lnTo>
                  <a:pt x="2291" y="2477"/>
                </a:lnTo>
                <a:lnTo>
                  <a:pt x="2282" y="2477"/>
                </a:lnTo>
                <a:lnTo>
                  <a:pt x="2275" y="2477"/>
                </a:lnTo>
                <a:lnTo>
                  <a:pt x="2261" y="2477"/>
                </a:lnTo>
                <a:lnTo>
                  <a:pt x="2246" y="2477"/>
                </a:lnTo>
                <a:lnTo>
                  <a:pt x="2237" y="2477"/>
                </a:lnTo>
                <a:lnTo>
                  <a:pt x="2223" y="2477"/>
                </a:lnTo>
                <a:lnTo>
                  <a:pt x="2208" y="2477"/>
                </a:lnTo>
                <a:lnTo>
                  <a:pt x="2192" y="2477"/>
                </a:lnTo>
                <a:lnTo>
                  <a:pt x="2178" y="2477"/>
                </a:lnTo>
                <a:lnTo>
                  <a:pt x="2164" y="2477"/>
                </a:lnTo>
                <a:lnTo>
                  <a:pt x="2147" y="2477"/>
                </a:lnTo>
                <a:lnTo>
                  <a:pt x="2133" y="2477"/>
                </a:lnTo>
                <a:lnTo>
                  <a:pt x="2126" y="2469"/>
                </a:lnTo>
                <a:lnTo>
                  <a:pt x="2110" y="2469"/>
                </a:lnTo>
                <a:lnTo>
                  <a:pt x="2103" y="2469"/>
                </a:lnTo>
                <a:lnTo>
                  <a:pt x="2095" y="2460"/>
                </a:lnTo>
                <a:lnTo>
                  <a:pt x="2088" y="2460"/>
                </a:lnTo>
                <a:lnTo>
                  <a:pt x="2081" y="2450"/>
                </a:lnTo>
                <a:lnTo>
                  <a:pt x="2074" y="2450"/>
                </a:lnTo>
                <a:lnTo>
                  <a:pt x="2065" y="2450"/>
                </a:lnTo>
                <a:lnTo>
                  <a:pt x="2058" y="2441"/>
                </a:lnTo>
                <a:lnTo>
                  <a:pt x="2051" y="2441"/>
                </a:lnTo>
                <a:lnTo>
                  <a:pt x="2043" y="2433"/>
                </a:lnTo>
                <a:lnTo>
                  <a:pt x="2036" y="2433"/>
                </a:lnTo>
                <a:lnTo>
                  <a:pt x="2029" y="2433"/>
                </a:lnTo>
                <a:lnTo>
                  <a:pt x="2020" y="2424"/>
                </a:lnTo>
                <a:lnTo>
                  <a:pt x="2013" y="2424"/>
                </a:lnTo>
                <a:lnTo>
                  <a:pt x="2006" y="2424"/>
                </a:lnTo>
                <a:lnTo>
                  <a:pt x="1998" y="2416"/>
                </a:lnTo>
                <a:lnTo>
                  <a:pt x="1984" y="2416"/>
                </a:lnTo>
                <a:lnTo>
                  <a:pt x="1975" y="2416"/>
                </a:lnTo>
                <a:lnTo>
                  <a:pt x="1968" y="2416"/>
                </a:lnTo>
                <a:lnTo>
                  <a:pt x="1961" y="2416"/>
                </a:lnTo>
                <a:lnTo>
                  <a:pt x="1916" y="2397"/>
                </a:lnTo>
                <a:lnTo>
                  <a:pt x="1878" y="2371"/>
                </a:lnTo>
                <a:lnTo>
                  <a:pt x="1849" y="2354"/>
                </a:lnTo>
                <a:lnTo>
                  <a:pt x="1819" y="2335"/>
                </a:lnTo>
                <a:lnTo>
                  <a:pt x="1805" y="2310"/>
                </a:lnTo>
                <a:lnTo>
                  <a:pt x="1781" y="2282"/>
                </a:lnTo>
                <a:lnTo>
                  <a:pt x="1774" y="2257"/>
                </a:lnTo>
                <a:lnTo>
                  <a:pt x="1767" y="2230"/>
                </a:lnTo>
                <a:lnTo>
                  <a:pt x="1760" y="2204"/>
                </a:lnTo>
                <a:lnTo>
                  <a:pt x="1760" y="2168"/>
                </a:lnTo>
                <a:lnTo>
                  <a:pt x="1767" y="2143"/>
                </a:lnTo>
                <a:lnTo>
                  <a:pt x="1774" y="2107"/>
                </a:lnTo>
                <a:lnTo>
                  <a:pt x="1781" y="2071"/>
                </a:lnTo>
                <a:lnTo>
                  <a:pt x="1788" y="2037"/>
                </a:lnTo>
                <a:lnTo>
                  <a:pt x="1805" y="1993"/>
                </a:lnTo>
                <a:lnTo>
                  <a:pt x="1819" y="1957"/>
                </a:lnTo>
                <a:lnTo>
                  <a:pt x="1840" y="1912"/>
                </a:lnTo>
                <a:lnTo>
                  <a:pt x="1849" y="1878"/>
                </a:lnTo>
                <a:lnTo>
                  <a:pt x="1857" y="1842"/>
                </a:lnTo>
                <a:lnTo>
                  <a:pt x="1864" y="1815"/>
                </a:lnTo>
                <a:lnTo>
                  <a:pt x="1864" y="1781"/>
                </a:lnTo>
                <a:lnTo>
                  <a:pt x="1864" y="1762"/>
                </a:lnTo>
                <a:lnTo>
                  <a:pt x="1857" y="1737"/>
                </a:lnTo>
                <a:lnTo>
                  <a:pt x="1849" y="1720"/>
                </a:lnTo>
                <a:lnTo>
                  <a:pt x="1840" y="1709"/>
                </a:lnTo>
                <a:lnTo>
                  <a:pt x="1826" y="1692"/>
                </a:lnTo>
                <a:lnTo>
                  <a:pt x="1812" y="1684"/>
                </a:lnTo>
                <a:lnTo>
                  <a:pt x="1796" y="1684"/>
                </a:lnTo>
                <a:lnTo>
                  <a:pt x="1774" y="1684"/>
                </a:lnTo>
                <a:lnTo>
                  <a:pt x="1760" y="1684"/>
                </a:lnTo>
                <a:lnTo>
                  <a:pt x="1736" y="1684"/>
                </a:lnTo>
                <a:lnTo>
                  <a:pt x="1715" y="1692"/>
                </a:lnTo>
                <a:lnTo>
                  <a:pt x="1706" y="1701"/>
                </a:lnTo>
                <a:lnTo>
                  <a:pt x="1691" y="1701"/>
                </a:lnTo>
                <a:lnTo>
                  <a:pt x="1677" y="1709"/>
                </a:lnTo>
                <a:lnTo>
                  <a:pt x="1670" y="1709"/>
                </a:lnTo>
                <a:lnTo>
                  <a:pt x="1654" y="1709"/>
                </a:lnTo>
                <a:lnTo>
                  <a:pt x="1639" y="1709"/>
                </a:lnTo>
                <a:lnTo>
                  <a:pt x="1625" y="1709"/>
                </a:lnTo>
                <a:lnTo>
                  <a:pt x="1609" y="1709"/>
                </a:lnTo>
                <a:lnTo>
                  <a:pt x="1595" y="1709"/>
                </a:lnTo>
                <a:lnTo>
                  <a:pt x="1580" y="1709"/>
                </a:lnTo>
                <a:lnTo>
                  <a:pt x="1564" y="1709"/>
                </a:lnTo>
                <a:lnTo>
                  <a:pt x="1550" y="1701"/>
                </a:lnTo>
                <a:lnTo>
                  <a:pt x="1542" y="1701"/>
                </a:lnTo>
                <a:lnTo>
                  <a:pt x="1519" y="1701"/>
                </a:lnTo>
                <a:lnTo>
                  <a:pt x="1505" y="1692"/>
                </a:lnTo>
                <a:lnTo>
                  <a:pt x="1498" y="1692"/>
                </a:lnTo>
                <a:lnTo>
                  <a:pt x="1481" y="1684"/>
                </a:lnTo>
                <a:lnTo>
                  <a:pt x="1467" y="1684"/>
                </a:lnTo>
                <a:lnTo>
                  <a:pt x="1453" y="1675"/>
                </a:lnTo>
                <a:lnTo>
                  <a:pt x="1437" y="1667"/>
                </a:lnTo>
                <a:lnTo>
                  <a:pt x="1422" y="1667"/>
                </a:lnTo>
                <a:lnTo>
                  <a:pt x="1415" y="1656"/>
                </a:lnTo>
                <a:lnTo>
                  <a:pt x="1401" y="1656"/>
                </a:lnTo>
                <a:lnTo>
                  <a:pt x="1392" y="1648"/>
                </a:lnTo>
                <a:lnTo>
                  <a:pt x="1377" y="1648"/>
                </a:lnTo>
                <a:lnTo>
                  <a:pt x="1370" y="1639"/>
                </a:lnTo>
                <a:lnTo>
                  <a:pt x="1363" y="1631"/>
                </a:lnTo>
                <a:lnTo>
                  <a:pt x="1356" y="1631"/>
                </a:lnTo>
                <a:lnTo>
                  <a:pt x="1347" y="1622"/>
                </a:lnTo>
                <a:lnTo>
                  <a:pt x="1340" y="1622"/>
                </a:lnTo>
                <a:lnTo>
                  <a:pt x="1332" y="1614"/>
                </a:lnTo>
                <a:lnTo>
                  <a:pt x="1318" y="1595"/>
                </a:lnTo>
                <a:lnTo>
                  <a:pt x="1311" y="1586"/>
                </a:lnTo>
                <a:lnTo>
                  <a:pt x="1302" y="1578"/>
                </a:lnTo>
                <a:lnTo>
                  <a:pt x="1302" y="1570"/>
                </a:lnTo>
                <a:lnTo>
                  <a:pt x="1295" y="1561"/>
                </a:lnTo>
                <a:lnTo>
                  <a:pt x="1288" y="1553"/>
                </a:lnTo>
                <a:lnTo>
                  <a:pt x="1280" y="1553"/>
                </a:lnTo>
                <a:lnTo>
                  <a:pt x="1273" y="1553"/>
                </a:lnTo>
                <a:lnTo>
                  <a:pt x="1266" y="1542"/>
                </a:lnTo>
                <a:lnTo>
                  <a:pt x="1257" y="1542"/>
                </a:lnTo>
                <a:lnTo>
                  <a:pt x="1250" y="1534"/>
                </a:lnTo>
                <a:lnTo>
                  <a:pt x="1243" y="1525"/>
                </a:lnTo>
                <a:lnTo>
                  <a:pt x="1235" y="1517"/>
                </a:lnTo>
                <a:lnTo>
                  <a:pt x="1228" y="1508"/>
                </a:lnTo>
                <a:lnTo>
                  <a:pt x="1221" y="1489"/>
                </a:lnTo>
                <a:lnTo>
                  <a:pt x="1205" y="1472"/>
                </a:lnTo>
                <a:lnTo>
                  <a:pt x="1191" y="1455"/>
                </a:lnTo>
                <a:lnTo>
                  <a:pt x="1183" y="1436"/>
                </a:lnTo>
                <a:lnTo>
                  <a:pt x="1167" y="1411"/>
                </a:lnTo>
                <a:lnTo>
                  <a:pt x="1146" y="1383"/>
                </a:lnTo>
                <a:lnTo>
                  <a:pt x="1130" y="1358"/>
                </a:lnTo>
                <a:lnTo>
                  <a:pt x="1108" y="1322"/>
                </a:lnTo>
                <a:lnTo>
                  <a:pt x="1101" y="1314"/>
                </a:lnTo>
                <a:lnTo>
                  <a:pt x="1094" y="1305"/>
                </a:lnTo>
                <a:lnTo>
                  <a:pt x="1085" y="1297"/>
                </a:lnTo>
                <a:lnTo>
                  <a:pt x="1078" y="1288"/>
                </a:lnTo>
                <a:lnTo>
                  <a:pt x="1063" y="1278"/>
                </a:lnTo>
                <a:lnTo>
                  <a:pt x="1056" y="1278"/>
                </a:lnTo>
                <a:lnTo>
                  <a:pt x="1056" y="1269"/>
                </a:lnTo>
                <a:lnTo>
                  <a:pt x="1049" y="1261"/>
                </a:lnTo>
                <a:lnTo>
                  <a:pt x="1040" y="1252"/>
                </a:lnTo>
                <a:lnTo>
                  <a:pt x="1033" y="1244"/>
                </a:lnTo>
                <a:lnTo>
                  <a:pt x="1033" y="1235"/>
                </a:lnTo>
                <a:lnTo>
                  <a:pt x="1025" y="1235"/>
                </a:lnTo>
                <a:lnTo>
                  <a:pt x="1018" y="1225"/>
                </a:lnTo>
                <a:lnTo>
                  <a:pt x="1018" y="1216"/>
                </a:lnTo>
                <a:lnTo>
                  <a:pt x="1011" y="1208"/>
                </a:lnTo>
                <a:lnTo>
                  <a:pt x="1011" y="1199"/>
                </a:lnTo>
                <a:lnTo>
                  <a:pt x="1004" y="1182"/>
                </a:lnTo>
                <a:lnTo>
                  <a:pt x="995" y="1155"/>
                </a:lnTo>
                <a:lnTo>
                  <a:pt x="988" y="1129"/>
                </a:lnTo>
                <a:lnTo>
                  <a:pt x="988" y="1110"/>
                </a:lnTo>
                <a:lnTo>
                  <a:pt x="988" y="1077"/>
                </a:lnTo>
                <a:lnTo>
                  <a:pt x="988" y="1049"/>
                </a:lnTo>
                <a:lnTo>
                  <a:pt x="988" y="1013"/>
                </a:lnTo>
                <a:lnTo>
                  <a:pt x="981" y="979"/>
                </a:lnTo>
                <a:lnTo>
                  <a:pt x="981" y="988"/>
                </a:lnTo>
                <a:lnTo>
                  <a:pt x="981" y="1005"/>
                </a:lnTo>
                <a:lnTo>
                  <a:pt x="981" y="1024"/>
                </a:lnTo>
                <a:lnTo>
                  <a:pt x="973" y="1058"/>
                </a:lnTo>
                <a:lnTo>
                  <a:pt x="973" y="1066"/>
                </a:lnTo>
                <a:lnTo>
                  <a:pt x="966" y="1077"/>
                </a:lnTo>
                <a:lnTo>
                  <a:pt x="966" y="1085"/>
                </a:lnTo>
                <a:lnTo>
                  <a:pt x="959" y="1077"/>
                </a:lnTo>
                <a:lnTo>
                  <a:pt x="959" y="1058"/>
                </a:lnTo>
                <a:lnTo>
                  <a:pt x="966" y="1041"/>
                </a:lnTo>
                <a:lnTo>
                  <a:pt x="966" y="1032"/>
                </a:lnTo>
                <a:lnTo>
                  <a:pt x="966" y="1013"/>
                </a:lnTo>
                <a:lnTo>
                  <a:pt x="966" y="1005"/>
                </a:lnTo>
                <a:lnTo>
                  <a:pt x="966" y="988"/>
                </a:lnTo>
                <a:lnTo>
                  <a:pt x="959" y="971"/>
                </a:lnTo>
                <a:lnTo>
                  <a:pt x="959" y="952"/>
                </a:lnTo>
                <a:lnTo>
                  <a:pt x="950" y="935"/>
                </a:lnTo>
                <a:lnTo>
                  <a:pt x="950" y="918"/>
                </a:lnTo>
                <a:lnTo>
                  <a:pt x="943" y="890"/>
                </a:lnTo>
                <a:lnTo>
                  <a:pt x="936" y="874"/>
                </a:lnTo>
                <a:lnTo>
                  <a:pt x="929" y="854"/>
                </a:lnTo>
                <a:lnTo>
                  <a:pt x="914" y="838"/>
                </a:lnTo>
                <a:lnTo>
                  <a:pt x="905" y="821"/>
                </a:lnTo>
                <a:lnTo>
                  <a:pt x="891" y="802"/>
                </a:lnTo>
                <a:lnTo>
                  <a:pt x="876" y="785"/>
                </a:lnTo>
                <a:lnTo>
                  <a:pt x="853" y="768"/>
                </a:lnTo>
                <a:lnTo>
                  <a:pt x="839" y="749"/>
                </a:lnTo>
                <a:lnTo>
                  <a:pt x="824" y="740"/>
                </a:lnTo>
                <a:lnTo>
                  <a:pt x="808" y="723"/>
                </a:lnTo>
                <a:lnTo>
                  <a:pt x="794" y="706"/>
                </a:lnTo>
                <a:lnTo>
                  <a:pt x="780" y="687"/>
                </a:lnTo>
                <a:lnTo>
                  <a:pt x="771" y="670"/>
                </a:lnTo>
                <a:lnTo>
                  <a:pt x="756" y="653"/>
                </a:lnTo>
                <a:lnTo>
                  <a:pt x="749" y="634"/>
                </a:lnTo>
                <a:lnTo>
                  <a:pt x="742" y="626"/>
                </a:lnTo>
                <a:lnTo>
                  <a:pt x="726" y="601"/>
                </a:lnTo>
                <a:lnTo>
                  <a:pt x="718" y="582"/>
                </a:lnTo>
                <a:lnTo>
                  <a:pt x="711" y="565"/>
                </a:lnTo>
                <a:lnTo>
                  <a:pt x="704" y="548"/>
                </a:lnTo>
                <a:lnTo>
                  <a:pt x="697" y="529"/>
                </a:lnTo>
                <a:lnTo>
                  <a:pt x="690" y="512"/>
                </a:lnTo>
                <a:lnTo>
                  <a:pt x="681" y="495"/>
                </a:lnTo>
                <a:lnTo>
                  <a:pt x="674" y="476"/>
                </a:lnTo>
                <a:lnTo>
                  <a:pt x="666" y="467"/>
                </a:lnTo>
                <a:lnTo>
                  <a:pt x="659" y="450"/>
                </a:lnTo>
                <a:lnTo>
                  <a:pt x="645" y="442"/>
                </a:lnTo>
                <a:lnTo>
                  <a:pt x="636" y="423"/>
                </a:lnTo>
                <a:lnTo>
                  <a:pt x="622" y="414"/>
                </a:lnTo>
                <a:lnTo>
                  <a:pt x="614" y="406"/>
                </a:lnTo>
                <a:lnTo>
                  <a:pt x="600" y="398"/>
                </a:lnTo>
                <a:lnTo>
                  <a:pt x="591" y="389"/>
                </a:lnTo>
                <a:lnTo>
                  <a:pt x="577" y="381"/>
                </a:lnTo>
                <a:lnTo>
                  <a:pt x="569" y="381"/>
                </a:lnTo>
                <a:lnTo>
                  <a:pt x="555" y="370"/>
                </a:lnTo>
                <a:lnTo>
                  <a:pt x="546" y="370"/>
                </a:lnTo>
                <a:lnTo>
                  <a:pt x="539" y="362"/>
                </a:lnTo>
                <a:lnTo>
                  <a:pt x="532" y="362"/>
                </a:lnTo>
                <a:lnTo>
                  <a:pt x="525" y="362"/>
                </a:lnTo>
                <a:lnTo>
                  <a:pt x="517" y="353"/>
                </a:lnTo>
                <a:lnTo>
                  <a:pt x="510" y="353"/>
                </a:lnTo>
                <a:lnTo>
                  <a:pt x="501" y="345"/>
                </a:lnTo>
                <a:lnTo>
                  <a:pt x="494" y="336"/>
                </a:lnTo>
                <a:lnTo>
                  <a:pt x="480" y="328"/>
                </a:lnTo>
                <a:lnTo>
                  <a:pt x="465" y="317"/>
                </a:lnTo>
                <a:lnTo>
                  <a:pt x="456" y="309"/>
                </a:lnTo>
                <a:lnTo>
                  <a:pt x="442" y="300"/>
                </a:lnTo>
                <a:lnTo>
                  <a:pt x="428" y="292"/>
                </a:lnTo>
                <a:lnTo>
                  <a:pt x="411" y="275"/>
                </a:lnTo>
                <a:lnTo>
                  <a:pt x="397" y="264"/>
                </a:lnTo>
                <a:lnTo>
                  <a:pt x="390" y="256"/>
                </a:lnTo>
                <a:lnTo>
                  <a:pt x="376" y="247"/>
                </a:lnTo>
                <a:lnTo>
                  <a:pt x="367" y="247"/>
                </a:lnTo>
                <a:lnTo>
                  <a:pt x="352" y="239"/>
                </a:lnTo>
                <a:lnTo>
                  <a:pt x="345" y="230"/>
                </a:lnTo>
                <a:lnTo>
                  <a:pt x="338" y="230"/>
                </a:lnTo>
                <a:lnTo>
                  <a:pt x="331" y="230"/>
                </a:lnTo>
                <a:lnTo>
                  <a:pt x="322" y="230"/>
                </a:lnTo>
                <a:lnTo>
                  <a:pt x="315" y="230"/>
                </a:lnTo>
                <a:lnTo>
                  <a:pt x="307" y="230"/>
                </a:lnTo>
                <a:lnTo>
                  <a:pt x="300" y="230"/>
                </a:lnTo>
                <a:lnTo>
                  <a:pt x="293" y="230"/>
                </a:lnTo>
                <a:lnTo>
                  <a:pt x="286" y="239"/>
                </a:lnTo>
                <a:lnTo>
                  <a:pt x="277" y="239"/>
                </a:lnTo>
                <a:lnTo>
                  <a:pt x="270" y="239"/>
                </a:lnTo>
                <a:lnTo>
                  <a:pt x="262" y="247"/>
                </a:lnTo>
                <a:lnTo>
                  <a:pt x="255" y="247"/>
                </a:lnTo>
                <a:lnTo>
                  <a:pt x="248" y="256"/>
                </a:lnTo>
                <a:lnTo>
                  <a:pt x="241" y="256"/>
                </a:lnTo>
                <a:lnTo>
                  <a:pt x="232" y="256"/>
                </a:lnTo>
                <a:lnTo>
                  <a:pt x="225" y="264"/>
                </a:lnTo>
                <a:lnTo>
                  <a:pt x="218" y="275"/>
                </a:lnTo>
                <a:lnTo>
                  <a:pt x="210" y="275"/>
                </a:lnTo>
                <a:lnTo>
                  <a:pt x="203" y="283"/>
                </a:lnTo>
                <a:lnTo>
                  <a:pt x="187" y="283"/>
                </a:lnTo>
                <a:lnTo>
                  <a:pt x="180" y="283"/>
                </a:lnTo>
                <a:lnTo>
                  <a:pt x="173" y="292"/>
                </a:lnTo>
                <a:lnTo>
                  <a:pt x="166" y="292"/>
                </a:lnTo>
                <a:lnTo>
                  <a:pt x="149" y="292"/>
                </a:lnTo>
                <a:lnTo>
                  <a:pt x="142" y="292"/>
                </a:lnTo>
                <a:lnTo>
                  <a:pt x="128" y="292"/>
                </a:lnTo>
                <a:lnTo>
                  <a:pt x="113" y="292"/>
                </a:lnTo>
                <a:lnTo>
                  <a:pt x="105" y="292"/>
                </a:lnTo>
                <a:lnTo>
                  <a:pt x="90" y="283"/>
                </a:lnTo>
                <a:lnTo>
                  <a:pt x="76" y="283"/>
                </a:lnTo>
                <a:lnTo>
                  <a:pt x="83" y="292"/>
                </a:lnTo>
                <a:lnTo>
                  <a:pt x="90" y="292"/>
                </a:lnTo>
                <a:lnTo>
                  <a:pt x="105" y="300"/>
                </a:lnTo>
                <a:lnTo>
                  <a:pt x="113" y="300"/>
                </a:lnTo>
                <a:lnTo>
                  <a:pt x="121" y="300"/>
                </a:lnTo>
                <a:lnTo>
                  <a:pt x="128" y="309"/>
                </a:lnTo>
                <a:lnTo>
                  <a:pt x="135" y="309"/>
                </a:lnTo>
                <a:lnTo>
                  <a:pt x="142" y="309"/>
                </a:lnTo>
                <a:lnTo>
                  <a:pt x="158" y="309"/>
                </a:lnTo>
                <a:lnTo>
                  <a:pt x="166" y="309"/>
                </a:lnTo>
                <a:lnTo>
                  <a:pt x="173" y="309"/>
                </a:lnTo>
                <a:lnTo>
                  <a:pt x="187" y="309"/>
                </a:lnTo>
                <a:lnTo>
                  <a:pt x="194" y="309"/>
                </a:lnTo>
                <a:lnTo>
                  <a:pt x="203" y="309"/>
                </a:lnTo>
                <a:lnTo>
                  <a:pt x="218" y="300"/>
                </a:lnTo>
                <a:lnTo>
                  <a:pt x="225" y="300"/>
                </a:lnTo>
                <a:lnTo>
                  <a:pt x="218" y="309"/>
                </a:lnTo>
                <a:lnTo>
                  <a:pt x="210" y="317"/>
                </a:lnTo>
                <a:lnTo>
                  <a:pt x="194" y="317"/>
                </a:lnTo>
                <a:lnTo>
                  <a:pt x="187" y="328"/>
                </a:lnTo>
                <a:lnTo>
                  <a:pt x="173" y="328"/>
                </a:lnTo>
                <a:lnTo>
                  <a:pt x="166" y="336"/>
                </a:lnTo>
                <a:lnTo>
                  <a:pt x="158" y="336"/>
                </a:lnTo>
                <a:lnTo>
                  <a:pt x="149" y="336"/>
                </a:lnTo>
                <a:lnTo>
                  <a:pt x="142" y="336"/>
                </a:lnTo>
                <a:lnTo>
                  <a:pt x="135" y="336"/>
                </a:lnTo>
                <a:lnTo>
                  <a:pt x="128" y="336"/>
                </a:lnTo>
                <a:lnTo>
                  <a:pt x="121" y="336"/>
                </a:lnTo>
                <a:lnTo>
                  <a:pt x="113" y="336"/>
                </a:lnTo>
                <a:lnTo>
                  <a:pt x="105" y="336"/>
                </a:lnTo>
                <a:lnTo>
                  <a:pt x="97" y="336"/>
                </a:lnTo>
                <a:lnTo>
                  <a:pt x="97" y="328"/>
                </a:lnTo>
                <a:lnTo>
                  <a:pt x="90" y="328"/>
                </a:lnTo>
                <a:lnTo>
                  <a:pt x="83" y="328"/>
                </a:lnTo>
                <a:lnTo>
                  <a:pt x="76" y="317"/>
                </a:lnTo>
                <a:lnTo>
                  <a:pt x="69" y="309"/>
                </a:lnTo>
                <a:lnTo>
                  <a:pt x="52" y="300"/>
                </a:lnTo>
                <a:lnTo>
                  <a:pt x="45" y="292"/>
                </a:lnTo>
                <a:lnTo>
                  <a:pt x="31" y="283"/>
                </a:lnTo>
                <a:lnTo>
                  <a:pt x="24" y="275"/>
                </a:lnTo>
                <a:lnTo>
                  <a:pt x="15" y="264"/>
                </a:lnTo>
                <a:lnTo>
                  <a:pt x="8" y="256"/>
                </a:lnTo>
                <a:lnTo>
                  <a:pt x="0" y="247"/>
                </a:lnTo>
                <a:lnTo>
                  <a:pt x="0" y="239"/>
                </a:lnTo>
                <a:lnTo>
                  <a:pt x="0" y="222"/>
                </a:lnTo>
                <a:lnTo>
                  <a:pt x="0" y="211"/>
                </a:lnTo>
                <a:lnTo>
                  <a:pt x="8" y="194"/>
                </a:lnTo>
                <a:lnTo>
                  <a:pt x="15" y="186"/>
                </a:lnTo>
                <a:lnTo>
                  <a:pt x="15" y="169"/>
                </a:lnTo>
                <a:lnTo>
                  <a:pt x="24" y="150"/>
                </a:lnTo>
                <a:lnTo>
                  <a:pt x="31" y="142"/>
                </a:lnTo>
                <a:lnTo>
                  <a:pt x="38" y="133"/>
                </a:lnTo>
                <a:lnTo>
                  <a:pt x="52" y="125"/>
                </a:lnTo>
                <a:lnTo>
                  <a:pt x="60" y="106"/>
                </a:lnTo>
                <a:lnTo>
                  <a:pt x="69" y="106"/>
                </a:lnTo>
                <a:lnTo>
                  <a:pt x="76" y="97"/>
                </a:lnTo>
                <a:lnTo>
                  <a:pt x="135" y="72"/>
                </a:lnTo>
                <a:lnTo>
                  <a:pt x="194" y="44"/>
                </a:lnTo>
                <a:lnTo>
                  <a:pt x="248" y="27"/>
                </a:lnTo>
                <a:lnTo>
                  <a:pt x="300" y="10"/>
                </a:lnTo>
                <a:lnTo>
                  <a:pt x="345" y="0"/>
                </a:lnTo>
                <a:lnTo>
                  <a:pt x="397" y="0"/>
                </a:lnTo>
                <a:lnTo>
                  <a:pt x="442" y="0"/>
                </a:lnTo>
                <a:lnTo>
                  <a:pt x="487" y="0"/>
                </a:lnTo>
                <a:lnTo>
                  <a:pt x="532" y="10"/>
                </a:lnTo>
                <a:lnTo>
                  <a:pt x="569" y="27"/>
                </a:lnTo>
                <a:lnTo>
                  <a:pt x="607" y="36"/>
                </a:lnTo>
                <a:lnTo>
                  <a:pt x="645" y="53"/>
                </a:lnTo>
                <a:lnTo>
                  <a:pt x="681" y="80"/>
                </a:lnTo>
                <a:lnTo>
                  <a:pt x="711" y="97"/>
                </a:lnTo>
                <a:lnTo>
                  <a:pt x="749" y="125"/>
                </a:lnTo>
                <a:lnTo>
                  <a:pt x="771" y="150"/>
                </a:lnTo>
                <a:lnTo>
                  <a:pt x="801" y="177"/>
                </a:lnTo>
                <a:lnTo>
                  <a:pt x="832" y="203"/>
                </a:lnTo>
                <a:lnTo>
                  <a:pt x="853" y="239"/>
                </a:lnTo>
                <a:lnTo>
                  <a:pt x="876" y="264"/>
                </a:lnTo>
                <a:lnTo>
                  <a:pt x="898" y="300"/>
                </a:lnTo>
                <a:lnTo>
                  <a:pt x="921" y="336"/>
                </a:lnTo>
                <a:lnTo>
                  <a:pt x="936" y="362"/>
                </a:lnTo>
                <a:lnTo>
                  <a:pt x="950" y="398"/>
                </a:lnTo>
                <a:lnTo>
                  <a:pt x="973" y="423"/>
                </a:lnTo>
                <a:lnTo>
                  <a:pt x="988" y="459"/>
                </a:lnTo>
                <a:lnTo>
                  <a:pt x="995" y="486"/>
                </a:lnTo>
                <a:lnTo>
                  <a:pt x="1011" y="520"/>
                </a:lnTo>
                <a:lnTo>
                  <a:pt x="1018" y="537"/>
                </a:lnTo>
                <a:lnTo>
                  <a:pt x="1033" y="565"/>
                </a:lnTo>
                <a:lnTo>
                  <a:pt x="1040" y="590"/>
                </a:lnTo>
                <a:lnTo>
                  <a:pt x="1049" y="609"/>
                </a:lnTo>
                <a:lnTo>
                  <a:pt x="1049" y="626"/>
                </a:lnTo>
                <a:lnTo>
                  <a:pt x="1056" y="643"/>
                </a:lnTo>
                <a:lnTo>
                  <a:pt x="1063" y="662"/>
                </a:lnTo>
                <a:lnTo>
                  <a:pt x="1063" y="687"/>
                </a:lnTo>
                <a:lnTo>
                  <a:pt x="1070" y="715"/>
                </a:lnTo>
                <a:lnTo>
                  <a:pt x="1078" y="740"/>
                </a:lnTo>
                <a:lnTo>
                  <a:pt x="1078" y="768"/>
                </a:lnTo>
                <a:lnTo>
                  <a:pt x="1085" y="793"/>
                </a:lnTo>
                <a:lnTo>
                  <a:pt x="1094" y="829"/>
                </a:lnTo>
                <a:lnTo>
                  <a:pt x="1101" y="854"/>
                </a:lnTo>
                <a:lnTo>
                  <a:pt x="1115" y="890"/>
                </a:lnTo>
                <a:lnTo>
                  <a:pt x="1122" y="926"/>
                </a:lnTo>
                <a:lnTo>
                  <a:pt x="1139" y="960"/>
                </a:lnTo>
                <a:lnTo>
                  <a:pt x="1153" y="996"/>
                </a:lnTo>
                <a:lnTo>
                  <a:pt x="1167" y="1032"/>
                </a:lnTo>
                <a:lnTo>
                  <a:pt x="1191" y="1066"/>
                </a:lnTo>
                <a:lnTo>
                  <a:pt x="1212" y="1110"/>
                </a:lnTo>
                <a:lnTo>
                  <a:pt x="1235" y="1146"/>
                </a:lnTo>
                <a:lnTo>
                  <a:pt x="1266" y="1182"/>
                </a:lnTo>
                <a:lnTo>
                  <a:pt x="1288" y="1216"/>
                </a:lnTo>
                <a:lnTo>
                  <a:pt x="1325" y="1261"/>
                </a:lnTo>
                <a:lnTo>
                  <a:pt x="1363" y="1297"/>
                </a:lnTo>
                <a:lnTo>
                  <a:pt x="1401" y="1330"/>
                </a:lnTo>
                <a:lnTo>
                  <a:pt x="1446" y="1366"/>
                </a:lnTo>
                <a:lnTo>
                  <a:pt x="1498" y="1402"/>
                </a:lnTo>
                <a:lnTo>
                  <a:pt x="1542" y="1436"/>
                </a:lnTo>
                <a:lnTo>
                  <a:pt x="1602" y="1472"/>
                </a:lnTo>
                <a:lnTo>
                  <a:pt x="1661" y="1508"/>
                </a:lnTo>
                <a:lnTo>
                  <a:pt x="1729" y="1542"/>
                </a:lnTo>
                <a:lnTo>
                  <a:pt x="1805" y="1570"/>
                </a:lnTo>
                <a:lnTo>
                  <a:pt x="1878" y="1603"/>
                </a:lnTo>
                <a:lnTo>
                  <a:pt x="1961" y="1631"/>
                </a:lnTo>
                <a:lnTo>
                  <a:pt x="1984" y="1648"/>
                </a:lnTo>
                <a:lnTo>
                  <a:pt x="2006" y="1675"/>
                </a:lnTo>
                <a:lnTo>
                  <a:pt x="2020" y="1701"/>
                </a:lnTo>
                <a:lnTo>
                  <a:pt x="2029" y="1728"/>
                </a:lnTo>
                <a:lnTo>
                  <a:pt x="2043" y="1754"/>
                </a:lnTo>
                <a:lnTo>
                  <a:pt x="2043" y="1790"/>
                </a:lnTo>
                <a:lnTo>
                  <a:pt x="2051" y="1815"/>
                </a:lnTo>
                <a:lnTo>
                  <a:pt x="2051" y="1851"/>
                </a:lnTo>
                <a:lnTo>
                  <a:pt x="2043" y="1887"/>
                </a:lnTo>
                <a:lnTo>
                  <a:pt x="2043" y="1921"/>
                </a:lnTo>
                <a:lnTo>
                  <a:pt x="2043" y="1948"/>
                </a:lnTo>
                <a:lnTo>
                  <a:pt x="2036" y="1984"/>
                </a:lnTo>
                <a:lnTo>
                  <a:pt x="2036" y="2018"/>
                </a:lnTo>
                <a:lnTo>
                  <a:pt x="2029" y="2054"/>
                </a:lnTo>
                <a:lnTo>
                  <a:pt x="2029" y="2090"/>
                </a:lnTo>
                <a:lnTo>
                  <a:pt x="2029" y="2115"/>
                </a:lnTo>
                <a:lnTo>
                  <a:pt x="2029" y="2143"/>
                </a:lnTo>
                <a:lnTo>
                  <a:pt x="2029" y="2177"/>
                </a:lnTo>
                <a:lnTo>
                  <a:pt x="2036" y="2204"/>
                </a:lnTo>
                <a:lnTo>
                  <a:pt x="2051" y="2221"/>
                </a:lnTo>
                <a:lnTo>
                  <a:pt x="2058" y="2249"/>
                </a:lnTo>
                <a:lnTo>
                  <a:pt x="2081" y="2266"/>
                </a:lnTo>
                <a:lnTo>
                  <a:pt x="2095" y="2282"/>
                </a:lnTo>
                <a:lnTo>
                  <a:pt x="2126" y="2291"/>
                </a:lnTo>
                <a:lnTo>
                  <a:pt x="2164" y="2310"/>
                </a:lnTo>
                <a:lnTo>
                  <a:pt x="2201" y="2310"/>
                </a:lnTo>
                <a:lnTo>
                  <a:pt x="2246" y="2310"/>
                </a:lnTo>
                <a:lnTo>
                  <a:pt x="2298" y="2310"/>
                </a:lnTo>
                <a:lnTo>
                  <a:pt x="2357" y="2310"/>
                </a:lnTo>
                <a:lnTo>
                  <a:pt x="2426" y="2291"/>
                </a:lnTo>
                <a:lnTo>
                  <a:pt x="2499" y="2274"/>
                </a:lnTo>
                <a:lnTo>
                  <a:pt x="2589" y="2257"/>
                </a:lnTo>
                <a:lnTo>
                  <a:pt x="2596" y="2257"/>
                </a:lnTo>
                <a:lnTo>
                  <a:pt x="2612" y="2249"/>
                </a:lnTo>
                <a:lnTo>
                  <a:pt x="2627" y="2249"/>
                </a:lnTo>
                <a:lnTo>
                  <a:pt x="2634" y="2249"/>
                </a:lnTo>
                <a:lnTo>
                  <a:pt x="2650" y="2249"/>
                </a:lnTo>
                <a:lnTo>
                  <a:pt x="2664" y="2257"/>
                </a:lnTo>
                <a:lnTo>
                  <a:pt x="2679" y="2257"/>
                </a:lnTo>
                <a:lnTo>
                  <a:pt x="2695" y="2257"/>
                </a:lnTo>
                <a:lnTo>
                  <a:pt x="2702" y="2266"/>
                </a:lnTo>
                <a:lnTo>
                  <a:pt x="2717" y="2274"/>
                </a:lnTo>
                <a:lnTo>
                  <a:pt x="2731" y="2282"/>
                </a:lnTo>
                <a:lnTo>
                  <a:pt x="2740" y="2302"/>
                </a:lnTo>
                <a:lnTo>
                  <a:pt x="2747" y="2310"/>
                </a:lnTo>
                <a:lnTo>
                  <a:pt x="2761" y="2327"/>
                </a:lnTo>
                <a:lnTo>
                  <a:pt x="2769" y="2344"/>
                </a:lnTo>
                <a:lnTo>
                  <a:pt x="2769" y="2363"/>
                </a:lnTo>
                <a:lnTo>
                  <a:pt x="2740" y="2363"/>
                </a:lnTo>
                <a:lnTo>
                  <a:pt x="2747" y="2363"/>
                </a:lnTo>
                <a:lnTo>
                  <a:pt x="2747" y="2371"/>
                </a:lnTo>
                <a:lnTo>
                  <a:pt x="2747" y="2380"/>
                </a:lnTo>
                <a:lnTo>
                  <a:pt x="2754" y="2397"/>
                </a:lnTo>
                <a:lnTo>
                  <a:pt x="2761" y="2416"/>
                </a:lnTo>
                <a:lnTo>
                  <a:pt x="2776" y="2441"/>
                </a:lnTo>
                <a:lnTo>
                  <a:pt x="2792" y="2477"/>
                </a:lnTo>
                <a:lnTo>
                  <a:pt x="2821" y="2522"/>
                </a:lnTo>
                <a:lnTo>
                  <a:pt x="2821" y="2513"/>
                </a:lnTo>
                <a:lnTo>
                  <a:pt x="2813" y="2513"/>
                </a:lnTo>
                <a:lnTo>
                  <a:pt x="2806" y="2513"/>
                </a:lnTo>
                <a:lnTo>
                  <a:pt x="2799" y="2513"/>
                </a:lnTo>
                <a:lnTo>
                  <a:pt x="2792" y="2503"/>
                </a:lnTo>
                <a:lnTo>
                  <a:pt x="2785" y="2503"/>
                </a:lnTo>
                <a:lnTo>
                  <a:pt x="2769" y="2494"/>
                </a:lnTo>
                <a:lnTo>
                  <a:pt x="2769" y="2503"/>
                </a:lnTo>
                <a:lnTo>
                  <a:pt x="2769" y="2513"/>
                </a:lnTo>
                <a:lnTo>
                  <a:pt x="2769" y="2522"/>
                </a:lnTo>
                <a:lnTo>
                  <a:pt x="2776" y="2538"/>
                </a:lnTo>
                <a:lnTo>
                  <a:pt x="2776" y="2555"/>
                </a:lnTo>
                <a:lnTo>
                  <a:pt x="2785" y="2566"/>
                </a:lnTo>
                <a:lnTo>
                  <a:pt x="2792" y="2591"/>
                </a:lnTo>
                <a:lnTo>
                  <a:pt x="2799" y="2608"/>
                </a:lnTo>
                <a:lnTo>
                  <a:pt x="2806" y="2636"/>
                </a:lnTo>
                <a:lnTo>
                  <a:pt x="2821" y="2661"/>
                </a:lnTo>
                <a:lnTo>
                  <a:pt x="2837" y="2697"/>
                </a:lnTo>
                <a:lnTo>
                  <a:pt x="2851" y="2733"/>
                </a:lnTo>
                <a:lnTo>
                  <a:pt x="2844" y="2733"/>
                </a:lnTo>
                <a:lnTo>
                  <a:pt x="2837" y="2723"/>
                </a:lnTo>
                <a:lnTo>
                  <a:pt x="2830" y="2714"/>
                </a:lnTo>
                <a:lnTo>
                  <a:pt x="2813" y="2706"/>
                </a:lnTo>
                <a:lnTo>
                  <a:pt x="2806" y="2689"/>
                </a:lnTo>
                <a:lnTo>
                  <a:pt x="2792" y="2670"/>
                </a:lnTo>
                <a:lnTo>
                  <a:pt x="2776" y="2653"/>
                </a:lnTo>
                <a:lnTo>
                  <a:pt x="2769" y="2636"/>
                </a:lnTo>
                <a:lnTo>
                  <a:pt x="2761" y="2619"/>
                </a:lnTo>
                <a:lnTo>
                  <a:pt x="2754" y="2600"/>
                </a:lnTo>
                <a:lnTo>
                  <a:pt x="2740" y="2583"/>
                </a:lnTo>
                <a:lnTo>
                  <a:pt x="2731" y="2566"/>
                </a:lnTo>
                <a:lnTo>
                  <a:pt x="2724" y="2547"/>
                </a:lnTo>
                <a:lnTo>
                  <a:pt x="2709" y="2530"/>
                </a:lnTo>
                <a:lnTo>
                  <a:pt x="2702" y="2513"/>
                </a:lnTo>
                <a:lnTo>
                  <a:pt x="2695" y="2503"/>
                </a:lnTo>
                <a:close/>
              </a:path>
            </a:pathLst>
          </a:custGeom>
          <a:solidFill>
            <a:srgbClr val="A6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2" name="Freeform 162">
            <a:extLst>
              <a:ext uri="{FF2B5EF4-FFF2-40B4-BE49-F238E27FC236}">
                <a16:creationId xmlns:a16="http://schemas.microsoft.com/office/drawing/2014/main" id="{3A0715AF-6455-0A49-BFCC-15E34B0609D3}"/>
              </a:ext>
            </a:extLst>
          </p:cNvPr>
          <p:cNvSpPr>
            <a:spLocks/>
          </p:cNvSpPr>
          <p:nvPr/>
        </p:nvSpPr>
        <p:spPr bwMode="auto">
          <a:xfrm>
            <a:off x="2860675" y="923925"/>
            <a:ext cx="4514850" cy="4338638"/>
          </a:xfrm>
          <a:custGeom>
            <a:avLst/>
            <a:gdLst>
              <a:gd name="T0" fmla="*/ 2575 w 2844"/>
              <a:gd name="T1" fmla="*/ 2424 h 2733"/>
              <a:gd name="T2" fmla="*/ 2447 w 2844"/>
              <a:gd name="T3" fmla="*/ 2416 h 2733"/>
              <a:gd name="T4" fmla="*/ 2350 w 2844"/>
              <a:gd name="T5" fmla="*/ 2441 h 2733"/>
              <a:gd name="T6" fmla="*/ 2282 w 2844"/>
              <a:gd name="T7" fmla="*/ 2469 h 2733"/>
              <a:gd name="T8" fmla="*/ 2192 w 2844"/>
              <a:gd name="T9" fmla="*/ 2477 h 2733"/>
              <a:gd name="T10" fmla="*/ 2095 w 2844"/>
              <a:gd name="T11" fmla="*/ 2460 h 2733"/>
              <a:gd name="T12" fmla="*/ 2036 w 2844"/>
              <a:gd name="T13" fmla="*/ 2433 h 2733"/>
              <a:gd name="T14" fmla="*/ 1968 w 2844"/>
              <a:gd name="T15" fmla="*/ 2416 h 2733"/>
              <a:gd name="T16" fmla="*/ 1774 w 2844"/>
              <a:gd name="T17" fmla="*/ 2257 h 2733"/>
              <a:gd name="T18" fmla="*/ 1805 w 2844"/>
              <a:gd name="T19" fmla="*/ 1993 h 2733"/>
              <a:gd name="T20" fmla="*/ 1857 w 2844"/>
              <a:gd name="T21" fmla="*/ 1737 h 2733"/>
              <a:gd name="T22" fmla="*/ 1736 w 2844"/>
              <a:gd name="T23" fmla="*/ 1684 h 2733"/>
              <a:gd name="T24" fmla="*/ 1625 w 2844"/>
              <a:gd name="T25" fmla="*/ 1709 h 2733"/>
              <a:gd name="T26" fmla="*/ 1505 w 2844"/>
              <a:gd name="T27" fmla="*/ 1692 h 2733"/>
              <a:gd name="T28" fmla="*/ 1401 w 2844"/>
              <a:gd name="T29" fmla="*/ 1656 h 2733"/>
              <a:gd name="T30" fmla="*/ 1332 w 2844"/>
              <a:gd name="T31" fmla="*/ 1614 h 2733"/>
              <a:gd name="T32" fmla="*/ 1280 w 2844"/>
              <a:gd name="T33" fmla="*/ 1553 h 2733"/>
              <a:gd name="T34" fmla="*/ 1235 w 2844"/>
              <a:gd name="T35" fmla="*/ 1517 h 2733"/>
              <a:gd name="T36" fmla="*/ 1130 w 2844"/>
              <a:gd name="T37" fmla="*/ 1350 h 2733"/>
              <a:gd name="T38" fmla="*/ 1049 w 2844"/>
              <a:gd name="T39" fmla="*/ 1269 h 2733"/>
              <a:gd name="T40" fmla="*/ 1011 w 2844"/>
              <a:gd name="T41" fmla="*/ 1208 h 2733"/>
              <a:gd name="T42" fmla="*/ 981 w 2844"/>
              <a:gd name="T43" fmla="*/ 1013 h 2733"/>
              <a:gd name="T44" fmla="*/ 966 w 2844"/>
              <a:gd name="T45" fmla="*/ 1077 h 2733"/>
              <a:gd name="T46" fmla="*/ 959 w 2844"/>
              <a:gd name="T47" fmla="*/ 1005 h 2733"/>
              <a:gd name="T48" fmla="*/ 929 w 2844"/>
              <a:gd name="T49" fmla="*/ 854 h 2733"/>
              <a:gd name="T50" fmla="*/ 808 w 2844"/>
              <a:gd name="T51" fmla="*/ 723 h 2733"/>
              <a:gd name="T52" fmla="*/ 718 w 2844"/>
              <a:gd name="T53" fmla="*/ 582 h 2733"/>
              <a:gd name="T54" fmla="*/ 659 w 2844"/>
              <a:gd name="T55" fmla="*/ 450 h 2733"/>
              <a:gd name="T56" fmla="*/ 562 w 2844"/>
              <a:gd name="T57" fmla="*/ 370 h 2733"/>
              <a:gd name="T58" fmla="*/ 501 w 2844"/>
              <a:gd name="T59" fmla="*/ 345 h 2733"/>
              <a:gd name="T60" fmla="*/ 397 w 2844"/>
              <a:gd name="T61" fmla="*/ 264 h 2733"/>
              <a:gd name="T62" fmla="*/ 331 w 2844"/>
              <a:gd name="T63" fmla="*/ 222 h 2733"/>
              <a:gd name="T64" fmla="*/ 262 w 2844"/>
              <a:gd name="T65" fmla="*/ 239 h 2733"/>
              <a:gd name="T66" fmla="*/ 210 w 2844"/>
              <a:gd name="T67" fmla="*/ 275 h 2733"/>
              <a:gd name="T68" fmla="*/ 142 w 2844"/>
              <a:gd name="T69" fmla="*/ 292 h 2733"/>
              <a:gd name="T70" fmla="*/ 97 w 2844"/>
              <a:gd name="T71" fmla="*/ 292 h 2733"/>
              <a:gd name="T72" fmla="*/ 173 w 2844"/>
              <a:gd name="T73" fmla="*/ 309 h 2733"/>
              <a:gd name="T74" fmla="*/ 194 w 2844"/>
              <a:gd name="T75" fmla="*/ 317 h 2733"/>
              <a:gd name="T76" fmla="*/ 121 w 2844"/>
              <a:gd name="T77" fmla="*/ 336 h 2733"/>
              <a:gd name="T78" fmla="*/ 69 w 2844"/>
              <a:gd name="T79" fmla="*/ 317 h 2733"/>
              <a:gd name="T80" fmla="*/ 0 w 2844"/>
              <a:gd name="T81" fmla="*/ 247 h 2733"/>
              <a:gd name="T82" fmla="*/ 31 w 2844"/>
              <a:gd name="T83" fmla="*/ 142 h 2733"/>
              <a:gd name="T84" fmla="*/ 248 w 2844"/>
              <a:gd name="T85" fmla="*/ 27 h 2733"/>
              <a:gd name="T86" fmla="*/ 607 w 2844"/>
              <a:gd name="T87" fmla="*/ 36 h 2733"/>
              <a:gd name="T88" fmla="*/ 853 w 2844"/>
              <a:gd name="T89" fmla="*/ 239 h 2733"/>
              <a:gd name="T90" fmla="*/ 995 w 2844"/>
              <a:gd name="T91" fmla="*/ 486 h 2733"/>
              <a:gd name="T92" fmla="*/ 1056 w 2844"/>
              <a:gd name="T93" fmla="*/ 662 h 2733"/>
              <a:gd name="T94" fmla="*/ 1108 w 2844"/>
              <a:gd name="T95" fmla="*/ 890 h 2733"/>
              <a:gd name="T96" fmla="*/ 1257 w 2844"/>
              <a:gd name="T97" fmla="*/ 1182 h 2733"/>
              <a:gd name="T98" fmla="*/ 1602 w 2844"/>
              <a:gd name="T99" fmla="*/ 1472 h 2733"/>
              <a:gd name="T100" fmla="*/ 2013 w 2844"/>
              <a:gd name="T101" fmla="*/ 1692 h 2733"/>
              <a:gd name="T102" fmla="*/ 2036 w 2844"/>
              <a:gd name="T103" fmla="*/ 1948 h 2733"/>
              <a:gd name="T104" fmla="*/ 2036 w 2844"/>
              <a:gd name="T105" fmla="*/ 2196 h 2733"/>
              <a:gd name="T106" fmla="*/ 2246 w 2844"/>
              <a:gd name="T107" fmla="*/ 2310 h 2733"/>
              <a:gd name="T108" fmla="*/ 2620 w 2844"/>
              <a:gd name="T109" fmla="*/ 2249 h 2733"/>
              <a:gd name="T110" fmla="*/ 2731 w 2844"/>
              <a:gd name="T111" fmla="*/ 2282 h 2733"/>
              <a:gd name="T112" fmla="*/ 2747 w 2844"/>
              <a:gd name="T113" fmla="*/ 2363 h 2733"/>
              <a:gd name="T114" fmla="*/ 2813 w 2844"/>
              <a:gd name="T115" fmla="*/ 2513 h 2733"/>
              <a:gd name="T116" fmla="*/ 2769 w 2844"/>
              <a:gd name="T117" fmla="*/ 2494 h 2733"/>
              <a:gd name="T118" fmla="*/ 2792 w 2844"/>
              <a:gd name="T119" fmla="*/ 2583 h 2733"/>
              <a:gd name="T120" fmla="*/ 2837 w 2844"/>
              <a:gd name="T121" fmla="*/ 2723 h 2733"/>
              <a:gd name="T122" fmla="*/ 2747 w 2844"/>
              <a:gd name="T123" fmla="*/ 2591 h 2733"/>
              <a:gd name="T124" fmla="*/ 2695 w 2844"/>
              <a:gd name="T125" fmla="*/ 2503 h 27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44"/>
              <a:gd name="T190" fmla="*/ 0 h 2733"/>
              <a:gd name="T191" fmla="*/ 2844 w 2844"/>
              <a:gd name="T192" fmla="*/ 2733 h 27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44" h="2733">
                <a:moveTo>
                  <a:pt x="2695" y="2503"/>
                </a:moveTo>
                <a:lnTo>
                  <a:pt x="2672" y="2486"/>
                </a:lnTo>
                <a:lnTo>
                  <a:pt x="2657" y="2469"/>
                </a:lnTo>
                <a:lnTo>
                  <a:pt x="2641" y="2460"/>
                </a:lnTo>
                <a:lnTo>
                  <a:pt x="2627" y="2441"/>
                </a:lnTo>
                <a:lnTo>
                  <a:pt x="2605" y="2433"/>
                </a:lnTo>
                <a:lnTo>
                  <a:pt x="2589" y="2424"/>
                </a:lnTo>
                <a:lnTo>
                  <a:pt x="2575" y="2424"/>
                </a:lnTo>
                <a:lnTo>
                  <a:pt x="2560" y="2416"/>
                </a:lnTo>
                <a:lnTo>
                  <a:pt x="2537" y="2416"/>
                </a:lnTo>
                <a:lnTo>
                  <a:pt x="2523" y="2407"/>
                </a:lnTo>
                <a:lnTo>
                  <a:pt x="2506" y="2407"/>
                </a:lnTo>
                <a:lnTo>
                  <a:pt x="2492" y="2407"/>
                </a:lnTo>
                <a:lnTo>
                  <a:pt x="2478" y="2407"/>
                </a:lnTo>
                <a:lnTo>
                  <a:pt x="2462" y="2407"/>
                </a:lnTo>
                <a:lnTo>
                  <a:pt x="2447" y="2416"/>
                </a:lnTo>
                <a:lnTo>
                  <a:pt x="2433" y="2416"/>
                </a:lnTo>
                <a:lnTo>
                  <a:pt x="2417" y="2416"/>
                </a:lnTo>
                <a:lnTo>
                  <a:pt x="2410" y="2416"/>
                </a:lnTo>
                <a:lnTo>
                  <a:pt x="2395" y="2424"/>
                </a:lnTo>
                <a:lnTo>
                  <a:pt x="2381" y="2424"/>
                </a:lnTo>
                <a:lnTo>
                  <a:pt x="2372" y="2433"/>
                </a:lnTo>
                <a:lnTo>
                  <a:pt x="2357" y="2441"/>
                </a:lnTo>
                <a:lnTo>
                  <a:pt x="2350" y="2441"/>
                </a:lnTo>
                <a:lnTo>
                  <a:pt x="2336" y="2450"/>
                </a:lnTo>
                <a:lnTo>
                  <a:pt x="2327" y="2450"/>
                </a:lnTo>
                <a:lnTo>
                  <a:pt x="2320" y="2460"/>
                </a:lnTo>
                <a:lnTo>
                  <a:pt x="2313" y="2460"/>
                </a:lnTo>
                <a:lnTo>
                  <a:pt x="2305" y="2469"/>
                </a:lnTo>
                <a:lnTo>
                  <a:pt x="2298" y="2469"/>
                </a:lnTo>
                <a:lnTo>
                  <a:pt x="2291" y="2469"/>
                </a:lnTo>
                <a:lnTo>
                  <a:pt x="2282" y="2469"/>
                </a:lnTo>
                <a:lnTo>
                  <a:pt x="2282" y="2477"/>
                </a:lnTo>
                <a:lnTo>
                  <a:pt x="2275" y="2477"/>
                </a:lnTo>
                <a:lnTo>
                  <a:pt x="2261" y="2477"/>
                </a:lnTo>
                <a:lnTo>
                  <a:pt x="2246" y="2477"/>
                </a:lnTo>
                <a:lnTo>
                  <a:pt x="2230" y="2477"/>
                </a:lnTo>
                <a:lnTo>
                  <a:pt x="2223" y="2477"/>
                </a:lnTo>
                <a:lnTo>
                  <a:pt x="2208" y="2477"/>
                </a:lnTo>
                <a:lnTo>
                  <a:pt x="2192" y="2477"/>
                </a:lnTo>
                <a:lnTo>
                  <a:pt x="2178" y="2477"/>
                </a:lnTo>
                <a:lnTo>
                  <a:pt x="2164" y="2477"/>
                </a:lnTo>
                <a:lnTo>
                  <a:pt x="2147" y="2477"/>
                </a:lnTo>
                <a:lnTo>
                  <a:pt x="2133" y="2469"/>
                </a:lnTo>
                <a:lnTo>
                  <a:pt x="2119" y="2469"/>
                </a:lnTo>
                <a:lnTo>
                  <a:pt x="2110" y="2469"/>
                </a:lnTo>
                <a:lnTo>
                  <a:pt x="2095" y="2469"/>
                </a:lnTo>
                <a:lnTo>
                  <a:pt x="2095" y="2460"/>
                </a:lnTo>
                <a:lnTo>
                  <a:pt x="2088" y="2460"/>
                </a:lnTo>
                <a:lnTo>
                  <a:pt x="2081" y="2450"/>
                </a:lnTo>
                <a:lnTo>
                  <a:pt x="2074" y="2450"/>
                </a:lnTo>
                <a:lnTo>
                  <a:pt x="2065" y="2441"/>
                </a:lnTo>
                <a:lnTo>
                  <a:pt x="2058" y="2441"/>
                </a:lnTo>
                <a:lnTo>
                  <a:pt x="2051" y="2441"/>
                </a:lnTo>
                <a:lnTo>
                  <a:pt x="2043" y="2433"/>
                </a:lnTo>
                <a:lnTo>
                  <a:pt x="2036" y="2433"/>
                </a:lnTo>
                <a:lnTo>
                  <a:pt x="2029" y="2424"/>
                </a:lnTo>
                <a:lnTo>
                  <a:pt x="2020" y="2424"/>
                </a:lnTo>
                <a:lnTo>
                  <a:pt x="2013" y="2424"/>
                </a:lnTo>
                <a:lnTo>
                  <a:pt x="2006" y="2416"/>
                </a:lnTo>
                <a:lnTo>
                  <a:pt x="1991" y="2416"/>
                </a:lnTo>
                <a:lnTo>
                  <a:pt x="1984" y="2416"/>
                </a:lnTo>
                <a:lnTo>
                  <a:pt x="1975" y="2416"/>
                </a:lnTo>
                <a:lnTo>
                  <a:pt x="1968" y="2416"/>
                </a:lnTo>
                <a:lnTo>
                  <a:pt x="1961" y="2416"/>
                </a:lnTo>
                <a:lnTo>
                  <a:pt x="1916" y="2388"/>
                </a:lnTo>
                <a:lnTo>
                  <a:pt x="1878" y="2371"/>
                </a:lnTo>
                <a:lnTo>
                  <a:pt x="1849" y="2354"/>
                </a:lnTo>
                <a:lnTo>
                  <a:pt x="1819" y="2327"/>
                </a:lnTo>
                <a:lnTo>
                  <a:pt x="1796" y="2310"/>
                </a:lnTo>
                <a:lnTo>
                  <a:pt x="1781" y="2282"/>
                </a:lnTo>
                <a:lnTo>
                  <a:pt x="1774" y="2257"/>
                </a:lnTo>
                <a:lnTo>
                  <a:pt x="1767" y="2230"/>
                </a:lnTo>
                <a:lnTo>
                  <a:pt x="1760" y="2204"/>
                </a:lnTo>
                <a:lnTo>
                  <a:pt x="1760" y="2168"/>
                </a:lnTo>
                <a:lnTo>
                  <a:pt x="1760" y="2143"/>
                </a:lnTo>
                <a:lnTo>
                  <a:pt x="1767" y="2107"/>
                </a:lnTo>
                <a:lnTo>
                  <a:pt x="1774" y="2071"/>
                </a:lnTo>
                <a:lnTo>
                  <a:pt x="1788" y="2037"/>
                </a:lnTo>
                <a:lnTo>
                  <a:pt x="1805" y="1993"/>
                </a:lnTo>
                <a:lnTo>
                  <a:pt x="1819" y="1948"/>
                </a:lnTo>
                <a:lnTo>
                  <a:pt x="1833" y="1912"/>
                </a:lnTo>
                <a:lnTo>
                  <a:pt x="1849" y="1878"/>
                </a:lnTo>
                <a:lnTo>
                  <a:pt x="1857" y="1842"/>
                </a:lnTo>
                <a:lnTo>
                  <a:pt x="1864" y="1806"/>
                </a:lnTo>
                <a:lnTo>
                  <a:pt x="1864" y="1781"/>
                </a:lnTo>
                <a:lnTo>
                  <a:pt x="1864" y="1762"/>
                </a:lnTo>
                <a:lnTo>
                  <a:pt x="1857" y="1737"/>
                </a:lnTo>
                <a:lnTo>
                  <a:pt x="1849" y="1720"/>
                </a:lnTo>
                <a:lnTo>
                  <a:pt x="1833" y="1709"/>
                </a:lnTo>
                <a:lnTo>
                  <a:pt x="1826" y="1692"/>
                </a:lnTo>
                <a:lnTo>
                  <a:pt x="1812" y="1684"/>
                </a:lnTo>
                <a:lnTo>
                  <a:pt x="1788" y="1684"/>
                </a:lnTo>
                <a:lnTo>
                  <a:pt x="1774" y="1675"/>
                </a:lnTo>
                <a:lnTo>
                  <a:pt x="1751" y="1684"/>
                </a:lnTo>
                <a:lnTo>
                  <a:pt x="1736" y="1684"/>
                </a:lnTo>
                <a:lnTo>
                  <a:pt x="1715" y="1692"/>
                </a:lnTo>
                <a:lnTo>
                  <a:pt x="1699" y="1701"/>
                </a:lnTo>
                <a:lnTo>
                  <a:pt x="1691" y="1701"/>
                </a:lnTo>
                <a:lnTo>
                  <a:pt x="1677" y="1701"/>
                </a:lnTo>
                <a:lnTo>
                  <a:pt x="1661" y="1709"/>
                </a:lnTo>
                <a:lnTo>
                  <a:pt x="1654" y="1709"/>
                </a:lnTo>
                <a:lnTo>
                  <a:pt x="1639" y="1709"/>
                </a:lnTo>
                <a:lnTo>
                  <a:pt x="1625" y="1709"/>
                </a:lnTo>
                <a:lnTo>
                  <a:pt x="1609" y="1709"/>
                </a:lnTo>
                <a:lnTo>
                  <a:pt x="1595" y="1709"/>
                </a:lnTo>
                <a:lnTo>
                  <a:pt x="1580" y="1709"/>
                </a:lnTo>
                <a:lnTo>
                  <a:pt x="1564" y="1701"/>
                </a:lnTo>
                <a:lnTo>
                  <a:pt x="1550" y="1701"/>
                </a:lnTo>
                <a:lnTo>
                  <a:pt x="1535" y="1701"/>
                </a:lnTo>
                <a:lnTo>
                  <a:pt x="1519" y="1692"/>
                </a:lnTo>
                <a:lnTo>
                  <a:pt x="1505" y="1692"/>
                </a:lnTo>
                <a:lnTo>
                  <a:pt x="1490" y="1684"/>
                </a:lnTo>
                <a:lnTo>
                  <a:pt x="1474" y="1684"/>
                </a:lnTo>
                <a:lnTo>
                  <a:pt x="1460" y="1675"/>
                </a:lnTo>
                <a:lnTo>
                  <a:pt x="1453" y="1675"/>
                </a:lnTo>
                <a:lnTo>
                  <a:pt x="1437" y="1667"/>
                </a:lnTo>
                <a:lnTo>
                  <a:pt x="1422" y="1667"/>
                </a:lnTo>
                <a:lnTo>
                  <a:pt x="1415" y="1656"/>
                </a:lnTo>
                <a:lnTo>
                  <a:pt x="1401" y="1656"/>
                </a:lnTo>
                <a:lnTo>
                  <a:pt x="1392" y="1648"/>
                </a:lnTo>
                <a:lnTo>
                  <a:pt x="1377" y="1639"/>
                </a:lnTo>
                <a:lnTo>
                  <a:pt x="1370" y="1639"/>
                </a:lnTo>
                <a:lnTo>
                  <a:pt x="1363" y="1631"/>
                </a:lnTo>
                <a:lnTo>
                  <a:pt x="1356" y="1631"/>
                </a:lnTo>
                <a:lnTo>
                  <a:pt x="1347" y="1622"/>
                </a:lnTo>
                <a:lnTo>
                  <a:pt x="1340" y="1614"/>
                </a:lnTo>
                <a:lnTo>
                  <a:pt x="1332" y="1614"/>
                </a:lnTo>
                <a:lnTo>
                  <a:pt x="1332" y="1603"/>
                </a:lnTo>
                <a:lnTo>
                  <a:pt x="1318" y="1595"/>
                </a:lnTo>
                <a:lnTo>
                  <a:pt x="1311" y="1586"/>
                </a:lnTo>
                <a:lnTo>
                  <a:pt x="1302" y="1578"/>
                </a:lnTo>
                <a:lnTo>
                  <a:pt x="1295" y="1570"/>
                </a:lnTo>
                <a:lnTo>
                  <a:pt x="1295" y="1561"/>
                </a:lnTo>
                <a:lnTo>
                  <a:pt x="1288" y="1561"/>
                </a:lnTo>
                <a:lnTo>
                  <a:pt x="1280" y="1553"/>
                </a:lnTo>
                <a:lnTo>
                  <a:pt x="1273" y="1553"/>
                </a:lnTo>
                <a:lnTo>
                  <a:pt x="1266" y="1542"/>
                </a:lnTo>
                <a:lnTo>
                  <a:pt x="1257" y="1542"/>
                </a:lnTo>
                <a:lnTo>
                  <a:pt x="1257" y="1534"/>
                </a:lnTo>
                <a:lnTo>
                  <a:pt x="1250" y="1534"/>
                </a:lnTo>
                <a:lnTo>
                  <a:pt x="1243" y="1525"/>
                </a:lnTo>
                <a:lnTo>
                  <a:pt x="1235" y="1517"/>
                </a:lnTo>
                <a:lnTo>
                  <a:pt x="1221" y="1500"/>
                </a:lnTo>
                <a:lnTo>
                  <a:pt x="1212" y="1489"/>
                </a:lnTo>
                <a:lnTo>
                  <a:pt x="1205" y="1472"/>
                </a:lnTo>
                <a:lnTo>
                  <a:pt x="1191" y="1455"/>
                </a:lnTo>
                <a:lnTo>
                  <a:pt x="1176" y="1436"/>
                </a:lnTo>
                <a:lnTo>
                  <a:pt x="1160" y="1411"/>
                </a:lnTo>
                <a:lnTo>
                  <a:pt x="1146" y="1383"/>
                </a:lnTo>
                <a:lnTo>
                  <a:pt x="1130" y="1350"/>
                </a:lnTo>
                <a:lnTo>
                  <a:pt x="1108" y="1314"/>
                </a:lnTo>
                <a:lnTo>
                  <a:pt x="1101" y="1305"/>
                </a:lnTo>
                <a:lnTo>
                  <a:pt x="1085" y="1305"/>
                </a:lnTo>
                <a:lnTo>
                  <a:pt x="1078" y="1297"/>
                </a:lnTo>
                <a:lnTo>
                  <a:pt x="1070" y="1288"/>
                </a:lnTo>
                <a:lnTo>
                  <a:pt x="1063" y="1278"/>
                </a:lnTo>
                <a:lnTo>
                  <a:pt x="1056" y="1269"/>
                </a:lnTo>
                <a:lnTo>
                  <a:pt x="1049" y="1269"/>
                </a:lnTo>
                <a:lnTo>
                  <a:pt x="1040" y="1261"/>
                </a:lnTo>
                <a:lnTo>
                  <a:pt x="1040" y="1252"/>
                </a:lnTo>
                <a:lnTo>
                  <a:pt x="1033" y="1244"/>
                </a:lnTo>
                <a:lnTo>
                  <a:pt x="1025" y="1235"/>
                </a:lnTo>
                <a:lnTo>
                  <a:pt x="1025" y="1225"/>
                </a:lnTo>
                <a:lnTo>
                  <a:pt x="1018" y="1225"/>
                </a:lnTo>
                <a:lnTo>
                  <a:pt x="1011" y="1216"/>
                </a:lnTo>
                <a:lnTo>
                  <a:pt x="1011" y="1208"/>
                </a:lnTo>
                <a:lnTo>
                  <a:pt x="1011" y="1199"/>
                </a:lnTo>
                <a:lnTo>
                  <a:pt x="995" y="1172"/>
                </a:lnTo>
                <a:lnTo>
                  <a:pt x="995" y="1155"/>
                </a:lnTo>
                <a:lnTo>
                  <a:pt x="988" y="1129"/>
                </a:lnTo>
                <a:lnTo>
                  <a:pt x="988" y="1102"/>
                </a:lnTo>
                <a:lnTo>
                  <a:pt x="988" y="1077"/>
                </a:lnTo>
                <a:lnTo>
                  <a:pt x="981" y="1049"/>
                </a:lnTo>
                <a:lnTo>
                  <a:pt x="981" y="1013"/>
                </a:lnTo>
                <a:lnTo>
                  <a:pt x="981" y="979"/>
                </a:lnTo>
                <a:lnTo>
                  <a:pt x="981" y="988"/>
                </a:lnTo>
                <a:lnTo>
                  <a:pt x="981" y="1005"/>
                </a:lnTo>
                <a:lnTo>
                  <a:pt x="981" y="1024"/>
                </a:lnTo>
                <a:lnTo>
                  <a:pt x="973" y="1049"/>
                </a:lnTo>
                <a:lnTo>
                  <a:pt x="973" y="1066"/>
                </a:lnTo>
                <a:lnTo>
                  <a:pt x="966" y="1077"/>
                </a:lnTo>
                <a:lnTo>
                  <a:pt x="959" y="1085"/>
                </a:lnTo>
                <a:lnTo>
                  <a:pt x="959" y="1077"/>
                </a:lnTo>
                <a:lnTo>
                  <a:pt x="959" y="1066"/>
                </a:lnTo>
                <a:lnTo>
                  <a:pt x="959" y="1058"/>
                </a:lnTo>
                <a:lnTo>
                  <a:pt x="959" y="1041"/>
                </a:lnTo>
                <a:lnTo>
                  <a:pt x="959" y="1032"/>
                </a:lnTo>
                <a:lnTo>
                  <a:pt x="959" y="1013"/>
                </a:lnTo>
                <a:lnTo>
                  <a:pt x="959" y="1005"/>
                </a:lnTo>
                <a:lnTo>
                  <a:pt x="959" y="988"/>
                </a:lnTo>
                <a:lnTo>
                  <a:pt x="959" y="971"/>
                </a:lnTo>
                <a:lnTo>
                  <a:pt x="959" y="952"/>
                </a:lnTo>
                <a:lnTo>
                  <a:pt x="950" y="935"/>
                </a:lnTo>
                <a:lnTo>
                  <a:pt x="950" y="907"/>
                </a:lnTo>
                <a:lnTo>
                  <a:pt x="943" y="890"/>
                </a:lnTo>
                <a:lnTo>
                  <a:pt x="936" y="874"/>
                </a:lnTo>
                <a:lnTo>
                  <a:pt x="929" y="854"/>
                </a:lnTo>
                <a:lnTo>
                  <a:pt x="914" y="829"/>
                </a:lnTo>
                <a:lnTo>
                  <a:pt x="898" y="812"/>
                </a:lnTo>
                <a:lnTo>
                  <a:pt x="891" y="793"/>
                </a:lnTo>
                <a:lnTo>
                  <a:pt x="876" y="785"/>
                </a:lnTo>
                <a:lnTo>
                  <a:pt x="853" y="768"/>
                </a:lnTo>
                <a:lnTo>
                  <a:pt x="839" y="749"/>
                </a:lnTo>
                <a:lnTo>
                  <a:pt x="824" y="740"/>
                </a:lnTo>
                <a:lnTo>
                  <a:pt x="808" y="723"/>
                </a:lnTo>
                <a:lnTo>
                  <a:pt x="794" y="706"/>
                </a:lnTo>
                <a:lnTo>
                  <a:pt x="780" y="687"/>
                </a:lnTo>
                <a:lnTo>
                  <a:pt x="763" y="670"/>
                </a:lnTo>
                <a:lnTo>
                  <a:pt x="756" y="653"/>
                </a:lnTo>
                <a:lnTo>
                  <a:pt x="749" y="634"/>
                </a:lnTo>
                <a:lnTo>
                  <a:pt x="735" y="618"/>
                </a:lnTo>
                <a:lnTo>
                  <a:pt x="726" y="601"/>
                </a:lnTo>
                <a:lnTo>
                  <a:pt x="718" y="582"/>
                </a:lnTo>
                <a:lnTo>
                  <a:pt x="711" y="565"/>
                </a:lnTo>
                <a:lnTo>
                  <a:pt x="704" y="548"/>
                </a:lnTo>
                <a:lnTo>
                  <a:pt x="697" y="529"/>
                </a:lnTo>
                <a:lnTo>
                  <a:pt x="690" y="512"/>
                </a:lnTo>
                <a:lnTo>
                  <a:pt x="681" y="495"/>
                </a:lnTo>
                <a:lnTo>
                  <a:pt x="674" y="476"/>
                </a:lnTo>
                <a:lnTo>
                  <a:pt x="666" y="467"/>
                </a:lnTo>
                <a:lnTo>
                  <a:pt x="659" y="450"/>
                </a:lnTo>
                <a:lnTo>
                  <a:pt x="645" y="433"/>
                </a:lnTo>
                <a:lnTo>
                  <a:pt x="636" y="423"/>
                </a:lnTo>
                <a:lnTo>
                  <a:pt x="622" y="414"/>
                </a:lnTo>
                <a:lnTo>
                  <a:pt x="614" y="406"/>
                </a:lnTo>
                <a:lnTo>
                  <a:pt x="600" y="398"/>
                </a:lnTo>
                <a:lnTo>
                  <a:pt x="584" y="389"/>
                </a:lnTo>
                <a:lnTo>
                  <a:pt x="577" y="381"/>
                </a:lnTo>
                <a:lnTo>
                  <a:pt x="562" y="370"/>
                </a:lnTo>
                <a:lnTo>
                  <a:pt x="555" y="370"/>
                </a:lnTo>
                <a:lnTo>
                  <a:pt x="546" y="362"/>
                </a:lnTo>
                <a:lnTo>
                  <a:pt x="532" y="362"/>
                </a:lnTo>
                <a:lnTo>
                  <a:pt x="525" y="362"/>
                </a:lnTo>
                <a:lnTo>
                  <a:pt x="517" y="353"/>
                </a:lnTo>
                <a:lnTo>
                  <a:pt x="510" y="353"/>
                </a:lnTo>
                <a:lnTo>
                  <a:pt x="501" y="345"/>
                </a:lnTo>
                <a:lnTo>
                  <a:pt x="487" y="336"/>
                </a:lnTo>
                <a:lnTo>
                  <a:pt x="480" y="328"/>
                </a:lnTo>
                <a:lnTo>
                  <a:pt x="465" y="317"/>
                </a:lnTo>
                <a:lnTo>
                  <a:pt x="449" y="309"/>
                </a:lnTo>
                <a:lnTo>
                  <a:pt x="435" y="300"/>
                </a:lnTo>
                <a:lnTo>
                  <a:pt x="428" y="283"/>
                </a:lnTo>
                <a:lnTo>
                  <a:pt x="411" y="275"/>
                </a:lnTo>
                <a:lnTo>
                  <a:pt x="397" y="264"/>
                </a:lnTo>
                <a:lnTo>
                  <a:pt x="383" y="256"/>
                </a:lnTo>
                <a:lnTo>
                  <a:pt x="376" y="247"/>
                </a:lnTo>
                <a:lnTo>
                  <a:pt x="359" y="239"/>
                </a:lnTo>
                <a:lnTo>
                  <a:pt x="352" y="239"/>
                </a:lnTo>
                <a:lnTo>
                  <a:pt x="345" y="230"/>
                </a:lnTo>
                <a:lnTo>
                  <a:pt x="338" y="230"/>
                </a:lnTo>
                <a:lnTo>
                  <a:pt x="338" y="222"/>
                </a:lnTo>
                <a:lnTo>
                  <a:pt x="331" y="222"/>
                </a:lnTo>
                <a:lnTo>
                  <a:pt x="322" y="222"/>
                </a:lnTo>
                <a:lnTo>
                  <a:pt x="315" y="222"/>
                </a:lnTo>
                <a:lnTo>
                  <a:pt x="300" y="230"/>
                </a:lnTo>
                <a:lnTo>
                  <a:pt x="293" y="230"/>
                </a:lnTo>
                <a:lnTo>
                  <a:pt x="277" y="230"/>
                </a:lnTo>
                <a:lnTo>
                  <a:pt x="270" y="239"/>
                </a:lnTo>
                <a:lnTo>
                  <a:pt x="262" y="239"/>
                </a:lnTo>
                <a:lnTo>
                  <a:pt x="255" y="239"/>
                </a:lnTo>
                <a:lnTo>
                  <a:pt x="255" y="247"/>
                </a:lnTo>
                <a:lnTo>
                  <a:pt x="248" y="247"/>
                </a:lnTo>
                <a:lnTo>
                  <a:pt x="241" y="256"/>
                </a:lnTo>
                <a:lnTo>
                  <a:pt x="232" y="256"/>
                </a:lnTo>
                <a:lnTo>
                  <a:pt x="225" y="264"/>
                </a:lnTo>
                <a:lnTo>
                  <a:pt x="218" y="264"/>
                </a:lnTo>
                <a:lnTo>
                  <a:pt x="210" y="275"/>
                </a:lnTo>
                <a:lnTo>
                  <a:pt x="194" y="275"/>
                </a:lnTo>
                <a:lnTo>
                  <a:pt x="187" y="283"/>
                </a:lnTo>
                <a:lnTo>
                  <a:pt x="180" y="283"/>
                </a:lnTo>
                <a:lnTo>
                  <a:pt x="173" y="283"/>
                </a:lnTo>
                <a:lnTo>
                  <a:pt x="158" y="292"/>
                </a:lnTo>
                <a:lnTo>
                  <a:pt x="149" y="292"/>
                </a:lnTo>
                <a:lnTo>
                  <a:pt x="142" y="292"/>
                </a:lnTo>
                <a:lnTo>
                  <a:pt x="128" y="292"/>
                </a:lnTo>
                <a:lnTo>
                  <a:pt x="113" y="292"/>
                </a:lnTo>
                <a:lnTo>
                  <a:pt x="105" y="283"/>
                </a:lnTo>
                <a:lnTo>
                  <a:pt x="90" y="283"/>
                </a:lnTo>
                <a:lnTo>
                  <a:pt x="76" y="283"/>
                </a:lnTo>
                <a:lnTo>
                  <a:pt x="83" y="283"/>
                </a:lnTo>
                <a:lnTo>
                  <a:pt x="90" y="292"/>
                </a:lnTo>
                <a:lnTo>
                  <a:pt x="97" y="292"/>
                </a:lnTo>
                <a:lnTo>
                  <a:pt x="105" y="300"/>
                </a:lnTo>
                <a:lnTo>
                  <a:pt x="113" y="300"/>
                </a:lnTo>
                <a:lnTo>
                  <a:pt x="128" y="300"/>
                </a:lnTo>
                <a:lnTo>
                  <a:pt x="135" y="309"/>
                </a:lnTo>
                <a:lnTo>
                  <a:pt x="142" y="309"/>
                </a:lnTo>
                <a:lnTo>
                  <a:pt x="149" y="309"/>
                </a:lnTo>
                <a:lnTo>
                  <a:pt x="166" y="309"/>
                </a:lnTo>
                <a:lnTo>
                  <a:pt x="173" y="309"/>
                </a:lnTo>
                <a:lnTo>
                  <a:pt x="180" y="309"/>
                </a:lnTo>
                <a:lnTo>
                  <a:pt x="194" y="309"/>
                </a:lnTo>
                <a:lnTo>
                  <a:pt x="203" y="300"/>
                </a:lnTo>
                <a:lnTo>
                  <a:pt x="210" y="300"/>
                </a:lnTo>
                <a:lnTo>
                  <a:pt x="225" y="300"/>
                </a:lnTo>
                <a:lnTo>
                  <a:pt x="210" y="309"/>
                </a:lnTo>
                <a:lnTo>
                  <a:pt x="203" y="309"/>
                </a:lnTo>
                <a:lnTo>
                  <a:pt x="194" y="317"/>
                </a:lnTo>
                <a:lnTo>
                  <a:pt x="180" y="328"/>
                </a:lnTo>
                <a:lnTo>
                  <a:pt x="173" y="328"/>
                </a:lnTo>
                <a:lnTo>
                  <a:pt x="166" y="328"/>
                </a:lnTo>
                <a:lnTo>
                  <a:pt x="158" y="336"/>
                </a:lnTo>
                <a:lnTo>
                  <a:pt x="149" y="336"/>
                </a:lnTo>
                <a:lnTo>
                  <a:pt x="135" y="336"/>
                </a:lnTo>
                <a:lnTo>
                  <a:pt x="128" y="336"/>
                </a:lnTo>
                <a:lnTo>
                  <a:pt x="121" y="336"/>
                </a:lnTo>
                <a:lnTo>
                  <a:pt x="113" y="336"/>
                </a:lnTo>
                <a:lnTo>
                  <a:pt x="105" y="328"/>
                </a:lnTo>
                <a:lnTo>
                  <a:pt x="97" y="328"/>
                </a:lnTo>
                <a:lnTo>
                  <a:pt x="83" y="328"/>
                </a:lnTo>
                <a:lnTo>
                  <a:pt x="76" y="317"/>
                </a:lnTo>
                <a:lnTo>
                  <a:pt x="69" y="317"/>
                </a:lnTo>
                <a:lnTo>
                  <a:pt x="60" y="309"/>
                </a:lnTo>
                <a:lnTo>
                  <a:pt x="52" y="300"/>
                </a:lnTo>
                <a:lnTo>
                  <a:pt x="45" y="292"/>
                </a:lnTo>
                <a:lnTo>
                  <a:pt x="31" y="283"/>
                </a:lnTo>
                <a:lnTo>
                  <a:pt x="24" y="275"/>
                </a:lnTo>
                <a:lnTo>
                  <a:pt x="15" y="264"/>
                </a:lnTo>
                <a:lnTo>
                  <a:pt x="8" y="256"/>
                </a:lnTo>
                <a:lnTo>
                  <a:pt x="0" y="247"/>
                </a:lnTo>
                <a:lnTo>
                  <a:pt x="0" y="230"/>
                </a:lnTo>
                <a:lnTo>
                  <a:pt x="0" y="222"/>
                </a:lnTo>
                <a:lnTo>
                  <a:pt x="0" y="203"/>
                </a:lnTo>
                <a:lnTo>
                  <a:pt x="8" y="194"/>
                </a:lnTo>
                <a:lnTo>
                  <a:pt x="8" y="177"/>
                </a:lnTo>
                <a:lnTo>
                  <a:pt x="15" y="169"/>
                </a:lnTo>
                <a:lnTo>
                  <a:pt x="24" y="150"/>
                </a:lnTo>
                <a:lnTo>
                  <a:pt x="31" y="142"/>
                </a:lnTo>
                <a:lnTo>
                  <a:pt x="38" y="133"/>
                </a:lnTo>
                <a:lnTo>
                  <a:pt x="45" y="116"/>
                </a:lnTo>
                <a:lnTo>
                  <a:pt x="60" y="106"/>
                </a:lnTo>
                <a:lnTo>
                  <a:pt x="69" y="97"/>
                </a:lnTo>
                <a:lnTo>
                  <a:pt x="76" y="97"/>
                </a:lnTo>
                <a:lnTo>
                  <a:pt x="135" y="63"/>
                </a:lnTo>
                <a:lnTo>
                  <a:pt x="187" y="44"/>
                </a:lnTo>
                <a:lnTo>
                  <a:pt x="248" y="27"/>
                </a:lnTo>
                <a:lnTo>
                  <a:pt x="300" y="10"/>
                </a:lnTo>
                <a:lnTo>
                  <a:pt x="345" y="0"/>
                </a:lnTo>
                <a:lnTo>
                  <a:pt x="397" y="0"/>
                </a:lnTo>
                <a:lnTo>
                  <a:pt x="442" y="0"/>
                </a:lnTo>
                <a:lnTo>
                  <a:pt x="487" y="0"/>
                </a:lnTo>
                <a:lnTo>
                  <a:pt x="532" y="10"/>
                </a:lnTo>
                <a:lnTo>
                  <a:pt x="569" y="19"/>
                </a:lnTo>
                <a:lnTo>
                  <a:pt x="607" y="36"/>
                </a:lnTo>
                <a:lnTo>
                  <a:pt x="645" y="53"/>
                </a:lnTo>
                <a:lnTo>
                  <a:pt x="681" y="72"/>
                </a:lnTo>
                <a:lnTo>
                  <a:pt x="711" y="97"/>
                </a:lnTo>
                <a:lnTo>
                  <a:pt x="742" y="125"/>
                </a:lnTo>
                <a:lnTo>
                  <a:pt x="771" y="150"/>
                </a:lnTo>
                <a:lnTo>
                  <a:pt x="801" y="177"/>
                </a:lnTo>
                <a:lnTo>
                  <a:pt x="824" y="203"/>
                </a:lnTo>
                <a:lnTo>
                  <a:pt x="853" y="239"/>
                </a:lnTo>
                <a:lnTo>
                  <a:pt x="876" y="264"/>
                </a:lnTo>
                <a:lnTo>
                  <a:pt x="898" y="300"/>
                </a:lnTo>
                <a:lnTo>
                  <a:pt x="914" y="328"/>
                </a:lnTo>
                <a:lnTo>
                  <a:pt x="936" y="362"/>
                </a:lnTo>
                <a:lnTo>
                  <a:pt x="950" y="398"/>
                </a:lnTo>
                <a:lnTo>
                  <a:pt x="966" y="423"/>
                </a:lnTo>
                <a:lnTo>
                  <a:pt x="981" y="459"/>
                </a:lnTo>
                <a:lnTo>
                  <a:pt x="995" y="486"/>
                </a:lnTo>
                <a:lnTo>
                  <a:pt x="1011" y="512"/>
                </a:lnTo>
                <a:lnTo>
                  <a:pt x="1018" y="537"/>
                </a:lnTo>
                <a:lnTo>
                  <a:pt x="1033" y="565"/>
                </a:lnTo>
                <a:lnTo>
                  <a:pt x="1040" y="590"/>
                </a:lnTo>
                <a:lnTo>
                  <a:pt x="1040" y="609"/>
                </a:lnTo>
                <a:lnTo>
                  <a:pt x="1049" y="626"/>
                </a:lnTo>
                <a:lnTo>
                  <a:pt x="1056" y="643"/>
                </a:lnTo>
                <a:lnTo>
                  <a:pt x="1056" y="662"/>
                </a:lnTo>
                <a:lnTo>
                  <a:pt x="1063" y="687"/>
                </a:lnTo>
                <a:lnTo>
                  <a:pt x="1070" y="706"/>
                </a:lnTo>
                <a:lnTo>
                  <a:pt x="1070" y="740"/>
                </a:lnTo>
                <a:lnTo>
                  <a:pt x="1078" y="768"/>
                </a:lnTo>
                <a:lnTo>
                  <a:pt x="1085" y="793"/>
                </a:lnTo>
                <a:lnTo>
                  <a:pt x="1094" y="821"/>
                </a:lnTo>
                <a:lnTo>
                  <a:pt x="1101" y="854"/>
                </a:lnTo>
                <a:lnTo>
                  <a:pt x="1108" y="890"/>
                </a:lnTo>
                <a:lnTo>
                  <a:pt x="1122" y="926"/>
                </a:lnTo>
                <a:lnTo>
                  <a:pt x="1130" y="960"/>
                </a:lnTo>
                <a:lnTo>
                  <a:pt x="1146" y="996"/>
                </a:lnTo>
                <a:lnTo>
                  <a:pt x="1167" y="1032"/>
                </a:lnTo>
                <a:lnTo>
                  <a:pt x="1183" y="1066"/>
                </a:lnTo>
                <a:lnTo>
                  <a:pt x="1205" y="1102"/>
                </a:lnTo>
                <a:lnTo>
                  <a:pt x="1228" y="1146"/>
                </a:lnTo>
                <a:lnTo>
                  <a:pt x="1257" y="1182"/>
                </a:lnTo>
                <a:lnTo>
                  <a:pt x="1288" y="1216"/>
                </a:lnTo>
                <a:lnTo>
                  <a:pt x="1325" y="1252"/>
                </a:lnTo>
                <a:lnTo>
                  <a:pt x="1363" y="1297"/>
                </a:lnTo>
                <a:lnTo>
                  <a:pt x="1401" y="1330"/>
                </a:lnTo>
                <a:lnTo>
                  <a:pt x="1446" y="1366"/>
                </a:lnTo>
                <a:lnTo>
                  <a:pt x="1490" y="1402"/>
                </a:lnTo>
                <a:lnTo>
                  <a:pt x="1542" y="1436"/>
                </a:lnTo>
                <a:lnTo>
                  <a:pt x="1602" y="1472"/>
                </a:lnTo>
                <a:lnTo>
                  <a:pt x="1661" y="1508"/>
                </a:lnTo>
                <a:lnTo>
                  <a:pt x="1729" y="1534"/>
                </a:lnTo>
                <a:lnTo>
                  <a:pt x="1796" y="1570"/>
                </a:lnTo>
                <a:lnTo>
                  <a:pt x="1871" y="1595"/>
                </a:lnTo>
                <a:lnTo>
                  <a:pt x="1954" y="1622"/>
                </a:lnTo>
                <a:lnTo>
                  <a:pt x="1984" y="1648"/>
                </a:lnTo>
                <a:lnTo>
                  <a:pt x="1998" y="1667"/>
                </a:lnTo>
                <a:lnTo>
                  <a:pt x="2013" y="1692"/>
                </a:lnTo>
                <a:lnTo>
                  <a:pt x="2029" y="1720"/>
                </a:lnTo>
                <a:lnTo>
                  <a:pt x="2036" y="1754"/>
                </a:lnTo>
                <a:lnTo>
                  <a:pt x="2043" y="1781"/>
                </a:lnTo>
                <a:lnTo>
                  <a:pt x="2043" y="1815"/>
                </a:lnTo>
                <a:lnTo>
                  <a:pt x="2043" y="1851"/>
                </a:lnTo>
                <a:lnTo>
                  <a:pt x="2043" y="1878"/>
                </a:lnTo>
                <a:lnTo>
                  <a:pt x="2043" y="1912"/>
                </a:lnTo>
                <a:lnTo>
                  <a:pt x="2036" y="1948"/>
                </a:lnTo>
                <a:lnTo>
                  <a:pt x="2036" y="1984"/>
                </a:lnTo>
                <a:lnTo>
                  <a:pt x="2029" y="2018"/>
                </a:lnTo>
                <a:lnTo>
                  <a:pt x="2029" y="2054"/>
                </a:lnTo>
                <a:lnTo>
                  <a:pt x="2029" y="2079"/>
                </a:lnTo>
                <a:lnTo>
                  <a:pt x="2020" y="2115"/>
                </a:lnTo>
                <a:lnTo>
                  <a:pt x="2029" y="2143"/>
                </a:lnTo>
                <a:lnTo>
                  <a:pt x="2029" y="2168"/>
                </a:lnTo>
                <a:lnTo>
                  <a:pt x="2036" y="2196"/>
                </a:lnTo>
                <a:lnTo>
                  <a:pt x="2043" y="2221"/>
                </a:lnTo>
                <a:lnTo>
                  <a:pt x="2058" y="2249"/>
                </a:lnTo>
                <a:lnTo>
                  <a:pt x="2074" y="2266"/>
                </a:lnTo>
                <a:lnTo>
                  <a:pt x="2095" y="2282"/>
                </a:lnTo>
                <a:lnTo>
                  <a:pt x="2126" y="2291"/>
                </a:lnTo>
                <a:lnTo>
                  <a:pt x="2156" y="2302"/>
                </a:lnTo>
                <a:lnTo>
                  <a:pt x="2201" y="2310"/>
                </a:lnTo>
                <a:lnTo>
                  <a:pt x="2246" y="2310"/>
                </a:lnTo>
                <a:lnTo>
                  <a:pt x="2298" y="2310"/>
                </a:lnTo>
                <a:lnTo>
                  <a:pt x="2357" y="2302"/>
                </a:lnTo>
                <a:lnTo>
                  <a:pt x="2426" y="2291"/>
                </a:lnTo>
                <a:lnTo>
                  <a:pt x="2499" y="2274"/>
                </a:lnTo>
                <a:lnTo>
                  <a:pt x="2582" y="2257"/>
                </a:lnTo>
                <a:lnTo>
                  <a:pt x="2596" y="2249"/>
                </a:lnTo>
                <a:lnTo>
                  <a:pt x="2612" y="2249"/>
                </a:lnTo>
                <a:lnTo>
                  <a:pt x="2620" y="2249"/>
                </a:lnTo>
                <a:lnTo>
                  <a:pt x="2634" y="2249"/>
                </a:lnTo>
                <a:lnTo>
                  <a:pt x="2650" y="2249"/>
                </a:lnTo>
                <a:lnTo>
                  <a:pt x="2664" y="2249"/>
                </a:lnTo>
                <a:lnTo>
                  <a:pt x="2679" y="2257"/>
                </a:lnTo>
                <a:lnTo>
                  <a:pt x="2695" y="2257"/>
                </a:lnTo>
                <a:lnTo>
                  <a:pt x="2702" y="2266"/>
                </a:lnTo>
                <a:lnTo>
                  <a:pt x="2717" y="2274"/>
                </a:lnTo>
                <a:lnTo>
                  <a:pt x="2731" y="2282"/>
                </a:lnTo>
                <a:lnTo>
                  <a:pt x="2740" y="2302"/>
                </a:lnTo>
                <a:lnTo>
                  <a:pt x="2747" y="2310"/>
                </a:lnTo>
                <a:lnTo>
                  <a:pt x="2754" y="2327"/>
                </a:lnTo>
                <a:lnTo>
                  <a:pt x="2761" y="2344"/>
                </a:lnTo>
                <a:lnTo>
                  <a:pt x="2769" y="2363"/>
                </a:lnTo>
                <a:lnTo>
                  <a:pt x="2740" y="2363"/>
                </a:lnTo>
                <a:lnTo>
                  <a:pt x="2747" y="2363"/>
                </a:lnTo>
                <a:lnTo>
                  <a:pt x="2747" y="2380"/>
                </a:lnTo>
                <a:lnTo>
                  <a:pt x="2754" y="2388"/>
                </a:lnTo>
                <a:lnTo>
                  <a:pt x="2761" y="2416"/>
                </a:lnTo>
                <a:lnTo>
                  <a:pt x="2776" y="2441"/>
                </a:lnTo>
                <a:lnTo>
                  <a:pt x="2792" y="2469"/>
                </a:lnTo>
                <a:lnTo>
                  <a:pt x="2821" y="2513"/>
                </a:lnTo>
                <a:lnTo>
                  <a:pt x="2813" y="2513"/>
                </a:lnTo>
                <a:lnTo>
                  <a:pt x="2806" y="2513"/>
                </a:lnTo>
                <a:lnTo>
                  <a:pt x="2799" y="2513"/>
                </a:lnTo>
                <a:lnTo>
                  <a:pt x="2792" y="2503"/>
                </a:lnTo>
                <a:lnTo>
                  <a:pt x="2776" y="2494"/>
                </a:lnTo>
                <a:lnTo>
                  <a:pt x="2769" y="2494"/>
                </a:lnTo>
                <a:lnTo>
                  <a:pt x="2769" y="2503"/>
                </a:lnTo>
                <a:lnTo>
                  <a:pt x="2769" y="2513"/>
                </a:lnTo>
                <a:lnTo>
                  <a:pt x="2769" y="2522"/>
                </a:lnTo>
                <a:lnTo>
                  <a:pt x="2776" y="2538"/>
                </a:lnTo>
                <a:lnTo>
                  <a:pt x="2776" y="2547"/>
                </a:lnTo>
                <a:lnTo>
                  <a:pt x="2785" y="2566"/>
                </a:lnTo>
                <a:lnTo>
                  <a:pt x="2792" y="2583"/>
                </a:lnTo>
                <a:lnTo>
                  <a:pt x="2792" y="2608"/>
                </a:lnTo>
                <a:lnTo>
                  <a:pt x="2806" y="2636"/>
                </a:lnTo>
                <a:lnTo>
                  <a:pt x="2813" y="2661"/>
                </a:lnTo>
                <a:lnTo>
                  <a:pt x="2830" y="2697"/>
                </a:lnTo>
                <a:lnTo>
                  <a:pt x="2844" y="2733"/>
                </a:lnTo>
                <a:lnTo>
                  <a:pt x="2837" y="2723"/>
                </a:lnTo>
                <a:lnTo>
                  <a:pt x="2830" y="2714"/>
                </a:lnTo>
                <a:lnTo>
                  <a:pt x="2813" y="2706"/>
                </a:lnTo>
                <a:lnTo>
                  <a:pt x="2799" y="2689"/>
                </a:lnTo>
                <a:lnTo>
                  <a:pt x="2792" y="2670"/>
                </a:lnTo>
                <a:lnTo>
                  <a:pt x="2776" y="2644"/>
                </a:lnTo>
                <a:lnTo>
                  <a:pt x="2769" y="2627"/>
                </a:lnTo>
                <a:lnTo>
                  <a:pt x="2761" y="2608"/>
                </a:lnTo>
                <a:lnTo>
                  <a:pt x="2747" y="2591"/>
                </a:lnTo>
                <a:lnTo>
                  <a:pt x="2740" y="2574"/>
                </a:lnTo>
                <a:lnTo>
                  <a:pt x="2731" y="2555"/>
                </a:lnTo>
                <a:lnTo>
                  <a:pt x="2717" y="2538"/>
                </a:lnTo>
                <a:lnTo>
                  <a:pt x="2709" y="2530"/>
                </a:lnTo>
                <a:lnTo>
                  <a:pt x="2702" y="2513"/>
                </a:lnTo>
                <a:lnTo>
                  <a:pt x="2702" y="2503"/>
                </a:lnTo>
                <a:lnTo>
                  <a:pt x="2695" y="2503"/>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3" name="Freeform 163">
            <a:extLst>
              <a:ext uri="{FF2B5EF4-FFF2-40B4-BE49-F238E27FC236}">
                <a16:creationId xmlns:a16="http://schemas.microsoft.com/office/drawing/2014/main" id="{EC075C73-7F14-414C-BBAF-1E5A1E54F970}"/>
              </a:ext>
            </a:extLst>
          </p:cNvPr>
          <p:cNvSpPr>
            <a:spLocks/>
          </p:cNvSpPr>
          <p:nvPr/>
        </p:nvSpPr>
        <p:spPr bwMode="auto">
          <a:xfrm>
            <a:off x="7067550" y="4560888"/>
            <a:ext cx="307975" cy="701675"/>
          </a:xfrm>
          <a:custGeom>
            <a:avLst/>
            <a:gdLst>
              <a:gd name="T0" fmla="*/ 90 w 194"/>
              <a:gd name="T1" fmla="*/ 11 h 442"/>
              <a:gd name="T2" fmla="*/ 104 w 194"/>
              <a:gd name="T3" fmla="*/ 27 h 442"/>
              <a:gd name="T4" fmla="*/ 111 w 194"/>
              <a:gd name="T5" fmla="*/ 44 h 442"/>
              <a:gd name="T6" fmla="*/ 119 w 194"/>
              <a:gd name="T7" fmla="*/ 63 h 442"/>
              <a:gd name="T8" fmla="*/ 90 w 194"/>
              <a:gd name="T9" fmla="*/ 72 h 442"/>
              <a:gd name="T10" fmla="*/ 90 w 194"/>
              <a:gd name="T11" fmla="*/ 72 h 442"/>
              <a:gd name="T12" fmla="*/ 104 w 194"/>
              <a:gd name="T13" fmla="*/ 97 h 442"/>
              <a:gd name="T14" fmla="*/ 126 w 194"/>
              <a:gd name="T15" fmla="*/ 150 h 442"/>
              <a:gd name="T16" fmla="*/ 171 w 194"/>
              <a:gd name="T17" fmla="*/ 222 h 442"/>
              <a:gd name="T18" fmla="*/ 163 w 194"/>
              <a:gd name="T19" fmla="*/ 222 h 442"/>
              <a:gd name="T20" fmla="*/ 156 w 194"/>
              <a:gd name="T21" fmla="*/ 222 h 442"/>
              <a:gd name="T22" fmla="*/ 142 w 194"/>
              <a:gd name="T23" fmla="*/ 212 h 442"/>
              <a:gd name="T24" fmla="*/ 119 w 194"/>
              <a:gd name="T25" fmla="*/ 203 h 442"/>
              <a:gd name="T26" fmla="*/ 119 w 194"/>
              <a:gd name="T27" fmla="*/ 203 h 442"/>
              <a:gd name="T28" fmla="*/ 119 w 194"/>
              <a:gd name="T29" fmla="*/ 222 h 442"/>
              <a:gd name="T30" fmla="*/ 119 w 194"/>
              <a:gd name="T31" fmla="*/ 231 h 442"/>
              <a:gd name="T32" fmla="*/ 126 w 194"/>
              <a:gd name="T33" fmla="*/ 256 h 442"/>
              <a:gd name="T34" fmla="*/ 142 w 194"/>
              <a:gd name="T35" fmla="*/ 292 h 442"/>
              <a:gd name="T36" fmla="*/ 156 w 194"/>
              <a:gd name="T37" fmla="*/ 345 h 442"/>
              <a:gd name="T38" fmla="*/ 180 w 194"/>
              <a:gd name="T39" fmla="*/ 406 h 442"/>
              <a:gd name="T40" fmla="*/ 194 w 194"/>
              <a:gd name="T41" fmla="*/ 442 h 442"/>
              <a:gd name="T42" fmla="*/ 187 w 194"/>
              <a:gd name="T43" fmla="*/ 432 h 442"/>
              <a:gd name="T44" fmla="*/ 163 w 194"/>
              <a:gd name="T45" fmla="*/ 415 h 442"/>
              <a:gd name="T46" fmla="*/ 142 w 194"/>
              <a:gd name="T47" fmla="*/ 379 h 442"/>
              <a:gd name="T48" fmla="*/ 119 w 194"/>
              <a:gd name="T49" fmla="*/ 336 h 442"/>
              <a:gd name="T50" fmla="*/ 97 w 194"/>
              <a:gd name="T51" fmla="*/ 300 h 442"/>
              <a:gd name="T52" fmla="*/ 81 w 194"/>
              <a:gd name="T53" fmla="*/ 264 h 442"/>
              <a:gd name="T54" fmla="*/ 59 w 194"/>
              <a:gd name="T55" fmla="*/ 239 h 442"/>
              <a:gd name="T56" fmla="*/ 52 w 194"/>
              <a:gd name="T57" fmla="*/ 222 h 442"/>
              <a:gd name="T58" fmla="*/ 45 w 194"/>
              <a:gd name="T59" fmla="*/ 212 h 442"/>
              <a:gd name="T60" fmla="*/ 29 w 194"/>
              <a:gd name="T61" fmla="*/ 195 h 442"/>
              <a:gd name="T62" fmla="*/ 7 w 194"/>
              <a:gd name="T63" fmla="*/ 178 h 4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
              <a:gd name="T97" fmla="*/ 0 h 442"/>
              <a:gd name="T98" fmla="*/ 194 w 194"/>
              <a:gd name="T99" fmla="*/ 442 h 4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 h="442">
                <a:moveTo>
                  <a:pt x="81" y="0"/>
                </a:moveTo>
                <a:lnTo>
                  <a:pt x="90" y="11"/>
                </a:lnTo>
                <a:lnTo>
                  <a:pt x="97" y="19"/>
                </a:lnTo>
                <a:lnTo>
                  <a:pt x="104" y="27"/>
                </a:lnTo>
                <a:lnTo>
                  <a:pt x="111" y="36"/>
                </a:lnTo>
                <a:lnTo>
                  <a:pt x="111" y="44"/>
                </a:lnTo>
                <a:lnTo>
                  <a:pt x="119" y="53"/>
                </a:lnTo>
                <a:lnTo>
                  <a:pt x="119" y="63"/>
                </a:lnTo>
                <a:lnTo>
                  <a:pt x="119" y="72"/>
                </a:lnTo>
                <a:lnTo>
                  <a:pt x="90" y="72"/>
                </a:lnTo>
                <a:lnTo>
                  <a:pt x="97" y="80"/>
                </a:lnTo>
                <a:lnTo>
                  <a:pt x="104" y="97"/>
                </a:lnTo>
                <a:lnTo>
                  <a:pt x="111" y="125"/>
                </a:lnTo>
                <a:lnTo>
                  <a:pt x="126" y="150"/>
                </a:lnTo>
                <a:lnTo>
                  <a:pt x="142" y="178"/>
                </a:lnTo>
                <a:lnTo>
                  <a:pt x="171" y="222"/>
                </a:lnTo>
                <a:lnTo>
                  <a:pt x="163" y="222"/>
                </a:lnTo>
                <a:lnTo>
                  <a:pt x="156" y="222"/>
                </a:lnTo>
                <a:lnTo>
                  <a:pt x="142" y="212"/>
                </a:lnTo>
                <a:lnTo>
                  <a:pt x="126" y="203"/>
                </a:lnTo>
                <a:lnTo>
                  <a:pt x="119" y="203"/>
                </a:lnTo>
                <a:lnTo>
                  <a:pt x="119" y="212"/>
                </a:lnTo>
                <a:lnTo>
                  <a:pt x="119" y="222"/>
                </a:lnTo>
                <a:lnTo>
                  <a:pt x="119" y="231"/>
                </a:lnTo>
                <a:lnTo>
                  <a:pt x="126" y="247"/>
                </a:lnTo>
                <a:lnTo>
                  <a:pt x="126" y="256"/>
                </a:lnTo>
                <a:lnTo>
                  <a:pt x="135" y="275"/>
                </a:lnTo>
                <a:lnTo>
                  <a:pt x="142" y="292"/>
                </a:lnTo>
                <a:lnTo>
                  <a:pt x="142" y="317"/>
                </a:lnTo>
                <a:lnTo>
                  <a:pt x="156" y="345"/>
                </a:lnTo>
                <a:lnTo>
                  <a:pt x="163" y="370"/>
                </a:lnTo>
                <a:lnTo>
                  <a:pt x="180" y="406"/>
                </a:lnTo>
                <a:lnTo>
                  <a:pt x="194" y="442"/>
                </a:lnTo>
                <a:lnTo>
                  <a:pt x="187" y="432"/>
                </a:lnTo>
                <a:lnTo>
                  <a:pt x="180" y="423"/>
                </a:lnTo>
                <a:lnTo>
                  <a:pt x="163" y="415"/>
                </a:lnTo>
                <a:lnTo>
                  <a:pt x="149" y="398"/>
                </a:lnTo>
                <a:lnTo>
                  <a:pt x="142" y="379"/>
                </a:lnTo>
                <a:lnTo>
                  <a:pt x="126" y="353"/>
                </a:lnTo>
                <a:lnTo>
                  <a:pt x="119" y="336"/>
                </a:lnTo>
                <a:lnTo>
                  <a:pt x="111" y="317"/>
                </a:lnTo>
                <a:lnTo>
                  <a:pt x="97" y="300"/>
                </a:lnTo>
                <a:lnTo>
                  <a:pt x="90" y="283"/>
                </a:lnTo>
                <a:lnTo>
                  <a:pt x="81" y="264"/>
                </a:lnTo>
                <a:lnTo>
                  <a:pt x="67" y="247"/>
                </a:lnTo>
                <a:lnTo>
                  <a:pt x="59" y="239"/>
                </a:lnTo>
                <a:lnTo>
                  <a:pt x="52" y="222"/>
                </a:lnTo>
                <a:lnTo>
                  <a:pt x="52" y="212"/>
                </a:lnTo>
                <a:lnTo>
                  <a:pt x="45" y="212"/>
                </a:lnTo>
                <a:lnTo>
                  <a:pt x="36" y="203"/>
                </a:lnTo>
                <a:lnTo>
                  <a:pt x="29" y="195"/>
                </a:lnTo>
                <a:lnTo>
                  <a:pt x="22" y="186"/>
                </a:lnTo>
                <a:lnTo>
                  <a:pt x="7" y="178"/>
                </a:lnTo>
                <a:lnTo>
                  <a:pt x="0" y="159"/>
                </a:lnTo>
              </a:path>
            </a:pathLst>
          </a:custGeom>
          <a:noFill/>
          <a:ln w="11113">
            <a:solidFill>
              <a:srgbClr val="B8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4" name="Freeform 164">
            <a:extLst>
              <a:ext uri="{FF2B5EF4-FFF2-40B4-BE49-F238E27FC236}">
                <a16:creationId xmlns:a16="http://schemas.microsoft.com/office/drawing/2014/main" id="{94380F3E-5DEA-3E40-9A87-1EA2D1CDA61F}"/>
              </a:ext>
            </a:extLst>
          </p:cNvPr>
          <p:cNvSpPr>
            <a:spLocks/>
          </p:cNvSpPr>
          <p:nvPr/>
        </p:nvSpPr>
        <p:spPr bwMode="auto">
          <a:xfrm>
            <a:off x="2089150" y="3275013"/>
            <a:ext cx="311150" cy="698500"/>
          </a:xfrm>
          <a:custGeom>
            <a:avLst/>
            <a:gdLst>
              <a:gd name="T0" fmla="*/ 135 w 196"/>
              <a:gd name="T1" fmla="*/ 27 h 440"/>
              <a:gd name="T2" fmla="*/ 113 w 196"/>
              <a:gd name="T3" fmla="*/ 61 h 440"/>
              <a:gd name="T4" fmla="*/ 90 w 196"/>
              <a:gd name="T5" fmla="*/ 89 h 440"/>
              <a:gd name="T6" fmla="*/ 75 w 196"/>
              <a:gd name="T7" fmla="*/ 114 h 440"/>
              <a:gd name="T8" fmla="*/ 52 w 196"/>
              <a:gd name="T9" fmla="*/ 133 h 440"/>
              <a:gd name="T10" fmla="*/ 38 w 196"/>
              <a:gd name="T11" fmla="*/ 150 h 440"/>
              <a:gd name="T12" fmla="*/ 30 w 196"/>
              <a:gd name="T13" fmla="*/ 167 h 440"/>
              <a:gd name="T14" fmla="*/ 16 w 196"/>
              <a:gd name="T15" fmla="*/ 186 h 440"/>
              <a:gd name="T16" fmla="*/ 7 w 196"/>
              <a:gd name="T17" fmla="*/ 220 h 440"/>
              <a:gd name="T18" fmla="*/ 0 w 196"/>
              <a:gd name="T19" fmla="*/ 273 h 440"/>
              <a:gd name="T20" fmla="*/ 0 w 196"/>
              <a:gd name="T21" fmla="*/ 317 h 440"/>
              <a:gd name="T22" fmla="*/ 7 w 196"/>
              <a:gd name="T23" fmla="*/ 370 h 440"/>
              <a:gd name="T24" fmla="*/ 23 w 196"/>
              <a:gd name="T25" fmla="*/ 414 h 440"/>
              <a:gd name="T26" fmla="*/ 30 w 196"/>
              <a:gd name="T27" fmla="*/ 431 h 440"/>
              <a:gd name="T28" fmla="*/ 30 w 196"/>
              <a:gd name="T29" fmla="*/ 431 h 440"/>
              <a:gd name="T30" fmla="*/ 30 w 196"/>
              <a:gd name="T31" fmla="*/ 397 h 440"/>
              <a:gd name="T32" fmla="*/ 30 w 196"/>
              <a:gd name="T33" fmla="*/ 345 h 440"/>
              <a:gd name="T34" fmla="*/ 38 w 196"/>
              <a:gd name="T35" fmla="*/ 292 h 440"/>
              <a:gd name="T36" fmla="*/ 52 w 196"/>
              <a:gd name="T37" fmla="*/ 239 h 440"/>
              <a:gd name="T38" fmla="*/ 82 w 196"/>
              <a:gd name="T39" fmla="*/ 194 h 440"/>
              <a:gd name="T40" fmla="*/ 113 w 196"/>
              <a:gd name="T41" fmla="*/ 175 h 440"/>
              <a:gd name="T42" fmla="*/ 120 w 196"/>
              <a:gd name="T43" fmla="*/ 167 h 440"/>
              <a:gd name="T44" fmla="*/ 113 w 196"/>
              <a:gd name="T45" fmla="*/ 175 h 440"/>
              <a:gd name="T46" fmla="*/ 90 w 196"/>
              <a:gd name="T47" fmla="*/ 203 h 440"/>
              <a:gd name="T48" fmla="*/ 61 w 196"/>
              <a:gd name="T49" fmla="*/ 264 h 440"/>
              <a:gd name="T50" fmla="*/ 45 w 196"/>
              <a:gd name="T51" fmla="*/ 325 h 440"/>
              <a:gd name="T52" fmla="*/ 61 w 196"/>
              <a:gd name="T53" fmla="*/ 387 h 440"/>
              <a:gd name="T54" fmla="*/ 90 w 196"/>
              <a:gd name="T55" fmla="*/ 431 h 440"/>
              <a:gd name="T56" fmla="*/ 97 w 196"/>
              <a:gd name="T57" fmla="*/ 414 h 440"/>
              <a:gd name="T58" fmla="*/ 90 w 196"/>
              <a:gd name="T59" fmla="*/ 353 h 440"/>
              <a:gd name="T60" fmla="*/ 90 w 196"/>
              <a:gd name="T61" fmla="*/ 281 h 440"/>
              <a:gd name="T62" fmla="*/ 106 w 196"/>
              <a:gd name="T63" fmla="*/ 239 h 440"/>
              <a:gd name="T64" fmla="*/ 120 w 196"/>
              <a:gd name="T65" fmla="*/ 264 h 440"/>
              <a:gd name="T66" fmla="*/ 127 w 196"/>
              <a:gd name="T67" fmla="*/ 309 h 440"/>
              <a:gd name="T68" fmla="*/ 142 w 196"/>
              <a:gd name="T69" fmla="*/ 334 h 440"/>
              <a:gd name="T70" fmla="*/ 165 w 196"/>
              <a:gd name="T71" fmla="*/ 353 h 440"/>
              <a:gd name="T72" fmla="*/ 196 w 196"/>
              <a:gd name="T73" fmla="*/ 378 h 440"/>
              <a:gd name="T74" fmla="*/ 196 w 196"/>
              <a:gd name="T75" fmla="*/ 370 h 440"/>
              <a:gd name="T76" fmla="*/ 179 w 196"/>
              <a:gd name="T77" fmla="*/ 334 h 440"/>
              <a:gd name="T78" fmla="*/ 165 w 196"/>
              <a:gd name="T79" fmla="*/ 281 h 440"/>
              <a:gd name="T80" fmla="*/ 172 w 196"/>
              <a:gd name="T81" fmla="*/ 239 h 440"/>
              <a:gd name="T82" fmla="*/ 187 w 196"/>
              <a:gd name="T83" fmla="*/ 150 h 440"/>
              <a:gd name="T84" fmla="*/ 196 w 196"/>
              <a:gd name="T85" fmla="*/ 61 h 440"/>
              <a:gd name="T86" fmla="*/ 172 w 196"/>
              <a:gd name="T87" fmla="*/ 0 h 4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6"/>
              <a:gd name="T133" fmla="*/ 0 h 440"/>
              <a:gd name="T134" fmla="*/ 196 w 196"/>
              <a:gd name="T135" fmla="*/ 440 h 4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6" h="440">
                <a:moveTo>
                  <a:pt x="151" y="8"/>
                </a:moveTo>
                <a:lnTo>
                  <a:pt x="135" y="27"/>
                </a:lnTo>
                <a:lnTo>
                  <a:pt x="127" y="44"/>
                </a:lnTo>
                <a:lnTo>
                  <a:pt x="113" y="61"/>
                </a:lnTo>
                <a:lnTo>
                  <a:pt x="106" y="72"/>
                </a:lnTo>
                <a:lnTo>
                  <a:pt x="90" y="89"/>
                </a:lnTo>
                <a:lnTo>
                  <a:pt x="82" y="97"/>
                </a:lnTo>
                <a:lnTo>
                  <a:pt x="75" y="114"/>
                </a:lnTo>
                <a:lnTo>
                  <a:pt x="68" y="122"/>
                </a:lnTo>
                <a:lnTo>
                  <a:pt x="52" y="133"/>
                </a:lnTo>
                <a:lnTo>
                  <a:pt x="45" y="141"/>
                </a:lnTo>
                <a:lnTo>
                  <a:pt x="38" y="150"/>
                </a:lnTo>
                <a:lnTo>
                  <a:pt x="30" y="158"/>
                </a:lnTo>
                <a:lnTo>
                  <a:pt x="30" y="167"/>
                </a:lnTo>
                <a:lnTo>
                  <a:pt x="23" y="175"/>
                </a:lnTo>
                <a:lnTo>
                  <a:pt x="16" y="186"/>
                </a:lnTo>
                <a:lnTo>
                  <a:pt x="16" y="194"/>
                </a:lnTo>
                <a:lnTo>
                  <a:pt x="7" y="220"/>
                </a:lnTo>
                <a:lnTo>
                  <a:pt x="0" y="247"/>
                </a:lnTo>
                <a:lnTo>
                  <a:pt x="0" y="273"/>
                </a:lnTo>
                <a:lnTo>
                  <a:pt x="0" y="292"/>
                </a:lnTo>
                <a:lnTo>
                  <a:pt x="0" y="317"/>
                </a:lnTo>
                <a:lnTo>
                  <a:pt x="0" y="345"/>
                </a:lnTo>
                <a:lnTo>
                  <a:pt x="7" y="370"/>
                </a:lnTo>
                <a:lnTo>
                  <a:pt x="16" y="397"/>
                </a:lnTo>
                <a:lnTo>
                  <a:pt x="23" y="414"/>
                </a:lnTo>
                <a:lnTo>
                  <a:pt x="30" y="431"/>
                </a:lnTo>
                <a:lnTo>
                  <a:pt x="30" y="414"/>
                </a:lnTo>
                <a:lnTo>
                  <a:pt x="30" y="397"/>
                </a:lnTo>
                <a:lnTo>
                  <a:pt x="30" y="370"/>
                </a:lnTo>
                <a:lnTo>
                  <a:pt x="30" y="345"/>
                </a:lnTo>
                <a:lnTo>
                  <a:pt x="38" y="317"/>
                </a:lnTo>
                <a:lnTo>
                  <a:pt x="38" y="292"/>
                </a:lnTo>
                <a:lnTo>
                  <a:pt x="45" y="264"/>
                </a:lnTo>
                <a:lnTo>
                  <a:pt x="52" y="239"/>
                </a:lnTo>
                <a:lnTo>
                  <a:pt x="68" y="220"/>
                </a:lnTo>
                <a:lnTo>
                  <a:pt x="82" y="194"/>
                </a:lnTo>
                <a:lnTo>
                  <a:pt x="106" y="175"/>
                </a:lnTo>
                <a:lnTo>
                  <a:pt x="113" y="175"/>
                </a:lnTo>
                <a:lnTo>
                  <a:pt x="120" y="167"/>
                </a:lnTo>
                <a:lnTo>
                  <a:pt x="113" y="175"/>
                </a:lnTo>
                <a:lnTo>
                  <a:pt x="106" y="186"/>
                </a:lnTo>
                <a:lnTo>
                  <a:pt x="90" y="203"/>
                </a:lnTo>
                <a:lnTo>
                  <a:pt x="75" y="228"/>
                </a:lnTo>
                <a:lnTo>
                  <a:pt x="61" y="264"/>
                </a:lnTo>
                <a:lnTo>
                  <a:pt x="52" y="292"/>
                </a:lnTo>
                <a:lnTo>
                  <a:pt x="45" y="325"/>
                </a:lnTo>
                <a:lnTo>
                  <a:pt x="52" y="353"/>
                </a:lnTo>
                <a:lnTo>
                  <a:pt x="61" y="387"/>
                </a:lnTo>
                <a:lnTo>
                  <a:pt x="75" y="406"/>
                </a:lnTo>
                <a:lnTo>
                  <a:pt x="90" y="431"/>
                </a:lnTo>
                <a:lnTo>
                  <a:pt x="106" y="440"/>
                </a:lnTo>
                <a:lnTo>
                  <a:pt x="97" y="414"/>
                </a:lnTo>
                <a:lnTo>
                  <a:pt x="90" y="378"/>
                </a:lnTo>
                <a:lnTo>
                  <a:pt x="90" y="353"/>
                </a:lnTo>
                <a:lnTo>
                  <a:pt x="90" y="317"/>
                </a:lnTo>
                <a:lnTo>
                  <a:pt x="90" y="281"/>
                </a:lnTo>
                <a:lnTo>
                  <a:pt x="97" y="264"/>
                </a:lnTo>
                <a:lnTo>
                  <a:pt x="106" y="239"/>
                </a:lnTo>
                <a:lnTo>
                  <a:pt x="120" y="228"/>
                </a:lnTo>
                <a:lnTo>
                  <a:pt x="120" y="264"/>
                </a:lnTo>
                <a:lnTo>
                  <a:pt x="120" y="292"/>
                </a:lnTo>
                <a:lnTo>
                  <a:pt x="127" y="309"/>
                </a:lnTo>
                <a:lnTo>
                  <a:pt x="135" y="325"/>
                </a:lnTo>
                <a:lnTo>
                  <a:pt x="142" y="334"/>
                </a:lnTo>
                <a:lnTo>
                  <a:pt x="151" y="345"/>
                </a:lnTo>
                <a:lnTo>
                  <a:pt x="165" y="353"/>
                </a:lnTo>
                <a:lnTo>
                  <a:pt x="179" y="370"/>
                </a:lnTo>
                <a:lnTo>
                  <a:pt x="196" y="378"/>
                </a:lnTo>
                <a:lnTo>
                  <a:pt x="196" y="370"/>
                </a:lnTo>
                <a:lnTo>
                  <a:pt x="187" y="353"/>
                </a:lnTo>
                <a:lnTo>
                  <a:pt x="179" y="334"/>
                </a:lnTo>
                <a:lnTo>
                  <a:pt x="172" y="309"/>
                </a:lnTo>
                <a:lnTo>
                  <a:pt x="165" y="281"/>
                </a:lnTo>
                <a:lnTo>
                  <a:pt x="165" y="264"/>
                </a:lnTo>
                <a:lnTo>
                  <a:pt x="172" y="239"/>
                </a:lnTo>
                <a:lnTo>
                  <a:pt x="179" y="194"/>
                </a:lnTo>
                <a:lnTo>
                  <a:pt x="187" y="150"/>
                </a:lnTo>
                <a:lnTo>
                  <a:pt x="187" y="97"/>
                </a:lnTo>
                <a:lnTo>
                  <a:pt x="196" y="61"/>
                </a:lnTo>
                <a:lnTo>
                  <a:pt x="187" y="19"/>
                </a:lnTo>
                <a:lnTo>
                  <a:pt x="172" y="0"/>
                </a:lnTo>
                <a:lnTo>
                  <a:pt x="151" y="8"/>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5" name="Freeform 165">
            <a:extLst>
              <a:ext uri="{FF2B5EF4-FFF2-40B4-BE49-F238E27FC236}">
                <a16:creationId xmlns:a16="http://schemas.microsoft.com/office/drawing/2014/main" id="{03FF1A98-A720-684E-86FF-BDC78DAD6F1F}"/>
              </a:ext>
            </a:extLst>
          </p:cNvPr>
          <p:cNvSpPr>
            <a:spLocks/>
          </p:cNvSpPr>
          <p:nvPr/>
        </p:nvSpPr>
        <p:spPr bwMode="auto">
          <a:xfrm>
            <a:off x="3336925" y="1930400"/>
            <a:ext cx="522288" cy="266700"/>
          </a:xfrm>
          <a:custGeom>
            <a:avLst/>
            <a:gdLst>
              <a:gd name="T0" fmla="*/ 22 w 329"/>
              <a:gd name="T1" fmla="*/ 115 h 168"/>
              <a:gd name="T2" fmla="*/ 45 w 329"/>
              <a:gd name="T3" fmla="*/ 98 h 168"/>
              <a:gd name="T4" fmla="*/ 59 w 329"/>
              <a:gd name="T5" fmla="*/ 81 h 168"/>
              <a:gd name="T6" fmla="*/ 76 w 329"/>
              <a:gd name="T7" fmla="*/ 62 h 168"/>
              <a:gd name="T8" fmla="*/ 90 w 329"/>
              <a:gd name="T9" fmla="*/ 53 h 168"/>
              <a:gd name="T10" fmla="*/ 111 w 329"/>
              <a:gd name="T11" fmla="*/ 36 h 168"/>
              <a:gd name="T12" fmla="*/ 135 w 329"/>
              <a:gd name="T13" fmla="*/ 28 h 168"/>
              <a:gd name="T14" fmla="*/ 165 w 329"/>
              <a:gd name="T15" fmla="*/ 19 h 168"/>
              <a:gd name="T16" fmla="*/ 194 w 329"/>
              <a:gd name="T17" fmla="*/ 9 h 168"/>
              <a:gd name="T18" fmla="*/ 225 w 329"/>
              <a:gd name="T19" fmla="*/ 0 h 168"/>
              <a:gd name="T20" fmla="*/ 246 w 329"/>
              <a:gd name="T21" fmla="*/ 0 h 168"/>
              <a:gd name="T22" fmla="*/ 269 w 329"/>
              <a:gd name="T23" fmla="*/ 0 h 168"/>
              <a:gd name="T24" fmla="*/ 284 w 329"/>
              <a:gd name="T25" fmla="*/ 0 h 168"/>
              <a:gd name="T26" fmla="*/ 300 w 329"/>
              <a:gd name="T27" fmla="*/ 9 h 168"/>
              <a:gd name="T28" fmla="*/ 314 w 329"/>
              <a:gd name="T29" fmla="*/ 9 h 168"/>
              <a:gd name="T30" fmla="*/ 329 w 329"/>
              <a:gd name="T31" fmla="*/ 9 h 168"/>
              <a:gd name="T32" fmla="*/ 314 w 329"/>
              <a:gd name="T33" fmla="*/ 9 h 168"/>
              <a:gd name="T34" fmla="*/ 284 w 329"/>
              <a:gd name="T35" fmla="*/ 9 h 168"/>
              <a:gd name="T36" fmla="*/ 255 w 329"/>
              <a:gd name="T37" fmla="*/ 9 h 168"/>
              <a:gd name="T38" fmla="*/ 232 w 329"/>
              <a:gd name="T39" fmla="*/ 19 h 168"/>
              <a:gd name="T40" fmla="*/ 210 w 329"/>
              <a:gd name="T41" fmla="*/ 19 h 168"/>
              <a:gd name="T42" fmla="*/ 187 w 329"/>
              <a:gd name="T43" fmla="*/ 28 h 168"/>
              <a:gd name="T44" fmla="*/ 173 w 329"/>
              <a:gd name="T45" fmla="*/ 28 h 168"/>
              <a:gd name="T46" fmla="*/ 156 w 329"/>
              <a:gd name="T47" fmla="*/ 36 h 168"/>
              <a:gd name="T48" fmla="*/ 142 w 329"/>
              <a:gd name="T49" fmla="*/ 45 h 168"/>
              <a:gd name="T50" fmla="*/ 120 w 329"/>
              <a:gd name="T51" fmla="*/ 53 h 168"/>
              <a:gd name="T52" fmla="*/ 97 w 329"/>
              <a:gd name="T53" fmla="*/ 62 h 168"/>
              <a:gd name="T54" fmla="*/ 83 w 329"/>
              <a:gd name="T55" fmla="*/ 81 h 168"/>
              <a:gd name="T56" fmla="*/ 59 w 329"/>
              <a:gd name="T57" fmla="*/ 106 h 168"/>
              <a:gd name="T58" fmla="*/ 45 w 329"/>
              <a:gd name="T59" fmla="*/ 125 h 168"/>
              <a:gd name="T60" fmla="*/ 38 w 329"/>
              <a:gd name="T61" fmla="*/ 142 h 168"/>
              <a:gd name="T62" fmla="*/ 22 w 329"/>
              <a:gd name="T63" fmla="*/ 159 h 168"/>
              <a:gd name="T64" fmla="*/ 7 w 329"/>
              <a:gd name="T65" fmla="*/ 159 h 168"/>
              <a:gd name="T66" fmla="*/ 0 w 329"/>
              <a:gd name="T67" fmla="*/ 159 h 168"/>
              <a:gd name="T68" fmla="*/ 0 w 329"/>
              <a:gd name="T69" fmla="*/ 159 h 168"/>
              <a:gd name="T70" fmla="*/ 7 w 329"/>
              <a:gd name="T71" fmla="*/ 142 h 1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9"/>
              <a:gd name="T109" fmla="*/ 0 h 168"/>
              <a:gd name="T110" fmla="*/ 329 w 329"/>
              <a:gd name="T111" fmla="*/ 168 h 1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9" h="168">
                <a:moveTo>
                  <a:pt x="7" y="134"/>
                </a:moveTo>
                <a:lnTo>
                  <a:pt x="22" y="115"/>
                </a:lnTo>
                <a:lnTo>
                  <a:pt x="38" y="106"/>
                </a:lnTo>
                <a:lnTo>
                  <a:pt x="45" y="98"/>
                </a:lnTo>
                <a:lnTo>
                  <a:pt x="52" y="89"/>
                </a:lnTo>
                <a:lnTo>
                  <a:pt x="59" y="81"/>
                </a:lnTo>
                <a:lnTo>
                  <a:pt x="67" y="72"/>
                </a:lnTo>
                <a:lnTo>
                  <a:pt x="76" y="62"/>
                </a:lnTo>
                <a:lnTo>
                  <a:pt x="83" y="53"/>
                </a:lnTo>
                <a:lnTo>
                  <a:pt x="90" y="53"/>
                </a:lnTo>
                <a:lnTo>
                  <a:pt x="97" y="45"/>
                </a:lnTo>
                <a:lnTo>
                  <a:pt x="111" y="36"/>
                </a:lnTo>
                <a:lnTo>
                  <a:pt x="120" y="36"/>
                </a:lnTo>
                <a:lnTo>
                  <a:pt x="135" y="28"/>
                </a:lnTo>
                <a:lnTo>
                  <a:pt x="149" y="28"/>
                </a:lnTo>
                <a:lnTo>
                  <a:pt x="165" y="19"/>
                </a:lnTo>
                <a:lnTo>
                  <a:pt x="187" y="9"/>
                </a:lnTo>
                <a:lnTo>
                  <a:pt x="194" y="9"/>
                </a:lnTo>
                <a:lnTo>
                  <a:pt x="210" y="9"/>
                </a:lnTo>
                <a:lnTo>
                  <a:pt x="225" y="0"/>
                </a:lnTo>
                <a:lnTo>
                  <a:pt x="239" y="0"/>
                </a:lnTo>
                <a:lnTo>
                  <a:pt x="246" y="0"/>
                </a:lnTo>
                <a:lnTo>
                  <a:pt x="262" y="0"/>
                </a:lnTo>
                <a:lnTo>
                  <a:pt x="269" y="0"/>
                </a:lnTo>
                <a:lnTo>
                  <a:pt x="277" y="0"/>
                </a:lnTo>
                <a:lnTo>
                  <a:pt x="284" y="0"/>
                </a:lnTo>
                <a:lnTo>
                  <a:pt x="291" y="9"/>
                </a:lnTo>
                <a:lnTo>
                  <a:pt x="300" y="9"/>
                </a:lnTo>
                <a:lnTo>
                  <a:pt x="307" y="9"/>
                </a:lnTo>
                <a:lnTo>
                  <a:pt x="314" y="9"/>
                </a:lnTo>
                <a:lnTo>
                  <a:pt x="322" y="9"/>
                </a:lnTo>
                <a:lnTo>
                  <a:pt x="329" y="9"/>
                </a:lnTo>
                <a:lnTo>
                  <a:pt x="314" y="9"/>
                </a:lnTo>
                <a:lnTo>
                  <a:pt x="300" y="9"/>
                </a:lnTo>
                <a:lnTo>
                  <a:pt x="284" y="9"/>
                </a:lnTo>
                <a:lnTo>
                  <a:pt x="269" y="9"/>
                </a:lnTo>
                <a:lnTo>
                  <a:pt x="255" y="9"/>
                </a:lnTo>
                <a:lnTo>
                  <a:pt x="239" y="19"/>
                </a:lnTo>
                <a:lnTo>
                  <a:pt x="232" y="19"/>
                </a:lnTo>
                <a:lnTo>
                  <a:pt x="217" y="19"/>
                </a:lnTo>
                <a:lnTo>
                  <a:pt x="210" y="19"/>
                </a:lnTo>
                <a:lnTo>
                  <a:pt x="194" y="19"/>
                </a:lnTo>
                <a:lnTo>
                  <a:pt x="187" y="28"/>
                </a:lnTo>
                <a:lnTo>
                  <a:pt x="180" y="28"/>
                </a:lnTo>
                <a:lnTo>
                  <a:pt x="173" y="28"/>
                </a:lnTo>
                <a:lnTo>
                  <a:pt x="165" y="28"/>
                </a:lnTo>
                <a:lnTo>
                  <a:pt x="156" y="36"/>
                </a:lnTo>
                <a:lnTo>
                  <a:pt x="149" y="36"/>
                </a:lnTo>
                <a:lnTo>
                  <a:pt x="142" y="45"/>
                </a:lnTo>
                <a:lnTo>
                  <a:pt x="135" y="45"/>
                </a:lnTo>
                <a:lnTo>
                  <a:pt x="120" y="53"/>
                </a:lnTo>
                <a:lnTo>
                  <a:pt x="111" y="53"/>
                </a:lnTo>
                <a:lnTo>
                  <a:pt x="97" y="62"/>
                </a:lnTo>
                <a:lnTo>
                  <a:pt x="90" y="72"/>
                </a:lnTo>
                <a:lnTo>
                  <a:pt x="83" y="81"/>
                </a:lnTo>
                <a:lnTo>
                  <a:pt x="67" y="98"/>
                </a:lnTo>
                <a:lnTo>
                  <a:pt x="59" y="106"/>
                </a:lnTo>
                <a:lnTo>
                  <a:pt x="52" y="115"/>
                </a:lnTo>
                <a:lnTo>
                  <a:pt x="45" y="125"/>
                </a:lnTo>
                <a:lnTo>
                  <a:pt x="45" y="134"/>
                </a:lnTo>
                <a:lnTo>
                  <a:pt x="38" y="142"/>
                </a:lnTo>
                <a:lnTo>
                  <a:pt x="31" y="151"/>
                </a:lnTo>
                <a:lnTo>
                  <a:pt x="22" y="159"/>
                </a:lnTo>
                <a:lnTo>
                  <a:pt x="15" y="159"/>
                </a:lnTo>
                <a:lnTo>
                  <a:pt x="7" y="159"/>
                </a:lnTo>
                <a:lnTo>
                  <a:pt x="7" y="168"/>
                </a:lnTo>
                <a:lnTo>
                  <a:pt x="0" y="159"/>
                </a:lnTo>
                <a:lnTo>
                  <a:pt x="0" y="151"/>
                </a:lnTo>
                <a:lnTo>
                  <a:pt x="7" y="142"/>
                </a:lnTo>
                <a:lnTo>
                  <a:pt x="7" y="134"/>
                </a:lnTo>
                <a:close/>
              </a:path>
            </a:pathLst>
          </a:custGeom>
          <a:solidFill>
            <a:srgbClr val="A640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6" name="Freeform 166">
            <a:extLst>
              <a:ext uri="{FF2B5EF4-FFF2-40B4-BE49-F238E27FC236}">
                <a16:creationId xmlns:a16="http://schemas.microsoft.com/office/drawing/2014/main" id="{ECAD6404-D106-1E44-B612-A39CEEF91A78}"/>
              </a:ext>
            </a:extLst>
          </p:cNvPr>
          <p:cNvSpPr>
            <a:spLocks/>
          </p:cNvSpPr>
          <p:nvPr/>
        </p:nvSpPr>
        <p:spPr bwMode="auto">
          <a:xfrm>
            <a:off x="2078038" y="3275013"/>
            <a:ext cx="322262" cy="698500"/>
          </a:xfrm>
          <a:custGeom>
            <a:avLst/>
            <a:gdLst>
              <a:gd name="T0" fmla="*/ 142 w 203"/>
              <a:gd name="T1" fmla="*/ 27 h 440"/>
              <a:gd name="T2" fmla="*/ 120 w 203"/>
              <a:gd name="T3" fmla="*/ 61 h 440"/>
              <a:gd name="T4" fmla="*/ 97 w 203"/>
              <a:gd name="T5" fmla="*/ 89 h 440"/>
              <a:gd name="T6" fmla="*/ 82 w 203"/>
              <a:gd name="T7" fmla="*/ 105 h 440"/>
              <a:gd name="T8" fmla="*/ 59 w 203"/>
              <a:gd name="T9" fmla="*/ 122 h 440"/>
              <a:gd name="T10" fmla="*/ 45 w 203"/>
              <a:gd name="T11" fmla="*/ 150 h 440"/>
              <a:gd name="T12" fmla="*/ 30 w 203"/>
              <a:gd name="T13" fmla="*/ 167 h 440"/>
              <a:gd name="T14" fmla="*/ 23 w 203"/>
              <a:gd name="T15" fmla="*/ 186 h 440"/>
              <a:gd name="T16" fmla="*/ 7 w 203"/>
              <a:gd name="T17" fmla="*/ 220 h 440"/>
              <a:gd name="T18" fmla="*/ 0 w 203"/>
              <a:gd name="T19" fmla="*/ 264 h 440"/>
              <a:gd name="T20" fmla="*/ 0 w 203"/>
              <a:gd name="T21" fmla="*/ 317 h 440"/>
              <a:gd name="T22" fmla="*/ 14 w 203"/>
              <a:gd name="T23" fmla="*/ 370 h 440"/>
              <a:gd name="T24" fmla="*/ 30 w 203"/>
              <a:gd name="T25" fmla="*/ 414 h 440"/>
              <a:gd name="T26" fmla="*/ 37 w 203"/>
              <a:gd name="T27" fmla="*/ 431 h 440"/>
              <a:gd name="T28" fmla="*/ 37 w 203"/>
              <a:gd name="T29" fmla="*/ 423 h 440"/>
              <a:gd name="T30" fmla="*/ 37 w 203"/>
              <a:gd name="T31" fmla="*/ 397 h 440"/>
              <a:gd name="T32" fmla="*/ 37 w 203"/>
              <a:gd name="T33" fmla="*/ 345 h 440"/>
              <a:gd name="T34" fmla="*/ 45 w 203"/>
              <a:gd name="T35" fmla="*/ 281 h 440"/>
              <a:gd name="T36" fmla="*/ 59 w 203"/>
              <a:gd name="T37" fmla="*/ 239 h 440"/>
              <a:gd name="T38" fmla="*/ 89 w 203"/>
              <a:gd name="T39" fmla="*/ 194 h 440"/>
              <a:gd name="T40" fmla="*/ 120 w 203"/>
              <a:gd name="T41" fmla="*/ 167 h 440"/>
              <a:gd name="T42" fmla="*/ 127 w 203"/>
              <a:gd name="T43" fmla="*/ 167 h 440"/>
              <a:gd name="T44" fmla="*/ 120 w 203"/>
              <a:gd name="T45" fmla="*/ 175 h 440"/>
              <a:gd name="T46" fmla="*/ 97 w 203"/>
              <a:gd name="T47" fmla="*/ 203 h 440"/>
              <a:gd name="T48" fmla="*/ 68 w 203"/>
              <a:gd name="T49" fmla="*/ 256 h 440"/>
              <a:gd name="T50" fmla="*/ 52 w 203"/>
              <a:gd name="T51" fmla="*/ 325 h 440"/>
              <a:gd name="T52" fmla="*/ 68 w 203"/>
              <a:gd name="T53" fmla="*/ 378 h 440"/>
              <a:gd name="T54" fmla="*/ 97 w 203"/>
              <a:gd name="T55" fmla="*/ 431 h 440"/>
              <a:gd name="T56" fmla="*/ 104 w 203"/>
              <a:gd name="T57" fmla="*/ 414 h 440"/>
              <a:gd name="T58" fmla="*/ 97 w 203"/>
              <a:gd name="T59" fmla="*/ 345 h 440"/>
              <a:gd name="T60" fmla="*/ 97 w 203"/>
              <a:gd name="T61" fmla="*/ 281 h 440"/>
              <a:gd name="T62" fmla="*/ 113 w 203"/>
              <a:gd name="T63" fmla="*/ 239 h 440"/>
              <a:gd name="T64" fmla="*/ 127 w 203"/>
              <a:gd name="T65" fmla="*/ 264 h 440"/>
              <a:gd name="T66" fmla="*/ 134 w 203"/>
              <a:gd name="T67" fmla="*/ 309 h 440"/>
              <a:gd name="T68" fmla="*/ 149 w 203"/>
              <a:gd name="T69" fmla="*/ 334 h 440"/>
              <a:gd name="T70" fmla="*/ 172 w 203"/>
              <a:gd name="T71" fmla="*/ 353 h 440"/>
              <a:gd name="T72" fmla="*/ 194 w 203"/>
              <a:gd name="T73" fmla="*/ 378 h 440"/>
              <a:gd name="T74" fmla="*/ 203 w 203"/>
              <a:gd name="T75" fmla="*/ 370 h 440"/>
              <a:gd name="T76" fmla="*/ 179 w 203"/>
              <a:gd name="T77" fmla="*/ 334 h 440"/>
              <a:gd name="T78" fmla="*/ 172 w 203"/>
              <a:gd name="T79" fmla="*/ 281 h 440"/>
              <a:gd name="T80" fmla="*/ 172 w 203"/>
              <a:gd name="T81" fmla="*/ 228 h 440"/>
              <a:gd name="T82" fmla="*/ 186 w 203"/>
              <a:gd name="T83" fmla="*/ 150 h 440"/>
              <a:gd name="T84" fmla="*/ 194 w 203"/>
              <a:gd name="T85" fmla="*/ 53 h 440"/>
              <a:gd name="T86" fmla="*/ 179 w 203"/>
              <a:gd name="T87" fmla="*/ 0 h 4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3"/>
              <a:gd name="T133" fmla="*/ 0 h 440"/>
              <a:gd name="T134" fmla="*/ 203 w 203"/>
              <a:gd name="T135" fmla="*/ 440 h 4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3" h="440">
                <a:moveTo>
                  <a:pt x="149" y="8"/>
                </a:moveTo>
                <a:lnTo>
                  <a:pt x="142" y="27"/>
                </a:lnTo>
                <a:lnTo>
                  <a:pt x="134" y="44"/>
                </a:lnTo>
                <a:lnTo>
                  <a:pt x="120" y="61"/>
                </a:lnTo>
                <a:lnTo>
                  <a:pt x="113" y="72"/>
                </a:lnTo>
                <a:lnTo>
                  <a:pt x="97" y="89"/>
                </a:lnTo>
                <a:lnTo>
                  <a:pt x="89" y="97"/>
                </a:lnTo>
                <a:lnTo>
                  <a:pt x="82" y="105"/>
                </a:lnTo>
                <a:lnTo>
                  <a:pt x="68" y="122"/>
                </a:lnTo>
                <a:lnTo>
                  <a:pt x="59" y="122"/>
                </a:lnTo>
                <a:lnTo>
                  <a:pt x="52" y="141"/>
                </a:lnTo>
                <a:lnTo>
                  <a:pt x="45" y="150"/>
                </a:lnTo>
                <a:lnTo>
                  <a:pt x="37" y="158"/>
                </a:lnTo>
                <a:lnTo>
                  <a:pt x="30" y="167"/>
                </a:lnTo>
                <a:lnTo>
                  <a:pt x="30" y="175"/>
                </a:lnTo>
                <a:lnTo>
                  <a:pt x="23" y="186"/>
                </a:lnTo>
                <a:lnTo>
                  <a:pt x="14" y="194"/>
                </a:lnTo>
                <a:lnTo>
                  <a:pt x="7" y="220"/>
                </a:lnTo>
                <a:lnTo>
                  <a:pt x="7" y="247"/>
                </a:lnTo>
                <a:lnTo>
                  <a:pt x="0" y="264"/>
                </a:lnTo>
                <a:lnTo>
                  <a:pt x="0" y="292"/>
                </a:lnTo>
                <a:lnTo>
                  <a:pt x="0" y="317"/>
                </a:lnTo>
                <a:lnTo>
                  <a:pt x="7" y="345"/>
                </a:lnTo>
                <a:lnTo>
                  <a:pt x="14" y="370"/>
                </a:lnTo>
                <a:lnTo>
                  <a:pt x="23" y="397"/>
                </a:lnTo>
                <a:lnTo>
                  <a:pt x="30" y="414"/>
                </a:lnTo>
                <a:lnTo>
                  <a:pt x="30" y="423"/>
                </a:lnTo>
                <a:lnTo>
                  <a:pt x="37" y="431"/>
                </a:lnTo>
                <a:lnTo>
                  <a:pt x="37" y="423"/>
                </a:lnTo>
                <a:lnTo>
                  <a:pt x="37" y="414"/>
                </a:lnTo>
                <a:lnTo>
                  <a:pt x="37" y="397"/>
                </a:lnTo>
                <a:lnTo>
                  <a:pt x="37" y="370"/>
                </a:lnTo>
                <a:lnTo>
                  <a:pt x="37" y="345"/>
                </a:lnTo>
                <a:lnTo>
                  <a:pt x="37" y="309"/>
                </a:lnTo>
                <a:lnTo>
                  <a:pt x="45" y="281"/>
                </a:lnTo>
                <a:lnTo>
                  <a:pt x="52" y="264"/>
                </a:lnTo>
                <a:lnTo>
                  <a:pt x="59" y="239"/>
                </a:lnTo>
                <a:lnTo>
                  <a:pt x="75" y="211"/>
                </a:lnTo>
                <a:lnTo>
                  <a:pt x="89" y="194"/>
                </a:lnTo>
                <a:lnTo>
                  <a:pt x="104" y="175"/>
                </a:lnTo>
                <a:lnTo>
                  <a:pt x="120" y="167"/>
                </a:lnTo>
                <a:lnTo>
                  <a:pt x="127" y="167"/>
                </a:lnTo>
                <a:lnTo>
                  <a:pt x="120" y="175"/>
                </a:lnTo>
                <a:lnTo>
                  <a:pt x="113" y="186"/>
                </a:lnTo>
                <a:lnTo>
                  <a:pt x="97" y="203"/>
                </a:lnTo>
                <a:lnTo>
                  <a:pt x="82" y="228"/>
                </a:lnTo>
                <a:lnTo>
                  <a:pt x="68" y="256"/>
                </a:lnTo>
                <a:lnTo>
                  <a:pt x="52" y="292"/>
                </a:lnTo>
                <a:lnTo>
                  <a:pt x="52" y="325"/>
                </a:lnTo>
                <a:lnTo>
                  <a:pt x="52" y="353"/>
                </a:lnTo>
                <a:lnTo>
                  <a:pt x="68" y="378"/>
                </a:lnTo>
                <a:lnTo>
                  <a:pt x="75" y="406"/>
                </a:lnTo>
                <a:lnTo>
                  <a:pt x="97" y="431"/>
                </a:lnTo>
                <a:lnTo>
                  <a:pt x="113" y="440"/>
                </a:lnTo>
                <a:lnTo>
                  <a:pt x="104" y="414"/>
                </a:lnTo>
                <a:lnTo>
                  <a:pt x="97" y="378"/>
                </a:lnTo>
                <a:lnTo>
                  <a:pt x="97" y="345"/>
                </a:lnTo>
                <a:lnTo>
                  <a:pt x="97" y="317"/>
                </a:lnTo>
                <a:lnTo>
                  <a:pt x="97" y="281"/>
                </a:lnTo>
                <a:lnTo>
                  <a:pt x="104" y="256"/>
                </a:lnTo>
                <a:lnTo>
                  <a:pt x="113" y="239"/>
                </a:lnTo>
                <a:lnTo>
                  <a:pt x="127" y="228"/>
                </a:lnTo>
                <a:lnTo>
                  <a:pt x="127" y="264"/>
                </a:lnTo>
                <a:lnTo>
                  <a:pt x="127" y="292"/>
                </a:lnTo>
                <a:lnTo>
                  <a:pt x="134" y="309"/>
                </a:lnTo>
                <a:lnTo>
                  <a:pt x="142" y="325"/>
                </a:lnTo>
                <a:lnTo>
                  <a:pt x="149" y="334"/>
                </a:lnTo>
                <a:lnTo>
                  <a:pt x="158" y="345"/>
                </a:lnTo>
                <a:lnTo>
                  <a:pt x="172" y="353"/>
                </a:lnTo>
                <a:lnTo>
                  <a:pt x="186" y="361"/>
                </a:lnTo>
                <a:lnTo>
                  <a:pt x="194" y="378"/>
                </a:lnTo>
                <a:lnTo>
                  <a:pt x="203" y="378"/>
                </a:lnTo>
                <a:lnTo>
                  <a:pt x="203" y="370"/>
                </a:lnTo>
                <a:lnTo>
                  <a:pt x="194" y="353"/>
                </a:lnTo>
                <a:lnTo>
                  <a:pt x="179" y="334"/>
                </a:lnTo>
                <a:lnTo>
                  <a:pt x="172" y="309"/>
                </a:lnTo>
                <a:lnTo>
                  <a:pt x="172" y="281"/>
                </a:lnTo>
                <a:lnTo>
                  <a:pt x="172" y="264"/>
                </a:lnTo>
                <a:lnTo>
                  <a:pt x="172" y="228"/>
                </a:lnTo>
                <a:lnTo>
                  <a:pt x="179" y="194"/>
                </a:lnTo>
                <a:lnTo>
                  <a:pt x="186" y="150"/>
                </a:lnTo>
                <a:lnTo>
                  <a:pt x="194" y="97"/>
                </a:lnTo>
                <a:lnTo>
                  <a:pt x="194" y="53"/>
                </a:lnTo>
                <a:lnTo>
                  <a:pt x="194" y="19"/>
                </a:lnTo>
                <a:lnTo>
                  <a:pt x="179" y="0"/>
                </a:lnTo>
                <a:lnTo>
                  <a:pt x="149" y="8"/>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7" name="Freeform 167">
            <a:extLst>
              <a:ext uri="{FF2B5EF4-FFF2-40B4-BE49-F238E27FC236}">
                <a16:creationId xmlns:a16="http://schemas.microsoft.com/office/drawing/2014/main" id="{BE0B8C54-22E0-694B-8931-D6CCD39D4856}"/>
              </a:ext>
            </a:extLst>
          </p:cNvPr>
          <p:cNvSpPr>
            <a:spLocks/>
          </p:cNvSpPr>
          <p:nvPr/>
        </p:nvSpPr>
        <p:spPr bwMode="auto">
          <a:xfrm>
            <a:off x="3336925" y="1930400"/>
            <a:ext cx="522288" cy="252413"/>
          </a:xfrm>
          <a:custGeom>
            <a:avLst/>
            <a:gdLst>
              <a:gd name="T0" fmla="*/ 22 w 329"/>
              <a:gd name="T1" fmla="*/ 115 h 159"/>
              <a:gd name="T2" fmla="*/ 45 w 329"/>
              <a:gd name="T3" fmla="*/ 98 h 159"/>
              <a:gd name="T4" fmla="*/ 59 w 329"/>
              <a:gd name="T5" fmla="*/ 72 h 159"/>
              <a:gd name="T6" fmla="*/ 76 w 329"/>
              <a:gd name="T7" fmla="*/ 62 h 159"/>
              <a:gd name="T8" fmla="*/ 90 w 329"/>
              <a:gd name="T9" fmla="*/ 45 h 159"/>
              <a:gd name="T10" fmla="*/ 104 w 329"/>
              <a:gd name="T11" fmla="*/ 36 h 159"/>
              <a:gd name="T12" fmla="*/ 135 w 329"/>
              <a:gd name="T13" fmla="*/ 28 h 159"/>
              <a:gd name="T14" fmla="*/ 165 w 329"/>
              <a:gd name="T15" fmla="*/ 19 h 159"/>
              <a:gd name="T16" fmla="*/ 194 w 329"/>
              <a:gd name="T17" fmla="*/ 9 h 159"/>
              <a:gd name="T18" fmla="*/ 225 w 329"/>
              <a:gd name="T19" fmla="*/ 0 h 159"/>
              <a:gd name="T20" fmla="*/ 246 w 329"/>
              <a:gd name="T21" fmla="*/ 0 h 159"/>
              <a:gd name="T22" fmla="*/ 269 w 329"/>
              <a:gd name="T23" fmla="*/ 0 h 159"/>
              <a:gd name="T24" fmla="*/ 284 w 329"/>
              <a:gd name="T25" fmla="*/ 0 h 159"/>
              <a:gd name="T26" fmla="*/ 300 w 329"/>
              <a:gd name="T27" fmla="*/ 0 h 159"/>
              <a:gd name="T28" fmla="*/ 314 w 329"/>
              <a:gd name="T29" fmla="*/ 9 h 159"/>
              <a:gd name="T30" fmla="*/ 322 w 329"/>
              <a:gd name="T31" fmla="*/ 9 h 159"/>
              <a:gd name="T32" fmla="*/ 314 w 329"/>
              <a:gd name="T33" fmla="*/ 9 h 159"/>
              <a:gd name="T34" fmla="*/ 284 w 329"/>
              <a:gd name="T35" fmla="*/ 9 h 159"/>
              <a:gd name="T36" fmla="*/ 255 w 329"/>
              <a:gd name="T37" fmla="*/ 9 h 159"/>
              <a:gd name="T38" fmla="*/ 232 w 329"/>
              <a:gd name="T39" fmla="*/ 9 h 159"/>
              <a:gd name="T40" fmla="*/ 201 w 329"/>
              <a:gd name="T41" fmla="*/ 19 h 159"/>
              <a:gd name="T42" fmla="*/ 187 w 329"/>
              <a:gd name="T43" fmla="*/ 19 h 159"/>
              <a:gd name="T44" fmla="*/ 173 w 329"/>
              <a:gd name="T45" fmla="*/ 28 h 159"/>
              <a:gd name="T46" fmla="*/ 156 w 329"/>
              <a:gd name="T47" fmla="*/ 36 h 159"/>
              <a:gd name="T48" fmla="*/ 142 w 329"/>
              <a:gd name="T49" fmla="*/ 36 h 159"/>
              <a:gd name="T50" fmla="*/ 120 w 329"/>
              <a:gd name="T51" fmla="*/ 53 h 159"/>
              <a:gd name="T52" fmla="*/ 97 w 329"/>
              <a:gd name="T53" fmla="*/ 62 h 159"/>
              <a:gd name="T54" fmla="*/ 83 w 329"/>
              <a:gd name="T55" fmla="*/ 81 h 159"/>
              <a:gd name="T56" fmla="*/ 59 w 329"/>
              <a:gd name="T57" fmla="*/ 106 h 159"/>
              <a:gd name="T58" fmla="*/ 45 w 329"/>
              <a:gd name="T59" fmla="*/ 125 h 159"/>
              <a:gd name="T60" fmla="*/ 31 w 329"/>
              <a:gd name="T61" fmla="*/ 142 h 159"/>
              <a:gd name="T62" fmla="*/ 22 w 329"/>
              <a:gd name="T63" fmla="*/ 151 h 159"/>
              <a:gd name="T64" fmla="*/ 7 w 329"/>
              <a:gd name="T65" fmla="*/ 159 h 159"/>
              <a:gd name="T66" fmla="*/ 0 w 329"/>
              <a:gd name="T67" fmla="*/ 159 h 159"/>
              <a:gd name="T68" fmla="*/ 0 w 329"/>
              <a:gd name="T69" fmla="*/ 151 h 159"/>
              <a:gd name="T70" fmla="*/ 0 w 329"/>
              <a:gd name="T71" fmla="*/ 142 h 1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9"/>
              <a:gd name="T109" fmla="*/ 0 h 159"/>
              <a:gd name="T110" fmla="*/ 329 w 329"/>
              <a:gd name="T111" fmla="*/ 159 h 1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9" h="159">
                <a:moveTo>
                  <a:pt x="7" y="134"/>
                </a:moveTo>
                <a:lnTo>
                  <a:pt x="22" y="115"/>
                </a:lnTo>
                <a:lnTo>
                  <a:pt x="38" y="106"/>
                </a:lnTo>
                <a:lnTo>
                  <a:pt x="45" y="98"/>
                </a:lnTo>
                <a:lnTo>
                  <a:pt x="52" y="81"/>
                </a:lnTo>
                <a:lnTo>
                  <a:pt x="59" y="72"/>
                </a:lnTo>
                <a:lnTo>
                  <a:pt x="67" y="62"/>
                </a:lnTo>
                <a:lnTo>
                  <a:pt x="76" y="62"/>
                </a:lnTo>
                <a:lnTo>
                  <a:pt x="83" y="53"/>
                </a:lnTo>
                <a:lnTo>
                  <a:pt x="90" y="45"/>
                </a:lnTo>
                <a:lnTo>
                  <a:pt x="97" y="45"/>
                </a:lnTo>
                <a:lnTo>
                  <a:pt x="104" y="36"/>
                </a:lnTo>
                <a:lnTo>
                  <a:pt x="120" y="28"/>
                </a:lnTo>
                <a:lnTo>
                  <a:pt x="135" y="28"/>
                </a:lnTo>
                <a:lnTo>
                  <a:pt x="142" y="19"/>
                </a:lnTo>
                <a:lnTo>
                  <a:pt x="165" y="19"/>
                </a:lnTo>
                <a:lnTo>
                  <a:pt x="180" y="9"/>
                </a:lnTo>
                <a:lnTo>
                  <a:pt x="194" y="9"/>
                </a:lnTo>
                <a:lnTo>
                  <a:pt x="210" y="0"/>
                </a:lnTo>
                <a:lnTo>
                  <a:pt x="225" y="0"/>
                </a:lnTo>
                <a:lnTo>
                  <a:pt x="232" y="0"/>
                </a:lnTo>
                <a:lnTo>
                  <a:pt x="246" y="0"/>
                </a:lnTo>
                <a:lnTo>
                  <a:pt x="255" y="0"/>
                </a:lnTo>
                <a:lnTo>
                  <a:pt x="269" y="0"/>
                </a:lnTo>
                <a:lnTo>
                  <a:pt x="277" y="0"/>
                </a:lnTo>
                <a:lnTo>
                  <a:pt x="284" y="0"/>
                </a:lnTo>
                <a:lnTo>
                  <a:pt x="291" y="0"/>
                </a:lnTo>
                <a:lnTo>
                  <a:pt x="300" y="0"/>
                </a:lnTo>
                <a:lnTo>
                  <a:pt x="307" y="9"/>
                </a:lnTo>
                <a:lnTo>
                  <a:pt x="314" y="9"/>
                </a:lnTo>
                <a:lnTo>
                  <a:pt x="322" y="9"/>
                </a:lnTo>
                <a:lnTo>
                  <a:pt x="329" y="9"/>
                </a:lnTo>
                <a:lnTo>
                  <a:pt x="314" y="9"/>
                </a:lnTo>
                <a:lnTo>
                  <a:pt x="300" y="9"/>
                </a:lnTo>
                <a:lnTo>
                  <a:pt x="284" y="9"/>
                </a:lnTo>
                <a:lnTo>
                  <a:pt x="269" y="9"/>
                </a:lnTo>
                <a:lnTo>
                  <a:pt x="255" y="9"/>
                </a:lnTo>
                <a:lnTo>
                  <a:pt x="239" y="9"/>
                </a:lnTo>
                <a:lnTo>
                  <a:pt x="232" y="9"/>
                </a:lnTo>
                <a:lnTo>
                  <a:pt x="217" y="19"/>
                </a:lnTo>
                <a:lnTo>
                  <a:pt x="201" y="19"/>
                </a:lnTo>
                <a:lnTo>
                  <a:pt x="194" y="19"/>
                </a:lnTo>
                <a:lnTo>
                  <a:pt x="187" y="19"/>
                </a:lnTo>
                <a:lnTo>
                  <a:pt x="180" y="28"/>
                </a:lnTo>
                <a:lnTo>
                  <a:pt x="173" y="28"/>
                </a:lnTo>
                <a:lnTo>
                  <a:pt x="165" y="28"/>
                </a:lnTo>
                <a:lnTo>
                  <a:pt x="156" y="36"/>
                </a:lnTo>
                <a:lnTo>
                  <a:pt x="149" y="36"/>
                </a:lnTo>
                <a:lnTo>
                  <a:pt x="142" y="36"/>
                </a:lnTo>
                <a:lnTo>
                  <a:pt x="135" y="45"/>
                </a:lnTo>
                <a:lnTo>
                  <a:pt x="120" y="53"/>
                </a:lnTo>
                <a:lnTo>
                  <a:pt x="111" y="53"/>
                </a:lnTo>
                <a:lnTo>
                  <a:pt x="97" y="62"/>
                </a:lnTo>
                <a:lnTo>
                  <a:pt x="90" y="72"/>
                </a:lnTo>
                <a:lnTo>
                  <a:pt x="83" y="81"/>
                </a:lnTo>
                <a:lnTo>
                  <a:pt x="67" y="89"/>
                </a:lnTo>
                <a:lnTo>
                  <a:pt x="59" y="106"/>
                </a:lnTo>
                <a:lnTo>
                  <a:pt x="52" y="106"/>
                </a:lnTo>
                <a:lnTo>
                  <a:pt x="45" y="125"/>
                </a:lnTo>
                <a:lnTo>
                  <a:pt x="38" y="134"/>
                </a:lnTo>
                <a:lnTo>
                  <a:pt x="31" y="142"/>
                </a:lnTo>
                <a:lnTo>
                  <a:pt x="22" y="151"/>
                </a:lnTo>
                <a:lnTo>
                  <a:pt x="15" y="159"/>
                </a:lnTo>
                <a:lnTo>
                  <a:pt x="7" y="159"/>
                </a:lnTo>
                <a:lnTo>
                  <a:pt x="0" y="159"/>
                </a:lnTo>
                <a:lnTo>
                  <a:pt x="0" y="151"/>
                </a:lnTo>
                <a:lnTo>
                  <a:pt x="0" y="142"/>
                </a:lnTo>
                <a:lnTo>
                  <a:pt x="7" y="134"/>
                </a:lnTo>
                <a:close/>
              </a:path>
            </a:pathLst>
          </a:custGeom>
          <a:noFill/>
          <a:ln w="11113">
            <a:solidFill>
              <a:srgbClr val="B35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8" name="Freeform 168">
            <a:extLst>
              <a:ext uri="{FF2B5EF4-FFF2-40B4-BE49-F238E27FC236}">
                <a16:creationId xmlns:a16="http://schemas.microsoft.com/office/drawing/2014/main" id="{B2D23283-4B79-4644-AB57-E61F4E216B73}"/>
              </a:ext>
            </a:extLst>
          </p:cNvPr>
          <p:cNvSpPr>
            <a:spLocks/>
          </p:cNvSpPr>
          <p:nvPr/>
        </p:nvSpPr>
        <p:spPr bwMode="auto">
          <a:xfrm>
            <a:off x="2695575" y="2408238"/>
            <a:ext cx="604838" cy="560387"/>
          </a:xfrm>
          <a:custGeom>
            <a:avLst/>
            <a:gdLst>
              <a:gd name="T0" fmla="*/ 0 w 381"/>
              <a:gd name="T1" fmla="*/ 131 h 353"/>
              <a:gd name="T2" fmla="*/ 15 w 381"/>
              <a:gd name="T3" fmla="*/ 106 h 353"/>
              <a:gd name="T4" fmla="*/ 22 w 381"/>
              <a:gd name="T5" fmla="*/ 78 h 353"/>
              <a:gd name="T6" fmla="*/ 38 w 381"/>
              <a:gd name="T7" fmla="*/ 61 h 353"/>
              <a:gd name="T8" fmla="*/ 60 w 381"/>
              <a:gd name="T9" fmla="*/ 44 h 353"/>
              <a:gd name="T10" fmla="*/ 83 w 381"/>
              <a:gd name="T11" fmla="*/ 25 h 353"/>
              <a:gd name="T12" fmla="*/ 128 w 381"/>
              <a:gd name="T13" fmla="*/ 17 h 353"/>
              <a:gd name="T14" fmla="*/ 180 w 381"/>
              <a:gd name="T15" fmla="*/ 0 h 353"/>
              <a:gd name="T16" fmla="*/ 217 w 381"/>
              <a:gd name="T17" fmla="*/ 0 h 353"/>
              <a:gd name="T18" fmla="*/ 225 w 381"/>
              <a:gd name="T19" fmla="*/ 8 h 353"/>
              <a:gd name="T20" fmla="*/ 239 w 381"/>
              <a:gd name="T21" fmla="*/ 8 h 353"/>
              <a:gd name="T22" fmla="*/ 253 w 381"/>
              <a:gd name="T23" fmla="*/ 17 h 353"/>
              <a:gd name="T24" fmla="*/ 262 w 381"/>
              <a:gd name="T25" fmla="*/ 25 h 353"/>
              <a:gd name="T26" fmla="*/ 284 w 381"/>
              <a:gd name="T27" fmla="*/ 44 h 353"/>
              <a:gd name="T28" fmla="*/ 298 w 381"/>
              <a:gd name="T29" fmla="*/ 61 h 353"/>
              <a:gd name="T30" fmla="*/ 314 w 381"/>
              <a:gd name="T31" fmla="*/ 78 h 353"/>
              <a:gd name="T32" fmla="*/ 336 w 381"/>
              <a:gd name="T33" fmla="*/ 114 h 353"/>
              <a:gd name="T34" fmla="*/ 359 w 381"/>
              <a:gd name="T35" fmla="*/ 150 h 353"/>
              <a:gd name="T36" fmla="*/ 374 w 381"/>
              <a:gd name="T37" fmla="*/ 175 h 353"/>
              <a:gd name="T38" fmla="*/ 381 w 381"/>
              <a:gd name="T39" fmla="*/ 203 h 353"/>
              <a:gd name="T40" fmla="*/ 381 w 381"/>
              <a:gd name="T41" fmla="*/ 237 h 353"/>
              <a:gd name="T42" fmla="*/ 374 w 381"/>
              <a:gd name="T43" fmla="*/ 309 h 353"/>
              <a:gd name="T44" fmla="*/ 366 w 381"/>
              <a:gd name="T45" fmla="*/ 334 h 353"/>
              <a:gd name="T46" fmla="*/ 359 w 381"/>
              <a:gd name="T47" fmla="*/ 343 h 353"/>
              <a:gd name="T48" fmla="*/ 352 w 381"/>
              <a:gd name="T49" fmla="*/ 353 h 353"/>
              <a:gd name="T50" fmla="*/ 352 w 381"/>
              <a:gd name="T51" fmla="*/ 334 h 353"/>
              <a:gd name="T52" fmla="*/ 352 w 381"/>
              <a:gd name="T53" fmla="*/ 290 h 353"/>
              <a:gd name="T54" fmla="*/ 352 w 381"/>
              <a:gd name="T55" fmla="*/ 237 h 353"/>
              <a:gd name="T56" fmla="*/ 336 w 381"/>
              <a:gd name="T57" fmla="*/ 228 h 353"/>
              <a:gd name="T58" fmla="*/ 329 w 381"/>
              <a:gd name="T59" fmla="*/ 247 h 353"/>
              <a:gd name="T60" fmla="*/ 314 w 381"/>
              <a:gd name="T61" fmla="*/ 264 h 353"/>
              <a:gd name="T62" fmla="*/ 307 w 381"/>
              <a:gd name="T63" fmla="*/ 281 h 353"/>
              <a:gd name="T64" fmla="*/ 298 w 381"/>
              <a:gd name="T65" fmla="*/ 300 h 353"/>
              <a:gd name="T66" fmla="*/ 284 w 381"/>
              <a:gd name="T67" fmla="*/ 317 h 353"/>
              <a:gd name="T68" fmla="*/ 270 w 381"/>
              <a:gd name="T69" fmla="*/ 334 h 353"/>
              <a:gd name="T70" fmla="*/ 239 w 381"/>
              <a:gd name="T71" fmla="*/ 343 h 353"/>
              <a:gd name="T72" fmla="*/ 217 w 381"/>
              <a:gd name="T73" fmla="*/ 343 h 353"/>
              <a:gd name="T74" fmla="*/ 194 w 381"/>
              <a:gd name="T75" fmla="*/ 343 h 353"/>
              <a:gd name="T76" fmla="*/ 173 w 381"/>
              <a:gd name="T77" fmla="*/ 343 h 353"/>
              <a:gd name="T78" fmla="*/ 156 w 381"/>
              <a:gd name="T79" fmla="*/ 343 h 353"/>
              <a:gd name="T80" fmla="*/ 149 w 381"/>
              <a:gd name="T81" fmla="*/ 334 h 353"/>
              <a:gd name="T82" fmla="*/ 142 w 381"/>
              <a:gd name="T83" fmla="*/ 326 h 353"/>
              <a:gd name="T84" fmla="*/ 135 w 381"/>
              <a:gd name="T85" fmla="*/ 326 h 353"/>
              <a:gd name="T86" fmla="*/ 128 w 381"/>
              <a:gd name="T87" fmla="*/ 317 h 353"/>
              <a:gd name="T88" fmla="*/ 119 w 381"/>
              <a:gd name="T89" fmla="*/ 290 h 353"/>
              <a:gd name="T90" fmla="*/ 112 w 381"/>
              <a:gd name="T91" fmla="*/ 264 h 353"/>
              <a:gd name="T92" fmla="*/ 112 w 381"/>
              <a:gd name="T93" fmla="*/ 247 h 353"/>
              <a:gd name="T94" fmla="*/ 97 w 381"/>
              <a:gd name="T95" fmla="*/ 247 h 353"/>
              <a:gd name="T96" fmla="*/ 90 w 381"/>
              <a:gd name="T97" fmla="*/ 237 h 353"/>
              <a:gd name="T98" fmla="*/ 67 w 381"/>
              <a:gd name="T99" fmla="*/ 237 h 353"/>
              <a:gd name="T100" fmla="*/ 52 w 381"/>
              <a:gd name="T101" fmla="*/ 220 h 353"/>
              <a:gd name="T102" fmla="*/ 29 w 381"/>
              <a:gd name="T103" fmla="*/ 203 h 353"/>
              <a:gd name="T104" fmla="*/ 15 w 381"/>
              <a:gd name="T105" fmla="*/ 184 h 353"/>
              <a:gd name="T106" fmla="*/ 0 w 381"/>
              <a:gd name="T107" fmla="*/ 159 h 3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1"/>
              <a:gd name="T163" fmla="*/ 0 h 353"/>
              <a:gd name="T164" fmla="*/ 381 w 381"/>
              <a:gd name="T165" fmla="*/ 353 h 35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1" h="353">
                <a:moveTo>
                  <a:pt x="0" y="142"/>
                </a:moveTo>
                <a:lnTo>
                  <a:pt x="0" y="131"/>
                </a:lnTo>
                <a:lnTo>
                  <a:pt x="7" y="114"/>
                </a:lnTo>
                <a:lnTo>
                  <a:pt x="15" y="106"/>
                </a:lnTo>
                <a:lnTo>
                  <a:pt x="15" y="97"/>
                </a:lnTo>
                <a:lnTo>
                  <a:pt x="22" y="78"/>
                </a:lnTo>
                <a:lnTo>
                  <a:pt x="29" y="70"/>
                </a:lnTo>
                <a:lnTo>
                  <a:pt x="38" y="61"/>
                </a:lnTo>
                <a:lnTo>
                  <a:pt x="45" y="53"/>
                </a:lnTo>
                <a:lnTo>
                  <a:pt x="60" y="44"/>
                </a:lnTo>
                <a:lnTo>
                  <a:pt x="74" y="36"/>
                </a:lnTo>
                <a:lnTo>
                  <a:pt x="83" y="25"/>
                </a:lnTo>
                <a:lnTo>
                  <a:pt x="104" y="17"/>
                </a:lnTo>
                <a:lnTo>
                  <a:pt x="128" y="17"/>
                </a:lnTo>
                <a:lnTo>
                  <a:pt x="149" y="8"/>
                </a:lnTo>
                <a:lnTo>
                  <a:pt x="180" y="0"/>
                </a:lnTo>
                <a:lnTo>
                  <a:pt x="209" y="0"/>
                </a:lnTo>
                <a:lnTo>
                  <a:pt x="217" y="0"/>
                </a:lnTo>
                <a:lnTo>
                  <a:pt x="225" y="8"/>
                </a:lnTo>
                <a:lnTo>
                  <a:pt x="232" y="8"/>
                </a:lnTo>
                <a:lnTo>
                  <a:pt x="239" y="8"/>
                </a:lnTo>
                <a:lnTo>
                  <a:pt x="246" y="17"/>
                </a:lnTo>
                <a:lnTo>
                  <a:pt x="253" y="17"/>
                </a:lnTo>
                <a:lnTo>
                  <a:pt x="262" y="25"/>
                </a:lnTo>
                <a:lnTo>
                  <a:pt x="277" y="36"/>
                </a:lnTo>
                <a:lnTo>
                  <a:pt x="284" y="44"/>
                </a:lnTo>
                <a:lnTo>
                  <a:pt x="291" y="53"/>
                </a:lnTo>
                <a:lnTo>
                  <a:pt x="298" y="61"/>
                </a:lnTo>
                <a:lnTo>
                  <a:pt x="307" y="70"/>
                </a:lnTo>
                <a:lnTo>
                  <a:pt x="314" y="78"/>
                </a:lnTo>
                <a:lnTo>
                  <a:pt x="329" y="97"/>
                </a:lnTo>
                <a:lnTo>
                  <a:pt x="336" y="114"/>
                </a:lnTo>
                <a:lnTo>
                  <a:pt x="352" y="131"/>
                </a:lnTo>
                <a:lnTo>
                  <a:pt x="359" y="150"/>
                </a:lnTo>
                <a:lnTo>
                  <a:pt x="366" y="167"/>
                </a:lnTo>
                <a:lnTo>
                  <a:pt x="374" y="175"/>
                </a:lnTo>
                <a:lnTo>
                  <a:pt x="374" y="194"/>
                </a:lnTo>
                <a:lnTo>
                  <a:pt x="381" y="203"/>
                </a:lnTo>
                <a:lnTo>
                  <a:pt x="381" y="211"/>
                </a:lnTo>
                <a:lnTo>
                  <a:pt x="381" y="237"/>
                </a:lnTo>
                <a:lnTo>
                  <a:pt x="381" y="273"/>
                </a:lnTo>
                <a:lnTo>
                  <a:pt x="374" y="309"/>
                </a:lnTo>
                <a:lnTo>
                  <a:pt x="374" y="326"/>
                </a:lnTo>
                <a:lnTo>
                  <a:pt x="366" y="334"/>
                </a:lnTo>
                <a:lnTo>
                  <a:pt x="366" y="343"/>
                </a:lnTo>
                <a:lnTo>
                  <a:pt x="359" y="343"/>
                </a:lnTo>
                <a:lnTo>
                  <a:pt x="352" y="353"/>
                </a:lnTo>
                <a:lnTo>
                  <a:pt x="352" y="343"/>
                </a:lnTo>
                <a:lnTo>
                  <a:pt x="352" y="334"/>
                </a:lnTo>
                <a:lnTo>
                  <a:pt x="352" y="326"/>
                </a:lnTo>
                <a:lnTo>
                  <a:pt x="352" y="290"/>
                </a:lnTo>
                <a:lnTo>
                  <a:pt x="352" y="256"/>
                </a:lnTo>
                <a:lnTo>
                  <a:pt x="352" y="237"/>
                </a:lnTo>
                <a:lnTo>
                  <a:pt x="345" y="228"/>
                </a:lnTo>
                <a:lnTo>
                  <a:pt x="336" y="228"/>
                </a:lnTo>
                <a:lnTo>
                  <a:pt x="329" y="237"/>
                </a:lnTo>
                <a:lnTo>
                  <a:pt x="329" y="247"/>
                </a:lnTo>
                <a:lnTo>
                  <a:pt x="322" y="256"/>
                </a:lnTo>
                <a:lnTo>
                  <a:pt x="314" y="264"/>
                </a:lnTo>
                <a:lnTo>
                  <a:pt x="314" y="273"/>
                </a:lnTo>
                <a:lnTo>
                  <a:pt x="307" y="281"/>
                </a:lnTo>
                <a:lnTo>
                  <a:pt x="307" y="290"/>
                </a:lnTo>
                <a:lnTo>
                  <a:pt x="298" y="300"/>
                </a:lnTo>
                <a:lnTo>
                  <a:pt x="291" y="309"/>
                </a:lnTo>
                <a:lnTo>
                  <a:pt x="284" y="317"/>
                </a:lnTo>
                <a:lnTo>
                  <a:pt x="277" y="326"/>
                </a:lnTo>
                <a:lnTo>
                  <a:pt x="270" y="334"/>
                </a:lnTo>
                <a:lnTo>
                  <a:pt x="253" y="334"/>
                </a:lnTo>
                <a:lnTo>
                  <a:pt x="239" y="343"/>
                </a:lnTo>
                <a:lnTo>
                  <a:pt x="225" y="343"/>
                </a:lnTo>
                <a:lnTo>
                  <a:pt x="217" y="343"/>
                </a:lnTo>
                <a:lnTo>
                  <a:pt x="201" y="343"/>
                </a:lnTo>
                <a:lnTo>
                  <a:pt x="194" y="343"/>
                </a:lnTo>
                <a:lnTo>
                  <a:pt x="180" y="343"/>
                </a:lnTo>
                <a:lnTo>
                  <a:pt x="173" y="343"/>
                </a:lnTo>
                <a:lnTo>
                  <a:pt x="164" y="343"/>
                </a:lnTo>
                <a:lnTo>
                  <a:pt x="156" y="343"/>
                </a:lnTo>
                <a:lnTo>
                  <a:pt x="149" y="334"/>
                </a:lnTo>
                <a:lnTo>
                  <a:pt x="142" y="334"/>
                </a:lnTo>
                <a:lnTo>
                  <a:pt x="142" y="326"/>
                </a:lnTo>
                <a:lnTo>
                  <a:pt x="135" y="326"/>
                </a:lnTo>
                <a:lnTo>
                  <a:pt x="128" y="317"/>
                </a:lnTo>
                <a:lnTo>
                  <a:pt x="128" y="309"/>
                </a:lnTo>
                <a:lnTo>
                  <a:pt x="119" y="290"/>
                </a:lnTo>
                <a:lnTo>
                  <a:pt x="112" y="273"/>
                </a:lnTo>
                <a:lnTo>
                  <a:pt x="112" y="264"/>
                </a:lnTo>
                <a:lnTo>
                  <a:pt x="112" y="247"/>
                </a:lnTo>
                <a:lnTo>
                  <a:pt x="104" y="247"/>
                </a:lnTo>
                <a:lnTo>
                  <a:pt x="97" y="247"/>
                </a:lnTo>
                <a:lnTo>
                  <a:pt x="90" y="237"/>
                </a:lnTo>
                <a:lnTo>
                  <a:pt x="83" y="237"/>
                </a:lnTo>
                <a:lnTo>
                  <a:pt x="67" y="237"/>
                </a:lnTo>
                <a:lnTo>
                  <a:pt x="60" y="228"/>
                </a:lnTo>
                <a:lnTo>
                  <a:pt x="52" y="220"/>
                </a:lnTo>
                <a:lnTo>
                  <a:pt x="38" y="211"/>
                </a:lnTo>
                <a:lnTo>
                  <a:pt x="29" y="203"/>
                </a:lnTo>
                <a:lnTo>
                  <a:pt x="22" y="194"/>
                </a:lnTo>
                <a:lnTo>
                  <a:pt x="15" y="184"/>
                </a:lnTo>
                <a:lnTo>
                  <a:pt x="7" y="167"/>
                </a:lnTo>
                <a:lnTo>
                  <a:pt x="0" y="159"/>
                </a:lnTo>
                <a:lnTo>
                  <a:pt x="0" y="142"/>
                </a:lnTo>
                <a:close/>
              </a:path>
            </a:pathLst>
          </a:custGeom>
          <a:solidFill>
            <a:srgbClr val="E9B69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39" name="Freeform 169">
            <a:extLst>
              <a:ext uri="{FF2B5EF4-FFF2-40B4-BE49-F238E27FC236}">
                <a16:creationId xmlns:a16="http://schemas.microsoft.com/office/drawing/2014/main" id="{E55BD3CA-4E0B-0541-86E8-CA1A9D1A860C}"/>
              </a:ext>
            </a:extLst>
          </p:cNvPr>
          <p:cNvSpPr>
            <a:spLocks/>
          </p:cNvSpPr>
          <p:nvPr/>
        </p:nvSpPr>
        <p:spPr bwMode="auto">
          <a:xfrm>
            <a:off x="2695575" y="2420938"/>
            <a:ext cx="604838" cy="531812"/>
          </a:xfrm>
          <a:custGeom>
            <a:avLst/>
            <a:gdLst>
              <a:gd name="T0" fmla="*/ 7 w 381"/>
              <a:gd name="T1" fmla="*/ 123 h 335"/>
              <a:gd name="T2" fmla="*/ 15 w 381"/>
              <a:gd name="T3" fmla="*/ 98 h 335"/>
              <a:gd name="T4" fmla="*/ 29 w 381"/>
              <a:gd name="T5" fmla="*/ 81 h 335"/>
              <a:gd name="T6" fmla="*/ 38 w 381"/>
              <a:gd name="T7" fmla="*/ 53 h 335"/>
              <a:gd name="T8" fmla="*/ 60 w 381"/>
              <a:gd name="T9" fmla="*/ 36 h 335"/>
              <a:gd name="T10" fmla="*/ 90 w 381"/>
              <a:gd name="T11" fmla="*/ 17 h 335"/>
              <a:gd name="T12" fmla="*/ 128 w 381"/>
              <a:gd name="T13" fmla="*/ 9 h 335"/>
              <a:gd name="T14" fmla="*/ 173 w 381"/>
              <a:gd name="T15" fmla="*/ 0 h 335"/>
              <a:gd name="T16" fmla="*/ 209 w 381"/>
              <a:gd name="T17" fmla="*/ 0 h 335"/>
              <a:gd name="T18" fmla="*/ 225 w 381"/>
              <a:gd name="T19" fmla="*/ 0 h 335"/>
              <a:gd name="T20" fmla="*/ 232 w 381"/>
              <a:gd name="T21" fmla="*/ 9 h 335"/>
              <a:gd name="T22" fmla="*/ 246 w 381"/>
              <a:gd name="T23" fmla="*/ 17 h 335"/>
              <a:gd name="T24" fmla="*/ 262 w 381"/>
              <a:gd name="T25" fmla="*/ 28 h 335"/>
              <a:gd name="T26" fmla="*/ 277 w 381"/>
              <a:gd name="T27" fmla="*/ 36 h 335"/>
              <a:gd name="T28" fmla="*/ 298 w 381"/>
              <a:gd name="T29" fmla="*/ 53 h 335"/>
              <a:gd name="T30" fmla="*/ 314 w 381"/>
              <a:gd name="T31" fmla="*/ 70 h 335"/>
              <a:gd name="T32" fmla="*/ 336 w 381"/>
              <a:gd name="T33" fmla="*/ 106 h 335"/>
              <a:gd name="T34" fmla="*/ 359 w 381"/>
              <a:gd name="T35" fmla="*/ 142 h 335"/>
              <a:gd name="T36" fmla="*/ 366 w 381"/>
              <a:gd name="T37" fmla="*/ 167 h 335"/>
              <a:gd name="T38" fmla="*/ 381 w 381"/>
              <a:gd name="T39" fmla="*/ 186 h 335"/>
              <a:gd name="T40" fmla="*/ 381 w 381"/>
              <a:gd name="T41" fmla="*/ 229 h 335"/>
              <a:gd name="T42" fmla="*/ 374 w 381"/>
              <a:gd name="T43" fmla="*/ 301 h 335"/>
              <a:gd name="T44" fmla="*/ 366 w 381"/>
              <a:gd name="T45" fmla="*/ 318 h 335"/>
              <a:gd name="T46" fmla="*/ 359 w 381"/>
              <a:gd name="T47" fmla="*/ 335 h 335"/>
              <a:gd name="T48" fmla="*/ 359 w 381"/>
              <a:gd name="T49" fmla="*/ 335 h 335"/>
              <a:gd name="T50" fmla="*/ 352 w 381"/>
              <a:gd name="T51" fmla="*/ 326 h 335"/>
              <a:gd name="T52" fmla="*/ 359 w 381"/>
              <a:gd name="T53" fmla="*/ 282 h 335"/>
              <a:gd name="T54" fmla="*/ 352 w 381"/>
              <a:gd name="T55" fmla="*/ 220 h 335"/>
              <a:gd name="T56" fmla="*/ 336 w 381"/>
              <a:gd name="T57" fmla="*/ 220 h 335"/>
              <a:gd name="T58" fmla="*/ 329 w 381"/>
              <a:gd name="T59" fmla="*/ 229 h 335"/>
              <a:gd name="T60" fmla="*/ 314 w 381"/>
              <a:gd name="T61" fmla="*/ 248 h 335"/>
              <a:gd name="T62" fmla="*/ 307 w 381"/>
              <a:gd name="T63" fmla="*/ 273 h 335"/>
              <a:gd name="T64" fmla="*/ 298 w 381"/>
              <a:gd name="T65" fmla="*/ 282 h 335"/>
              <a:gd name="T66" fmla="*/ 284 w 381"/>
              <a:gd name="T67" fmla="*/ 301 h 335"/>
              <a:gd name="T68" fmla="*/ 270 w 381"/>
              <a:gd name="T69" fmla="*/ 318 h 335"/>
              <a:gd name="T70" fmla="*/ 239 w 381"/>
              <a:gd name="T71" fmla="*/ 326 h 335"/>
              <a:gd name="T72" fmla="*/ 209 w 381"/>
              <a:gd name="T73" fmla="*/ 335 h 335"/>
              <a:gd name="T74" fmla="*/ 187 w 381"/>
              <a:gd name="T75" fmla="*/ 335 h 335"/>
              <a:gd name="T76" fmla="*/ 173 w 381"/>
              <a:gd name="T77" fmla="*/ 335 h 335"/>
              <a:gd name="T78" fmla="*/ 156 w 381"/>
              <a:gd name="T79" fmla="*/ 326 h 335"/>
              <a:gd name="T80" fmla="*/ 149 w 381"/>
              <a:gd name="T81" fmla="*/ 326 h 335"/>
              <a:gd name="T82" fmla="*/ 142 w 381"/>
              <a:gd name="T83" fmla="*/ 318 h 335"/>
              <a:gd name="T84" fmla="*/ 135 w 381"/>
              <a:gd name="T85" fmla="*/ 309 h 335"/>
              <a:gd name="T86" fmla="*/ 128 w 381"/>
              <a:gd name="T87" fmla="*/ 301 h 335"/>
              <a:gd name="T88" fmla="*/ 119 w 381"/>
              <a:gd name="T89" fmla="*/ 282 h 335"/>
              <a:gd name="T90" fmla="*/ 112 w 381"/>
              <a:gd name="T91" fmla="*/ 248 h 335"/>
              <a:gd name="T92" fmla="*/ 112 w 381"/>
              <a:gd name="T93" fmla="*/ 239 h 335"/>
              <a:gd name="T94" fmla="*/ 104 w 381"/>
              <a:gd name="T95" fmla="*/ 239 h 335"/>
              <a:gd name="T96" fmla="*/ 90 w 381"/>
              <a:gd name="T97" fmla="*/ 229 h 335"/>
              <a:gd name="T98" fmla="*/ 74 w 381"/>
              <a:gd name="T99" fmla="*/ 220 h 335"/>
              <a:gd name="T100" fmla="*/ 52 w 381"/>
              <a:gd name="T101" fmla="*/ 212 h 335"/>
              <a:gd name="T102" fmla="*/ 38 w 381"/>
              <a:gd name="T103" fmla="*/ 195 h 335"/>
              <a:gd name="T104" fmla="*/ 22 w 381"/>
              <a:gd name="T105" fmla="*/ 176 h 335"/>
              <a:gd name="T106" fmla="*/ 7 w 381"/>
              <a:gd name="T107" fmla="*/ 142 h 3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1"/>
              <a:gd name="T163" fmla="*/ 0 h 335"/>
              <a:gd name="T164" fmla="*/ 381 w 381"/>
              <a:gd name="T165" fmla="*/ 335 h 3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1" h="335">
                <a:moveTo>
                  <a:pt x="0" y="134"/>
                </a:moveTo>
                <a:lnTo>
                  <a:pt x="7" y="123"/>
                </a:lnTo>
                <a:lnTo>
                  <a:pt x="15" y="106"/>
                </a:lnTo>
                <a:lnTo>
                  <a:pt x="15" y="98"/>
                </a:lnTo>
                <a:lnTo>
                  <a:pt x="22" y="89"/>
                </a:lnTo>
                <a:lnTo>
                  <a:pt x="29" y="81"/>
                </a:lnTo>
                <a:lnTo>
                  <a:pt x="38" y="70"/>
                </a:lnTo>
                <a:lnTo>
                  <a:pt x="38" y="53"/>
                </a:lnTo>
                <a:lnTo>
                  <a:pt x="52" y="45"/>
                </a:lnTo>
                <a:lnTo>
                  <a:pt x="60" y="36"/>
                </a:lnTo>
                <a:lnTo>
                  <a:pt x="74" y="28"/>
                </a:lnTo>
                <a:lnTo>
                  <a:pt x="90" y="17"/>
                </a:lnTo>
                <a:lnTo>
                  <a:pt x="104" y="17"/>
                </a:lnTo>
                <a:lnTo>
                  <a:pt x="128" y="9"/>
                </a:lnTo>
                <a:lnTo>
                  <a:pt x="149" y="9"/>
                </a:lnTo>
                <a:lnTo>
                  <a:pt x="173" y="0"/>
                </a:lnTo>
                <a:lnTo>
                  <a:pt x="209" y="0"/>
                </a:lnTo>
                <a:lnTo>
                  <a:pt x="217" y="0"/>
                </a:lnTo>
                <a:lnTo>
                  <a:pt x="225" y="0"/>
                </a:lnTo>
                <a:lnTo>
                  <a:pt x="232" y="0"/>
                </a:lnTo>
                <a:lnTo>
                  <a:pt x="232" y="9"/>
                </a:lnTo>
                <a:lnTo>
                  <a:pt x="239" y="9"/>
                </a:lnTo>
                <a:lnTo>
                  <a:pt x="246" y="17"/>
                </a:lnTo>
                <a:lnTo>
                  <a:pt x="253" y="17"/>
                </a:lnTo>
                <a:lnTo>
                  <a:pt x="262" y="28"/>
                </a:lnTo>
                <a:lnTo>
                  <a:pt x="270" y="28"/>
                </a:lnTo>
                <a:lnTo>
                  <a:pt x="277" y="36"/>
                </a:lnTo>
                <a:lnTo>
                  <a:pt x="284" y="45"/>
                </a:lnTo>
                <a:lnTo>
                  <a:pt x="298" y="53"/>
                </a:lnTo>
                <a:lnTo>
                  <a:pt x="307" y="62"/>
                </a:lnTo>
                <a:lnTo>
                  <a:pt x="314" y="70"/>
                </a:lnTo>
                <a:lnTo>
                  <a:pt x="322" y="89"/>
                </a:lnTo>
                <a:lnTo>
                  <a:pt x="336" y="106"/>
                </a:lnTo>
                <a:lnTo>
                  <a:pt x="345" y="123"/>
                </a:lnTo>
                <a:lnTo>
                  <a:pt x="359" y="142"/>
                </a:lnTo>
                <a:lnTo>
                  <a:pt x="366" y="159"/>
                </a:lnTo>
                <a:lnTo>
                  <a:pt x="366" y="167"/>
                </a:lnTo>
                <a:lnTo>
                  <a:pt x="374" y="176"/>
                </a:lnTo>
                <a:lnTo>
                  <a:pt x="381" y="186"/>
                </a:lnTo>
                <a:lnTo>
                  <a:pt x="381" y="195"/>
                </a:lnTo>
                <a:lnTo>
                  <a:pt x="381" y="229"/>
                </a:lnTo>
                <a:lnTo>
                  <a:pt x="381" y="265"/>
                </a:lnTo>
                <a:lnTo>
                  <a:pt x="374" y="301"/>
                </a:lnTo>
                <a:lnTo>
                  <a:pt x="374" y="318"/>
                </a:lnTo>
                <a:lnTo>
                  <a:pt x="366" y="318"/>
                </a:lnTo>
                <a:lnTo>
                  <a:pt x="366" y="326"/>
                </a:lnTo>
                <a:lnTo>
                  <a:pt x="359" y="335"/>
                </a:lnTo>
                <a:lnTo>
                  <a:pt x="352" y="335"/>
                </a:lnTo>
                <a:lnTo>
                  <a:pt x="352" y="326"/>
                </a:lnTo>
                <a:lnTo>
                  <a:pt x="352" y="309"/>
                </a:lnTo>
                <a:lnTo>
                  <a:pt x="359" y="282"/>
                </a:lnTo>
                <a:lnTo>
                  <a:pt x="359" y="248"/>
                </a:lnTo>
                <a:lnTo>
                  <a:pt x="352" y="220"/>
                </a:lnTo>
                <a:lnTo>
                  <a:pt x="345" y="220"/>
                </a:lnTo>
                <a:lnTo>
                  <a:pt x="336" y="220"/>
                </a:lnTo>
                <a:lnTo>
                  <a:pt x="329" y="229"/>
                </a:lnTo>
                <a:lnTo>
                  <a:pt x="322" y="239"/>
                </a:lnTo>
                <a:lnTo>
                  <a:pt x="314" y="248"/>
                </a:lnTo>
                <a:lnTo>
                  <a:pt x="314" y="265"/>
                </a:lnTo>
                <a:lnTo>
                  <a:pt x="307" y="273"/>
                </a:lnTo>
                <a:lnTo>
                  <a:pt x="307" y="282"/>
                </a:lnTo>
                <a:lnTo>
                  <a:pt x="298" y="282"/>
                </a:lnTo>
                <a:lnTo>
                  <a:pt x="291" y="292"/>
                </a:lnTo>
                <a:lnTo>
                  <a:pt x="284" y="301"/>
                </a:lnTo>
                <a:lnTo>
                  <a:pt x="277" y="309"/>
                </a:lnTo>
                <a:lnTo>
                  <a:pt x="270" y="318"/>
                </a:lnTo>
                <a:lnTo>
                  <a:pt x="253" y="326"/>
                </a:lnTo>
                <a:lnTo>
                  <a:pt x="239" y="326"/>
                </a:lnTo>
                <a:lnTo>
                  <a:pt x="225" y="335"/>
                </a:lnTo>
                <a:lnTo>
                  <a:pt x="209" y="335"/>
                </a:lnTo>
                <a:lnTo>
                  <a:pt x="201" y="335"/>
                </a:lnTo>
                <a:lnTo>
                  <a:pt x="187" y="335"/>
                </a:lnTo>
                <a:lnTo>
                  <a:pt x="180" y="335"/>
                </a:lnTo>
                <a:lnTo>
                  <a:pt x="173" y="335"/>
                </a:lnTo>
                <a:lnTo>
                  <a:pt x="164" y="335"/>
                </a:lnTo>
                <a:lnTo>
                  <a:pt x="156" y="326"/>
                </a:lnTo>
                <a:lnTo>
                  <a:pt x="149" y="326"/>
                </a:lnTo>
                <a:lnTo>
                  <a:pt x="142" y="318"/>
                </a:lnTo>
                <a:lnTo>
                  <a:pt x="135" y="309"/>
                </a:lnTo>
                <a:lnTo>
                  <a:pt x="128" y="309"/>
                </a:lnTo>
                <a:lnTo>
                  <a:pt x="128" y="301"/>
                </a:lnTo>
                <a:lnTo>
                  <a:pt x="119" y="282"/>
                </a:lnTo>
                <a:lnTo>
                  <a:pt x="112" y="265"/>
                </a:lnTo>
                <a:lnTo>
                  <a:pt x="112" y="248"/>
                </a:lnTo>
                <a:lnTo>
                  <a:pt x="112" y="239"/>
                </a:lnTo>
                <a:lnTo>
                  <a:pt x="104" y="239"/>
                </a:lnTo>
                <a:lnTo>
                  <a:pt x="97" y="229"/>
                </a:lnTo>
                <a:lnTo>
                  <a:pt x="90" y="229"/>
                </a:lnTo>
                <a:lnTo>
                  <a:pt x="83" y="229"/>
                </a:lnTo>
                <a:lnTo>
                  <a:pt x="74" y="220"/>
                </a:lnTo>
                <a:lnTo>
                  <a:pt x="60" y="220"/>
                </a:lnTo>
                <a:lnTo>
                  <a:pt x="52" y="212"/>
                </a:lnTo>
                <a:lnTo>
                  <a:pt x="45" y="203"/>
                </a:lnTo>
                <a:lnTo>
                  <a:pt x="38" y="195"/>
                </a:lnTo>
                <a:lnTo>
                  <a:pt x="29" y="186"/>
                </a:lnTo>
                <a:lnTo>
                  <a:pt x="22" y="176"/>
                </a:lnTo>
                <a:lnTo>
                  <a:pt x="15" y="159"/>
                </a:lnTo>
                <a:lnTo>
                  <a:pt x="7" y="142"/>
                </a:lnTo>
                <a:lnTo>
                  <a:pt x="0" y="134"/>
                </a:lnTo>
                <a:close/>
              </a:path>
            </a:pathLst>
          </a:custGeom>
          <a:solidFill>
            <a:srgbClr val="E6B38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0" name="Freeform 170">
            <a:extLst>
              <a:ext uri="{FF2B5EF4-FFF2-40B4-BE49-F238E27FC236}">
                <a16:creationId xmlns:a16="http://schemas.microsoft.com/office/drawing/2014/main" id="{F819F689-4FBB-FA42-B628-1F8EFFAD2849}"/>
              </a:ext>
            </a:extLst>
          </p:cNvPr>
          <p:cNvSpPr>
            <a:spLocks/>
          </p:cNvSpPr>
          <p:nvPr/>
        </p:nvSpPr>
        <p:spPr bwMode="auto">
          <a:xfrm>
            <a:off x="2706688" y="2420938"/>
            <a:ext cx="593725" cy="531812"/>
          </a:xfrm>
          <a:custGeom>
            <a:avLst/>
            <a:gdLst>
              <a:gd name="T0" fmla="*/ 8 w 374"/>
              <a:gd name="T1" fmla="*/ 123 h 335"/>
              <a:gd name="T2" fmla="*/ 15 w 374"/>
              <a:gd name="T3" fmla="*/ 98 h 335"/>
              <a:gd name="T4" fmla="*/ 22 w 374"/>
              <a:gd name="T5" fmla="*/ 81 h 335"/>
              <a:gd name="T6" fmla="*/ 38 w 374"/>
              <a:gd name="T7" fmla="*/ 62 h 335"/>
              <a:gd name="T8" fmla="*/ 53 w 374"/>
              <a:gd name="T9" fmla="*/ 45 h 335"/>
              <a:gd name="T10" fmla="*/ 83 w 374"/>
              <a:gd name="T11" fmla="*/ 28 h 335"/>
              <a:gd name="T12" fmla="*/ 121 w 374"/>
              <a:gd name="T13" fmla="*/ 17 h 335"/>
              <a:gd name="T14" fmla="*/ 166 w 374"/>
              <a:gd name="T15" fmla="*/ 0 h 335"/>
              <a:gd name="T16" fmla="*/ 202 w 374"/>
              <a:gd name="T17" fmla="*/ 0 h 335"/>
              <a:gd name="T18" fmla="*/ 210 w 374"/>
              <a:gd name="T19" fmla="*/ 9 h 335"/>
              <a:gd name="T20" fmla="*/ 225 w 374"/>
              <a:gd name="T21" fmla="*/ 9 h 335"/>
              <a:gd name="T22" fmla="*/ 239 w 374"/>
              <a:gd name="T23" fmla="*/ 17 h 335"/>
              <a:gd name="T24" fmla="*/ 255 w 374"/>
              <a:gd name="T25" fmla="*/ 28 h 335"/>
              <a:gd name="T26" fmla="*/ 270 w 374"/>
              <a:gd name="T27" fmla="*/ 36 h 335"/>
              <a:gd name="T28" fmla="*/ 284 w 374"/>
              <a:gd name="T29" fmla="*/ 53 h 335"/>
              <a:gd name="T30" fmla="*/ 300 w 374"/>
              <a:gd name="T31" fmla="*/ 81 h 335"/>
              <a:gd name="T32" fmla="*/ 322 w 374"/>
              <a:gd name="T33" fmla="*/ 106 h 335"/>
              <a:gd name="T34" fmla="*/ 345 w 374"/>
              <a:gd name="T35" fmla="*/ 142 h 335"/>
              <a:gd name="T36" fmla="*/ 359 w 374"/>
              <a:gd name="T37" fmla="*/ 167 h 335"/>
              <a:gd name="T38" fmla="*/ 367 w 374"/>
              <a:gd name="T39" fmla="*/ 186 h 335"/>
              <a:gd name="T40" fmla="*/ 367 w 374"/>
              <a:gd name="T41" fmla="*/ 220 h 335"/>
              <a:gd name="T42" fmla="*/ 367 w 374"/>
              <a:gd name="T43" fmla="*/ 301 h 335"/>
              <a:gd name="T44" fmla="*/ 359 w 374"/>
              <a:gd name="T45" fmla="*/ 318 h 335"/>
              <a:gd name="T46" fmla="*/ 352 w 374"/>
              <a:gd name="T47" fmla="*/ 335 h 335"/>
              <a:gd name="T48" fmla="*/ 352 w 374"/>
              <a:gd name="T49" fmla="*/ 335 h 335"/>
              <a:gd name="T50" fmla="*/ 345 w 374"/>
              <a:gd name="T51" fmla="*/ 326 h 335"/>
              <a:gd name="T52" fmla="*/ 352 w 374"/>
              <a:gd name="T53" fmla="*/ 273 h 335"/>
              <a:gd name="T54" fmla="*/ 345 w 374"/>
              <a:gd name="T55" fmla="*/ 220 h 335"/>
              <a:gd name="T56" fmla="*/ 329 w 374"/>
              <a:gd name="T57" fmla="*/ 212 h 335"/>
              <a:gd name="T58" fmla="*/ 315 w 374"/>
              <a:gd name="T59" fmla="*/ 229 h 335"/>
              <a:gd name="T60" fmla="*/ 307 w 374"/>
              <a:gd name="T61" fmla="*/ 248 h 335"/>
              <a:gd name="T62" fmla="*/ 300 w 374"/>
              <a:gd name="T63" fmla="*/ 265 h 335"/>
              <a:gd name="T64" fmla="*/ 291 w 374"/>
              <a:gd name="T65" fmla="*/ 282 h 335"/>
              <a:gd name="T66" fmla="*/ 277 w 374"/>
              <a:gd name="T67" fmla="*/ 301 h 335"/>
              <a:gd name="T68" fmla="*/ 255 w 374"/>
              <a:gd name="T69" fmla="*/ 318 h 335"/>
              <a:gd name="T70" fmla="*/ 232 w 374"/>
              <a:gd name="T71" fmla="*/ 326 h 335"/>
              <a:gd name="T72" fmla="*/ 202 w 374"/>
              <a:gd name="T73" fmla="*/ 335 h 335"/>
              <a:gd name="T74" fmla="*/ 180 w 374"/>
              <a:gd name="T75" fmla="*/ 335 h 335"/>
              <a:gd name="T76" fmla="*/ 166 w 374"/>
              <a:gd name="T77" fmla="*/ 326 h 335"/>
              <a:gd name="T78" fmla="*/ 149 w 374"/>
              <a:gd name="T79" fmla="*/ 326 h 335"/>
              <a:gd name="T80" fmla="*/ 142 w 374"/>
              <a:gd name="T81" fmla="*/ 318 h 335"/>
              <a:gd name="T82" fmla="*/ 135 w 374"/>
              <a:gd name="T83" fmla="*/ 309 h 335"/>
              <a:gd name="T84" fmla="*/ 128 w 374"/>
              <a:gd name="T85" fmla="*/ 301 h 335"/>
              <a:gd name="T86" fmla="*/ 121 w 374"/>
              <a:gd name="T87" fmla="*/ 301 h 335"/>
              <a:gd name="T88" fmla="*/ 112 w 374"/>
              <a:gd name="T89" fmla="*/ 282 h 335"/>
              <a:gd name="T90" fmla="*/ 105 w 374"/>
              <a:gd name="T91" fmla="*/ 248 h 335"/>
              <a:gd name="T92" fmla="*/ 105 w 374"/>
              <a:gd name="T93" fmla="*/ 239 h 335"/>
              <a:gd name="T94" fmla="*/ 97 w 374"/>
              <a:gd name="T95" fmla="*/ 229 h 335"/>
              <a:gd name="T96" fmla="*/ 83 w 374"/>
              <a:gd name="T97" fmla="*/ 229 h 335"/>
              <a:gd name="T98" fmla="*/ 67 w 374"/>
              <a:gd name="T99" fmla="*/ 220 h 335"/>
              <a:gd name="T100" fmla="*/ 53 w 374"/>
              <a:gd name="T101" fmla="*/ 212 h 335"/>
              <a:gd name="T102" fmla="*/ 31 w 374"/>
              <a:gd name="T103" fmla="*/ 195 h 335"/>
              <a:gd name="T104" fmla="*/ 15 w 374"/>
              <a:gd name="T105" fmla="*/ 167 h 335"/>
              <a:gd name="T106" fmla="*/ 0 w 374"/>
              <a:gd name="T107" fmla="*/ 142 h 3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4"/>
              <a:gd name="T163" fmla="*/ 0 h 335"/>
              <a:gd name="T164" fmla="*/ 374 w 374"/>
              <a:gd name="T165" fmla="*/ 335 h 3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4" h="335">
                <a:moveTo>
                  <a:pt x="0" y="123"/>
                </a:moveTo>
                <a:lnTo>
                  <a:pt x="8" y="123"/>
                </a:lnTo>
                <a:lnTo>
                  <a:pt x="8" y="106"/>
                </a:lnTo>
                <a:lnTo>
                  <a:pt x="15" y="98"/>
                </a:lnTo>
                <a:lnTo>
                  <a:pt x="15" y="89"/>
                </a:lnTo>
                <a:lnTo>
                  <a:pt x="22" y="81"/>
                </a:lnTo>
                <a:lnTo>
                  <a:pt x="31" y="70"/>
                </a:lnTo>
                <a:lnTo>
                  <a:pt x="38" y="62"/>
                </a:lnTo>
                <a:lnTo>
                  <a:pt x="45" y="53"/>
                </a:lnTo>
                <a:lnTo>
                  <a:pt x="53" y="45"/>
                </a:lnTo>
                <a:lnTo>
                  <a:pt x="67" y="36"/>
                </a:lnTo>
                <a:lnTo>
                  <a:pt x="83" y="28"/>
                </a:lnTo>
                <a:lnTo>
                  <a:pt x="97" y="17"/>
                </a:lnTo>
                <a:lnTo>
                  <a:pt x="121" y="17"/>
                </a:lnTo>
                <a:lnTo>
                  <a:pt x="142" y="9"/>
                </a:lnTo>
                <a:lnTo>
                  <a:pt x="166" y="0"/>
                </a:lnTo>
                <a:lnTo>
                  <a:pt x="194" y="0"/>
                </a:lnTo>
                <a:lnTo>
                  <a:pt x="202" y="0"/>
                </a:lnTo>
                <a:lnTo>
                  <a:pt x="210" y="0"/>
                </a:lnTo>
                <a:lnTo>
                  <a:pt x="210" y="9"/>
                </a:lnTo>
                <a:lnTo>
                  <a:pt x="218" y="9"/>
                </a:lnTo>
                <a:lnTo>
                  <a:pt x="225" y="9"/>
                </a:lnTo>
                <a:lnTo>
                  <a:pt x="232" y="9"/>
                </a:lnTo>
                <a:lnTo>
                  <a:pt x="239" y="17"/>
                </a:lnTo>
                <a:lnTo>
                  <a:pt x="246" y="17"/>
                </a:lnTo>
                <a:lnTo>
                  <a:pt x="255" y="28"/>
                </a:lnTo>
                <a:lnTo>
                  <a:pt x="263" y="28"/>
                </a:lnTo>
                <a:lnTo>
                  <a:pt x="270" y="36"/>
                </a:lnTo>
                <a:lnTo>
                  <a:pt x="277" y="45"/>
                </a:lnTo>
                <a:lnTo>
                  <a:pt x="284" y="53"/>
                </a:lnTo>
                <a:lnTo>
                  <a:pt x="291" y="70"/>
                </a:lnTo>
                <a:lnTo>
                  <a:pt x="300" y="81"/>
                </a:lnTo>
                <a:lnTo>
                  <a:pt x="307" y="89"/>
                </a:lnTo>
                <a:lnTo>
                  <a:pt x="322" y="106"/>
                </a:lnTo>
                <a:lnTo>
                  <a:pt x="338" y="123"/>
                </a:lnTo>
                <a:lnTo>
                  <a:pt x="345" y="142"/>
                </a:lnTo>
                <a:lnTo>
                  <a:pt x="352" y="151"/>
                </a:lnTo>
                <a:lnTo>
                  <a:pt x="359" y="167"/>
                </a:lnTo>
                <a:lnTo>
                  <a:pt x="367" y="176"/>
                </a:lnTo>
                <a:lnTo>
                  <a:pt x="367" y="186"/>
                </a:lnTo>
                <a:lnTo>
                  <a:pt x="374" y="195"/>
                </a:lnTo>
                <a:lnTo>
                  <a:pt x="367" y="220"/>
                </a:lnTo>
                <a:lnTo>
                  <a:pt x="367" y="265"/>
                </a:lnTo>
                <a:lnTo>
                  <a:pt x="367" y="301"/>
                </a:lnTo>
                <a:lnTo>
                  <a:pt x="367" y="309"/>
                </a:lnTo>
                <a:lnTo>
                  <a:pt x="359" y="318"/>
                </a:lnTo>
                <a:lnTo>
                  <a:pt x="359" y="326"/>
                </a:lnTo>
                <a:lnTo>
                  <a:pt x="352" y="335"/>
                </a:lnTo>
                <a:lnTo>
                  <a:pt x="345" y="335"/>
                </a:lnTo>
                <a:lnTo>
                  <a:pt x="345" y="326"/>
                </a:lnTo>
                <a:lnTo>
                  <a:pt x="345" y="309"/>
                </a:lnTo>
                <a:lnTo>
                  <a:pt x="352" y="273"/>
                </a:lnTo>
                <a:lnTo>
                  <a:pt x="352" y="248"/>
                </a:lnTo>
                <a:lnTo>
                  <a:pt x="345" y="220"/>
                </a:lnTo>
                <a:lnTo>
                  <a:pt x="338" y="212"/>
                </a:lnTo>
                <a:lnTo>
                  <a:pt x="329" y="212"/>
                </a:lnTo>
                <a:lnTo>
                  <a:pt x="322" y="220"/>
                </a:lnTo>
                <a:lnTo>
                  <a:pt x="315" y="229"/>
                </a:lnTo>
                <a:lnTo>
                  <a:pt x="315" y="239"/>
                </a:lnTo>
                <a:lnTo>
                  <a:pt x="307" y="248"/>
                </a:lnTo>
                <a:lnTo>
                  <a:pt x="300" y="256"/>
                </a:lnTo>
                <a:lnTo>
                  <a:pt x="300" y="265"/>
                </a:lnTo>
                <a:lnTo>
                  <a:pt x="291" y="273"/>
                </a:lnTo>
                <a:lnTo>
                  <a:pt x="291" y="282"/>
                </a:lnTo>
                <a:lnTo>
                  <a:pt x="284" y="292"/>
                </a:lnTo>
                <a:lnTo>
                  <a:pt x="277" y="301"/>
                </a:lnTo>
                <a:lnTo>
                  <a:pt x="270" y="309"/>
                </a:lnTo>
                <a:lnTo>
                  <a:pt x="255" y="318"/>
                </a:lnTo>
                <a:lnTo>
                  <a:pt x="246" y="318"/>
                </a:lnTo>
                <a:lnTo>
                  <a:pt x="232" y="326"/>
                </a:lnTo>
                <a:lnTo>
                  <a:pt x="210" y="326"/>
                </a:lnTo>
                <a:lnTo>
                  <a:pt x="202" y="335"/>
                </a:lnTo>
                <a:lnTo>
                  <a:pt x="194" y="335"/>
                </a:lnTo>
                <a:lnTo>
                  <a:pt x="180" y="335"/>
                </a:lnTo>
                <a:lnTo>
                  <a:pt x="173" y="326"/>
                </a:lnTo>
                <a:lnTo>
                  <a:pt x="166" y="326"/>
                </a:lnTo>
                <a:lnTo>
                  <a:pt x="157" y="326"/>
                </a:lnTo>
                <a:lnTo>
                  <a:pt x="149" y="326"/>
                </a:lnTo>
                <a:lnTo>
                  <a:pt x="149" y="318"/>
                </a:lnTo>
                <a:lnTo>
                  <a:pt x="142" y="318"/>
                </a:lnTo>
                <a:lnTo>
                  <a:pt x="135" y="318"/>
                </a:lnTo>
                <a:lnTo>
                  <a:pt x="135" y="309"/>
                </a:lnTo>
                <a:lnTo>
                  <a:pt x="128" y="309"/>
                </a:lnTo>
                <a:lnTo>
                  <a:pt x="128" y="301"/>
                </a:lnTo>
                <a:lnTo>
                  <a:pt x="121" y="301"/>
                </a:lnTo>
                <a:lnTo>
                  <a:pt x="121" y="292"/>
                </a:lnTo>
                <a:lnTo>
                  <a:pt x="112" y="282"/>
                </a:lnTo>
                <a:lnTo>
                  <a:pt x="112" y="256"/>
                </a:lnTo>
                <a:lnTo>
                  <a:pt x="105" y="248"/>
                </a:lnTo>
                <a:lnTo>
                  <a:pt x="105" y="239"/>
                </a:lnTo>
                <a:lnTo>
                  <a:pt x="97" y="229"/>
                </a:lnTo>
                <a:lnTo>
                  <a:pt x="90" y="229"/>
                </a:lnTo>
                <a:lnTo>
                  <a:pt x="83" y="229"/>
                </a:lnTo>
                <a:lnTo>
                  <a:pt x="76" y="220"/>
                </a:lnTo>
                <a:lnTo>
                  <a:pt x="67" y="220"/>
                </a:lnTo>
                <a:lnTo>
                  <a:pt x="60" y="212"/>
                </a:lnTo>
                <a:lnTo>
                  <a:pt x="53" y="212"/>
                </a:lnTo>
                <a:lnTo>
                  <a:pt x="38" y="203"/>
                </a:lnTo>
                <a:lnTo>
                  <a:pt x="31" y="195"/>
                </a:lnTo>
                <a:lnTo>
                  <a:pt x="22" y="186"/>
                </a:lnTo>
                <a:lnTo>
                  <a:pt x="15" y="167"/>
                </a:lnTo>
                <a:lnTo>
                  <a:pt x="8" y="159"/>
                </a:lnTo>
                <a:lnTo>
                  <a:pt x="0" y="142"/>
                </a:lnTo>
                <a:lnTo>
                  <a:pt x="0" y="123"/>
                </a:lnTo>
                <a:close/>
              </a:path>
            </a:pathLst>
          </a:custGeom>
          <a:solidFill>
            <a:srgbClr val="E3B0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1" name="Freeform 171">
            <a:extLst>
              <a:ext uri="{FF2B5EF4-FFF2-40B4-BE49-F238E27FC236}">
                <a16:creationId xmlns:a16="http://schemas.microsoft.com/office/drawing/2014/main" id="{75F6C812-F357-7448-AF30-B45DE213648D}"/>
              </a:ext>
            </a:extLst>
          </p:cNvPr>
          <p:cNvSpPr>
            <a:spLocks/>
          </p:cNvSpPr>
          <p:nvPr/>
        </p:nvSpPr>
        <p:spPr bwMode="auto">
          <a:xfrm>
            <a:off x="2706688" y="2435225"/>
            <a:ext cx="582612" cy="517525"/>
          </a:xfrm>
          <a:custGeom>
            <a:avLst/>
            <a:gdLst>
              <a:gd name="T0" fmla="*/ 202 w 367"/>
              <a:gd name="T1" fmla="*/ 0 h 326"/>
              <a:gd name="T2" fmla="*/ 210 w 367"/>
              <a:gd name="T3" fmla="*/ 0 h 326"/>
              <a:gd name="T4" fmla="*/ 225 w 367"/>
              <a:gd name="T5" fmla="*/ 8 h 326"/>
              <a:gd name="T6" fmla="*/ 239 w 367"/>
              <a:gd name="T7" fmla="*/ 8 h 326"/>
              <a:gd name="T8" fmla="*/ 246 w 367"/>
              <a:gd name="T9" fmla="*/ 19 h 326"/>
              <a:gd name="T10" fmla="*/ 263 w 367"/>
              <a:gd name="T11" fmla="*/ 36 h 326"/>
              <a:gd name="T12" fmla="*/ 284 w 367"/>
              <a:gd name="T13" fmla="*/ 44 h 326"/>
              <a:gd name="T14" fmla="*/ 300 w 367"/>
              <a:gd name="T15" fmla="*/ 72 h 326"/>
              <a:gd name="T16" fmla="*/ 315 w 367"/>
              <a:gd name="T17" fmla="*/ 97 h 326"/>
              <a:gd name="T18" fmla="*/ 345 w 367"/>
              <a:gd name="T19" fmla="*/ 133 h 326"/>
              <a:gd name="T20" fmla="*/ 359 w 367"/>
              <a:gd name="T21" fmla="*/ 158 h 326"/>
              <a:gd name="T22" fmla="*/ 367 w 367"/>
              <a:gd name="T23" fmla="*/ 177 h 326"/>
              <a:gd name="T24" fmla="*/ 367 w 367"/>
              <a:gd name="T25" fmla="*/ 211 h 326"/>
              <a:gd name="T26" fmla="*/ 367 w 367"/>
              <a:gd name="T27" fmla="*/ 292 h 326"/>
              <a:gd name="T28" fmla="*/ 359 w 367"/>
              <a:gd name="T29" fmla="*/ 309 h 326"/>
              <a:gd name="T30" fmla="*/ 359 w 367"/>
              <a:gd name="T31" fmla="*/ 317 h 326"/>
              <a:gd name="T32" fmla="*/ 352 w 367"/>
              <a:gd name="T33" fmla="*/ 326 h 326"/>
              <a:gd name="T34" fmla="*/ 345 w 367"/>
              <a:gd name="T35" fmla="*/ 309 h 326"/>
              <a:gd name="T36" fmla="*/ 352 w 367"/>
              <a:gd name="T37" fmla="*/ 264 h 326"/>
              <a:gd name="T38" fmla="*/ 345 w 367"/>
              <a:gd name="T39" fmla="*/ 211 h 326"/>
              <a:gd name="T40" fmla="*/ 329 w 367"/>
              <a:gd name="T41" fmla="*/ 203 h 326"/>
              <a:gd name="T42" fmla="*/ 315 w 367"/>
              <a:gd name="T43" fmla="*/ 220 h 326"/>
              <a:gd name="T44" fmla="*/ 307 w 367"/>
              <a:gd name="T45" fmla="*/ 239 h 326"/>
              <a:gd name="T46" fmla="*/ 291 w 367"/>
              <a:gd name="T47" fmla="*/ 256 h 326"/>
              <a:gd name="T48" fmla="*/ 284 w 367"/>
              <a:gd name="T49" fmla="*/ 273 h 326"/>
              <a:gd name="T50" fmla="*/ 270 w 367"/>
              <a:gd name="T51" fmla="*/ 283 h 326"/>
              <a:gd name="T52" fmla="*/ 255 w 367"/>
              <a:gd name="T53" fmla="*/ 300 h 326"/>
              <a:gd name="T54" fmla="*/ 225 w 367"/>
              <a:gd name="T55" fmla="*/ 317 h 326"/>
              <a:gd name="T56" fmla="*/ 202 w 367"/>
              <a:gd name="T57" fmla="*/ 317 h 326"/>
              <a:gd name="T58" fmla="*/ 180 w 367"/>
              <a:gd name="T59" fmla="*/ 317 h 326"/>
              <a:gd name="T60" fmla="*/ 166 w 367"/>
              <a:gd name="T61" fmla="*/ 317 h 326"/>
              <a:gd name="T62" fmla="*/ 149 w 367"/>
              <a:gd name="T63" fmla="*/ 309 h 326"/>
              <a:gd name="T64" fmla="*/ 142 w 367"/>
              <a:gd name="T65" fmla="*/ 300 h 326"/>
              <a:gd name="T66" fmla="*/ 135 w 367"/>
              <a:gd name="T67" fmla="*/ 300 h 326"/>
              <a:gd name="T68" fmla="*/ 128 w 367"/>
              <a:gd name="T69" fmla="*/ 292 h 326"/>
              <a:gd name="T70" fmla="*/ 121 w 367"/>
              <a:gd name="T71" fmla="*/ 283 h 326"/>
              <a:gd name="T72" fmla="*/ 112 w 367"/>
              <a:gd name="T73" fmla="*/ 264 h 326"/>
              <a:gd name="T74" fmla="*/ 112 w 367"/>
              <a:gd name="T75" fmla="*/ 230 h 326"/>
              <a:gd name="T76" fmla="*/ 105 w 367"/>
              <a:gd name="T77" fmla="*/ 220 h 326"/>
              <a:gd name="T78" fmla="*/ 97 w 367"/>
              <a:gd name="T79" fmla="*/ 220 h 326"/>
              <a:gd name="T80" fmla="*/ 83 w 367"/>
              <a:gd name="T81" fmla="*/ 211 h 326"/>
              <a:gd name="T82" fmla="*/ 67 w 367"/>
              <a:gd name="T83" fmla="*/ 203 h 326"/>
              <a:gd name="T84" fmla="*/ 53 w 367"/>
              <a:gd name="T85" fmla="*/ 194 h 326"/>
              <a:gd name="T86" fmla="*/ 38 w 367"/>
              <a:gd name="T87" fmla="*/ 177 h 326"/>
              <a:gd name="T88" fmla="*/ 22 w 367"/>
              <a:gd name="T89" fmla="*/ 158 h 326"/>
              <a:gd name="T90" fmla="*/ 8 w 367"/>
              <a:gd name="T91" fmla="*/ 133 h 326"/>
              <a:gd name="T92" fmla="*/ 8 w 367"/>
              <a:gd name="T93" fmla="*/ 106 h 326"/>
              <a:gd name="T94" fmla="*/ 15 w 367"/>
              <a:gd name="T95" fmla="*/ 89 h 326"/>
              <a:gd name="T96" fmla="*/ 31 w 367"/>
              <a:gd name="T97" fmla="*/ 72 h 326"/>
              <a:gd name="T98" fmla="*/ 38 w 367"/>
              <a:gd name="T99" fmla="*/ 53 h 326"/>
              <a:gd name="T100" fmla="*/ 60 w 367"/>
              <a:gd name="T101" fmla="*/ 36 h 326"/>
              <a:gd name="T102" fmla="*/ 83 w 367"/>
              <a:gd name="T103" fmla="*/ 19 h 326"/>
              <a:gd name="T104" fmla="*/ 121 w 367"/>
              <a:gd name="T105" fmla="*/ 8 h 326"/>
              <a:gd name="T106" fmla="*/ 166 w 367"/>
              <a:gd name="T107" fmla="*/ 0 h 3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7"/>
              <a:gd name="T163" fmla="*/ 0 h 326"/>
              <a:gd name="T164" fmla="*/ 367 w 367"/>
              <a:gd name="T165" fmla="*/ 326 h 3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7" h="326">
                <a:moveTo>
                  <a:pt x="194" y="0"/>
                </a:moveTo>
                <a:lnTo>
                  <a:pt x="202" y="0"/>
                </a:lnTo>
                <a:lnTo>
                  <a:pt x="210" y="0"/>
                </a:lnTo>
                <a:lnTo>
                  <a:pt x="218" y="0"/>
                </a:lnTo>
                <a:lnTo>
                  <a:pt x="225" y="8"/>
                </a:lnTo>
                <a:lnTo>
                  <a:pt x="232" y="8"/>
                </a:lnTo>
                <a:lnTo>
                  <a:pt x="239" y="8"/>
                </a:lnTo>
                <a:lnTo>
                  <a:pt x="239" y="19"/>
                </a:lnTo>
                <a:lnTo>
                  <a:pt x="246" y="19"/>
                </a:lnTo>
                <a:lnTo>
                  <a:pt x="255" y="27"/>
                </a:lnTo>
                <a:lnTo>
                  <a:pt x="263" y="36"/>
                </a:lnTo>
                <a:lnTo>
                  <a:pt x="270" y="36"/>
                </a:lnTo>
                <a:lnTo>
                  <a:pt x="284" y="44"/>
                </a:lnTo>
                <a:lnTo>
                  <a:pt x="291" y="61"/>
                </a:lnTo>
                <a:lnTo>
                  <a:pt x="300" y="72"/>
                </a:lnTo>
                <a:lnTo>
                  <a:pt x="307" y="80"/>
                </a:lnTo>
                <a:lnTo>
                  <a:pt x="315" y="97"/>
                </a:lnTo>
                <a:lnTo>
                  <a:pt x="329" y="114"/>
                </a:lnTo>
                <a:lnTo>
                  <a:pt x="345" y="133"/>
                </a:lnTo>
                <a:lnTo>
                  <a:pt x="352" y="142"/>
                </a:lnTo>
                <a:lnTo>
                  <a:pt x="359" y="158"/>
                </a:lnTo>
                <a:lnTo>
                  <a:pt x="367" y="167"/>
                </a:lnTo>
                <a:lnTo>
                  <a:pt x="367" y="177"/>
                </a:lnTo>
                <a:lnTo>
                  <a:pt x="367" y="186"/>
                </a:lnTo>
                <a:lnTo>
                  <a:pt x="367" y="211"/>
                </a:lnTo>
                <a:lnTo>
                  <a:pt x="367" y="256"/>
                </a:lnTo>
                <a:lnTo>
                  <a:pt x="367" y="292"/>
                </a:lnTo>
                <a:lnTo>
                  <a:pt x="359" y="309"/>
                </a:lnTo>
                <a:lnTo>
                  <a:pt x="359" y="317"/>
                </a:lnTo>
                <a:lnTo>
                  <a:pt x="352" y="326"/>
                </a:lnTo>
                <a:lnTo>
                  <a:pt x="352" y="317"/>
                </a:lnTo>
                <a:lnTo>
                  <a:pt x="345" y="309"/>
                </a:lnTo>
                <a:lnTo>
                  <a:pt x="352" y="300"/>
                </a:lnTo>
                <a:lnTo>
                  <a:pt x="352" y="264"/>
                </a:lnTo>
                <a:lnTo>
                  <a:pt x="352" y="230"/>
                </a:lnTo>
                <a:lnTo>
                  <a:pt x="345" y="211"/>
                </a:lnTo>
                <a:lnTo>
                  <a:pt x="338" y="203"/>
                </a:lnTo>
                <a:lnTo>
                  <a:pt x="329" y="203"/>
                </a:lnTo>
                <a:lnTo>
                  <a:pt x="322" y="211"/>
                </a:lnTo>
                <a:lnTo>
                  <a:pt x="315" y="220"/>
                </a:lnTo>
                <a:lnTo>
                  <a:pt x="307" y="220"/>
                </a:lnTo>
                <a:lnTo>
                  <a:pt x="307" y="239"/>
                </a:lnTo>
                <a:lnTo>
                  <a:pt x="300" y="247"/>
                </a:lnTo>
                <a:lnTo>
                  <a:pt x="291" y="256"/>
                </a:lnTo>
                <a:lnTo>
                  <a:pt x="291" y="264"/>
                </a:lnTo>
                <a:lnTo>
                  <a:pt x="284" y="273"/>
                </a:lnTo>
                <a:lnTo>
                  <a:pt x="270" y="283"/>
                </a:lnTo>
                <a:lnTo>
                  <a:pt x="263" y="292"/>
                </a:lnTo>
                <a:lnTo>
                  <a:pt x="255" y="300"/>
                </a:lnTo>
                <a:lnTo>
                  <a:pt x="239" y="309"/>
                </a:lnTo>
                <a:lnTo>
                  <a:pt x="225" y="317"/>
                </a:lnTo>
                <a:lnTo>
                  <a:pt x="210" y="317"/>
                </a:lnTo>
                <a:lnTo>
                  <a:pt x="202" y="317"/>
                </a:lnTo>
                <a:lnTo>
                  <a:pt x="187" y="317"/>
                </a:lnTo>
                <a:lnTo>
                  <a:pt x="180" y="317"/>
                </a:lnTo>
                <a:lnTo>
                  <a:pt x="173" y="317"/>
                </a:lnTo>
                <a:lnTo>
                  <a:pt x="166" y="317"/>
                </a:lnTo>
                <a:lnTo>
                  <a:pt x="157" y="317"/>
                </a:lnTo>
                <a:lnTo>
                  <a:pt x="149" y="309"/>
                </a:lnTo>
                <a:lnTo>
                  <a:pt x="142" y="300"/>
                </a:lnTo>
                <a:lnTo>
                  <a:pt x="135" y="300"/>
                </a:lnTo>
                <a:lnTo>
                  <a:pt x="128" y="292"/>
                </a:lnTo>
                <a:lnTo>
                  <a:pt x="128" y="283"/>
                </a:lnTo>
                <a:lnTo>
                  <a:pt x="121" y="283"/>
                </a:lnTo>
                <a:lnTo>
                  <a:pt x="112" y="264"/>
                </a:lnTo>
                <a:lnTo>
                  <a:pt x="112" y="247"/>
                </a:lnTo>
                <a:lnTo>
                  <a:pt x="112" y="230"/>
                </a:lnTo>
                <a:lnTo>
                  <a:pt x="105" y="220"/>
                </a:lnTo>
                <a:lnTo>
                  <a:pt x="97" y="220"/>
                </a:lnTo>
                <a:lnTo>
                  <a:pt x="90" y="220"/>
                </a:lnTo>
                <a:lnTo>
                  <a:pt x="83" y="211"/>
                </a:lnTo>
                <a:lnTo>
                  <a:pt x="76" y="211"/>
                </a:lnTo>
                <a:lnTo>
                  <a:pt x="67" y="203"/>
                </a:lnTo>
                <a:lnTo>
                  <a:pt x="60" y="203"/>
                </a:lnTo>
                <a:lnTo>
                  <a:pt x="53" y="194"/>
                </a:lnTo>
                <a:lnTo>
                  <a:pt x="45" y="186"/>
                </a:lnTo>
                <a:lnTo>
                  <a:pt x="38" y="177"/>
                </a:lnTo>
                <a:lnTo>
                  <a:pt x="31" y="167"/>
                </a:lnTo>
                <a:lnTo>
                  <a:pt x="22" y="158"/>
                </a:lnTo>
                <a:lnTo>
                  <a:pt x="15" y="150"/>
                </a:lnTo>
                <a:lnTo>
                  <a:pt x="8" y="133"/>
                </a:lnTo>
                <a:lnTo>
                  <a:pt x="0" y="114"/>
                </a:lnTo>
                <a:lnTo>
                  <a:pt x="8" y="106"/>
                </a:lnTo>
                <a:lnTo>
                  <a:pt x="15" y="97"/>
                </a:lnTo>
                <a:lnTo>
                  <a:pt x="15" y="89"/>
                </a:lnTo>
                <a:lnTo>
                  <a:pt x="22" y="80"/>
                </a:lnTo>
                <a:lnTo>
                  <a:pt x="31" y="72"/>
                </a:lnTo>
                <a:lnTo>
                  <a:pt x="31" y="61"/>
                </a:lnTo>
                <a:lnTo>
                  <a:pt x="38" y="53"/>
                </a:lnTo>
                <a:lnTo>
                  <a:pt x="45" y="44"/>
                </a:lnTo>
                <a:lnTo>
                  <a:pt x="60" y="36"/>
                </a:lnTo>
                <a:lnTo>
                  <a:pt x="67" y="27"/>
                </a:lnTo>
                <a:lnTo>
                  <a:pt x="83" y="19"/>
                </a:lnTo>
                <a:lnTo>
                  <a:pt x="97" y="8"/>
                </a:lnTo>
                <a:lnTo>
                  <a:pt x="121" y="8"/>
                </a:lnTo>
                <a:lnTo>
                  <a:pt x="142" y="0"/>
                </a:lnTo>
                <a:lnTo>
                  <a:pt x="166" y="0"/>
                </a:lnTo>
                <a:lnTo>
                  <a:pt x="194" y="0"/>
                </a:lnTo>
                <a:close/>
              </a:path>
            </a:pathLst>
          </a:custGeom>
          <a:solidFill>
            <a:srgbClr val="E1AE8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2" name="Freeform 172">
            <a:extLst>
              <a:ext uri="{FF2B5EF4-FFF2-40B4-BE49-F238E27FC236}">
                <a16:creationId xmlns:a16="http://schemas.microsoft.com/office/drawing/2014/main" id="{24E23410-8962-C247-AB87-0D0647CA5769}"/>
              </a:ext>
            </a:extLst>
          </p:cNvPr>
          <p:cNvSpPr>
            <a:spLocks/>
          </p:cNvSpPr>
          <p:nvPr/>
        </p:nvSpPr>
        <p:spPr bwMode="auto">
          <a:xfrm>
            <a:off x="2884488" y="2646363"/>
            <a:ext cx="358775" cy="265112"/>
          </a:xfrm>
          <a:custGeom>
            <a:avLst/>
            <a:gdLst>
              <a:gd name="T0" fmla="*/ 23 w 226"/>
              <a:gd name="T1" fmla="*/ 78 h 167"/>
              <a:gd name="T2" fmla="*/ 23 w 226"/>
              <a:gd name="T3" fmla="*/ 70 h 167"/>
              <a:gd name="T4" fmla="*/ 30 w 226"/>
              <a:gd name="T5" fmla="*/ 70 h 167"/>
              <a:gd name="T6" fmla="*/ 30 w 226"/>
              <a:gd name="T7" fmla="*/ 61 h 167"/>
              <a:gd name="T8" fmla="*/ 37 w 226"/>
              <a:gd name="T9" fmla="*/ 53 h 167"/>
              <a:gd name="T10" fmla="*/ 37 w 226"/>
              <a:gd name="T11" fmla="*/ 53 h 167"/>
              <a:gd name="T12" fmla="*/ 45 w 226"/>
              <a:gd name="T13" fmla="*/ 44 h 167"/>
              <a:gd name="T14" fmla="*/ 54 w 226"/>
              <a:gd name="T15" fmla="*/ 34 h 167"/>
              <a:gd name="T16" fmla="*/ 61 w 226"/>
              <a:gd name="T17" fmla="*/ 34 h 167"/>
              <a:gd name="T18" fmla="*/ 68 w 226"/>
              <a:gd name="T19" fmla="*/ 25 h 167"/>
              <a:gd name="T20" fmla="*/ 75 w 226"/>
              <a:gd name="T21" fmla="*/ 17 h 167"/>
              <a:gd name="T22" fmla="*/ 90 w 226"/>
              <a:gd name="T23" fmla="*/ 17 h 167"/>
              <a:gd name="T24" fmla="*/ 98 w 226"/>
              <a:gd name="T25" fmla="*/ 9 h 167"/>
              <a:gd name="T26" fmla="*/ 113 w 226"/>
              <a:gd name="T27" fmla="*/ 9 h 167"/>
              <a:gd name="T28" fmla="*/ 127 w 226"/>
              <a:gd name="T29" fmla="*/ 0 h 167"/>
              <a:gd name="T30" fmla="*/ 143 w 226"/>
              <a:gd name="T31" fmla="*/ 0 h 167"/>
              <a:gd name="T32" fmla="*/ 158 w 226"/>
              <a:gd name="T33" fmla="*/ 0 h 167"/>
              <a:gd name="T34" fmla="*/ 172 w 226"/>
              <a:gd name="T35" fmla="*/ 0 h 167"/>
              <a:gd name="T36" fmla="*/ 188 w 226"/>
              <a:gd name="T37" fmla="*/ 0 h 167"/>
              <a:gd name="T38" fmla="*/ 195 w 226"/>
              <a:gd name="T39" fmla="*/ 0 h 167"/>
              <a:gd name="T40" fmla="*/ 210 w 226"/>
              <a:gd name="T41" fmla="*/ 9 h 167"/>
              <a:gd name="T42" fmla="*/ 217 w 226"/>
              <a:gd name="T43" fmla="*/ 9 h 167"/>
              <a:gd name="T44" fmla="*/ 226 w 226"/>
              <a:gd name="T45" fmla="*/ 17 h 167"/>
              <a:gd name="T46" fmla="*/ 226 w 226"/>
              <a:gd name="T47" fmla="*/ 25 h 167"/>
              <a:gd name="T48" fmla="*/ 217 w 226"/>
              <a:gd name="T49" fmla="*/ 34 h 167"/>
              <a:gd name="T50" fmla="*/ 210 w 226"/>
              <a:gd name="T51" fmla="*/ 34 h 167"/>
              <a:gd name="T52" fmla="*/ 210 w 226"/>
              <a:gd name="T53" fmla="*/ 34 h 167"/>
              <a:gd name="T54" fmla="*/ 210 w 226"/>
              <a:gd name="T55" fmla="*/ 44 h 167"/>
              <a:gd name="T56" fmla="*/ 203 w 226"/>
              <a:gd name="T57" fmla="*/ 44 h 167"/>
              <a:gd name="T58" fmla="*/ 203 w 226"/>
              <a:gd name="T59" fmla="*/ 53 h 167"/>
              <a:gd name="T60" fmla="*/ 195 w 226"/>
              <a:gd name="T61" fmla="*/ 61 h 167"/>
              <a:gd name="T62" fmla="*/ 188 w 226"/>
              <a:gd name="T63" fmla="*/ 78 h 167"/>
              <a:gd name="T64" fmla="*/ 179 w 226"/>
              <a:gd name="T65" fmla="*/ 87 h 167"/>
              <a:gd name="T66" fmla="*/ 165 w 226"/>
              <a:gd name="T67" fmla="*/ 106 h 167"/>
              <a:gd name="T68" fmla="*/ 158 w 226"/>
              <a:gd name="T69" fmla="*/ 114 h 167"/>
              <a:gd name="T70" fmla="*/ 151 w 226"/>
              <a:gd name="T71" fmla="*/ 114 h 167"/>
              <a:gd name="T72" fmla="*/ 143 w 226"/>
              <a:gd name="T73" fmla="*/ 123 h 167"/>
              <a:gd name="T74" fmla="*/ 143 w 226"/>
              <a:gd name="T75" fmla="*/ 131 h 167"/>
              <a:gd name="T76" fmla="*/ 134 w 226"/>
              <a:gd name="T77" fmla="*/ 140 h 167"/>
              <a:gd name="T78" fmla="*/ 127 w 226"/>
              <a:gd name="T79" fmla="*/ 140 h 167"/>
              <a:gd name="T80" fmla="*/ 120 w 226"/>
              <a:gd name="T81" fmla="*/ 150 h 167"/>
              <a:gd name="T82" fmla="*/ 113 w 226"/>
              <a:gd name="T83" fmla="*/ 150 h 167"/>
              <a:gd name="T84" fmla="*/ 106 w 226"/>
              <a:gd name="T85" fmla="*/ 150 h 167"/>
              <a:gd name="T86" fmla="*/ 98 w 226"/>
              <a:gd name="T87" fmla="*/ 159 h 167"/>
              <a:gd name="T88" fmla="*/ 90 w 226"/>
              <a:gd name="T89" fmla="*/ 159 h 167"/>
              <a:gd name="T90" fmla="*/ 82 w 226"/>
              <a:gd name="T91" fmla="*/ 159 h 167"/>
              <a:gd name="T92" fmla="*/ 68 w 226"/>
              <a:gd name="T93" fmla="*/ 159 h 167"/>
              <a:gd name="T94" fmla="*/ 54 w 226"/>
              <a:gd name="T95" fmla="*/ 167 h 167"/>
              <a:gd name="T96" fmla="*/ 37 w 226"/>
              <a:gd name="T97" fmla="*/ 167 h 167"/>
              <a:gd name="T98" fmla="*/ 23 w 226"/>
              <a:gd name="T99" fmla="*/ 159 h 167"/>
              <a:gd name="T100" fmla="*/ 9 w 226"/>
              <a:gd name="T101" fmla="*/ 159 h 167"/>
              <a:gd name="T102" fmla="*/ 0 w 226"/>
              <a:gd name="T103" fmla="*/ 150 h 167"/>
              <a:gd name="T104" fmla="*/ 0 w 226"/>
              <a:gd name="T105" fmla="*/ 150 h 167"/>
              <a:gd name="T106" fmla="*/ 0 w 226"/>
              <a:gd name="T107" fmla="*/ 140 h 167"/>
              <a:gd name="T108" fmla="*/ 9 w 226"/>
              <a:gd name="T109" fmla="*/ 131 h 167"/>
              <a:gd name="T110" fmla="*/ 16 w 226"/>
              <a:gd name="T111" fmla="*/ 106 h 167"/>
              <a:gd name="T112" fmla="*/ 23 w 226"/>
              <a:gd name="T113" fmla="*/ 78 h 1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6"/>
              <a:gd name="T172" fmla="*/ 0 h 167"/>
              <a:gd name="T173" fmla="*/ 226 w 226"/>
              <a:gd name="T174" fmla="*/ 167 h 1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6" h="167">
                <a:moveTo>
                  <a:pt x="23" y="78"/>
                </a:moveTo>
                <a:lnTo>
                  <a:pt x="23" y="70"/>
                </a:lnTo>
                <a:lnTo>
                  <a:pt x="30" y="70"/>
                </a:lnTo>
                <a:lnTo>
                  <a:pt x="30" y="61"/>
                </a:lnTo>
                <a:lnTo>
                  <a:pt x="37" y="53"/>
                </a:lnTo>
                <a:lnTo>
                  <a:pt x="45" y="44"/>
                </a:lnTo>
                <a:lnTo>
                  <a:pt x="54" y="34"/>
                </a:lnTo>
                <a:lnTo>
                  <a:pt x="61" y="34"/>
                </a:lnTo>
                <a:lnTo>
                  <a:pt x="68" y="25"/>
                </a:lnTo>
                <a:lnTo>
                  <a:pt x="75" y="17"/>
                </a:lnTo>
                <a:lnTo>
                  <a:pt x="90" y="17"/>
                </a:lnTo>
                <a:lnTo>
                  <a:pt x="98" y="9"/>
                </a:lnTo>
                <a:lnTo>
                  <a:pt x="113" y="9"/>
                </a:lnTo>
                <a:lnTo>
                  <a:pt x="127" y="0"/>
                </a:lnTo>
                <a:lnTo>
                  <a:pt x="143" y="0"/>
                </a:lnTo>
                <a:lnTo>
                  <a:pt x="158" y="0"/>
                </a:lnTo>
                <a:lnTo>
                  <a:pt x="172" y="0"/>
                </a:lnTo>
                <a:lnTo>
                  <a:pt x="188" y="0"/>
                </a:lnTo>
                <a:lnTo>
                  <a:pt x="195" y="0"/>
                </a:lnTo>
                <a:lnTo>
                  <a:pt x="210" y="9"/>
                </a:lnTo>
                <a:lnTo>
                  <a:pt x="217" y="9"/>
                </a:lnTo>
                <a:lnTo>
                  <a:pt x="226" y="17"/>
                </a:lnTo>
                <a:lnTo>
                  <a:pt x="226" y="25"/>
                </a:lnTo>
                <a:lnTo>
                  <a:pt x="217" y="34"/>
                </a:lnTo>
                <a:lnTo>
                  <a:pt x="210" y="34"/>
                </a:lnTo>
                <a:lnTo>
                  <a:pt x="210" y="44"/>
                </a:lnTo>
                <a:lnTo>
                  <a:pt x="203" y="44"/>
                </a:lnTo>
                <a:lnTo>
                  <a:pt x="203" y="53"/>
                </a:lnTo>
                <a:lnTo>
                  <a:pt x="195" y="61"/>
                </a:lnTo>
                <a:lnTo>
                  <a:pt x="188" y="78"/>
                </a:lnTo>
                <a:lnTo>
                  <a:pt x="179" y="87"/>
                </a:lnTo>
                <a:lnTo>
                  <a:pt x="165" y="106"/>
                </a:lnTo>
                <a:lnTo>
                  <a:pt x="158" y="114"/>
                </a:lnTo>
                <a:lnTo>
                  <a:pt x="151" y="114"/>
                </a:lnTo>
                <a:lnTo>
                  <a:pt x="143" y="123"/>
                </a:lnTo>
                <a:lnTo>
                  <a:pt x="143" y="131"/>
                </a:lnTo>
                <a:lnTo>
                  <a:pt x="134" y="140"/>
                </a:lnTo>
                <a:lnTo>
                  <a:pt x="127" y="140"/>
                </a:lnTo>
                <a:lnTo>
                  <a:pt x="120" y="150"/>
                </a:lnTo>
                <a:lnTo>
                  <a:pt x="113" y="150"/>
                </a:lnTo>
                <a:lnTo>
                  <a:pt x="106" y="150"/>
                </a:lnTo>
                <a:lnTo>
                  <a:pt x="98" y="159"/>
                </a:lnTo>
                <a:lnTo>
                  <a:pt x="90" y="159"/>
                </a:lnTo>
                <a:lnTo>
                  <a:pt x="82" y="159"/>
                </a:lnTo>
                <a:lnTo>
                  <a:pt x="68" y="159"/>
                </a:lnTo>
                <a:lnTo>
                  <a:pt x="54" y="167"/>
                </a:lnTo>
                <a:lnTo>
                  <a:pt x="37" y="167"/>
                </a:lnTo>
                <a:lnTo>
                  <a:pt x="23" y="159"/>
                </a:lnTo>
                <a:lnTo>
                  <a:pt x="9" y="159"/>
                </a:lnTo>
                <a:lnTo>
                  <a:pt x="0" y="150"/>
                </a:lnTo>
                <a:lnTo>
                  <a:pt x="0" y="140"/>
                </a:lnTo>
                <a:lnTo>
                  <a:pt x="9" y="131"/>
                </a:lnTo>
                <a:lnTo>
                  <a:pt x="16" y="106"/>
                </a:lnTo>
                <a:lnTo>
                  <a:pt x="23" y="78"/>
                </a:lnTo>
                <a:close/>
              </a:path>
            </a:pathLst>
          </a:custGeom>
          <a:solidFill>
            <a:srgbClr val="F5BB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3" name="Freeform 173">
            <a:extLst>
              <a:ext uri="{FF2B5EF4-FFF2-40B4-BE49-F238E27FC236}">
                <a16:creationId xmlns:a16="http://schemas.microsoft.com/office/drawing/2014/main" id="{E22B94B1-C6CD-E148-95EB-8C6DE88B4D76}"/>
              </a:ext>
            </a:extLst>
          </p:cNvPr>
          <p:cNvSpPr>
            <a:spLocks/>
          </p:cNvSpPr>
          <p:nvPr/>
        </p:nvSpPr>
        <p:spPr bwMode="auto">
          <a:xfrm>
            <a:off x="3014663" y="2465388"/>
            <a:ext cx="285750" cy="433387"/>
          </a:xfrm>
          <a:custGeom>
            <a:avLst/>
            <a:gdLst>
              <a:gd name="T0" fmla="*/ 0 w 180"/>
              <a:gd name="T1" fmla="*/ 123 h 273"/>
              <a:gd name="T2" fmla="*/ 8 w 180"/>
              <a:gd name="T3" fmla="*/ 123 h 273"/>
              <a:gd name="T4" fmla="*/ 16 w 180"/>
              <a:gd name="T5" fmla="*/ 123 h 273"/>
              <a:gd name="T6" fmla="*/ 16 w 180"/>
              <a:gd name="T7" fmla="*/ 123 h 273"/>
              <a:gd name="T8" fmla="*/ 24 w 180"/>
              <a:gd name="T9" fmla="*/ 114 h 273"/>
              <a:gd name="T10" fmla="*/ 38 w 180"/>
              <a:gd name="T11" fmla="*/ 114 h 273"/>
              <a:gd name="T12" fmla="*/ 45 w 180"/>
              <a:gd name="T13" fmla="*/ 114 h 273"/>
              <a:gd name="T14" fmla="*/ 52 w 180"/>
              <a:gd name="T15" fmla="*/ 114 h 273"/>
              <a:gd name="T16" fmla="*/ 61 w 180"/>
              <a:gd name="T17" fmla="*/ 114 h 273"/>
              <a:gd name="T18" fmla="*/ 76 w 180"/>
              <a:gd name="T19" fmla="*/ 114 h 273"/>
              <a:gd name="T20" fmla="*/ 83 w 180"/>
              <a:gd name="T21" fmla="*/ 114 h 273"/>
              <a:gd name="T22" fmla="*/ 97 w 180"/>
              <a:gd name="T23" fmla="*/ 114 h 273"/>
              <a:gd name="T24" fmla="*/ 106 w 180"/>
              <a:gd name="T25" fmla="*/ 114 h 273"/>
              <a:gd name="T26" fmla="*/ 113 w 180"/>
              <a:gd name="T27" fmla="*/ 114 h 273"/>
              <a:gd name="T28" fmla="*/ 121 w 180"/>
              <a:gd name="T29" fmla="*/ 123 h 273"/>
              <a:gd name="T30" fmla="*/ 128 w 180"/>
              <a:gd name="T31" fmla="*/ 123 h 273"/>
              <a:gd name="T32" fmla="*/ 144 w 180"/>
              <a:gd name="T33" fmla="*/ 131 h 273"/>
              <a:gd name="T34" fmla="*/ 151 w 180"/>
              <a:gd name="T35" fmla="*/ 139 h 273"/>
              <a:gd name="T36" fmla="*/ 151 w 180"/>
              <a:gd name="T37" fmla="*/ 148 h 273"/>
              <a:gd name="T38" fmla="*/ 158 w 180"/>
              <a:gd name="T39" fmla="*/ 175 h 273"/>
              <a:gd name="T40" fmla="*/ 158 w 180"/>
              <a:gd name="T41" fmla="*/ 192 h 273"/>
              <a:gd name="T42" fmla="*/ 158 w 180"/>
              <a:gd name="T43" fmla="*/ 211 h 273"/>
              <a:gd name="T44" fmla="*/ 158 w 180"/>
              <a:gd name="T45" fmla="*/ 228 h 273"/>
              <a:gd name="T46" fmla="*/ 165 w 180"/>
              <a:gd name="T47" fmla="*/ 245 h 273"/>
              <a:gd name="T48" fmla="*/ 158 w 180"/>
              <a:gd name="T49" fmla="*/ 254 h 273"/>
              <a:gd name="T50" fmla="*/ 158 w 180"/>
              <a:gd name="T51" fmla="*/ 264 h 273"/>
              <a:gd name="T52" fmla="*/ 165 w 180"/>
              <a:gd name="T53" fmla="*/ 273 h 273"/>
              <a:gd name="T54" fmla="*/ 165 w 180"/>
              <a:gd name="T55" fmla="*/ 273 h 273"/>
              <a:gd name="T56" fmla="*/ 165 w 180"/>
              <a:gd name="T57" fmla="*/ 254 h 273"/>
              <a:gd name="T58" fmla="*/ 173 w 180"/>
              <a:gd name="T59" fmla="*/ 228 h 273"/>
              <a:gd name="T60" fmla="*/ 173 w 180"/>
              <a:gd name="T61" fmla="*/ 211 h 273"/>
              <a:gd name="T62" fmla="*/ 173 w 180"/>
              <a:gd name="T63" fmla="*/ 201 h 273"/>
              <a:gd name="T64" fmla="*/ 180 w 180"/>
              <a:gd name="T65" fmla="*/ 192 h 273"/>
              <a:gd name="T66" fmla="*/ 180 w 180"/>
              <a:gd name="T67" fmla="*/ 175 h 273"/>
              <a:gd name="T68" fmla="*/ 173 w 180"/>
              <a:gd name="T69" fmla="*/ 167 h 273"/>
              <a:gd name="T70" fmla="*/ 173 w 180"/>
              <a:gd name="T71" fmla="*/ 158 h 273"/>
              <a:gd name="T72" fmla="*/ 165 w 180"/>
              <a:gd name="T73" fmla="*/ 139 h 273"/>
              <a:gd name="T74" fmla="*/ 158 w 180"/>
              <a:gd name="T75" fmla="*/ 131 h 273"/>
              <a:gd name="T76" fmla="*/ 151 w 180"/>
              <a:gd name="T77" fmla="*/ 123 h 273"/>
              <a:gd name="T78" fmla="*/ 144 w 180"/>
              <a:gd name="T79" fmla="*/ 114 h 273"/>
              <a:gd name="T80" fmla="*/ 135 w 180"/>
              <a:gd name="T81" fmla="*/ 95 h 273"/>
              <a:gd name="T82" fmla="*/ 128 w 180"/>
              <a:gd name="T83" fmla="*/ 87 h 273"/>
              <a:gd name="T84" fmla="*/ 113 w 180"/>
              <a:gd name="T85" fmla="*/ 78 h 273"/>
              <a:gd name="T86" fmla="*/ 106 w 180"/>
              <a:gd name="T87" fmla="*/ 61 h 273"/>
              <a:gd name="T88" fmla="*/ 90 w 180"/>
              <a:gd name="T89" fmla="*/ 34 h 273"/>
              <a:gd name="T90" fmla="*/ 83 w 180"/>
              <a:gd name="T91" fmla="*/ 25 h 273"/>
              <a:gd name="T92" fmla="*/ 69 w 180"/>
              <a:gd name="T93" fmla="*/ 17 h 273"/>
              <a:gd name="T94" fmla="*/ 69 w 180"/>
              <a:gd name="T95" fmla="*/ 8 h 273"/>
              <a:gd name="T96" fmla="*/ 61 w 180"/>
              <a:gd name="T97" fmla="*/ 8 h 273"/>
              <a:gd name="T98" fmla="*/ 52 w 180"/>
              <a:gd name="T99" fmla="*/ 0 h 273"/>
              <a:gd name="T100" fmla="*/ 52 w 180"/>
              <a:gd name="T101" fmla="*/ 0 h 273"/>
              <a:gd name="T102" fmla="*/ 45 w 180"/>
              <a:gd name="T103" fmla="*/ 0 h 273"/>
              <a:gd name="T104" fmla="*/ 45 w 180"/>
              <a:gd name="T105" fmla="*/ 0 h 273"/>
              <a:gd name="T106" fmla="*/ 45 w 180"/>
              <a:gd name="T107" fmla="*/ 17 h 273"/>
              <a:gd name="T108" fmla="*/ 38 w 180"/>
              <a:gd name="T109" fmla="*/ 34 h 273"/>
              <a:gd name="T110" fmla="*/ 38 w 180"/>
              <a:gd name="T111" fmla="*/ 53 h 273"/>
              <a:gd name="T112" fmla="*/ 31 w 180"/>
              <a:gd name="T113" fmla="*/ 70 h 273"/>
              <a:gd name="T114" fmla="*/ 24 w 180"/>
              <a:gd name="T115" fmla="*/ 78 h 273"/>
              <a:gd name="T116" fmla="*/ 24 w 180"/>
              <a:gd name="T117" fmla="*/ 95 h 273"/>
              <a:gd name="T118" fmla="*/ 16 w 180"/>
              <a:gd name="T119" fmla="*/ 114 h 273"/>
              <a:gd name="T120" fmla="*/ 0 w 180"/>
              <a:gd name="T121" fmla="*/ 123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
              <a:gd name="T184" fmla="*/ 0 h 273"/>
              <a:gd name="T185" fmla="*/ 180 w 180"/>
              <a:gd name="T186" fmla="*/ 273 h 2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 h="273">
                <a:moveTo>
                  <a:pt x="0" y="123"/>
                </a:moveTo>
                <a:lnTo>
                  <a:pt x="8" y="123"/>
                </a:lnTo>
                <a:lnTo>
                  <a:pt x="16" y="123"/>
                </a:lnTo>
                <a:lnTo>
                  <a:pt x="24" y="114"/>
                </a:lnTo>
                <a:lnTo>
                  <a:pt x="38" y="114"/>
                </a:lnTo>
                <a:lnTo>
                  <a:pt x="45" y="114"/>
                </a:lnTo>
                <a:lnTo>
                  <a:pt x="52" y="114"/>
                </a:lnTo>
                <a:lnTo>
                  <a:pt x="61" y="114"/>
                </a:lnTo>
                <a:lnTo>
                  <a:pt x="76" y="114"/>
                </a:lnTo>
                <a:lnTo>
                  <a:pt x="83" y="114"/>
                </a:lnTo>
                <a:lnTo>
                  <a:pt x="97" y="114"/>
                </a:lnTo>
                <a:lnTo>
                  <a:pt x="106" y="114"/>
                </a:lnTo>
                <a:lnTo>
                  <a:pt x="113" y="114"/>
                </a:lnTo>
                <a:lnTo>
                  <a:pt x="121" y="123"/>
                </a:lnTo>
                <a:lnTo>
                  <a:pt x="128" y="123"/>
                </a:lnTo>
                <a:lnTo>
                  <a:pt x="144" y="131"/>
                </a:lnTo>
                <a:lnTo>
                  <a:pt x="151" y="139"/>
                </a:lnTo>
                <a:lnTo>
                  <a:pt x="151" y="148"/>
                </a:lnTo>
                <a:lnTo>
                  <a:pt x="158" y="175"/>
                </a:lnTo>
                <a:lnTo>
                  <a:pt x="158" y="192"/>
                </a:lnTo>
                <a:lnTo>
                  <a:pt x="158" y="211"/>
                </a:lnTo>
                <a:lnTo>
                  <a:pt x="158" y="228"/>
                </a:lnTo>
                <a:lnTo>
                  <a:pt x="165" y="245"/>
                </a:lnTo>
                <a:lnTo>
                  <a:pt x="158" y="254"/>
                </a:lnTo>
                <a:lnTo>
                  <a:pt x="158" y="264"/>
                </a:lnTo>
                <a:lnTo>
                  <a:pt x="165" y="273"/>
                </a:lnTo>
                <a:lnTo>
                  <a:pt x="165" y="254"/>
                </a:lnTo>
                <a:lnTo>
                  <a:pt x="173" y="228"/>
                </a:lnTo>
                <a:lnTo>
                  <a:pt x="173" y="211"/>
                </a:lnTo>
                <a:lnTo>
                  <a:pt x="173" y="201"/>
                </a:lnTo>
                <a:lnTo>
                  <a:pt x="180" y="192"/>
                </a:lnTo>
                <a:lnTo>
                  <a:pt x="180" y="175"/>
                </a:lnTo>
                <a:lnTo>
                  <a:pt x="173" y="167"/>
                </a:lnTo>
                <a:lnTo>
                  <a:pt x="173" y="158"/>
                </a:lnTo>
                <a:lnTo>
                  <a:pt x="165" y="139"/>
                </a:lnTo>
                <a:lnTo>
                  <a:pt x="158" y="131"/>
                </a:lnTo>
                <a:lnTo>
                  <a:pt x="151" y="123"/>
                </a:lnTo>
                <a:lnTo>
                  <a:pt x="144" y="114"/>
                </a:lnTo>
                <a:lnTo>
                  <a:pt x="135" y="95"/>
                </a:lnTo>
                <a:lnTo>
                  <a:pt x="128" y="87"/>
                </a:lnTo>
                <a:lnTo>
                  <a:pt x="113" y="78"/>
                </a:lnTo>
                <a:lnTo>
                  <a:pt x="106" y="61"/>
                </a:lnTo>
                <a:lnTo>
                  <a:pt x="90" y="34"/>
                </a:lnTo>
                <a:lnTo>
                  <a:pt x="83" y="25"/>
                </a:lnTo>
                <a:lnTo>
                  <a:pt x="69" y="17"/>
                </a:lnTo>
                <a:lnTo>
                  <a:pt x="69" y="8"/>
                </a:lnTo>
                <a:lnTo>
                  <a:pt x="61" y="8"/>
                </a:lnTo>
                <a:lnTo>
                  <a:pt x="52" y="0"/>
                </a:lnTo>
                <a:lnTo>
                  <a:pt x="45" y="0"/>
                </a:lnTo>
                <a:lnTo>
                  <a:pt x="45" y="17"/>
                </a:lnTo>
                <a:lnTo>
                  <a:pt x="38" y="34"/>
                </a:lnTo>
                <a:lnTo>
                  <a:pt x="38" y="53"/>
                </a:lnTo>
                <a:lnTo>
                  <a:pt x="31" y="70"/>
                </a:lnTo>
                <a:lnTo>
                  <a:pt x="24" y="78"/>
                </a:lnTo>
                <a:lnTo>
                  <a:pt x="24" y="95"/>
                </a:lnTo>
                <a:lnTo>
                  <a:pt x="16" y="114"/>
                </a:lnTo>
                <a:lnTo>
                  <a:pt x="0" y="123"/>
                </a:lnTo>
                <a:close/>
              </a:path>
            </a:pathLst>
          </a:custGeom>
          <a:solidFill>
            <a:srgbClr val="D7A47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4" name="Freeform 174">
            <a:extLst>
              <a:ext uri="{FF2B5EF4-FFF2-40B4-BE49-F238E27FC236}">
                <a16:creationId xmlns:a16="http://schemas.microsoft.com/office/drawing/2014/main" id="{92EE9CBF-E006-6046-B7D7-B1E08EE341A3}"/>
              </a:ext>
            </a:extLst>
          </p:cNvPr>
          <p:cNvSpPr>
            <a:spLocks/>
          </p:cNvSpPr>
          <p:nvPr/>
        </p:nvSpPr>
        <p:spPr bwMode="auto">
          <a:xfrm>
            <a:off x="2898775" y="2673350"/>
            <a:ext cx="319088" cy="225425"/>
          </a:xfrm>
          <a:custGeom>
            <a:avLst/>
            <a:gdLst>
              <a:gd name="T0" fmla="*/ 201 w 201"/>
              <a:gd name="T1" fmla="*/ 0 h 142"/>
              <a:gd name="T2" fmla="*/ 186 w 201"/>
              <a:gd name="T3" fmla="*/ 0 h 142"/>
              <a:gd name="T4" fmla="*/ 179 w 201"/>
              <a:gd name="T5" fmla="*/ 8 h 142"/>
              <a:gd name="T6" fmla="*/ 163 w 201"/>
              <a:gd name="T7" fmla="*/ 8 h 142"/>
              <a:gd name="T8" fmla="*/ 156 w 201"/>
              <a:gd name="T9" fmla="*/ 8 h 142"/>
              <a:gd name="T10" fmla="*/ 142 w 201"/>
              <a:gd name="T11" fmla="*/ 8 h 142"/>
              <a:gd name="T12" fmla="*/ 134 w 201"/>
              <a:gd name="T13" fmla="*/ 8 h 142"/>
              <a:gd name="T14" fmla="*/ 125 w 201"/>
              <a:gd name="T15" fmla="*/ 8 h 142"/>
              <a:gd name="T16" fmla="*/ 111 w 201"/>
              <a:gd name="T17" fmla="*/ 17 h 142"/>
              <a:gd name="T18" fmla="*/ 104 w 201"/>
              <a:gd name="T19" fmla="*/ 17 h 142"/>
              <a:gd name="T20" fmla="*/ 89 w 201"/>
              <a:gd name="T21" fmla="*/ 17 h 142"/>
              <a:gd name="T22" fmla="*/ 81 w 201"/>
              <a:gd name="T23" fmla="*/ 27 h 142"/>
              <a:gd name="T24" fmla="*/ 73 w 201"/>
              <a:gd name="T25" fmla="*/ 27 h 142"/>
              <a:gd name="T26" fmla="*/ 66 w 201"/>
              <a:gd name="T27" fmla="*/ 36 h 142"/>
              <a:gd name="T28" fmla="*/ 52 w 201"/>
              <a:gd name="T29" fmla="*/ 44 h 142"/>
              <a:gd name="T30" fmla="*/ 45 w 201"/>
              <a:gd name="T31" fmla="*/ 53 h 142"/>
              <a:gd name="T32" fmla="*/ 36 w 201"/>
              <a:gd name="T33" fmla="*/ 70 h 142"/>
              <a:gd name="T34" fmla="*/ 28 w 201"/>
              <a:gd name="T35" fmla="*/ 80 h 142"/>
              <a:gd name="T36" fmla="*/ 21 w 201"/>
              <a:gd name="T37" fmla="*/ 89 h 142"/>
              <a:gd name="T38" fmla="*/ 14 w 201"/>
              <a:gd name="T39" fmla="*/ 97 h 142"/>
              <a:gd name="T40" fmla="*/ 7 w 201"/>
              <a:gd name="T41" fmla="*/ 114 h 142"/>
              <a:gd name="T42" fmla="*/ 0 w 201"/>
              <a:gd name="T43" fmla="*/ 123 h 142"/>
              <a:gd name="T44" fmla="*/ 0 w 201"/>
              <a:gd name="T45" fmla="*/ 123 h 142"/>
              <a:gd name="T46" fmla="*/ 0 w 201"/>
              <a:gd name="T47" fmla="*/ 133 h 142"/>
              <a:gd name="T48" fmla="*/ 0 w 201"/>
              <a:gd name="T49" fmla="*/ 133 h 142"/>
              <a:gd name="T50" fmla="*/ 7 w 201"/>
              <a:gd name="T51" fmla="*/ 133 h 142"/>
              <a:gd name="T52" fmla="*/ 14 w 201"/>
              <a:gd name="T53" fmla="*/ 133 h 142"/>
              <a:gd name="T54" fmla="*/ 28 w 201"/>
              <a:gd name="T55" fmla="*/ 142 h 142"/>
              <a:gd name="T56" fmla="*/ 36 w 201"/>
              <a:gd name="T57" fmla="*/ 142 h 142"/>
              <a:gd name="T58" fmla="*/ 45 w 201"/>
              <a:gd name="T59" fmla="*/ 142 h 142"/>
              <a:gd name="T60" fmla="*/ 52 w 201"/>
              <a:gd name="T61" fmla="*/ 142 h 142"/>
              <a:gd name="T62" fmla="*/ 59 w 201"/>
              <a:gd name="T63" fmla="*/ 142 h 142"/>
              <a:gd name="T64" fmla="*/ 66 w 201"/>
              <a:gd name="T65" fmla="*/ 142 h 142"/>
              <a:gd name="T66" fmla="*/ 81 w 201"/>
              <a:gd name="T67" fmla="*/ 133 h 142"/>
              <a:gd name="T68" fmla="*/ 89 w 201"/>
              <a:gd name="T69" fmla="*/ 133 h 142"/>
              <a:gd name="T70" fmla="*/ 97 w 201"/>
              <a:gd name="T71" fmla="*/ 133 h 142"/>
              <a:gd name="T72" fmla="*/ 104 w 201"/>
              <a:gd name="T73" fmla="*/ 123 h 142"/>
              <a:gd name="T74" fmla="*/ 118 w 201"/>
              <a:gd name="T75" fmla="*/ 123 h 142"/>
              <a:gd name="T76" fmla="*/ 125 w 201"/>
              <a:gd name="T77" fmla="*/ 114 h 142"/>
              <a:gd name="T78" fmla="*/ 134 w 201"/>
              <a:gd name="T79" fmla="*/ 106 h 142"/>
              <a:gd name="T80" fmla="*/ 149 w 201"/>
              <a:gd name="T81" fmla="*/ 97 h 142"/>
              <a:gd name="T82" fmla="*/ 156 w 201"/>
              <a:gd name="T83" fmla="*/ 80 h 142"/>
              <a:gd name="T84" fmla="*/ 163 w 201"/>
              <a:gd name="T85" fmla="*/ 70 h 142"/>
              <a:gd name="T86" fmla="*/ 170 w 201"/>
              <a:gd name="T87" fmla="*/ 53 h 142"/>
              <a:gd name="T88" fmla="*/ 179 w 201"/>
              <a:gd name="T89" fmla="*/ 44 h 142"/>
              <a:gd name="T90" fmla="*/ 186 w 201"/>
              <a:gd name="T91" fmla="*/ 27 h 142"/>
              <a:gd name="T92" fmla="*/ 194 w 201"/>
              <a:gd name="T93" fmla="*/ 17 h 142"/>
              <a:gd name="T94" fmla="*/ 201 w 201"/>
              <a:gd name="T95" fmla="*/ 0 h 1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1"/>
              <a:gd name="T145" fmla="*/ 0 h 142"/>
              <a:gd name="T146" fmla="*/ 201 w 201"/>
              <a:gd name="T147" fmla="*/ 142 h 1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1" h="142">
                <a:moveTo>
                  <a:pt x="201" y="0"/>
                </a:moveTo>
                <a:lnTo>
                  <a:pt x="186" y="0"/>
                </a:lnTo>
                <a:lnTo>
                  <a:pt x="179" y="8"/>
                </a:lnTo>
                <a:lnTo>
                  <a:pt x="163" y="8"/>
                </a:lnTo>
                <a:lnTo>
                  <a:pt x="156" y="8"/>
                </a:lnTo>
                <a:lnTo>
                  <a:pt x="142" y="8"/>
                </a:lnTo>
                <a:lnTo>
                  <a:pt x="134" y="8"/>
                </a:lnTo>
                <a:lnTo>
                  <a:pt x="125" y="8"/>
                </a:lnTo>
                <a:lnTo>
                  <a:pt x="111" y="17"/>
                </a:lnTo>
                <a:lnTo>
                  <a:pt x="104" y="17"/>
                </a:lnTo>
                <a:lnTo>
                  <a:pt x="89" y="17"/>
                </a:lnTo>
                <a:lnTo>
                  <a:pt x="81" y="27"/>
                </a:lnTo>
                <a:lnTo>
                  <a:pt x="73" y="27"/>
                </a:lnTo>
                <a:lnTo>
                  <a:pt x="66" y="36"/>
                </a:lnTo>
                <a:lnTo>
                  <a:pt x="52" y="44"/>
                </a:lnTo>
                <a:lnTo>
                  <a:pt x="45" y="53"/>
                </a:lnTo>
                <a:lnTo>
                  <a:pt x="36" y="70"/>
                </a:lnTo>
                <a:lnTo>
                  <a:pt x="28" y="80"/>
                </a:lnTo>
                <a:lnTo>
                  <a:pt x="21" y="89"/>
                </a:lnTo>
                <a:lnTo>
                  <a:pt x="14" y="97"/>
                </a:lnTo>
                <a:lnTo>
                  <a:pt x="7" y="114"/>
                </a:lnTo>
                <a:lnTo>
                  <a:pt x="0" y="123"/>
                </a:lnTo>
                <a:lnTo>
                  <a:pt x="0" y="133"/>
                </a:lnTo>
                <a:lnTo>
                  <a:pt x="7" y="133"/>
                </a:lnTo>
                <a:lnTo>
                  <a:pt x="14" y="133"/>
                </a:lnTo>
                <a:lnTo>
                  <a:pt x="28" y="142"/>
                </a:lnTo>
                <a:lnTo>
                  <a:pt x="36" y="142"/>
                </a:lnTo>
                <a:lnTo>
                  <a:pt x="45" y="142"/>
                </a:lnTo>
                <a:lnTo>
                  <a:pt x="52" y="142"/>
                </a:lnTo>
                <a:lnTo>
                  <a:pt x="59" y="142"/>
                </a:lnTo>
                <a:lnTo>
                  <a:pt x="66" y="142"/>
                </a:lnTo>
                <a:lnTo>
                  <a:pt x="81" y="133"/>
                </a:lnTo>
                <a:lnTo>
                  <a:pt x="89" y="133"/>
                </a:lnTo>
                <a:lnTo>
                  <a:pt x="97" y="133"/>
                </a:lnTo>
                <a:lnTo>
                  <a:pt x="104" y="123"/>
                </a:lnTo>
                <a:lnTo>
                  <a:pt x="118" y="123"/>
                </a:lnTo>
                <a:lnTo>
                  <a:pt x="125" y="114"/>
                </a:lnTo>
                <a:lnTo>
                  <a:pt x="134" y="106"/>
                </a:lnTo>
                <a:lnTo>
                  <a:pt x="149" y="97"/>
                </a:lnTo>
                <a:lnTo>
                  <a:pt x="156" y="80"/>
                </a:lnTo>
                <a:lnTo>
                  <a:pt x="163" y="70"/>
                </a:lnTo>
                <a:lnTo>
                  <a:pt x="170" y="53"/>
                </a:lnTo>
                <a:lnTo>
                  <a:pt x="179" y="44"/>
                </a:lnTo>
                <a:lnTo>
                  <a:pt x="186" y="27"/>
                </a:lnTo>
                <a:lnTo>
                  <a:pt x="194" y="17"/>
                </a:lnTo>
                <a:lnTo>
                  <a:pt x="201" y="0"/>
                </a:lnTo>
                <a:close/>
              </a:path>
            </a:pathLst>
          </a:custGeom>
          <a:solidFill>
            <a:srgbClr val="E4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5" name="Freeform 175">
            <a:extLst>
              <a:ext uri="{FF2B5EF4-FFF2-40B4-BE49-F238E27FC236}">
                <a16:creationId xmlns:a16="http://schemas.microsoft.com/office/drawing/2014/main" id="{9CA95B37-0584-B14A-92D5-12C5F9B27EAE}"/>
              </a:ext>
            </a:extLst>
          </p:cNvPr>
          <p:cNvSpPr>
            <a:spLocks/>
          </p:cNvSpPr>
          <p:nvPr/>
        </p:nvSpPr>
        <p:spPr bwMode="auto">
          <a:xfrm>
            <a:off x="3014663" y="2447925"/>
            <a:ext cx="274637" cy="450850"/>
          </a:xfrm>
          <a:custGeom>
            <a:avLst/>
            <a:gdLst>
              <a:gd name="T0" fmla="*/ 0 w 173"/>
              <a:gd name="T1" fmla="*/ 134 h 284"/>
              <a:gd name="T2" fmla="*/ 8 w 173"/>
              <a:gd name="T3" fmla="*/ 134 h 284"/>
              <a:gd name="T4" fmla="*/ 8 w 173"/>
              <a:gd name="T5" fmla="*/ 134 h 284"/>
              <a:gd name="T6" fmla="*/ 16 w 173"/>
              <a:gd name="T7" fmla="*/ 125 h 284"/>
              <a:gd name="T8" fmla="*/ 24 w 173"/>
              <a:gd name="T9" fmla="*/ 125 h 284"/>
              <a:gd name="T10" fmla="*/ 31 w 173"/>
              <a:gd name="T11" fmla="*/ 125 h 284"/>
              <a:gd name="T12" fmla="*/ 45 w 173"/>
              <a:gd name="T13" fmla="*/ 125 h 284"/>
              <a:gd name="T14" fmla="*/ 52 w 173"/>
              <a:gd name="T15" fmla="*/ 117 h 284"/>
              <a:gd name="T16" fmla="*/ 61 w 173"/>
              <a:gd name="T17" fmla="*/ 117 h 284"/>
              <a:gd name="T18" fmla="*/ 76 w 173"/>
              <a:gd name="T19" fmla="*/ 117 h 284"/>
              <a:gd name="T20" fmla="*/ 83 w 173"/>
              <a:gd name="T21" fmla="*/ 117 h 284"/>
              <a:gd name="T22" fmla="*/ 90 w 173"/>
              <a:gd name="T23" fmla="*/ 125 h 284"/>
              <a:gd name="T24" fmla="*/ 106 w 173"/>
              <a:gd name="T25" fmla="*/ 125 h 284"/>
              <a:gd name="T26" fmla="*/ 113 w 173"/>
              <a:gd name="T27" fmla="*/ 125 h 284"/>
              <a:gd name="T28" fmla="*/ 121 w 173"/>
              <a:gd name="T29" fmla="*/ 125 h 284"/>
              <a:gd name="T30" fmla="*/ 128 w 173"/>
              <a:gd name="T31" fmla="*/ 134 h 284"/>
              <a:gd name="T32" fmla="*/ 135 w 173"/>
              <a:gd name="T33" fmla="*/ 142 h 284"/>
              <a:gd name="T34" fmla="*/ 144 w 173"/>
              <a:gd name="T35" fmla="*/ 150 h 284"/>
              <a:gd name="T36" fmla="*/ 151 w 173"/>
              <a:gd name="T37" fmla="*/ 159 h 284"/>
              <a:gd name="T38" fmla="*/ 158 w 173"/>
              <a:gd name="T39" fmla="*/ 178 h 284"/>
              <a:gd name="T40" fmla="*/ 158 w 173"/>
              <a:gd name="T41" fmla="*/ 203 h 284"/>
              <a:gd name="T42" fmla="*/ 158 w 173"/>
              <a:gd name="T43" fmla="*/ 222 h 284"/>
              <a:gd name="T44" fmla="*/ 158 w 173"/>
              <a:gd name="T45" fmla="*/ 239 h 284"/>
              <a:gd name="T46" fmla="*/ 158 w 173"/>
              <a:gd name="T47" fmla="*/ 248 h 284"/>
              <a:gd name="T48" fmla="*/ 158 w 173"/>
              <a:gd name="T49" fmla="*/ 256 h 284"/>
              <a:gd name="T50" fmla="*/ 158 w 173"/>
              <a:gd name="T51" fmla="*/ 275 h 284"/>
              <a:gd name="T52" fmla="*/ 158 w 173"/>
              <a:gd name="T53" fmla="*/ 284 h 284"/>
              <a:gd name="T54" fmla="*/ 165 w 173"/>
              <a:gd name="T55" fmla="*/ 284 h 284"/>
              <a:gd name="T56" fmla="*/ 165 w 173"/>
              <a:gd name="T57" fmla="*/ 256 h 284"/>
              <a:gd name="T58" fmla="*/ 173 w 173"/>
              <a:gd name="T59" fmla="*/ 239 h 284"/>
              <a:gd name="T60" fmla="*/ 173 w 173"/>
              <a:gd name="T61" fmla="*/ 222 h 284"/>
              <a:gd name="T62" fmla="*/ 173 w 173"/>
              <a:gd name="T63" fmla="*/ 212 h 284"/>
              <a:gd name="T64" fmla="*/ 173 w 173"/>
              <a:gd name="T65" fmla="*/ 195 h 284"/>
              <a:gd name="T66" fmla="*/ 173 w 173"/>
              <a:gd name="T67" fmla="*/ 186 h 284"/>
              <a:gd name="T68" fmla="*/ 173 w 173"/>
              <a:gd name="T69" fmla="*/ 178 h 284"/>
              <a:gd name="T70" fmla="*/ 173 w 173"/>
              <a:gd name="T71" fmla="*/ 159 h 284"/>
              <a:gd name="T72" fmla="*/ 165 w 173"/>
              <a:gd name="T73" fmla="*/ 150 h 284"/>
              <a:gd name="T74" fmla="*/ 158 w 173"/>
              <a:gd name="T75" fmla="*/ 142 h 284"/>
              <a:gd name="T76" fmla="*/ 151 w 173"/>
              <a:gd name="T77" fmla="*/ 125 h 284"/>
              <a:gd name="T78" fmla="*/ 144 w 173"/>
              <a:gd name="T79" fmla="*/ 117 h 284"/>
              <a:gd name="T80" fmla="*/ 135 w 173"/>
              <a:gd name="T81" fmla="*/ 106 h 284"/>
              <a:gd name="T82" fmla="*/ 121 w 173"/>
              <a:gd name="T83" fmla="*/ 98 h 284"/>
              <a:gd name="T84" fmla="*/ 113 w 173"/>
              <a:gd name="T85" fmla="*/ 89 h 284"/>
              <a:gd name="T86" fmla="*/ 97 w 173"/>
              <a:gd name="T87" fmla="*/ 64 h 284"/>
              <a:gd name="T88" fmla="*/ 90 w 173"/>
              <a:gd name="T89" fmla="*/ 45 h 284"/>
              <a:gd name="T90" fmla="*/ 76 w 173"/>
              <a:gd name="T91" fmla="*/ 36 h 284"/>
              <a:gd name="T92" fmla="*/ 69 w 173"/>
              <a:gd name="T93" fmla="*/ 28 h 284"/>
              <a:gd name="T94" fmla="*/ 61 w 173"/>
              <a:gd name="T95" fmla="*/ 19 h 284"/>
              <a:gd name="T96" fmla="*/ 61 w 173"/>
              <a:gd name="T97" fmla="*/ 19 h 284"/>
              <a:gd name="T98" fmla="*/ 52 w 173"/>
              <a:gd name="T99" fmla="*/ 11 h 284"/>
              <a:gd name="T100" fmla="*/ 45 w 173"/>
              <a:gd name="T101" fmla="*/ 11 h 284"/>
              <a:gd name="T102" fmla="*/ 45 w 173"/>
              <a:gd name="T103" fmla="*/ 0 h 284"/>
              <a:gd name="T104" fmla="*/ 38 w 173"/>
              <a:gd name="T105" fmla="*/ 0 h 284"/>
              <a:gd name="T106" fmla="*/ 38 w 173"/>
              <a:gd name="T107" fmla="*/ 28 h 284"/>
              <a:gd name="T108" fmla="*/ 38 w 173"/>
              <a:gd name="T109" fmla="*/ 45 h 284"/>
              <a:gd name="T110" fmla="*/ 38 w 173"/>
              <a:gd name="T111" fmla="*/ 53 h 284"/>
              <a:gd name="T112" fmla="*/ 31 w 173"/>
              <a:gd name="T113" fmla="*/ 72 h 284"/>
              <a:gd name="T114" fmla="*/ 24 w 173"/>
              <a:gd name="T115" fmla="*/ 89 h 284"/>
              <a:gd name="T116" fmla="*/ 16 w 173"/>
              <a:gd name="T117" fmla="*/ 106 h 284"/>
              <a:gd name="T118" fmla="*/ 8 w 173"/>
              <a:gd name="T119" fmla="*/ 117 h 284"/>
              <a:gd name="T120" fmla="*/ 0 w 173"/>
              <a:gd name="T121" fmla="*/ 134 h 2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284"/>
              <a:gd name="T185" fmla="*/ 173 w 173"/>
              <a:gd name="T186" fmla="*/ 284 h 2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284">
                <a:moveTo>
                  <a:pt x="0" y="134"/>
                </a:moveTo>
                <a:lnTo>
                  <a:pt x="8" y="134"/>
                </a:lnTo>
                <a:lnTo>
                  <a:pt x="16" y="125"/>
                </a:lnTo>
                <a:lnTo>
                  <a:pt x="24" y="125"/>
                </a:lnTo>
                <a:lnTo>
                  <a:pt x="31" y="125"/>
                </a:lnTo>
                <a:lnTo>
                  <a:pt x="45" y="125"/>
                </a:lnTo>
                <a:lnTo>
                  <a:pt x="52" y="117"/>
                </a:lnTo>
                <a:lnTo>
                  <a:pt x="61" y="117"/>
                </a:lnTo>
                <a:lnTo>
                  <a:pt x="76" y="117"/>
                </a:lnTo>
                <a:lnTo>
                  <a:pt x="83" y="117"/>
                </a:lnTo>
                <a:lnTo>
                  <a:pt x="90" y="125"/>
                </a:lnTo>
                <a:lnTo>
                  <a:pt x="106" y="125"/>
                </a:lnTo>
                <a:lnTo>
                  <a:pt x="113" y="125"/>
                </a:lnTo>
                <a:lnTo>
                  <a:pt x="121" y="125"/>
                </a:lnTo>
                <a:lnTo>
                  <a:pt x="128" y="134"/>
                </a:lnTo>
                <a:lnTo>
                  <a:pt x="135" y="142"/>
                </a:lnTo>
                <a:lnTo>
                  <a:pt x="144" y="150"/>
                </a:lnTo>
                <a:lnTo>
                  <a:pt x="151" y="159"/>
                </a:lnTo>
                <a:lnTo>
                  <a:pt x="158" y="178"/>
                </a:lnTo>
                <a:lnTo>
                  <a:pt x="158" y="203"/>
                </a:lnTo>
                <a:lnTo>
                  <a:pt x="158" y="222"/>
                </a:lnTo>
                <a:lnTo>
                  <a:pt x="158" y="239"/>
                </a:lnTo>
                <a:lnTo>
                  <a:pt x="158" y="248"/>
                </a:lnTo>
                <a:lnTo>
                  <a:pt x="158" y="256"/>
                </a:lnTo>
                <a:lnTo>
                  <a:pt x="158" y="275"/>
                </a:lnTo>
                <a:lnTo>
                  <a:pt x="158" y="284"/>
                </a:lnTo>
                <a:lnTo>
                  <a:pt x="165" y="284"/>
                </a:lnTo>
                <a:lnTo>
                  <a:pt x="165" y="256"/>
                </a:lnTo>
                <a:lnTo>
                  <a:pt x="173" y="239"/>
                </a:lnTo>
                <a:lnTo>
                  <a:pt x="173" y="222"/>
                </a:lnTo>
                <a:lnTo>
                  <a:pt x="173" y="212"/>
                </a:lnTo>
                <a:lnTo>
                  <a:pt x="173" y="195"/>
                </a:lnTo>
                <a:lnTo>
                  <a:pt x="173" y="186"/>
                </a:lnTo>
                <a:lnTo>
                  <a:pt x="173" y="178"/>
                </a:lnTo>
                <a:lnTo>
                  <a:pt x="173" y="159"/>
                </a:lnTo>
                <a:lnTo>
                  <a:pt x="165" y="150"/>
                </a:lnTo>
                <a:lnTo>
                  <a:pt x="158" y="142"/>
                </a:lnTo>
                <a:lnTo>
                  <a:pt x="151" y="125"/>
                </a:lnTo>
                <a:lnTo>
                  <a:pt x="144" y="117"/>
                </a:lnTo>
                <a:lnTo>
                  <a:pt x="135" y="106"/>
                </a:lnTo>
                <a:lnTo>
                  <a:pt x="121" y="98"/>
                </a:lnTo>
                <a:lnTo>
                  <a:pt x="113" y="89"/>
                </a:lnTo>
                <a:lnTo>
                  <a:pt x="97" y="64"/>
                </a:lnTo>
                <a:lnTo>
                  <a:pt x="90" y="45"/>
                </a:lnTo>
                <a:lnTo>
                  <a:pt x="76" y="36"/>
                </a:lnTo>
                <a:lnTo>
                  <a:pt x="69" y="28"/>
                </a:lnTo>
                <a:lnTo>
                  <a:pt x="61" y="19"/>
                </a:lnTo>
                <a:lnTo>
                  <a:pt x="52" y="11"/>
                </a:lnTo>
                <a:lnTo>
                  <a:pt x="45" y="11"/>
                </a:lnTo>
                <a:lnTo>
                  <a:pt x="45" y="0"/>
                </a:lnTo>
                <a:lnTo>
                  <a:pt x="38" y="0"/>
                </a:lnTo>
                <a:lnTo>
                  <a:pt x="38" y="28"/>
                </a:lnTo>
                <a:lnTo>
                  <a:pt x="38" y="45"/>
                </a:lnTo>
                <a:lnTo>
                  <a:pt x="38" y="53"/>
                </a:lnTo>
                <a:lnTo>
                  <a:pt x="31" y="72"/>
                </a:lnTo>
                <a:lnTo>
                  <a:pt x="24" y="89"/>
                </a:lnTo>
                <a:lnTo>
                  <a:pt x="16" y="106"/>
                </a:lnTo>
                <a:lnTo>
                  <a:pt x="8" y="117"/>
                </a:lnTo>
                <a:lnTo>
                  <a:pt x="0" y="134"/>
                </a:lnTo>
                <a:close/>
              </a:path>
            </a:pathLst>
          </a:custGeom>
          <a:noFill/>
          <a:ln w="11113">
            <a:solidFill>
              <a:srgbClr val="DCA98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6" name="Freeform 176">
            <a:extLst>
              <a:ext uri="{FF2B5EF4-FFF2-40B4-BE49-F238E27FC236}">
                <a16:creationId xmlns:a16="http://schemas.microsoft.com/office/drawing/2014/main" id="{60E0C6E8-3289-5542-992F-9BF409F4061B}"/>
              </a:ext>
            </a:extLst>
          </p:cNvPr>
          <p:cNvSpPr>
            <a:spLocks/>
          </p:cNvSpPr>
          <p:nvPr/>
        </p:nvSpPr>
        <p:spPr bwMode="auto">
          <a:xfrm>
            <a:off x="2884488" y="2673350"/>
            <a:ext cx="322262" cy="225425"/>
          </a:xfrm>
          <a:custGeom>
            <a:avLst/>
            <a:gdLst>
              <a:gd name="T0" fmla="*/ 203 w 203"/>
              <a:gd name="T1" fmla="*/ 0 h 142"/>
              <a:gd name="T2" fmla="*/ 195 w 203"/>
              <a:gd name="T3" fmla="*/ 0 h 142"/>
              <a:gd name="T4" fmla="*/ 188 w 203"/>
              <a:gd name="T5" fmla="*/ 0 h 142"/>
              <a:gd name="T6" fmla="*/ 172 w 203"/>
              <a:gd name="T7" fmla="*/ 0 h 142"/>
              <a:gd name="T8" fmla="*/ 165 w 203"/>
              <a:gd name="T9" fmla="*/ 8 h 142"/>
              <a:gd name="T10" fmla="*/ 151 w 203"/>
              <a:gd name="T11" fmla="*/ 8 h 142"/>
              <a:gd name="T12" fmla="*/ 143 w 203"/>
              <a:gd name="T13" fmla="*/ 8 h 142"/>
              <a:gd name="T14" fmla="*/ 127 w 203"/>
              <a:gd name="T15" fmla="*/ 8 h 142"/>
              <a:gd name="T16" fmla="*/ 120 w 203"/>
              <a:gd name="T17" fmla="*/ 8 h 142"/>
              <a:gd name="T18" fmla="*/ 113 w 203"/>
              <a:gd name="T19" fmla="*/ 17 h 142"/>
              <a:gd name="T20" fmla="*/ 98 w 203"/>
              <a:gd name="T21" fmla="*/ 17 h 142"/>
              <a:gd name="T22" fmla="*/ 90 w 203"/>
              <a:gd name="T23" fmla="*/ 17 h 142"/>
              <a:gd name="T24" fmla="*/ 82 w 203"/>
              <a:gd name="T25" fmla="*/ 27 h 142"/>
              <a:gd name="T26" fmla="*/ 68 w 203"/>
              <a:gd name="T27" fmla="*/ 36 h 142"/>
              <a:gd name="T28" fmla="*/ 61 w 203"/>
              <a:gd name="T29" fmla="*/ 44 h 142"/>
              <a:gd name="T30" fmla="*/ 54 w 203"/>
              <a:gd name="T31" fmla="*/ 53 h 142"/>
              <a:gd name="T32" fmla="*/ 45 w 203"/>
              <a:gd name="T33" fmla="*/ 61 h 142"/>
              <a:gd name="T34" fmla="*/ 37 w 203"/>
              <a:gd name="T35" fmla="*/ 80 h 142"/>
              <a:gd name="T36" fmla="*/ 30 w 203"/>
              <a:gd name="T37" fmla="*/ 89 h 142"/>
              <a:gd name="T38" fmla="*/ 23 w 203"/>
              <a:gd name="T39" fmla="*/ 97 h 142"/>
              <a:gd name="T40" fmla="*/ 16 w 203"/>
              <a:gd name="T41" fmla="*/ 106 h 142"/>
              <a:gd name="T42" fmla="*/ 9 w 203"/>
              <a:gd name="T43" fmla="*/ 114 h 142"/>
              <a:gd name="T44" fmla="*/ 9 w 203"/>
              <a:gd name="T45" fmla="*/ 123 h 142"/>
              <a:gd name="T46" fmla="*/ 0 w 203"/>
              <a:gd name="T47" fmla="*/ 123 h 142"/>
              <a:gd name="T48" fmla="*/ 9 w 203"/>
              <a:gd name="T49" fmla="*/ 133 h 142"/>
              <a:gd name="T50" fmla="*/ 16 w 203"/>
              <a:gd name="T51" fmla="*/ 133 h 142"/>
              <a:gd name="T52" fmla="*/ 23 w 203"/>
              <a:gd name="T53" fmla="*/ 133 h 142"/>
              <a:gd name="T54" fmla="*/ 30 w 203"/>
              <a:gd name="T55" fmla="*/ 133 h 142"/>
              <a:gd name="T56" fmla="*/ 37 w 203"/>
              <a:gd name="T57" fmla="*/ 133 h 142"/>
              <a:gd name="T58" fmla="*/ 54 w 203"/>
              <a:gd name="T59" fmla="*/ 133 h 142"/>
              <a:gd name="T60" fmla="*/ 54 w 203"/>
              <a:gd name="T61" fmla="*/ 142 h 142"/>
              <a:gd name="T62" fmla="*/ 68 w 203"/>
              <a:gd name="T63" fmla="*/ 133 h 142"/>
              <a:gd name="T64" fmla="*/ 75 w 203"/>
              <a:gd name="T65" fmla="*/ 133 h 142"/>
              <a:gd name="T66" fmla="*/ 82 w 203"/>
              <a:gd name="T67" fmla="*/ 133 h 142"/>
              <a:gd name="T68" fmla="*/ 98 w 203"/>
              <a:gd name="T69" fmla="*/ 133 h 142"/>
              <a:gd name="T70" fmla="*/ 106 w 203"/>
              <a:gd name="T71" fmla="*/ 123 h 142"/>
              <a:gd name="T72" fmla="*/ 113 w 203"/>
              <a:gd name="T73" fmla="*/ 123 h 142"/>
              <a:gd name="T74" fmla="*/ 120 w 203"/>
              <a:gd name="T75" fmla="*/ 114 h 142"/>
              <a:gd name="T76" fmla="*/ 134 w 203"/>
              <a:gd name="T77" fmla="*/ 106 h 142"/>
              <a:gd name="T78" fmla="*/ 143 w 203"/>
              <a:gd name="T79" fmla="*/ 97 h 142"/>
              <a:gd name="T80" fmla="*/ 151 w 203"/>
              <a:gd name="T81" fmla="*/ 89 h 142"/>
              <a:gd name="T82" fmla="*/ 165 w 203"/>
              <a:gd name="T83" fmla="*/ 80 h 142"/>
              <a:gd name="T84" fmla="*/ 172 w 203"/>
              <a:gd name="T85" fmla="*/ 70 h 142"/>
              <a:gd name="T86" fmla="*/ 179 w 203"/>
              <a:gd name="T87" fmla="*/ 53 h 142"/>
              <a:gd name="T88" fmla="*/ 188 w 203"/>
              <a:gd name="T89" fmla="*/ 36 h 142"/>
              <a:gd name="T90" fmla="*/ 195 w 203"/>
              <a:gd name="T91" fmla="*/ 27 h 142"/>
              <a:gd name="T92" fmla="*/ 203 w 203"/>
              <a:gd name="T93" fmla="*/ 8 h 142"/>
              <a:gd name="T94" fmla="*/ 203 w 203"/>
              <a:gd name="T95" fmla="*/ 0 h 1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3"/>
              <a:gd name="T145" fmla="*/ 0 h 142"/>
              <a:gd name="T146" fmla="*/ 203 w 203"/>
              <a:gd name="T147" fmla="*/ 142 h 1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3" h="142">
                <a:moveTo>
                  <a:pt x="203" y="0"/>
                </a:moveTo>
                <a:lnTo>
                  <a:pt x="195" y="0"/>
                </a:lnTo>
                <a:lnTo>
                  <a:pt x="188" y="0"/>
                </a:lnTo>
                <a:lnTo>
                  <a:pt x="172" y="0"/>
                </a:lnTo>
                <a:lnTo>
                  <a:pt x="165" y="8"/>
                </a:lnTo>
                <a:lnTo>
                  <a:pt x="151" y="8"/>
                </a:lnTo>
                <a:lnTo>
                  <a:pt x="143" y="8"/>
                </a:lnTo>
                <a:lnTo>
                  <a:pt x="127" y="8"/>
                </a:lnTo>
                <a:lnTo>
                  <a:pt x="120" y="8"/>
                </a:lnTo>
                <a:lnTo>
                  <a:pt x="113" y="17"/>
                </a:lnTo>
                <a:lnTo>
                  <a:pt x="98" y="17"/>
                </a:lnTo>
                <a:lnTo>
                  <a:pt x="90" y="17"/>
                </a:lnTo>
                <a:lnTo>
                  <a:pt x="82" y="27"/>
                </a:lnTo>
                <a:lnTo>
                  <a:pt x="68" y="36"/>
                </a:lnTo>
                <a:lnTo>
                  <a:pt x="61" y="44"/>
                </a:lnTo>
                <a:lnTo>
                  <a:pt x="54" y="53"/>
                </a:lnTo>
                <a:lnTo>
                  <a:pt x="45" y="61"/>
                </a:lnTo>
                <a:lnTo>
                  <a:pt x="37" y="80"/>
                </a:lnTo>
                <a:lnTo>
                  <a:pt x="30" y="89"/>
                </a:lnTo>
                <a:lnTo>
                  <a:pt x="23" y="97"/>
                </a:lnTo>
                <a:lnTo>
                  <a:pt x="16" y="106"/>
                </a:lnTo>
                <a:lnTo>
                  <a:pt x="9" y="114"/>
                </a:lnTo>
                <a:lnTo>
                  <a:pt x="9" y="123"/>
                </a:lnTo>
                <a:lnTo>
                  <a:pt x="0" y="123"/>
                </a:lnTo>
                <a:lnTo>
                  <a:pt x="9" y="133"/>
                </a:lnTo>
                <a:lnTo>
                  <a:pt x="16" y="133"/>
                </a:lnTo>
                <a:lnTo>
                  <a:pt x="23" y="133"/>
                </a:lnTo>
                <a:lnTo>
                  <a:pt x="30" y="133"/>
                </a:lnTo>
                <a:lnTo>
                  <a:pt x="37" y="133"/>
                </a:lnTo>
                <a:lnTo>
                  <a:pt x="54" y="133"/>
                </a:lnTo>
                <a:lnTo>
                  <a:pt x="54" y="142"/>
                </a:lnTo>
                <a:lnTo>
                  <a:pt x="68" y="133"/>
                </a:lnTo>
                <a:lnTo>
                  <a:pt x="75" y="133"/>
                </a:lnTo>
                <a:lnTo>
                  <a:pt x="82" y="133"/>
                </a:lnTo>
                <a:lnTo>
                  <a:pt x="98" y="133"/>
                </a:lnTo>
                <a:lnTo>
                  <a:pt x="106" y="123"/>
                </a:lnTo>
                <a:lnTo>
                  <a:pt x="113" y="123"/>
                </a:lnTo>
                <a:lnTo>
                  <a:pt x="120" y="114"/>
                </a:lnTo>
                <a:lnTo>
                  <a:pt x="134" y="106"/>
                </a:lnTo>
                <a:lnTo>
                  <a:pt x="143" y="97"/>
                </a:lnTo>
                <a:lnTo>
                  <a:pt x="151" y="89"/>
                </a:lnTo>
                <a:lnTo>
                  <a:pt x="165" y="80"/>
                </a:lnTo>
                <a:lnTo>
                  <a:pt x="172" y="70"/>
                </a:lnTo>
                <a:lnTo>
                  <a:pt x="179" y="53"/>
                </a:lnTo>
                <a:lnTo>
                  <a:pt x="188" y="36"/>
                </a:lnTo>
                <a:lnTo>
                  <a:pt x="195" y="27"/>
                </a:lnTo>
                <a:lnTo>
                  <a:pt x="203" y="8"/>
                </a:lnTo>
                <a:lnTo>
                  <a:pt x="203" y="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7" name="Freeform 177">
            <a:extLst>
              <a:ext uri="{FF2B5EF4-FFF2-40B4-BE49-F238E27FC236}">
                <a16:creationId xmlns:a16="http://schemas.microsoft.com/office/drawing/2014/main" id="{DA97F5D9-20A3-1547-9516-00B92D7118A3}"/>
              </a:ext>
            </a:extLst>
          </p:cNvPr>
          <p:cNvSpPr>
            <a:spLocks/>
          </p:cNvSpPr>
          <p:nvPr/>
        </p:nvSpPr>
        <p:spPr bwMode="auto">
          <a:xfrm>
            <a:off x="2898775" y="2686050"/>
            <a:ext cx="295275" cy="198438"/>
          </a:xfrm>
          <a:custGeom>
            <a:avLst/>
            <a:gdLst>
              <a:gd name="T0" fmla="*/ 14 w 186"/>
              <a:gd name="T1" fmla="*/ 125 h 125"/>
              <a:gd name="T2" fmla="*/ 7 w 186"/>
              <a:gd name="T3" fmla="*/ 125 h 125"/>
              <a:gd name="T4" fmla="*/ 0 w 186"/>
              <a:gd name="T5" fmla="*/ 125 h 125"/>
              <a:gd name="T6" fmla="*/ 7 w 186"/>
              <a:gd name="T7" fmla="*/ 115 h 125"/>
              <a:gd name="T8" fmla="*/ 7 w 186"/>
              <a:gd name="T9" fmla="*/ 106 h 125"/>
              <a:gd name="T10" fmla="*/ 21 w 186"/>
              <a:gd name="T11" fmla="*/ 89 h 125"/>
              <a:gd name="T12" fmla="*/ 36 w 186"/>
              <a:gd name="T13" fmla="*/ 62 h 125"/>
              <a:gd name="T14" fmla="*/ 52 w 186"/>
              <a:gd name="T15" fmla="*/ 45 h 125"/>
              <a:gd name="T16" fmla="*/ 66 w 186"/>
              <a:gd name="T17" fmla="*/ 36 h 125"/>
              <a:gd name="T18" fmla="*/ 81 w 186"/>
              <a:gd name="T19" fmla="*/ 28 h 125"/>
              <a:gd name="T20" fmla="*/ 104 w 186"/>
              <a:gd name="T21" fmla="*/ 19 h 125"/>
              <a:gd name="T22" fmla="*/ 118 w 186"/>
              <a:gd name="T23" fmla="*/ 9 h 125"/>
              <a:gd name="T24" fmla="*/ 134 w 186"/>
              <a:gd name="T25" fmla="*/ 9 h 125"/>
              <a:gd name="T26" fmla="*/ 156 w 186"/>
              <a:gd name="T27" fmla="*/ 0 h 125"/>
              <a:gd name="T28" fmla="*/ 179 w 186"/>
              <a:gd name="T29" fmla="*/ 0 h 125"/>
              <a:gd name="T30" fmla="*/ 186 w 186"/>
              <a:gd name="T31" fmla="*/ 9 h 125"/>
              <a:gd name="T32" fmla="*/ 186 w 186"/>
              <a:gd name="T33" fmla="*/ 19 h 125"/>
              <a:gd name="T34" fmla="*/ 179 w 186"/>
              <a:gd name="T35" fmla="*/ 36 h 125"/>
              <a:gd name="T36" fmla="*/ 163 w 186"/>
              <a:gd name="T37" fmla="*/ 45 h 125"/>
              <a:gd name="T38" fmla="*/ 156 w 186"/>
              <a:gd name="T39" fmla="*/ 62 h 125"/>
              <a:gd name="T40" fmla="*/ 149 w 186"/>
              <a:gd name="T41" fmla="*/ 72 h 125"/>
              <a:gd name="T42" fmla="*/ 142 w 186"/>
              <a:gd name="T43" fmla="*/ 81 h 125"/>
              <a:gd name="T44" fmla="*/ 134 w 186"/>
              <a:gd name="T45" fmla="*/ 89 h 125"/>
              <a:gd name="T46" fmla="*/ 125 w 186"/>
              <a:gd name="T47" fmla="*/ 98 h 125"/>
              <a:gd name="T48" fmla="*/ 111 w 186"/>
              <a:gd name="T49" fmla="*/ 106 h 125"/>
              <a:gd name="T50" fmla="*/ 97 w 186"/>
              <a:gd name="T51" fmla="*/ 115 h 125"/>
              <a:gd name="T52" fmla="*/ 73 w 186"/>
              <a:gd name="T53" fmla="*/ 125 h 125"/>
              <a:gd name="T54" fmla="*/ 59 w 186"/>
              <a:gd name="T55" fmla="*/ 125 h 125"/>
              <a:gd name="T56" fmla="*/ 45 w 186"/>
              <a:gd name="T57" fmla="*/ 125 h 125"/>
              <a:gd name="T58" fmla="*/ 36 w 186"/>
              <a:gd name="T59" fmla="*/ 125 h 125"/>
              <a:gd name="T60" fmla="*/ 28 w 186"/>
              <a:gd name="T61" fmla="*/ 125 h 125"/>
              <a:gd name="T62" fmla="*/ 21 w 186"/>
              <a:gd name="T63" fmla="*/ 125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6"/>
              <a:gd name="T97" fmla="*/ 0 h 125"/>
              <a:gd name="T98" fmla="*/ 186 w 186"/>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6" h="125">
                <a:moveTo>
                  <a:pt x="14" y="125"/>
                </a:moveTo>
                <a:lnTo>
                  <a:pt x="14" y="125"/>
                </a:lnTo>
                <a:lnTo>
                  <a:pt x="7" y="125"/>
                </a:lnTo>
                <a:lnTo>
                  <a:pt x="0" y="125"/>
                </a:lnTo>
                <a:lnTo>
                  <a:pt x="0" y="115"/>
                </a:lnTo>
                <a:lnTo>
                  <a:pt x="7" y="115"/>
                </a:lnTo>
                <a:lnTo>
                  <a:pt x="7" y="106"/>
                </a:lnTo>
                <a:lnTo>
                  <a:pt x="14" y="98"/>
                </a:lnTo>
                <a:lnTo>
                  <a:pt x="21" y="89"/>
                </a:lnTo>
                <a:lnTo>
                  <a:pt x="28" y="81"/>
                </a:lnTo>
                <a:lnTo>
                  <a:pt x="36" y="62"/>
                </a:lnTo>
                <a:lnTo>
                  <a:pt x="45" y="53"/>
                </a:lnTo>
                <a:lnTo>
                  <a:pt x="52" y="45"/>
                </a:lnTo>
                <a:lnTo>
                  <a:pt x="59" y="45"/>
                </a:lnTo>
                <a:lnTo>
                  <a:pt x="66" y="36"/>
                </a:lnTo>
                <a:lnTo>
                  <a:pt x="73" y="28"/>
                </a:lnTo>
                <a:lnTo>
                  <a:pt x="81" y="28"/>
                </a:lnTo>
                <a:lnTo>
                  <a:pt x="89" y="19"/>
                </a:lnTo>
                <a:lnTo>
                  <a:pt x="104" y="19"/>
                </a:lnTo>
                <a:lnTo>
                  <a:pt x="111" y="9"/>
                </a:lnTo>
                <a:lnTo>
                  <a:pt x="118" y="9"/>
                </a:lnTo>
                <a:lnTo>
                  <a:pt x="125" y="9"/>
                </a:lnTo>
                <a:lnTo>
                  <a:pt x="134" y="9"/>
                </a:lnTo>
                <a:lnTo>
                  <a:pt x="149" y="0"/>
                </a:lnTo>
                <a:lnTo>
                  <a:pt x="156" y="0"/>
                </a:lnTo>
                <a:lnTo>
                  <a:pt x="170" y="0"/>
                </a:lnTo>
                <a:lnTo>
                  <a:pt x="179" y="0"/>
                </a:lnTo>
                <a:lnTo>
                  <a:pt x="186" y="0"/>
                </a:lnTo>
                <a:lnTo>
                  <a:pt x="186" y="9"/>
                </a:lnTo>
                <a:lnTo>
                  <a:pt x="186" y="19"/>
                </a:lnTo>
                <a:lnTo>
                  <a:pt x="179" y="28"/>
                </a:lnTo>
                <a:lnTo>
                  <a:pt x="179" y="36"/>
                </a:lnTo>
                <a:lnTo>
                  <a:pt x="170" y="45"/>
                </a:lnTo>
                <a:lnTo>
                  <a:pt x="163" y="45"/>
                </a:lnTo>
                <a:lnTo>
                  <a:pt x="163" y="53"/>
                </a:lnTo>
                <a:lnTo>
                  <a:pt x="156" y="62"/>
                </a:lnTo>
                <a:lnTo>
                  <a:pt x="149" y="62"/>
                </a:lnTo>
                <a:lnTo>
                  <a:pt x="149" y="72"/>
                </a:lnTo>
                <a:lnTo>
                  <a:pt x="142" y="81"/>
                </a:lnTo>
                <a:lnTo>
                  <a:pt x="134" y="89"/>
                </a:lnTo>
                <a:lnTo>
                  <a:pt x="125" y="89"/>
                </a:lnTo>
                <a:lnTo>
                  <a:pt x="125" y="98"/>
                </a:lnTo>
                <a:lnTo>
                  <a:pt x="118" y="98"/>
                </a:lnTo>
                <a:lnTo>
                  <a:pt x="111" y="106"/>
                </a:lnTo>
                <a:lnTo>
                  <a:pt x="104" y="115"/>
                </a:lnTo>
                <a:lnTo>
                  <a:pt x="97" y="115"/>
                </a:lnTo>
                <a:lnTo>
                  <a:pt x="89" y="115"/>
                </a:lnTo>
                <a:lnTo>
                  <a:pt x="73" y="125"/>
                </a:lnTo>
                <a:lnTo>
                  <a:pt x="66" y="125"/>
                </a:lnTo>
                <a:lnTo>
                  <a:pt x="59" y="125"/>
                </a:lnTo>
                <a:lnTo>
                  <a:pt x="52" y="125"/>
                </a:lnTo>
                <a:lnTo>
                  <a:pt x="45" y="125"/>
                </a:lnTo>
                <a:lnTo>
                  <a:pt x="36" y="125"/>
                </a:lnTo>
                <a:lnTo>
                  <a:pt x="28" y="125"/>
                </a:lnTo>
                <a:lnTo>
                  <a:pt x="21" y="125"/>
                </a:lnTo>
                <a:lnTo>
                  <a:pt x="14" y="125"/>
                </a:lnTo>
                <a:close/>
              </a:path>
            </a:pathLst>
          </a:custGeom>
          <a:solidFill>
            <a:srgbClr val="D5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8" name="Freeform 178">
            <a:extLst>
              <a:ext uri="{FF2B5EF4-FFF2-40B4-BE49-F238E27FC236}">
                <a16:creationId xmlns:a16="http://schemas.microsoft.com/office/drawing/2014/main" id="{95883563-45B7-F948-8878-ACA5E0910392}"/>
              </a:ext>
            </a:extLst>
          </p:cNvPr>
          <p:cNvSpPr>
            <a:spLocks/>
          </p:cNvSpPr>
          <p:nvPr/>
        </p:nvSpPr>
        <p:spPr bwMode="auto">
          <a:xfrm>
            <a:off x="2898775" y="2686050"/>
            <a:ext cx="295275" cy="198438"/>
          </a:xfrm>
          <a:custGeom>
            <a:avLst/>
            <a:gdLst>
              <a:gd name="T0" fmla="*/ 14 w 186"/>
              <a:gd name="T1" fmla="*/ 125 h 125"/>
              <a:gd name="T2" fmla="*/ 7 w 186"/>
              <a:gd name="T3" fmla="*/ 125 h 125"/>
              <a:gd name="T4" fmla="*/ 0 w 186"/>
              <a:gd name="T5" fmla="*/ 125 h 125"/>
              <a:gd name="T6" fmla="*/ 7 w 186"/>
              <a:gd name="T7" fmla="*/ 115 h 125"/>
              <a:gd name="T8" fmla="*/ 7 w 186"/>
              <a:gd name="T9" fmla="*/ 106 h 125"/>
              <a:gd name="T10" fmla="*/ 21 w 186"/>
              <a:gd name="T11" fmla="*/ 89 h 125"/>
              <a:gd name="T12" fmla="*/ 36 w 186"/>
              <a:gd name="T13" fmla="*/ 62 h 125"/>
              <a:gd name="T14" fmla="*/ 52 w 186"/>
              <a:gd name="T15" fmla="*/ 45 h 125"/>
              <a:gd name="T16" fmla="*/ 66 w 186"/>
              <a:gd name="T17" fmla="*/ 36 h 125"/>
              <a:gd name="T18" fmla="*/ 81 w 186"/>
              <a:gd name="T19" fmla="*/ 28 h 125"/>
              <a:gd name="T20" fmla="*/ 104 w 186"/>
              <a:gd name="T21" fmla="*/ 19 h 125"/>
              <a:gd name="T22" fmla="*/ 118 w 186"/>
              <a:gd name="T23" fmla="*/ 9 h 125"/>
              <a:gd name="T24" fmla="*/ 134 w 186"/>
              <a:gd name="T25" fmla="*/ 9 h 125"/>
              <a:gd name="T26" fmla="*/ 156 w 186"/>
              <a:gd name="T27" fmla="*/ 0 h 125"/>
              <a:gd name="T28" fmla="*/ 179 w 186"/>
              <a:gd name="T29" fmla="*/ 0 h 125"/>
              <a:gd name="T30" fmla="*/ 186 w 186"/>
              <a:gd name="T31" fmla="*/ 9 h 125"/>
              <a:gd name="T32" fmla="*/ 186 w 186"/>
              <a:gd name="T33" fmla="*/ 19 h 125"/>
              <a:gd name="T34" fmla="*/ 179 w 186"/>
              <a:gd name="T35" fmla="*/ 36 h 125"/>
              <a:gd name="T36" fmla="*/ 163 w 186"/>
              <a:gd name="T37" fmla="*/ 45 h 125"/>
              <a:gd name="T38" fmla="*/ 156 w 186"/>
              <a:gd name="T39" fmla="*/ 62 h 125"/>
              <a:gd name="T40" fmla="*/ 149 w 186"/>
              <a:gd name="T41" fmla="*/ 72 h 125"/>
              <a:gd name="T42" fmla="*/ 142 w 186"/>
              <a:gd name="T43" fmla="*/ 81 h 125"/>
              <a:gd name="T44" fmla="*/ 134 w 186"/>
              <a:gd name="T45" fmla="*/ 89 h 125"/>
              <a:gd name="T46" fmla="*/ 125 w 186"/>
              <a:gd name="T47" fmla="*/ 98 h 125"/>
              <a:gd name="T48" fmla="*/ 111 w 186"/>
              <a:gd name="T49" fmla="*/ 106 h 125"/>
              <a:gd name="T50" fmla="*/ 97 w 186"/>
              <a:gd name="T51" fmla="*/ 115 h 125"/>
              <a:gd name="T52" fmla="*/ 81 w 186"/>
              <a:gd name="T53" fmla="*/ 125 h 125"/>
              <a:gd name="T54" fmla="*/ 59 w 186"/>
              <a:gd name="T55" fmla="*/ 125 h 125"/>
              <a:gd name="T56" fmla="*/ 45 w 186"/>
              <a:gd name="T57" fmla="*/ 125 h 125"/>
              <a:gd name="T58" fmla="*/ 36 w 186"/>
              <a:gd name="T59" fmla="*/ 125 h 125"/>
              <a:gd name="T60" fmla="*/ 28 w 186"/>
              <a:gd name="T61" fmla="*/ 125 h 125"/>
              <a:gd name="T62" fmla="*/ 21 w 186"/>
              <a:gd name="T63" fmla="*/ 125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6"/>
              <a:gd name="T97" fmla="*/ 0 h 125"/>
              <a:gd name="T98" fmla="*/ 186 w 186"/>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6" h="125">
                <a:moveTo>
                  <a:pt x="14" y="125"/>
                </a:moveTo>
                <a:lnTo>
                  <a:pt x="14" y="125"/>
                </a:lnTo>
                <a:lnTo>
                  <a:pt x="7" y="125"/>
                </a:lnTo>
                <a:lnTo>
                  <a:pt x="0" y="125"/>
                </a:lnTo>
                <a:lnTo>
                  <a:pt x="0" y="115"/>
                </a:lnTo>
                <a:lnTo>
                  <a:pt x="7" y="115"/>
                </a:lnTo>
                <a:lnTo>
                  <a:pt x="7" y="106"/>
                </a:lnTo>
                <a:lnTo>
                  <a:pt x="14" y="98"/>
                </a:lnTo>
                <a:lnTo>
                  <a:pt x="21" y="89"/>
                </a:lnTo>
                <a:lnTo>
                  <a:pt x="28" y="81"/>
                </a:lnTo>
                <a:lnTo>
                  <a:pt x="36" y="62"/>
                </a:lnTo>
                <a:lnTo>
                  <a:pt x="45" y="53"/>
                </a:lnTo>
                <a:lnTo>
                  <a:pt x="52" y="45"/>
                </a:lnTo>
                <a:lnTo>
                  <a:pt x="59" y="45"/>
                </a:lnTo>
                <a:lnTo>
                  <a:pt x="66" y="36"/>
                </a:lnTo>
                <a:lnTo>
                  <a:pt x="73" y="28"/>
                </a:lnTo>
                <a:lnTo>
                  <a:pt x="81" y="28"/>
                </a:lnTo>
                <a:lnTo>
                  <a:pt x="89" y="19"/>
                </a:lnTo>
                <a:lnTo>
                  <a:pt x="104" y="19"/>
                </a:lnTo>
                <a:lnTo>
                  <a:pt x="111" y="9"/>
                </a:lnTo>
                <a:lnTo>
                  <a:pt x="118" y="9"/>
                </a:lnTo>
                <a:lnTo>
                  <a:pt x="125" y="9"/>
                </a:lnTo>
                <a:lnTo>
                  <a:pt x="134" y="9"/>
                </a:lnTo>
                <a:lnTo>
                  <a:pt x="149" y="0"/>
                </a:lnTo>
                <a:lnTo>
                  <a:pt x="156" y="0"/>
                </a:lnTo>
                <a:lnTo>
                  <a:pt x="170" y="0"/>
                </a:lnTo>
                <a:lnTo>
                  <a:pt x="179" y="0"/>
                </a:lnTo>
                <a:lnTo>
                  <a:pt x="186" y="0"/>
                </a:lnTo>
                <a:lnTo>
                  <a:pt x="186" y="9"/>
                </a:lnTo>
                <a:lnTo>
                  <a:pt x="186" y="19"/>
                </a:lnTo>
                <a:lnTo>
                  <a:pt x="179" y="28"/>
                </a:lnTo>
                <a:lnTo>
                  <a:pt x="179" y="36"/>
                </a:lnTo>
                <a:lnTo>
                  <a:pt x="170" y="45"/>
                </a:lnTo>
                <a:lnTo>
                  <a:pt x="163" y="45"/>
                </a:lnTo>
                <a:lnTo>
                  <a:pt x="163" y="53"/>
                </a:lnTo>
                <a:lnTo>
                  <a:pt x="156" y="62"/>
                </a:lnTo>
                <a:lnTo>
                  <a:pt x="149" y="62"/>
                </a:lnTo>
                <a:lnTo>
                  <a:pt x="149" y="72"/>
                </a:lnTo>
                <a:lnTo>
                  <a:pt x="149" y="81"/>
                </a:lnTo>
                <a:lnTo>
                  <a:pt x="142" y="81"/>
                </a:lnTo>
                <a:lnTo>
                  <a:pt x="142" y="89"/>
                </a:lnTo>
                <a:lnTo>
                  <a:pt x="134" y="89"/>
                </a:lnTo>
                <a:lnTo>
                  <a:pt x="125" y="98"/>
                </a:lnTo>
                <a:lnTo>
                  <a:pt x="118" y="106"/>
                </a:lnTo>
                <a:lnTo>
                  <a:pt x="111" y="106"/>
                </a:lnTo>
                <a:lnTo>
                  <a:pt x="104" y="115"/>
                </a:lnTo>
                <a:lnTo>
                  <a:pt x="97" y="115"/>
                </a:lnTo>
                <a:lnTo>
                  <a:pt x="89" y="115"/>
                </a:lnTo>
                <a:lnTo>
                  <a:pt x="81" y="125"/>
                </a:lnTo>
                <a:lnTo>
                  <a:pt x="66" y="125"/>
                </a:lnTo>
                <a:lnTo>
                  <a:pt x="59" y="125"/>
                </a:lnTo>
                <a:lnTo>
                  <a:pt x="52" y="125"/>
                </a:lnTo>
                <a:lnTo>
                  <a:pt x="45" y="125"/>
                </a:lnTo>
                <a:lnTo>
                  <a:pt x="36" y="125"/>
                </a:lnTo>
                <a:lnTo>
                  <a:pt x="28" y="125"/>
                </a:lnTo>
                <a:lnTo>
                  <a:pt x="21" y="125"/>
                </a:lnTo>
                <a:lnTo>
                  <a:pt x="14" y="125"/>
                </a:lnTo>
                <a:close/>
              </a:path>
            </a:pathLst>
          </a:custGeom>
          <a:solidFill>
            <a:srgbClr val="D5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49" name="Freeform 179">
            <a:extLst>
              <a:ext uri="{FF2B5EF4-FFF2-40B4-BE49-F238E27FC236}">
                <a16:creationId xmlns:a16="http://schemas.microsoft.com/office/drawing/2014/main" id="{092F3A67-91A4-F14C-B06B-AF8927B58FFE}"/>
              </a:ext>
            </a:extLst>
          </p:cNvPr>
          <p:cNvSpPr>
            <a:spLocks/>
          </p:cNvSpPr>
          <p:nvPr/>
        </p:nvSpPr>
        <p:spPr bwMode="auto">
          <a:xfrm>
            <a:off x="2921000" y="2686050"/>
            <a:ext cx="273050" cy="198438"/>
          </a:xfrm>
          <a:custGeom>
            <a:avLst/>
            <a:gdLst>
              <a:gd name="T0" fmla="*/ 45 w 172"/>
              <a:gd name="T1" fmla="*/ 45 h 125"/>
              <a:gd name="T2" fmla="*/ 52 w 172"/>
              <a:gd name="T3" fmla="*/ 36 h 125"/>
              <a:gd name="T4" fmla="*/ 59 w 172"/>
              <a:gd name="T5" fmla="*/ 28 h 125"/>
              <a:gd name="T6" fmla="*/ 67 w 172"/>
              <a:gd name="T7" fmla="*/ 28 h 125"/>
              <a:gd name="T8" fmla="*/ 75 w 172"/>
              <a:gd name="T9" fmla="*/ 19 h 125"/>
              <a:gd name="T10" fmla="*/ 90 w 172"/>
              <a:gd name="T11" fmla="*/ 19 h 125"/>
              <a:gd name="T12" fmla="*/ 97 w 172"/>
              <a:gd name="T13" fmla="*/ 9 h 125"/>
              <a:gd name="T14" fmla="*/ 104 w 172"/>
              <a:gd name="T15" fmla="*/ 9 h 125"/>
              <a:gd name="T16" fmla="*/ 111 w 172"/>
              <a:gd name="T17" fmla="*/ 9 h 125"/>
              <a:gd name="T18" fmla="*/ 120 w 172"/>
              <a:gd name="T19" fmla="*/ 9 h 125"/>
              <a:gd name="T20" fmla="*/ 128 w 172"/>
              <a:gd name="T21" fmla="*/ 9 h 125"/>
              <a:gd name="T22" fmla="*/ 142 w 172"/>
              <a:gd name="T23" fmla="*/ 9 h 125"/>
              <a:gd name="T24" fmla="*/ 149 w 172"/>
              <a:gd name="T25" fmla="*/ 0 h 125"/>
              <a:gd name="T26" fmla="*/ 156 w 172"/>
              <a:gd name="T27" fmla="*/ 0 h 125"/>
              <a:gd name="T28" fmla="*/ 172 w 172"/>
              <a:gd name="T29" fmla="*/ 0 h 125"/>
              <a:gd name="T30" fmla="*/ 172 w 172"/>
              <a:gd name="T31" fmla="*/ 9 h 125"/>
              <a:gd name="T32" fmla="*/ 172 w 172"/>
              <a:gd name="T33" fmla="*/ 9 h 125"/>
              <a:gd name="T34" fmla="*/ 172 w 172"/>
              <a:gd name="T35" fmla="*/ 19 h 125"/>
              <a:gd name="T36" fmla="*/ 165 w 172"/>
              <a:gd name="T37" fmla="*/ 19 h 125"/>
              <a:gd name="T38" fmla="*/ 165 w 172"/>
              <a:gd name="T39" fmla="*/ 28 h 125"/>
              <a:gd name="T40" fmla="*/ 156 w 172"/>
              <a:gd name="T41" fmla="*/ 36 h 125"/>
              <a:gd name="T42" fmla="*/ 149 w 172"/>
              <a:gd name="T43" fmla="*/ 45 h 125"/>
              <a:gd name="T44" fmla="*/ 149 w 172"/>
              <a:gd name="T45" fmla="*/ 53 h 125"/>
              <a:gd name="T46" fmla="*/ 142 w 172"/>
              <a:gd name="T47" fmla="*/ 53 h 125"/>
              <a:gd name="T48" fmla="*/ 142 w 172"/>
              <a:gd name="T49" fmla="*/ 62 h 125"/>
              <a:gd name="T50" fmla="*/ 142 w 172"/>
              <a:gd name="T51" fmla="*/ 62 h 125"/>
              <a:gd name="T52" fmla="*/ 135 w 172"/>
              <a:gd name="T53" fmla="*/ 62 h 125"/>
              <a:gd name="T54" fmla="*/ 135 w 172"/>
              <a:gd name="T55" fmla="*/ 72 h 125"/>
              <a:gd name="T56" fmla="*/ 128 w 172"/>
              <a:gd name="T57" fmla="*/ 72 h 125"/>
              <a:gd name="T58" fmla="*/ 128 w 172"/>
              <a:gd name="T59" fmla="*/ 81 h 125"/>
              <a:gd name="T60" fmla="*/ 120 w 172"/>
              <a:gd name="T61" fmla="*/ 89 h 125"/>
              <a:gd name="T62" fmla="*/ 111 w 172"/>
              <a:gd name="T63" fmla="*/ 89 h 125"/>
              <a:gd name="T64" fmla="*/ 104 w 172"/>
              <a:gd name="T65" fmla="*/ 98 h 125"/>
              <a:gd name="T66" fmla="*/ 97 w 172"/>
              <a:gd name="T67" fmla="*/ 98 h 125"/>
              <a:gd name="T68" fmla="*/ 90 w 172"/>
              <a:gd name="T69" fmla="*/ 106 h 125"/>
              <a:gd name="T70" fmla="*/ 83 w 172"/>
              <a:gd name="T71" fmla="*/ 106 h 125"/>
              <a:gd name="T72" fmla="*/ 75 w 172"/>
              <a:gd name="T73" fmla="*/ 115 h 125"/>
              <a:gd name="T74" fmla="*/ 67 w 172"/>
              <a:gd name="T75" fmla="*/ 115 h 125"/>
              <a:gd name="T76" fmla="*/ 59 w 172"/>
              <a:gd name="T77" fmla="*/ 115 h 125"/>
              <a:gd name="T78" fmla="*/ 52 w 172"/>
              <a:gd name="T79" fmla="*/ 125 h 125"/>
              <a:gd name="T80" fmla="*/ 45 w 172"/>
              <a:gd name="T81" fmla="*/ 125 h 125"/>
              <a:gd name="T82" fmla="*/ 38 w 172"/>
              <a:gd name="T83" fmla="*/ 125 h 125"/>
              <a:gd name="T84" fmla="*/ 38 w 172"/>
              <a:gd name="T85" fmla="*/ 125 h 125"/>
              <a:gd name="T86" fmla="*/ 31 w 172"/>
              <a:gd name="T87" fmla="*/ 125 h 125"/>
              <a:gd name="T88" fmla="*/ 31 w 172"/>
              <a:gd name="T89" fmla="*/ 125 h 125"/>
              <a:gd name="T90" fmla="*/ 22 w 172"/>
              <a:gd name="T91" fmla="*/ 125 h 125"/>
              <a:gd name="T92" fmla="*/ 14 w 172"/>
              <a:gd name="T93" fmla="*/ 125 h 125"/>
              <a:gd name="T94" fmla="*/ 14 w 172"/>
              <a:gd name="T95" fmla="*/ 115 h 125"/>
              <a:gd name="T96" fmla="*/ 7 w 172"/>
              <a:gd name="T97" fmla="*/ 115 h 125"/>
              <a:gd name="T98" fmla="*/ 0 w 172"/>
              <a:gd name="T99" fmla="*/ 115 h 125"/>
              <a:gd name="T100" fmla="*/ 0 w 172"/>
              <a:gd name="T101" fmla="*/ 115 h 125"/>
              <a:gd name="T102" fmla="*/ 0 w 172"/>
              <a:gd name="T103" fmla="*/ 106 h 125"/>
              <a:gd name="T104" fmla="*/ 0 w 172"/>
              <a:gd name="T105" fmla="*/ 106 h 125"/>
              <a:gd name="T106" fmla="*/ 7 w 172"/>
              <a:gd name="T107" fmla="*/ 98 h 125"/>
              <a:gd name="T108" fmla="*/ 7 w 172"/>
              <a:gd name="T109" fmla="*/ 89 h 125"/>
              <a:gd name="T110" fmla="*/ 14 w 172"/>
              <a:gd name="T111" fmla="*/ 81 h 125"/>
              <a:gd name="T112" fmla="*/ 22 w 172"/>
              <a:gd name="T113" fmla="*/ 72 h 125"/>
              <a:gd name="T114" fmla="*/ 31 w 172"/>
              <a:gd name="T115" fmla="*/ 62 h 125"/>
              <a:gd name="T116" fmla="*/ 38 w 172"/>
              <a:gd name="T117" fmla="*/ 53 h 125"/>
              <a:gd name="T118" fmla="*/ 45 w 172"/>
              <a:gd name="T119" fmla="*/ 45 h 125"/>
              <a:gd name="T120" fmla="*/ 45 w 172"/>
              <a:gd name="T121" fmla="*/ 45 h 1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2"/>
              <a:gd name="T184" fmla="*/ 0 h 125"/>
              <a:gd name="T185" fmla="*/ 172 w 172"/>
              <a:gd name="T186" fmla="*/ 125 h 1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2" h="125">
                <a:moveTo>
                  <a:pt x="45" y="45"/>
                </a:moveTo>
                <a:lnTo>
                  <a:pt x="52" y="36"/>
                </a:lnTo>
                <a:lnTo>
                  <a:pt x="59" y="28"/>
                </a:lnTo>
                <a:lnTo>
                  <a:pt x="67" y="28"/>
                </a:lnTo>
                <a:lnTo>
                  <a:pt x="75" y="19"/>
                </a:lnTo>
                <a:lnTo>
                  <a:pt x="90" y="19"/>
                </a:lnTo>
                <a:lnTo>
                  <a:pt x="97" y="9"/>
                </a:lnTo>
                <a:lnTo>
                  <a:pt x="104" y="9"/>
                </a:lnTo>
                <a:lnTo>
                  <a:pt x="111" y="9"/>
                </a:lnTo>
                <a:lnTo>
                  <a:pt x="120" y="9"/>
                </a:lnTo>
                <a:lnTo>
                  <a:pt x="128" y="9"/>
                </a:lnTo>
                <a:lnTo>
                  <a:pt x="142" y="9"/>
                </a:lnTo>
                <a:lnTo>
                  <a:pt x="149" y="0"/>
                </a:lnTo>
                <a:lnTo>
                  <a:pt x="156" y="0"/>
                </a:lnTo>
                <a:lnTo>
                  <a:pt x="172" y="0"/>
                </a:lnTo>
                <a:lnTo>
                  <a:pt x="172" y="9"/>
                </a:lnTo>
                <a:lnTo>
                  <a:pt x="172" y="19"/>
                </a:lnTo>
                <a:lnTo>
                  <a:pt x="165" y="19"/>
                </a:lnTo>
                <a:lnTo>
                  <a:pt x="165" y="28"/>
                </a:lnTo>
                <a:lnTo>
                  <a:pt x="156" y="36"/>
                </a:lnTo>
                <a:lnTo>
                  <a:pt x="149" y="45"/>
                </a:lnTo>
                <a:lnTo>
                  <a:pt x="149" y="53"/>
                </a:lnTo>
                <a:lnTo>
                  <a:pt x="142" y="53"/>
                </a:lnTo>
                <a:lnTo>
                  <a:pt x="142" y="62"/>
                </a:lnTo>
                <a:lnTo>
                  <a:pt x="135" y="62"/>
                </a:lnTo>
                <a:lnTo>
                  <a:pt x="135" y="72"/>
                </a:lnTo>
                <a:lnTo>
                  <a:pt x="128" y="72"/>
                </a:lnTo>
                <a:lnTo>
                  <a:pt x="128" y="81"/>
                </a:lnTo>
                <a:lnTo>
                  <a:pt x="120" y="89"/>
                </a:lnTo>
                <a:lnTo>
                  <a:pt x="111" y="89"/>
                </a:lnTo>
                <a:lnTo>
                  <a:pt x="104" y="98"/>
                </a:lnTo>
                <a:lnTo>
                  <a:pt x="97" y="98"/>
                </a:lnTo>
                <a:lnTo>
                  <a:pt x="90" y="106"/>
                </a:lnTo>
                <a:lnTo>
                  <a:pt x="83" y="106"/>
                </a:lnTo>
                <a:lnTo>
                  <a:pt x="75" y="115"/>
                </a:lnTo>
                <a:lnTo>
                  <a:pt x="67" y="115"/>
                </a:lnTo>
                <a:lnTo>
                  <a:pt x="59" y="115"/>
                </a:lnTo>
                <a:lnTo>
                  <a:pt x="52" y="125"/>
                </a:lnTo>
                <a:lnTo>
                  <a:pt x="45" y="125"/>
                </a:lnTo>
                <a:lnTo>
                  <a:pt x="38" y="125"/>
                </a:lnTo>
                <a:lnTo>
                  <a:pt x="31" y="125"/>
                </a:lnTo>
                <a:lnTo>
                  <a:pt x="22" y="125"/>
                </a:lnTo>
                <a:lnTo>
                  <a:pt x="14" y="125"/>
                </a:lnTo>
                <a:lnTo>
                  <a:pt x="14" y="115"/>
                </a:lnTo>
                <a:lnTo>
                  <a:pt x="7" y="115"/>
                </a:lnTo>
                <a:lnTo>
                  <a:pt x="0" y="115"/>
                </a:lnTo>
                <a:lnTo>
                  <a:pt x="0" y="106"/>
                </a:lnTo>
                <a:lnTo>
                  <a:pt x="7" y="98"/>
                </a:lnTo>
                <a:lnTo>
                  <a:pt x="7" y="89"/>
                </a:lnTo>
                <a:lnTo>
                  <a:pt x="14" y="81"/>
                </a:lnTo>
                <a:lnTo>
                  <a:pt x="22" y="72"/>
                </a:lnTo>
                <a:lnTo>
                  <a:pt x="31" y="62"/>
                </a:lnTo>
                <a:lnTo>
                  <a:pt x="38" y="53"/>
                </a:lnTo>
                <a:lnTo>
                  <a:pt x="45" y="45"/>
                </a:lnTo>
                <a:close/>
              </a:path>
            </a:pathLst>
          </a:custGeom>
          <a:solidFill>
            <a:srgbClr val="DA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0" name="Freeform 180">
            <a:extLst>
              <a:ext uri="{FF2B5EF4-FFF2-40B4-BE49-F238E27FC236}">
                <a16:creationId xmlns:a16="http://schemas.microsoft.com/office/drawing/2014/main" id="{AE51E049-7D14-1B41-B5ED-E2703738A597}"/>
              </a:ext>
            </a:extLst>
          </p:cNvPr>
          <p:cNvSpPr>
            <a:spLocks/>
          </p:cNvSpPr>
          <p:nvPr/>
        </p:nvSpPr>
        <p:spPr bwMode="auto">
          <a:xfrm>
            <a:off x="2932113" y="2686050"/>
            <a:ext cx="261937" cy="182563"/>
          </a:xfrm>
          <a:custGeom>
            <a:avLst/>
            <a:gdLst>
              <a:gd name="T0" fmla="*/ 45 w 165"/>
              <a:gd name="T1" fmla="*/ 36 h 115"/>
              <a:gd name="T2" fmla="*/ 45 w 165"/>
              <a:gd name="T3" fmla="*/ 36 h 115"/>
              <a:gd name="T4" fmla="*/ 52 w 165"/>
              <a:gd name="T5" fmla="*/ 28 h 115"/>
              <a:gd name="T6" fmla="*/ 60 w 165"/>
              <a:gd name="T7" fmla="*/ 28 h 115"/>
              <a:gd name="T8" fmla="*/ 68 w 165"/>
              <a:gd name="T9" fmla="*/ 19 h 115"/>
              <a:gd name="T10" fmla="*/ 76 w 165"/>
              <a:gd name="T11" fmla="*/ 19 h 115"/>
              <a:gd name="T12" fmla="*/ 83 w 165"/>
              <a:gd name="T13" fmla="*/ 19 h 115"/>
              <a:gd name="T14" fmla="*/ 97 w 165"/>
              <a:gd name="T15" fmla="*/ 9 h 115"/>
              <a:gd name="T16" fmla="*/ 97 w 165"/>
              <a:gd name="T17" fmla="*/ 9 h 115"/>
              <a:gd name="T18" fmla="*/ 104 w 165"/>
              <a:gd name="T19" fmla="*/ 9 h 115"/>
              <a:gd name="T20" fmla="*/ 113 w 165"/>
              <a:gd name="T21" fmla="*/ 9 h 115"/>
              <a:gd name="T22" fmla="*/ 128 w 165"/>
              <a:gd name="T23" fmla="*/ 9 h 115"/>
              <a:gd name="T24" fmla="*/ 135 w 165"/>
              <a:gd name="T25" fmla="*/ 9 h 115"/>
              <a:gd name="T26" fmla="*/ 149 w 165"/>
              <a:gd name="T27" fmla="*/ 0 h 115"/>
              <a:gd name="T28" fmla="*/ 158 w 165"/>
              <a:gd name="T29" fmla="*/ 0 h 115"/>
              <a:gd name="T30" fmla="*/ 165 w 165"/>
              <a:gd name="T31" fmla="*/ 9 h 115"/>
              <a:gd name="T32" fmla="*/ 165 w 165"/>
              <a:gd name="T33" fmla="*/ 9 h 115"/>
              <a:gd name="T34" fmla="*/ 165 w 165"/>
              <a:gd name="T35" fmla="*/ 9 h 115"/>
              <a:gd name="T36" fmla="*/ 158 w 165"/>
              <a:gd name="T37" fmla="*/ 19 h 115"/>
              <a:gd name="T38" fmla="*/ 158 w 165"/>
              <a:gd name="T39" fmla="*/ 28 h 115"/>
              <a:gd name="T40" fmla="*/ 149 w 165"/>
              <a:gd name="T41" fmla="*/ 36 h 115"/>
              <a:gd name="T42" fmla="*/ 149 w 165"/>
              <a:gd name="T43" fmla="*/ 36 h 115"/>
              <a:gd name="T44" fmla="*/ 142 w 165"/>
              <a:gd name="T45" fmla="*/ 45 h 115"/>
              <a:gd name="T46" fmla="*/ 142 w 165"/>
              <a:gd name="T47" fmla="*/ 53 h 115"/>
              <a:gd name="T48" fmla="*/ 135 w 165"/>
              <a:gd name="T49" fmla="*/ 53 h 115"/>
              <a:gd name="T50" fmla="*/ 135 w 165"/>
              <a:gd name="T51" fmla="*/ 62 h 115"/>
              <a:gd name="T52" fmla="*/ 135 w 165"/>
              <a:gd name="T53" fmla="*/ 62 h 115"/>
              <a:gd name="T54" fmla="*/ 128 w 165"/>
              <a:gd name="T55" fmla="*/ 62 h 115"/>
              <a:gd name="T56" fmla="*/ 128 w 165"/>
              <a:gd name="T57" fmla="*/ 72 h 115"/>
              <a:gd name="T58" fmla="*/ 121 w 165"/>
              <a:gd name="T59" fmla="*/ 72 h 115"/>
              <a:gd name="T60" fmla="*/ 113 w 165"/>
              <a:gd name="T61" fmla="*/ 81 h 115"/>
              <a:gd name="T62" fmla="*/ 113 w 165"/>
              <a:gd name="T63" fmla="*/ 81 h 115"/>
              <a:gd name="T64" fmla="*/ 104 w 165"/>
              <a:gd name="T65" fmla="*/ 89 h 115"/>
              <a:gd name="T66" fmla="*/ 97 w 165"/>
              <a:gd name="T67" fmla="*/ 98 h 115"/>
              <a:gd name="T68" fmla="*/ 90 w 165"/>
              <a:gd name="T69" fmla="*/ 98 h 115"/>
              <a:gd name="T70" fmla="*/ 83 w 165"/>
              <a:gd name="T71" fmla="*/ 106 h 115"/>
              <a:gd name="T72" fmla="*/ 76 w 165"/>
              <a:gd name="T73" fmla="*/ 106 h 115"/>
              <a:gd name="T74" fmla="*/ 68 w 165"/>
              <a:gd name="T75" fmla="*/ 115 h 115"/>
              <a:gd name="T76" fmla="*/ 60 w 165"/>
              <a:gd name="T77" fmla="*/ 115 h 115"/>
              <a:gd name="T78" fmla="*/ 52 w 165"/>
              <a:gd name="T79" fmla="*/ 115 h 115"/>
              <a:gd name="T80" fmla="*/ 45 w 165"/>
              <a:gd name="T81" fmla="*/ 115 h 115"/>
              <a:gd name="T82" fmla="*/ 45 w 165"/>
              <a:gd name="T83" fmla="*/ 115 h 115"/>
              <a:gd name="T84" fmla="*/ 38 w 165"/>
              <a:gd name="T85" fmla="*/ 115 h 115"/>
              <a:gd name="T86" fmla="*/ 31 w 165"/>
              <a:gd name="T87" fmla="*/ 115 h 115"/>
              <a:gd name="T88" fmla="*/ 31 w 165"/>
              <a:gd name="T89" fmla="*/ 115 h 115"/>
              <a:gd name="T90" fmla="*/ 24 w 165"/>
              <a:gd name="T91" fmla="*/ 115 h 115"/>
              <a:gd name="T92" fmla="*/ 24 w 165"/>
              <a:gd name="T93" fmla="*/ 115 h 115"/>
              <a:gd name="T94" fmla="*/ 15 w 165"/>
              <a:gd name="T95" fmla="*/ 115 h 115"/>
              <a:gd name="T96" fmla="*/ 7 w 165"/>
              <a:gd name="T97" fmla="*/ 115 h 115"/>
              <a:gd name="T98" fmla="*/ 7 w 165"/>
              <a:gd name="T99" fmla="*/ 106 h 115"/>
              <a:gd name="T100" fmla="*/ 0 w 165"/>
              <a:gd name="T101" fmla="*/ 106 h 115"/>
              <a:gd name="T102" fmla="*/ 0 w 165"/>
              <a:gd name="T103" fmla="*/ 98 h 115"/>
              <a:gd name="T104" fmla="*/ 7 w 165"/>
              <a:gd name="T105" fmla="*/ 89 h 115"/>
              <a:gd name="T106" fmla="*/ 7 w 165"/>
              <a:gd name="T107" fmla="*/ 89 h 115"/>
              <a:gd name="T108" fmla="*/ 15 w 165"/>
              <a:gd name="T109" fmla="*/ 81 h 115"/>
              <a:gd name="T110" fmla="*/ 15 w 165"/>
              <a:gd name="T111" fmla="*/ 72 h 115"/>
              <a:gd name="T112" fmla="*/ 24 w 165"/>
              <a:gd name="T113" fmla="*/ 62 h 115"/>
              <a:gd name="T114" fmla="*/ 31 w 165"/>
              <a:gd name="T115" fmla="*/ 62 h 115"/>
              <a:gd name="T116" fmla="*/ 31 w 165"/>
              <a:gd name="T117" fmla="*/ 53 h 115"/>
              <a:gd name="T118" fmla="*/ 38 w 165"/>
              <a:gd name="T119" fmla="*/ 45 h 115"/>
              <a:gd name="T120" fmla="*/ 45 w 165"/>
              <a:gd name="T121" fmla="*/ 36 h 1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5"/>
              <a:gd name="T184" fmla="*/ 0 h 115"/>
              <a:gd name="T185" fmla="*/ 165 w 165"/>
              <a:gd name="T186" fmla="*/ 115 h 1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5" h="115">
                <a:moveTo>
                  <a:pt x="45" y="36"/>
                </a:moveTo>
                <a:lnTo>
                  <a:pt x="45" y="36"/>
                </a:lnTo>
                <a:lnTo>
                  <a:pt x="52" y="28"/>
                </a:lnTo>
                <a:lnTo>
                  <a:pt x="60" y="28"/>
                </a:lnTo>
                <a:lnTo>
                  <a:pt x="68" y="19"/>
                </a:lnTo>
                <a:lnTo>
                  <a:pt x="76" y="19"/>
                </a:lnTo>
                <a:lnTo>
                  <a:pt x="83" y="19"/>
                </a:lnTo>
                <a:lnTo>
                  <a:pt x="97" y="9"/>
                </a:lnTo>
                <a:lnTo>
                  <a:pt x="104" y="9"/>
                </a:lnTo>
                <a:lnTo>
                  <a:pt x="113" y="9"/>
                </a:lnTo>
                <a:lnTo>
                  <a:pt x="128" y="9"/>
                </a:lnTo>
                <a:lnTo>
                  <a:pt x="135" y="9"/>
                </a:lnTo>
                <a:lnTo>
                  <a:pt x="149" y="0"/>
                </a:lnTo>
                <a:lnTo>
                  <a:pt x="158" y="0"/>
                </a:lnTo>
                <a:lnTo>
                  <a:pt x="165" y="9"/>
                </a:lnTo>
                <a:lnTo>
                  <a:pt x="158" y="19"/>
                </a:lnTo>
                <a:lnTo>
                  <a:pt x="158" y="28"/>
                </a:lnTo>
                <a:lnTo>
                  <a:pt x="149" y="36"/>
                </a:lnTo>
                <a:lnTo>
                  <a:pt x="142" y="45"/>
                </a:lnTo>
                <a:lnTo>
                  <a:pt x="142" y="53"/>
                </a:lnTo>
                <a:lnTo>
                  <a:pt x="135" y="53"/>
                </a:lnTo>
                <a:lnTo>
                  <a:pt x="135" y="62"/>
                </a:lnTo>
                <a:lnTo>
                  <a:pt x="128" y="62"/>
                </a:lnTo>
                <a:lnTo>
                  <a:pt x="128" y="72"/>
                </a:lnTo>
                <a:lnTo>
                  <a:pt x="121" y="72"/>
                </a:lnTo>
                <a:lnTo>
                  <a:pt x="113" y="81"/>
                </a:lnTo>
                <a:lnTo>
                  <a:pt x="104" y="89"/>
                </a:lnTo>
                <a:lnTo>
                  <a:pt x="97" y="98"/>
                </a:lnTo>
                <a:lnTo>
                  <a:pt x="90" y="98"/>
                </a:lnTo>
                <a:lnTo>
                  <a:pt x="83" y="106"/>
                </a:lnTo>
                <a:lnTo>
                  <a:pt x="76" y="106"/>
                </a:lnTo>
                <a:lnTo>
                  <a:pt x="68" y="115"/>
                </a:lnTo>
                <a:lnTo>
                  <a:pt x="60" y="115"/>
                </a:lnTo>
                <a:lnTo>
                  <a:pt x="52" y="115"/>
                </a:lnTo>
                <a:lnTo>
                  <a:pt x="45" y="115"/>
                </a:lnTo>
                <a:lnTo>
                  <a:pt x="38" y="115"/>
                </a:lnTo>
                <a:lnTo>
                  <a:pt x="31" y="115"/>
                </a:lnTo>
                <a:lnTo>
                  <a:pt x="24" y="115"/>
                </a:lnTo>
                <a:lnTo>
                  <a:pt x="15" y="115"/>
                </a:lnTo>
                <a:lnTo>
                  <a:pt x="7" y="115"/>
                </a:lnTo>
                <a:lnTo>
                  <a:pt x="7" y="106"/>
                </a:lnTo>
                <a:lnTo>
                  <a:pt x="0" y="106"/>
                </a:lnTo>
                <a:lnTo>
                  <a:pt x="0" y="98"/>
                </a:lnTo>
                <a:lnTo>
                  <a:pt x="7" y="89"/>
                </a:lnTo>
                <a:lnTo>
                  <a:pt x="15" y="81"/>
                </a:lnTo>
                <a:lnTo>
                  <a:pt x="15" y="72"/>
                </a:lnTo>
                <a:lnTo>
                  <a:pt x="24" y="62"/>
                </a:lnTo>
                <a:lnTo>
                  <a:pt x="31" y="62"/>
                </a:lnTo>
                <a:lnTo>
                  <a:pt x="31" y="53"/>
                </a:lnTo>
                <a:lnTo>
                  <a:pt x="38" y="45"/>
                </a:lnTo>
                <a:lnTo>
                  <a:pt x="45" y="36"/>
                </a:lnTo>
                <a:close/>
              </a:path>
            </a:pathLst>
          </a:custGeom>
          <a:solidFill>
            <a:srgbClr val="E1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1" name="Freeform 181">
            <a:extLst>
              <a:ext uri="{FF2B5EF4-FFF2-40B4-BE49-F238E27FC236}">
                <a16:creationId xmlns:a16="http://schemas.microsoft.com/office/drawing/2014/main" id="{7E02C548-9D93-9C4F-8524-AF9EC15AA901}"/>
              </a:ext>
            </a:extLst>
          </p:cNvPr>
          <p:cNvSpPr>
            <a:spLocks/>
          </p:cNvSpPr>
          <p:nvPr/>
        </p:nvSpPr>
        <p:spPr bwMode="auto">
          <a:xfrm>
            <a:off x="2955925" y="2700338"/>
            <a:ext cx="238125" cy="168275"/>
          </a:xfrm>
          <a:custGeom>
            <a:avLst/>
            <a:gdLst>
              <a:gd name="T0" fmla="*/ 30 w 150"/>
              <a:gd name="T1" fmla="*/ 27 h 106"/>
              <a:gd name="T2" fmla="*/ 37 w 150"/>
              <a:gd name="T3" fmla="*/ 27 h 106"/>
              <a:gd name="T4" fmla="*/ 45 w 150"/>
              <a:gd name="T5" fmla="*/ 19 h 106"/>
              <a:gd name="T6" fmla="*/ 53 w 150"/>
              <a:gd name="T7" fmla="*/ 19 h 106"/>
              <a:gd name="T8" fmla="*/ 53 w 150"/>
              <a:gd name="T9" fmla="*/ 19 h 106"/>
              <a:gd name="T10" fmla="*/ 61 w 150"/>
              <a:gd name="T11" fmla="*/ 10 h 106"/>
              <a:gd name="T12" fmla="*/ 68 w 150"/>
              <a:gd name="T13" fmla="*/ 10 h 106"/>
              <a:gd name="T14" fmla="*/ 75 w 150"/>
              <a:gd name="T15" fmla="*/ 10 h 106"/>
              <a:gd name="T16" fmla="*/ 82 w 150"/>
              <a:gd name="T17" fmla="*/ 10 h 106"/>
              <a:gd name="T18" fmla="*/ 89 w 150"/>
              <a:gd name="T19" fmla="*/ 0 h 106"/>
              <a:gd name="T20" fmla="*/ 98 w 150"/>
              <a:gd name="T21" fmla="*/ 0 h 106"/>
              <a:gd name="T22" fmla="*/ 106 w 150"/>
              <a:gd name="T23" fmla="*/ 0 h 106"/>
              <a:gd name="T24" fmla="*/ 120 w 150"/>
              <a:gd name="T25" fmla="*/ 0 h 106"/>
              <a:gd name="T26" fmla="*/ 127 w 150"/>
              <a:gd name="T27" fmla="*/ 0 h 106"/>
              <a:gd name="T28" fmla="*/ 134 w 150"/>
              <a:gd name="T29" fmla="*/ 0 h 106"/>
              <a:gd name="T30" fmla="*/ 143 w 150"/>
              <a:gd name="T31" fmla="*/ 0 h 106"/>
              <a:gd name="T32" fmla="*/ 150 w 150"/>
              <a:gd name="T33" fmla="*/ 0 h 106"/>
              <a:gd name="T34" fmla="*/ 150 w 150"/>
              <a:gd name="T35" fmla="*/ 0 h 106"/>
              <a:gd name="T36" fmla="*/ 143 w 150"/>
              <a:gd name="T37" fmla="*/ 10 h 106"/>
              <a:gd name="T38" fmla="*/ 143 w 150"/>
              <a:gd name="T39" fmla="*/ 10 h 106"/>
              <a:gd name="T40" fmla="*/ 134 w 150"/>
              <a:gd name="T41" fmla="*/ 19 h 106"/>
              <a:gd name="T42" fmla="*/ 134 w 150"/>
              <a:gd name="T43" fmla="*/ 27 h 106"/>
              <a:gd name="T44" fmla="*/ 127 w 150"/>
              <a:gd name="T45" fmla="*/ 36 h 106"/>
              <a:gd name="T46" fmla="*/ 127 w 150"/>
              <a:gd name="T47" fmla="*/ 36 h 106"/>
              <a:gd name="T48" fmla="*/ 127 w 150"/>
              <a:gd name="T49" fmla="*/ 44 h 106"/>
              <a:gd name="T50" fmla="*/ 120 w 150"/>
              <a:gd name="T51" fmla="*/ 44 h 106"/>
              <a:gd name="T52" fmla="*/ 113 w 150"/>
              <a:gd name="T53" fmla="*/ 53 h 106"/>
              <a:gd name="T54" fmla="*/ 106 w 150"/>
              <a:gd name="T55" fmla="*/ 63 h 106"/>
              <a:gd name="T56" fmla="*/ 98 w 150"/>
              <a:gd name="T57" fmla="*/ 72 h 106"/>
              <a:gd name="T58" fmla="*/ 82 w 150"/>
              <a:gd name="T59" fmla="*/ 89 h 106"/>
              <a:gd name="T60" fmla="*/ 68 w 150"/>
              <a:gd name="T61" fmla="*/ 97 h 106"/>
              <a:gd name="T62" fmla="*/ 53 w 150"/>
              <a:gd name="T63" fmla="*/ 97 h 106"/>
              <a:gd name="T64" fmla="*/ 45 w 150"/>
              <a:gd name="T65" fmla="*/ 106 h 106"/>
              <a:gd name="T66" fmla="*/ 37 w 150"/>
              <a:gd name="T67" fmla="*/ 106 h 106"/>
              <a:gd name="T68" fmla="*/ 30 w 150"/>
              <a:gd name="T69" fmla="*/ 106 h 106"/>
              <a:gd name="T70" fmla="*/ 30 w 150"/>
              <a:gd name="T71" fmla="*/ 106 h 106"/>
              <a:gd name="T72" fmla="*/ 23 w 150"/>
              <a:gd name="T73" fmla="*/ 106 h 106"/>
              <a:gd name="T74" fmla="*/ 16 w 150"/>
              <a:gd name="T75" fmla="*/ 106 h 106"/>
              <a:gd name="T76" fmla="*/ 16 w 150"/>
              <a:gd name="T77" fmla="*/ 106 h 106"/>
              <a:gd name="T78" fmla="*/ 9 w 150"/>
              <a:gd name="T79" fmla="*/ 106 h 106"/>
              <a:gd name="T80" fmla="*/ 0 w 150"/>
              <a:gd name="T81" fmla="*/ 97 h 106"/>
              <a:gd name="T82" fmla="*/ 0 w 150"/>
              <a:gd name="T83" fmla="*/ 89 h 106"/>
              <a:gd name="T84" fmla="*/ 0 w 150"/>
              <a:gd name="T85" fmla="*/ 80 h 106"/>
              <a:gd name="T86" fmla="*/ 0 w 150"/>
              <a:gd name="T87" fmla="*/ 80 h 106"/>
              <a:gd name="T88" fmla="*/ 0 w 150"/>
              <a:gd name="T89" fmla="*/ 72 h 106"/>
              <a:gd name="T90" fmla="*/ 9 w 150"/>
              <a:gd name="T91" fmla="*/ 63 h 106"/>
              <a:gd name="T92" fmla="*/ 9 w 150"/>
              <a:gd name="T93" fmla="*/ 63 h 106"/>
              <a:gd name="T94" fmla="*/ 9 w 150"/>
              <a:gd name="T95" fmla="*/ 53 h 106"/>
              <a:gd name="T96" fmla="*/ 16 w 150"/>
              <a:gd name="T97" fmla="*/ 53 h 106"/>
              <a:gd name="T98" fmla="*/ 16 w 150"/>
              <a:gd name="T99" fmla="*/ 44 h 106"/>
              <a:gd name="T100" fmla="*/ 23 w 150"/>
              <a:gd name="T101" fmla="*/ 36 h 106"/>
              <a:gd name="T102" fmla="*/ 30 w 150"/>
              <a:gd name="T103" fmla="*/ 36 h 106"/>
              <a:gd name="T104" fmla="*/ 30 w 150"/>
              <a:gd name="T105" fmla="*/ 27 h 1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0"/>
              <a:gd name="T160" fmla="*/ 0 h 106"/>
              <a:gd name="T161" fmla="*/ 150 w 150"/>
              <a:gd name="T162" fmla="*/ 106 h 1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0" h="106">
                <a:moveTo>
                  <a:pt x="30" y="27"/>
                </a:moveTo>
                <a:lnTo>
                  <a:pt x="37" y="27"/>
                </a:lnTo>
                <a:lnTo>
                  <a:pt x="45" y="19"/>
                </a:lnTo>
                <a:lnTo>
                  <a:pt x="53" y="19"/>
                </a:lnTo>
                <a:lnTo>
                  <a:pt x="61" y="10"/>
                </a:lnTo>
                <a:lnTo>
                  <a:pt x="68" y="10"/>
                </a:lnTo>
                <a:lnTo>
                  <a:pt x="75" y="10"/>
                </a:lnTo>
                <a:lnTo>
                  <a:pt x="82" y="10"/>
                </a:lnTo>
                <a:lnTo>
                  <a:pt x="89" y="0"/>
                </a:lnTo>
                <a:lnTo>
                  <a:pt x="98" y="0"/>
                </a:lnTo>
                <a:lnTo>
                  <a:pt x="106" y="0"/>
                </a:lnTo>
                <a:lnTo>
                  <a:pt x="120" y="0"/>
                </a:lnTo>
                <a:lnTo>
                  <a:pt x="127" y="0"/>
                </a:lnTo>
                <a:lnTo>
                  <a:pt x="134" y="0"/>
                </a:lnTo>
                <a:lnTo>
                  <a:pt x="143" y="0"/>
                </a:lnTo>
                <a:lnTo>
                  <a:pt x="150" y="0"/>
                </a:lnTo>
                <a:lnTo>
                  <a:pt x="143" y="10"/>
                </a:lnTo>
                <a:lnTo>
                  <a:pt x="134" y="19"/>
                </a:lnTo>
                <a:lnTo>
                  <a:pt x="134" y="27"/>
                </a:lnTo>
                <a:lnTo>
                  <a:pt x="127" y="36"/>
                </a:lnTo>
                <a:lnTo>
                  <a:pt x="127" y="44"/>
                </a:lnTo>
                <a:lnTo>
                  <a:pt x="120" y="44"/>
                </a:lnTo>
                <a:lnTo>
                  <a:pt x="113" y="53"/>
                </a:lnTo>
                <a:lnTo>
                  <a:pt x="106" y="63"/>
                </a:lnTo>
                <a:lnTo>
                  <a:pt x="98" y="72"/>
                </a:lnTo>
                <a:lnTo>
                  <a:pt x="82" y="89"/>
                </a:lnTo>
                <a:lnTo>
                  <a:pt x="68" y="97"/>
                </a:lnTo>
                <a:lnTo>
                  <a:pt x="53" y="97"/>
                </a:lnTo>
                <a:lnTo>
                  <a:pt x="45" y="106"/>
                </a:lnTo>
                <a:lnTo>
                  <a:pt x="37" y="106"/>
                </a:lnTo>
                <a:lnTo>
                  <a:pt x="30" y="106"/>
                </a:lnTo>
                <a:lnTo>
                  <a:pt x="23" y="106"/>
                </a:lnTo>
                <a:lnTo>
                  <a:pt x="16" y="106"/>
                </a:lnTo>
                <a:lnTo>
                  <a:pt x="9" y="106"/>
                </a:lnTo>
                <a:lnTo>
                  <a:pt x="0" y="97"/>
                </a:lnTo>
                <a:lnTo>
                  <a:pt x="0" y="89"/>
                </a:lnTo>
                <a:lnTo>
                  <a:pt x="0" y="80"/>
                </a:lnTo>
                <a:lnTo>
                  <a:pt x="0" y="72"/>
                </a:lnTo>
                <a:lnTo>
                  <a:pt x="9" y="63"/>
                </a:lnTo>
                <a:lnTo>
                  <a:pt x="9" y="53"/>
                </a:lnTo>
                <a:lnTo>
                  <a:pt x="16" y="53"/>
                </a:lnTo>
                <a:lnTo>
                  <a:pt x="16" y="44"/>
                </a:lnTo>
                <a:lnTo>
                  <a:pt x="23" y="36"/>
                </a:lnTo>
                <a:lnTo>
                  <a:pt x="30" y="36"/>
                </a:lnTo>
                <a:lnTo>
                  <a:pt x="30" y="27"/>
                </a:lnTo>
                <a:close/>
              </a:path>
            </a:pathLst>
          </a:custGeom>
          <a:solidFill>
            <a:srgbClr val="E7F3F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2" name="Freeform 182">
            <a:extLst>
              <a:ext uri="{FF2B5EF4-FFF2-40B4-BE49-F238E27FC236}">
                <a16:creationId xmlns:a16="http://schemas.microsoft.com/office/drawing/2014/main" id="{3AD39596-AC0A-714A-8A78-94E7726E9BDD}"/>
              </a:ext>
            </a:extLst>
          </p:cNvPr>
          <p:cNvSpPr>
            <a:spLocks/>
          </p:cNvSpPr>
          <p:nvPr/>
        </p:nvSpPr>
        <p:spPr bwMode="auto">
          <a:xfrm>
            <a:off x="2970213" y="2700338"/>
            <a:ext cx="212725" cy="153987"/>
          </a:xfrm>
          <a:custGeom>
            <a:avLst/>
            <a:gdLst>
              <a:gd name="T0" fmla="*/ 0 w 134"/>
              <a:gd name="T1" fmla="*/ 97 h 97"/>
              <a:gd name="T2" fmla="*/ 0 w 134"/>
              <a:gd name="T3" fmla="*/ 80 h 97"/>
              <a:gd name="T4" fmla="*/ 0 w 134"/>
              <a:gd name="T5" fmla="*/ 72 h 97"/>
              <a:gd name="T6" fmla="*/ 0 w 134"/>
              <a:gd name="T7" fmla="*/ 63 h 97"/>
              <a:gd name="T8" fmla="*/ 0 w 134"/>
              <a:gd name="T9" fmla="*/ 53 h 97"/>
              <a:gd name="T10" fmla="*/ 7 w 134"/>
              <a:gd name="T11" fmla="*/ 53 h 97"/>
              <a:gd name="T12" fmla="*/ 7 w 134"/>
              <a:gd name="T13" fmla="*/ 53 h 97"/>
              <a:gd name="T14" fmla="*/ 7 w 134"/>
              <a:gd name="T15" fmla="*/ 44 h 97"/>
              <a:gd name="T16" fmla="*/ 14 w 134"/>
              <a:gd name="T17" fmla="*/ 44 h 97"/>
              <a:gd name="T18" fmla="*/ 14 w 134"/>
              <a:gd name="T19" fmla="*/ 44 h 97"/>
              <a:gd name="T20" fmla="*/ 21 w 134"/>
              <a:gd name="T21" fmla="*/ 36 h 97"/>
              <a:gd name="T22" fmla="*/ 21 w 134"/>
              <a:gd name="T23" fmla="*/ 36 h 97"/>
              <a:gd name="T24" fmla="*/ 28 w 134"/>
              <a:gd name="T25" fmla="*/ 27 h 97"/>
              <a:gd name="T26" fmla="*/ 28 w 134"/>
              <a:gd name="T27" fmla="*/ 27 h 97"/>
              <a:gd name="T28" fmla="*/ 36 w 134"/>
              <a:gd name="T29" fmla="*/ 27 h 97"/>
              <a:gd name="T30" fmla="*/ 44 w 134"/>
              <a:gd name="T31" fmla="*/ 19 h 97"/>
              <a:gd name="T32" fmla="*/ 44 w 134"/>
              <a:gd name="T33" fmla="*/ 19 h 97"/>
              <a:gd name="T34" fmla="*/ 52 w 134"/>
              <a:gd name="T35" fmla="*/ 10 h 97"/>
              <a:gd name="T36" fmla="*/ 59 w 134"/>
              <a:gd name="T37" fmla="*/ 10 h 97"/>
              <a:gd name="T38" fmla="*/ 66 w 134"/>
              <a:gd name="T39" fmla="*/ 10 h 97"/>
              <a:gd name="T40" fmla="*/ 73 w 134"/>
              <a:gd name="T41" fmla="*/ 10 h 97"/>
              <a:gd name="T42" fmla="*/ 73 w 134"/>
              <a:gd name="T43" fmla="*/ 10 h 97"/>
              <a:gd name="T44" fmla="*/ 80 w 134"/>
              <a:gd name="T45" fmla="*/ 0 h 97"/>
              <a:gd name="T46" fmla="*/ 89 w 134"/>
              <a:gd name="T47" fmla="*/ 0 h 97"/>
              <a:gd name="T48" fmla="*/ 104 w 134"/>
              <a:gd name="T49" fmla="*/ 0 h 97"/>
              <a:gd name="T50" fmla="*/ 118 w 134"/>
              <a:gd name="T51" fmla="*/ 0 h 97"/>
              <a:gd name="T52" fmla="*/ 125 w 134"/>
              <a:gd name="T53" fmla="*/ 0 h 97"/>
              <a:gd name="T54" fmla="*/ 134 w 134"/>
              <a:gd name="T55" fmla="*/ 0 h 97"/>
              <a:gd name="T56" fmla="*/ 134 w 134"/>
              <a:gd name="T57" fmla="*/ 0 h 97"/>
              <a:gd name="T58" fmla="*/ 134 w 134"/>
              <a:gd name="T59" fmla="*/ 0 h 97"/>
              <a:gd name="T60" fmla="*/ 134 w 134"/>
              <a:gd name="T61" fmla="*/ 10 h 97"/>
              <a:gd name="T62" fmla="*/ 134 w 134"/>
              <a:gd name="T63" fmla="*/ 10 h 97"/>
              <a:gd name="T64" fmla="*/ 134 w 134"/>
              <a:gd name="T65" fmla="*/ 19 h 97"/>
              <a:gd name="T66" fmla="*/ 125 w 134"/>
              <a:gd name="T67" fmla="*/ 19 h 97"/>
              <a:gd name="T68" fmla="*/ 125 w 134"/>
              <a:gd name="T69" fmla="*/ 27 h 97"/>
              <a:gd name="T70" fmla="*/ 118 w 134"/>
              <a:gd name="T71" fmla="*/ 36 h 97"/>
              <a:gd name="T72" fmla="*/ 118 w 134"/>
              <a:gd name="T73" fmla="*/ 36 h 97"/>
              <a:gd name="T74" fmla="*/ 111 w 134"/>
              <a:gd name="T75" fmla="*/ 36 h 97"/>
              <a:gd name="T76" fmla="*/ 111 w 134"/>
              <a:gd name="T77" fmla="*/ 44 h 97"/>
              <a:gd name="T78" fmla="*/ 97 w 134"/>
              <a:gd name="T79" fmla="*/ 53 h 97"/>
              <a:gd name="T80" fmla="*/ 89 w 134"/>
              <a:gd name="T81" fmla="*/ 72 h 97"/>
              <a:gd name="T82" fmla="*/ 80 w 134"/>
              <a:gd name="T83" fmla="*/ 80 h 97"/>
              <a:gd name="T84" fmla="*/ 66 w 134"/>
              <a:gd name="T85" fmla="*/ 89 h 97"/>
              <a:gd name="T86" fmla="*/ 52 w 134"/>
              <a:gd name="T87" fmla="*/ 97 h 97"/>
              <a:gd name="T88" fmla="*/ 44 w 134"/>
              <a:gd name="T89" fmla="*/ 97 h 97"/>
              <a:gd name="T90" fmla="*/ 36 w 134"/>
              <a:gd name="T91" fmla="*/ 97 h 97"/>
              <a:gd name="T92" fmla="*/ 36 w 134"/>
              <a:gd name="T93" fmla="*/ 97 h 97"/>
              <a:gd name="T94" fmla="*/ 28 w 134"/>
              <a:gd name="T95" fmla="*/ 97 h 97"/>
              <a:gd name="T96" fmla="*/ 21 w 134"/>
              <a:gd name="T97" fmla="*/ 97 h 97"/>
              <a:gd name="T98" fmla="*/ 21 w 134"/>
              <a:gd name="T99" fmla="*/ 97 h 97"/>
              <a:gd name="T100" fmla="*/ 14 w 134"/>
              <a:gd name="T101" fmla="*/ 97 h 97"/>
              <a:gd name="T102" fmla="*/ 7 w 134"/>
              <a:gd name="T103" fmla="*/ 97 h 97"/>
              <a:gd name="T104" fmla="*/ 0 w 134"/>
              <a:gd name="T105" fmla="*/ 97 h 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4"/>
              <a:gd name="T160" fmla="*/ 0 h 97"/>
              <a:gd name="T161" fmla="*/ 134 w 134"/>
              <a:gd name="T162" fmla="*/ 97 h 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4" h="97">
                <a:moveTo>
                  <a:pt x="0" y="97"/>
                </a:moveTo>
                <a:lnTo>
                  <a:pt x="0" y="80"/>
                </a:lnTo>
                <a:lnTo>
                  <a:pt x="0" y="72"/>
                </a:lnTo>
                <a:lnTo>
                  <a:pt x="0" y="63"/>
                </a:lnTo>
                <a:lnTo>
                  <a:pt x="0" y="53"/>
                </a:lnTo>
                <a:lnTo>
                  <a:pt x="7" y="53"/>
                </a:lnTo>
                <a:lnTo>
                  <a:pt x="7" y="44"/>
                </a:lnTo>
                <a:lnTo>
                  <a:pt x="14" y="44"/>
                </a:lnTo>
                <a:lnTo>
                  <a:pt x="21" y="36"/>
                </a:lnTo>
                <a:lnTo>
                  <a:pt x="28" y="27"/>
                </a:lnTo>
                <a:lnTo>
                  <a:pt x="36" y="27"/>
                </a:lnTo>
                <a:lnTo>
                  <a:pt x="44" y="19"/>
                </a:lnTo>
                <a:lnTo>
                  <a:pt x="52" y="10"/>
                </a:lnTo>
                <a:lnTo>
                  <a:pt x="59" y="10"/>
                </a:lnTo>
                <a:lnTo>
                  <a:pt x="66" y="10"/>
                </a:lnTo>
                <a:lnTo>
                  <a:pt x="73" y="10"/>
                </a:lnTo>
                <a:lnTo>
                  <a:pt x="80" y="0"/>
                </a:lnTo>
                <a:lnTo>
                  <a:pt x="89" y="0"/>
                </a:lnTo>
                <a:lnTo>
                  <a:pt x="104" y="0"/>
                </a:lnTo>
                <a:lnTo>
                  <a:pt x="118" y="0"/>
                </a:lnTo>
                <a:lnTo>
                  <a:pt x="125" y="0"/>
                </a:lnTo>
                <a:lnTo>
                  <a:pt x="134" y="0"/>
                </a:lnTo>
                <a:lnTo>
                  <a:pt x="134" y="10"/>
                </a:lnTo>
                <a:lnTo>
                  <a:pt x="134" y="19"/>
                </a:lnTo>
                <a:lnTo>
                  <a:pt x="125" y="19"/>
                </a:lnTo>
                <a:lnTo>
                  <a:pt x="125" y="27"/>
                </a:lnTo>
                <a:lnTo>
                  <a:pt x="118" y="36"/>
                </a:lnTo>
                <a:lnTo>
                  <a:pt x="111" y="36"/>
                </a:lnTo>
                <a:lnTo>
                  <a:pt x="111" y="44"/>
                </a:lnTo>
                <a:lnTo>
                  <a:pt x="97" y="53"/>
                </a:lnTo>
                <a:lnTo>
                  <a:pt x="89" y="72"/>
                </a:lnTo>
                <a:lnTo>
                  <a:pt x="80" y="80"/>
                </a:lnTo>
                <a:lnTo>
                  <a:pt x="66" y="89"/>
                </a:lnTo>
                <a:lnTo>
                  <a:pt x="52" y="97"/>
                </a:lnTo>
                <a:lnTo>
                  <a:pt x="44" y="97"/>
                </a:lnTo>
                <a:lnTo>
                  <a:pt x="36" y="97"/>
                </a:lnTo>
                <a:lnTo>
                  <a:pt x="28" y="97"/>
                </a:lnTo>
                <a:lnTo>
                  <a:pt x="21" y="97"/>
                </a:lnTo>
                <a:lnTo>
                  <a:pt x="14" y="97"/>
                </a:lnTo>
                <a:lnTo>
                  <a:pt x="7" y="97"/>
                </a:lnTo>
                <a:lnTo>
                  <a:pt x="0" y="97"/>
                </a:lnTo>
                <a:close/>
              </a:path>
            </a:pathLst>
          </a:custGeom>
          <a:solidFill>
            <a:srgbClr val="EB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3" name="Freeform 183">
            <a:extLst>
              <a:ext uri="{FF2B5EF4-FFF2-40B4-BE49-F238E27FC236}">
                <a16:creationId xmlns:a16="http://schemas.microsoft.com/office/drawing/2014/main" id="{2BDDE77E-71E3-AA45-B265-EC20F1E656DC}"/>
              </a:ext>
            </a:extLst>
          </p:cNvPr>
          <p:cNvSpPr>
            <a:spLocks/>
          </p:cNvSpPr>
          <p:nvPr/>
        </p:nvSpPr>
        <p:spPr bwMode="auto">
          <a:xfrm>
            <a:off x="2970213" y="2686050"/>
            <a:ext cx="165100" cy="168275"/>
          </a:xfrm>
          <a:custGeom>
            <a:avLst/>
            <a:gdLst>
              <a:gd name="T0" fmla="*/ 59 w 104"/>
              <a:gd name="T1" fmla="*/ 106 h 106"/>
              <a:gd name="T2" fmla="*/ 66 w 104"/>
              <a:gd name="T3" fmla="*/ 106 h 106"/>
              <a:gd name="T4" fmla="*/ 73 w 104"/>
              <a:gd name="T5" fmla="*/ 106 h 106"/>
              <a:gd name="T6" fmla="*/ 80 w 104"/>
              <a:gd name="T7" fmla="*/ 98 h 106"/>
              <a:gd name="T8" fmla="*/ 89 w 104"/>
              <a:gd name="T9" fmla="*/ 89 h 106"/>
              <a:gd name="T10" fmla="*/ 97 w 104"/>
              <a:gd name="T11" fmla="*/ 81 h 106"/>
              <a:gd name="T12" fmla="*/ 97 w 104"/>
              <a:gd name="T13" fmla="*/ 62 h 106"/>
              <a:gd name="T14" fmla="*/ 104 w 104"/>
              <a:gd name="T15" fmla="*/ 53 h 106"/>
              <a:gd name="T16" fmla="*/ 104 w 104"/>
              <a:gd name="T17" fmla="*/ 45 h 106"/>
              <a:gd name="T18" fmla="*/ 97 w 104"/>
              <a:gd name="T19" fmla="*/ 36 h 106"/>
              <a:gd name="T20" fmla="*/ 97 w 104"/>
              <a:gd name="T21" fmla="*/ 19 h 106"/>
              <a:gd name="T22" fmla="*/ 97 w 104"/>
              <a:gd name="T23" fmla="*/ 9 h 106"/>
              <a:gd name="T24" fmla="*/ 89 w 104"/>
              <a:gd name="T25" fmla="*/ 9 h 106"/>
              <a:gd name="T26" fmla="*/ 89 w 104"/>
              <a:gd name="T27" fmla="*/ 0 h 106"/>
              <a:gd name="T28" fmla="*/ 80 w 104"/>
              <a:gd name="T29" fmla="*/ 0 h 106"/>
              <a:gd name="T30" fmla="*/ 73 w 104"/>
              <a:gd name="T31" fmla="*/ 0 h 106"/>
              <a:gd name="T32" fmla="*/ 66 w 104"/>
              <a:gd name="T33" fmla="*/ 9 h 106"/>
              <a:gd name="T34" fmla="*/ 52 w 104"/>
              <a:gd name="T35" fmla="*/ 9 h 106"/>
              <a:gd name="T36" fmla="*/ 44 w 104"/>
              <a:gd name="T37" fmla="*/ 19 h 106"/>
              <a:gd name="T38" fmla="*/ 28 w 104"/>
              <a:gd name="T39" fmla="*/ 19 h 106"/>
              <a:gd name="T40" fmla="*/ 21 w 104"/>
              <a:gd name="T41" fmla="*/ 28 h 106"/>
              <a:gd name="T42" fmla="*/ 14 w 104"/>
              <a:gd name="T43" fmla="*/ 36 h 106"/>
              <a:gd name="T44" fmla="*/ 7 w 104"/>
              <a:gd name="T45" fmla="*/ 45 h 106"/>
              <a:gd name="T46" fmla="*/ 0 w 104"/>
              <a:gd name="T47" fmla="*/ 53 h 106"/>
              <a:gd name="T48" fmla="*/ 0 w 104"/>
              <a:gd name="T49" fmla="*/ 53 h 106"/>
              <a:gd name="T50" fmla="*/ 0 w 104"/>
              <a:gd name="T51" fmla="*/ 62 h 106"/>
              <a:gd name="T52" fmla="*/ 7 w 104"/>
              <a:gd name="T53" fmla="*/ 72 h 106"/>
              <a:gd name="T54" fmla="*/ 7 w 104"/>
              <a:gd name="T55" fmla="*/ 89 h 106"/>
              <a:gd name="T56" fmla="*/ 21 w 104"/>
              <a:gd name="T57" fmla="*/ 98 h 106"/>
              <a:gd name="T58" fmla="*/ 28 w 104"/>
              <a:gd name="T59" fmla="*/ 98 h 106"/>
              <a:gd name="T60" fmla="*/ 36 w 104"/>
              <a:gd name="T61" fmla="*/ 106 h 106"/>
              <a:gd name="T62" fmla="*/ 44 w 104"/>
              <a:gd name="T63" fmla="*/ 106 h 106"/>
              <a:gd name="T64" fmla="*/ 59 w 104"/>
              <a:gd name="T65" fmla="*/ 106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9" y="106"/>
                </a:moveTo>
                <a:lnTo>
                  <a:pt x="66" y="106"/>
                </a:lnTo>
                <a:lnTo>
                  <a:pt x="73" y="106"/>
                </a:lnTo>
                <a:lnTo>
                  <a:pt x="80" y="98"/>
                </a:lnTo>
                <a:lnTo>
                  <a:pt x="89" y="89"/>
                </a:lnTo>
                <a:lnTo>
                  <a:pt x="97" y="81"/>
                </a:lnTo>
                <a:lnTo>
                  <a:pt x="97" y="62"/>
                </a:lnTo>
                <a:lnTo>
                  <a:pt x="104" y="53"/>
                </a:lnTo>
                <a:lnTo>
                  <a:pt x="104" y="45"/>
                </a:lnTo>
                <a:lnTo>
                  <a:pt x="97" y="36"/>
                </a:lnTo>
                <a:lnTo>
                  <a:pt x="97" y="19"/>
                </a:lnTo>
                <a:lnTo>
                  <a:pt x="97" y="9"/>
                </a:lnTo>
                <a:lnTo>
                  <a:pt x="89" y="9"/>
                </a:lnTo>
                <a:lnTo>
                  <a:pt x="89" y="0"/>
                </a:lnTo>
                <a:lnTo>
                  <a:pt x="80" y="0"/>
                </a:lnTo>
                <a:lnTo>
                  <a:pt x="73" y="0"/>
                </a:lnTo>
                <a:lnTo>
                  <a:pt x="66" y="9"/>
                </a:lnTo>
                <a:lnTo>
                  <a:pt x="52" y="9"/>
                </a:lnTo>
                <a:lnTo>
                  <a:pt x="44" y="19"/>
                </a:lnTo>
                <a:lnTo>
                  <a:pt x="28" y="19"/>
                </a:lnTo>
                <a:lnTo>
                  <a:pt x="21" y="28"/>
                </a:lnTo>
                <a:lnTo>
                  <a:pt x="14" y="36"/>
                </a:lnTo>
                <a:lnTo>
                  <a:pt x="7" y="45"/>
                </a:lnTo>
                <a:lnTo>
                  <a:pt x="0" y="53"/>
                </a:lnTo>
                <a:lnTo>
                  <a:pt x="0" y="62"/>
                </a:lnTo>
                <a:lnTo>
                  <a:pt x="7" y="72"/>
                </a:lnTo>
                <a:lnTo>
                  <a:pt x="7" y="89"/>
                </a:lnTo>
                <a:lnTo>
                  <a:pt x="21" y="98"/>
                </a:lnTo>
                <a:lnTo>
                  <a:pt x="28" y="98"/>
                </a:lnTo>
                <a:lnTo>
                  <a:pt x="36" y="106"/>
                </a:lnTo>
                <a:lnTo>
                  <a:pt x="44" y="106"/>
                </a:lnTo>
                <a:lnTo>
                  <a:pt x="59" y="106"/>
                </a:lnTo>
                <a:close/>
              </a:path>
            </a:pathLst>
          </a:custGeom>
          <a:solidFill>
            <a:srgbClr val="1AB30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4" name="Freeform 184">
            <a:extLst>
              <a:ext uri="{FF2B5EF4-FFF2-40B4-BE49-F238E27FC236}">
                <a16:creationId xmlns:a16="http://schemas.microsoft.com/office/drawing/2014/main" id="{BAB520C4-1368-8243-82EC-22D9EABC6E34}"/>
              </a:ext>
            </a:extLst>
          </p:cNvPr>
          <p:cNvSpPr>
            <a:spLocks/>
          </p:cNvSpPr>
          <p:nvPr/>
        </p:nvSpPr>
        <p:spPr bwMode="auto">
          <a:xfrm>
            <a:off x="2981325" y="2700338"/>
            <a:ext cx="142875" cy="141287"/>
          </a:xfrm>
          <a:custGeom>
            <a:avLst/>
            <a:gdLst>
              <a:gd name="T0" fmla="*/ 52 w 90"/>
              <a:gd name="T1" fmla="*/ 89 h 89"/>
              <a:gd name="T2" fmla="*/ 37 w 90"/>
              <a:gd name="T3" fmla="*/ 89 h 89"/>
              <a:gd name="T4" fmla="*/ 37 w 90"/>
              <a:gd name="T5" fmla="*/ 89 h 89"/>
              <a:gd name="T6" fmla="*/ 21 w 90"/>
              <a:gd name="T7" fmla="*/ 89 h 89"/>
              <a:gd name="T8" fmla="*/ 14 w 90"/>
              <a:gd name="T9" fmla="*/ 80 h 89"/>
              <a:gd name="T10" fmla="*/ 7 w 90"/>
              <a:gd name="T11" fmla="*/ 72 h 89"/>
              <a:gd name="T12" fmla="*/ 7 w 90"/>
              <a:gd name="T13" fmla="*/ 63 h 89"/>
              <a:gd name="T14" fmla="*/ 0 w 90"/>
              <a:gd name="T15" fmla="*/ 53 h 89"/>
              <a:gd name="T16" fmla="*/ 0 w 90"/>
              <a:gd name="T17" fmla="*/ 44 h 89"/>
              <a:gd name="T18" fmla="*/ 0 w 90"/>
              <a:gd name="T19" fmla="*/ 44 h 89"/>
              <a:gd name="T20" fmla="*/ 7 w 90"/>
              <a:gd name="T21" fmla="*/ 36 h 89"/>
              <a:gd name="T22" fmla="*/ 14 w 90"/>
              <a:gd name="T23" fmla="*/ 27 h 89"/>
              <a:gd name="T24" fmla="*/ 21 w 90"/>
              <a:gd name="T25" fmla="*/ 27 h 89"/>
              <a:gd name="T26" fmla="*/ 29 w 90"/>
              <a:gd name="T27" fmla="*/ 19 h 89"/>
              <a:gd name="T28" fmla="*/ 37 w 90"/>
              <a:gd name="T29" fmla="*/ 10 h 89"/>
              <a:gd name="T30" fmla="*/ 45 w 90"/>
              <a:gd name="T31" fmla="*/ 10 h 89"/>
              <a:gd name="T32" fmla="*/ 59 w 90"/>
              <a:gd name="T33" fmla="*/ 0 h 89"/>
              <a:gd name="T34" fmla="*/ 66 w 90"/>
              <a:gd name="T35" fmla="*/ 0 h 89"/>
              <a:gd name="T36" fmla="*/ 73 w 90"/>
              <a:gd name="T37" fmla="*/ 0 h 89"/>
              <a:gd name="T38" fmla="*/ 73 w 90"/>
              <a:gd name="T39" fmla="*/ 0 h 89"/>
              <a:gd name="T40" fmla="*/ 82 w 90"/>
              <a:gd name="T41" fmla="*/ 0 h 89"/>
              <a:gd name="T42" fmla="*/ 82 w 90"/>
              <a:gd name="T43" fmla="*/ 10 h 89"/>
              <a:gd name="T44" fmla="*/ 90 w 90"/>
              <a:gd name="T45" fmla="*/ 19 h 89"/>
              <a:gd name="T46" fmla="*/ 90 w 90"/>
              <a:gd name="T47" fmla="*/ 27 h 89"/>
              <a:gd name="T48" fmla="*/ 90 w 90"/>
              <a:gd name="T49" fmla="*/ 36 h 89"/>
              <a:gd name="T50" fmla="*/ 90 w 90"/>
              <a:gd name="T51" fmla="*/ 44 h 89"/>
              <a:gd name="T52" fmla="*/ 90 w 90"/>
              <a:gd name="T53" fmla="*/ 53 h 89"/>
              <a:gd name="T54" fmla="*/ 82 w 90"/>
              <a:gd name="T55" fmla="*/ 63 h 89"/>
              <a:gd name="T56" fmla="*/ 82 w 90"/>
              <a:gd name="T57" fmla="*/ 72 h 89"/>
              <a:gd name="T58" fmla="*/ 73 w 90"/>
              <a:gd name="T59" fmla="*/ 80 h 89"/>
              <a:gd name="T60" fmla="*/ 66 w 90"/>
              <a:gd name="T61" fmla="*/ 89 h 89"/>
              <a:gd name="T62" fmla="*/ 59 w 90"/>
              <a:gd name="T63" fmla="*/ 89 h 89"/>
              <a:gd name="T64" fmla="*/ 52 w 90"/>
              <a:gd name="T65" fmla="*/ 89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89"/>
              <a:gd name="T101" fmla="*/ 90 w 90"/>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89">
                <a:moveTo>
                  <a:pt x="52" y="89"/>
                </a:moveTo>
                <a:lnTo>
                  <a:pt x="37" y="89"/>
                </a:lnTo>
                <a:lnTo>
                  <a:pt x="21" y="89"/>
                </a:lnTo>
                <a:lnTo>
                  <a:pt x="14" y="80"/>
                </a:lnTo>
                <a:lnTo>
                  <a:pt x="7" y="72"/>
                </a:lnTo>
                <a:lnTo>
                  <a:pt x="7" y="63"/>
                </a:lnTo>
                <a:lnTo>
                  <a:pt x="0" y="53"/>
                </a:lnTo>
                <a:lnTo>
                  <a:pt x="0" y="44"/>
                </a:lnTo>
                <a:lnTo>
                  <a:pt x="7" y="36"/>
                </a:lnTo>
                <a:lnTo>
                  <a:pt x="14" y="27"/>
                </a:lnTo>
                <a:lnTo>
                  <a:pt x="21" y="27"/>
                </a:lnTo>
                <a:lnTo>
                  <a:pt x="29" y="19"/>
                </a:lnTo>
                <a:lnTo>
                  <a:pt x="37" y="10"/>
                </a:lnTo>
                <a:lnTo>
                  <a:pt x="45" y="10"/>
                </a:lnTo>
                <a:lnTo>
                  <a:pt x="59" y="0"/>
                </a:lnTo>
                <a:lnTo>
                  <a:pt x="66" y="0"/>
                </a:lnTo>
                <a:lnTo>
                  <a:pt x="73" y="0"/>
                </a:lnTo>
                <a:lnTo>
                  <a:pt x="82" y="0"/>
                </a:lnTo>
                <a:lnTo>
                  <a:pt x="82" y="10"/>
                </a:lnTo>
                <a:lnTo>
                  <a:pt x="90" y="19"/>
                </a:lnTo>
                <a:lnTo>
                  <a:pt x="90" y="27"/>
                </a:lnTo>
                <a:lnTo>
                  <a:pt x="90" y="36"/>
                </a:lnTo>
                <a:lnTo>
                  <a:pt x="90" y="44"/>
                </a:lnTo>
                <a:lnTo>
                  <a:pt x="90" y="53"/>
                </a:lnTo>
                <a:lnTo>
                  <a:pt x="82" y="63"/>
                </a:lnTo>
                <a:lnTo>
                  <a:pt x="82" y="72"/>
                </a:lnTo>
                <a:lnTo>
                  <a:pt x="73" y="80"/>
                </a:lnTo>
                <a:lnTo>
                  <a:pt x="66" y="89"/>
                </a:lnTo>
                <a:lnTo>
                  <a:pt x="59" y="89"/>
                </a:lnTo>
                <a:lnTo>
                  <a:pt x="52" y="89"/>
                </a:lnTo>
                <a:close/>
              </a:path>
            </a:pathLst>
          </a:custGeom>
          <a:solidFill>
            <a:srgbClr val="2FBB0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5" name="Freeform 185">
            <a:extLst>
              <a:ext uri="{FF2B5EF4-FFF2-40B4-BE49-F238E27FC236}">
                <a16:creationId xmlns:a16="http://schemas.microsoft.com/office/drawing/2014/main" id="{C94FB669-E8FD-F44E-87CD-CDEFD55A030E}"/>
              </a:ext>
            </a:extLst>
          </p:cNvPr>
          <p:cNvSpPr>
            <a:spLocks/>
          </p:cNvSpPr>
          <p:nvPr/>
        </p:nvSpPr>
        <p:spPr bwMode="auto">
          <a:xfrm>
            <a:off x="2992438" y="2700338"/>
            <a:ext cx="131762" cy="141287"/>
          </a:xfrm>
          <a:custGeom>
            <a:avLst/>
            <a:gdLst>
              <a:gd name="T0" fmla="*/ 45 w 83"/>
              <a:gd name="T1" fmla="*/ 89 h 89"/>
              <a:gd name="T2" fmla="*/ 38 w 83"/>
              <a:gd name="T3" fmla="*/ 89 h 89"/>
              <a:gd name="T4" fmla="*/ 30 w 83"/>
              <a:gd name="T5" fmla="*/ 80 h 89"/>
              <a:gd name="T6" fmla="*/ 22 w 83"/>
              <a:gd name="T7" fmla="*/ 80 h 89"/>
              <a:gd name="T8" fmla="*/ 14 w 83"/>
              <a:gd name="T9" fmla="*/ 72 h 89"/>
              <a:gd name="T10" fmla="*/ 7 w 83"/>
              <a:gd name="T11" fmla="*/ 72 h 89"/>
              <a:gd name="T12" fmla="*/ 0 w 83"/>
              <a:gd name="T13" fmla="*/ 63 h 89"/>
              <a:gd name="T14" fmla="*/ 0 w 83"/>
              <a:gd name="T15" fmla="*/ 53 h 89"/>
              <a:gd name="T16" fmla="*/ 0 w 83"/>
              <a:gd name="T17" fmla="*/ 44 h 89"/>
              <a:gd name="T18" fmla="*/ 0 w 83"/>
              <a:gd name="T19" fmla="*/ 36 h 89"/>
              <a:gd name="T20" fmla="*/ 0 w 83"/>
              <a:gd name="T21" fmla="*/ 36 h 89"/>
              <a:gd name="T22" fmla="*/ 7 w 83"/>
              <a:gd name="T23" fmla="*/ 27 h 89"/>
              <a:gd name="T24" fmla="*/ 14 w 83"/>
              <a:gd name="T25" fmla="*/ 19 h 89"/>
              <a:gd name="T26" fmla="*/ 22 w 83"/>
              <a:gd name="T27" fmla="*/ 19 h 89"/>
              <a:gd name="T28" fmla="*/ 30 w 83"/>
              <a:gd name="T29" fmla="*/ 10 h 89"/>
              <a:gd name="T30" fmla="*/ 38 w 83"/>
              <a:gd name="T31" fmla="*/ 10 h 89"/>
              <a:gd name="T32" fmla="*/ 45 w 83"/>
              <a:gd name="T33" fmla="*/ 0 h 89"/>
              <a:gd name="T34" fmla="*/ 59 w 83"/>
              <a:gd name="T35" fmla="*/ 0 h 89"/>
              <a:gd name="T36" fmla="*/ 59 w 83"/>
              <a:gd name="T37" fmla="*/ 0 h 89"/>
              <a:gd name="T38" fmla="*/ 66 w 83"/>
              <a:gd name="T39" fmla="*/ 0 h 89"/>
              <a:gd name="T40" fmla="*/ 75 w 83"/>
              <a:gd name="T41" fmla="*/ 0 h 89"/>
              <a:gd name="T42" fmla="*/ 75 w 83"/>
              <a:gd name="T43" fmla="*/ 10 h 89"/>
              <a:gd name="T44" fmla="*/ 75 w 83"/>
              <a:gd name="T45" fmla="*/ 19 h 89"/>
              <a:gd name="T46" fmla="*/ 75 w 83"/>
              <a:gd name="T47" fmla="*/ 27 h 89"/>
              <a:gd name="T48" fmla="*/ 83 w 83"/>
              <a:gd name="T49" fmla="*/ 36 h 89"/>
              <a:gd name="T50" fmla="*/ 83 w 83"/>
              <a:gd name="T51" fmla="*/ 44 h 89"/>
              <a:gd name="T52" fmla="*/ 75 w 83"/>
              <a:gd name="T53" fmla="*/ 53 h 89"/>
              <a:gd name="T54" fmla="*/ 75 w 83"/>
              <a:gd name="T55" fmla="*/ 63 h 89"/>
              <a:gd name="T56" fmla="*/ 75 w 83"/>
              <a:gd name="T57" fmla="*/ 72 h 89"/>
              <a:gd name="T58" fmla="*/ 66 w 83"/>
              <a:gd name="T59" fmla="*/ 80 h 89"/>
              <a:gd name="T60" fmla="*/ 59 w 83"/>
              <a:gd name="T61" fmla="*/ 80 h 89"/>
              <a:gd name="T62" fmla="*/ 52 w 83"/>
              <a:gd name="T63" fmla="*/ 89 h 89"/>
              <a:gd name="T64" fmla="*/ 45 w 83"/>
              <a:gd name="T65" fmla="*/ 89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89"/>
              <a:gd name="T101" fmla="*/ 83 w 83"/>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89">
                <a:moveTo>
                  <a:pt x="45" y="89"/>
                </a:moveTo>
                <a:lnTo>
                  <a:pt x="38" y="89"/>
                </a:lnTo>
                <a:lnTo>
                  <a:pt x="30" y="80"/>
                </a:lnTo>
                <a:lnTo>
                  <a:pt x="22" y="80"/>
                </a:lnTo>
                <a:lnTo>
                  <a:pt x="14" y="72"/>
                </a:lnTo>
                <a:lnTo>
                  <a:pt x="7" y="72"/>
                </a:lnTo>
                <a:lnTo>
                  <a:pt x="0" y="63"/>
                </a:lnTo>
                <a:lnTo>
                  <a:pt x="0" y="53"/>
                </a:lnTo>
                <a:lnTo>
                  <a:pt x="0" y="44"/>
                </a:lnTo>
                <a:lnTo>
                  <a:pt x="0" y="36"/>
                </a:lnTo>
                <a:lnTo>
                  <a:pt x="7" y="27"/>
                </a:lnTo>
                <a:lnTo>
                  <a:pt x="14" y="19"/>
                </a:lnTo>
                <a:lnTo>
                  <a:pt x="22" y="19"/>
                </a:lnTo>
                <a:lnTo>
                  <a:pt x="30" y="10"/>
                </a:lnTo>
                <a:lnTo>
                  <a:pt x="38" y="10"/>
                </a:lnTo>
                <a:lnTo>
                  <a:pt x="45" y="0"/>
                </a:lnTo>
                <a:lnTo>
                  <a:pt x="59" y="0"/>
                </a:lnTo>
                <a:lnTo>
                  <a:pt x="66" y="0"/>
                </a:lnTo>
                <a:lnTo>
                  <a:pt x="75" y="0"/>
                </a:lnTo>
                <a:lnTo>
                  <a:pt x="75" y="10"/>
                </a:lnTo>
                <a:lnTo>
                  <a:pt x="75" y="19"/>
                </a:lnTo>
                <a:lnTo>
                  <a:pt x="75" y="27"/>
                </a:lnTo>
                <a:lnTo>
                  <a:pt x="83" y="36"/>
                </a:lnTo>
                <a:lnTo>
                  <a:pt x="83" y="44"/>
                </a:lnTo>
                <a:lnTo>
                  <a:pt x="75" y="53"/>
                </a:lnTo>
                <a:lnTo>
                  <a:pt x="75" y="63"/>
                </a:lnTo>
                <a:lnTo>
                  <a:pt x="75" y="72"/>
                </a:lnTo>
                <a:lnTo>
                  <a:pt x="66" y="80"/>
                </a:lnTo>
                <a:lnTo>
                  <a:pt x="59" y="80"/>
                </a:lnTo>
                <a:lnTo>
                  <a:pt x="52" y="89"/>
                </a:lnTo>
                <a:lnTo>
                  <a:pt x="45" y="89"/>
                </a:lnTo>
                <a:close/>
              </a:path>
            </a:pathLst>
          </a:custGeom>
          <a:solidFill>
            <a:srgbClr val="46C51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6" name="Freeform 186">
            <a:extLst>
              <a:ext uri="{FF2B5EF4-FFF2-40B4-BE49-F238E27FC236}">
                <a16:creationId xmlns:a16="http://schemas.microsoft.com/office/drawing/2014/main" id="{05A61EAE-8B80-3D43-B50E-7E088D9E1E9B}"/>
              </a:ext>
            </a:extLst>
          </p:cNvPr>
          <p:cNvSpPr>
            <a:spLocks/>
          </p:cNvSpPr>
          <p:nvPr/>
        </p:nvSpPr>
        <p:spPr bwMode="auto">
          <a:xfrm>
            <a:off x="2992438" y="2700338"/>
            <a:ext cx="119062" cy="127000"/>
          </a:xfrm>
          <a:custGeom>
            <a:avLst/>
            <a:gdLst>
              <a:gd name="T0" fmla="*/ 45 w 75"/>
              <a:gd name="T1" fmla="*/ 80 h 80"/>
              <a:gd name="T2" fmla="*/ 38 w 75"/>
              <a:gd name="T3" fmla="*/ 80 h 80"/>
              <a:gd name="T4" fmla="*/ 30 w 75"/>
              <a:gd name="T5" fmla="*/ 80 h 80"/>
              <a:gd name="T6" fmla="*/ 22 w 75"/>
              <a:gd name="T7" fmla="*/ 80 h 80"/>
              <a:gd name="T8" fmla="*/ 14 w 75"/>
              <a:gd name="T9" fmla="*/ 72 h 80"/>
              <a:gd name="T10" fmla="*/ 7 w 75"/>
              <a:gd name="T11" fmla="*/ 63 h 80"/>
              <a:gd name="T12" fmla="*/ 7 w 75"/>
              <a:gd name="T13" fmla="*/ 53 h 80"/>
              <a:gd name="T14" fmla="*/ 0 w 75"/>
              <a:gd name="T15" fmla="*/ 53 h 80"/>
              <a:gd name="T16" fmla="*/ 0 w 75"/>
              <a:gd name="T17" fmla="*/ 44 h 80"/>
              <a:gd name="T18" fmla="*/ 0 w 75"/>
              <a:gd name="T19" fmla="*/ 36 h 80"/>
              <a:gd name="T20" fmla="*/ 7 w 75"/>
              <a:gd name="T21" fmla="*/ 36 h 80"/>
              <a:gd name="T22" fmla="*/ 7 w 75"/>
              <a:gd name="T23" fmla="*/ 27 h 80"/>
              <a:gd name="T24" fmla="*/ 14 w 75"/>
              <a:gd name="T25" fmla="*/ 19 h 80"/>
              <a:gd name="T26" fmla="*/ 22 w 75"/>
              <a:gd name="T27" fmla="*/ 19 h 80"/>
              <a:gd name="T28" fmla="*/ 30 w 75"/>
              <a:gd name="T29" fmla="*/ 10 h 80"/>
              <a:gd name="T30" fmla="*/ 38 w 75"/>
              <a:gd name="T31" fmla="*/ 10 h 80"/>
              <a:gd name="T32" fmla="*/ 45 w 75"/>
              <a:gd name="T33" fmla="*/ 0 h 80"/>
              <a:gd name="T34" fmla="*/ 52 w 75"/>
              <a:gd name="T35" fmla="*/ 0 h 80"/>
              <a:gd name="T36" fmla="*/ 59 w 75"/>
              <a:gd name="T37" fmla="*/ 0 h 80"/>
              <a:gd name="T38" fmla="*/ 66 w 75"/>
              <a:gd name="T39" fmla="*/ 0 h 80"/>
              <a:gd name="T40" fmla="*/ 66 w 75"/>
              <a:gd name="T41" fmla="*/ 10 h 80"/>
              <a:gd name="T42" fmla="*/ 75 w 75"/>
              <a:gd name="T43" fmla="*/ 10 h 80"/>
              <a:gd name="T44" fmla="*/ 75 w 75"/>
              <a:gd name="T45" fmla="*/ 19 h 80"/>
              <a:gd name="T46" fmla="*/ 75 w 75"/>
              <a:gd name="T47" fmla="*/ 27 h 80"/>
              <a:gd name="T48" fmla="*/ 75 w 75"/>
              <a:gd name="T49" fmla="*/ 36 h 80"/>
              <a:gd name="T50" fmla="*/ 75 w 75"/>
              <a:gd name="T51" fmla="*/ 44 h 80"/>
              <a:gd name="T52" fmla="*/ 75 w 75"/>
              <a:gd name="T53" fmla="*/ 53 h 80"/>
              <a:gd name="T54" fmla="*/ 75 w 75"/>
              <a:gd name="T55" fmla="*/ 63 h 80"/>
              <a:gd name="T56" fmla="*/ 66 w 75"/>
              <a:gd name="T57" fmla="*/ 63 h 80"/>
              <a:gd name="T58" fmla="*/ 66 w 75"/>
              <a:gd name="T59" fmla="*/ 72 h 80"/>
              <a:gd name="T60" fmla="*/ 59 w 75"/>
              <a:gd name="T61" fmla="*/ 80 h 80"/>
              <a:gd name="T62" fmla="*/ 52 w 75"/>
              <a:gd name="T63" fmla="*/ 80 h 80"/>
              <a:gd name="T64" fmla="*/ 45 w 75"/>
              <a:gd name="T65" fmla="*/ 8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80"/>
              <a:gd name="T101" fmla="*/ 75 w 75"/>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80">
                <a:moveTo>
                  <a:pt x="45" y="80"/>
                </a:moveTo>
                <a:lnTo>
                  <a:pt x="38" y="80"/>
                </a:lnTo>
                <a:lnTo>
                  <a:pt x="30" y="80"/>
                </a:lnTo>
                <a:lnTo>
                  <a:pt x="22" y="80"/>
                </a:lnTo>
                <a:lnTo>
                  <a:pt x="14" y="72"/>
                </a:lnTo>
                <a:lnTo>
                  <a:pt x="7" y="63"/>
                </a:lnTo>
                <a:lnTo>
                  <a:pt x="7" y="53"/>
                </a:lnTo>
                <a:lnTo>
                  <a:pt x="0" y="53"/>
                </a:lnTo>
                <a:lnTo>
                  <a:pt x="0" y="44"/>
                </a:lnTo>
                <a:lnTo>
                  <a:pt x="0" y="36"/>
                </a:lnTo>
                <a:lnTo>
                  <a:pt x="7" y="36"/>
                </a:lnTo>
                <a:lnTo>
                  <a:pt x="7" y="27"/>
                </a:lnTo>
                <a:lnTo>
                  <a:pt x="14" y="19"/>
                </a:lnTo>
                <a:lnTo>
                  <a:pt x="22" y="19"/>
                </a:lnTo>
                <a:lnTo>
                  <a:pt x="30" y="10"/>
                </a:lnTo>
                <a:lnTo>
                  <a:pt x="38" y="10"/>
                </a:lnTo>
                <a:lnTo>
                  <a:pt x="45" y="0"/>
                </a:lnTo>
                <a:lnTo>
                  <a:pt x="52" y="0"/>
                </a:lnTo>
                <a:lnTo>
                  <a:pt x="59" y="0"/>
                </a:lnTo>
                <a:lnTo>
                  <a:pt x="66" y="0"/>
                </a:lnTo>
                <a:lnTo>
                  <a:pt x="66" y="10"/>
                </a:lnTo>
                <a:lnTo>
                  <a:pt x="75" y="10"/>
                </a:lnTo>
                <a:lnTo>
                  <a:pt x="75" y="19"/>
                </a:lnTo>
                <a:lnTo>
                  <a:pt x="75" y="27"/>
                </a:lnTo>
                <a:lnTo>
                  <a:pt x="75" y="36"/>
                </a:lnTo>
                <a:lnTo>
                  <a:pt x="75" y="44"/>
                </a:lnTo>
                <a:lnTo>
                  <a:pt x="75" y="53"/>
                </a:lnTo>
                <a:lnTo>
                  <a:pt x="75" y="63"/>
                </a:lnTo>
                <a:lnTo>
                  <a:pt x="66" y="63"/>
                </a:lnTo>
                <a:lnTo>
                  <a:pt x="66" y="72"/>
                </a:lnTo>
                <a:lnTo>
                  <a:pt x="59" y="80"/>
                </a:lnTo>
                <a:lnTo>
                  <a:pt x="52" y="80"/>
                </a:lnTo>
                <a:lnTo>
                  <a:pt x="45" y="80"/>
                </a:lnTo>
                <a:close/>
              </a:path>
            </a:pathLst>
          </a:custGeom>
          <a:solidFill>
            <a:srgbClr val="5ACC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7" name="Freeform 187">
            <a:extLst>
              <a:ext uri="{FF2B5EF4-FFF2-40B4-BE49-F238E27FC236}">
                <a16:creationId xmlns:a16="http://schemas.microsoft.com/office/drawing/2014/main" id="{767E43B8-4082-264F-ADF2-12840D061C11}"/>
              </a:ext>
            </a:extLst>
          </p:cNvPr>
          <p:cNvSpPr>
            <a:spLocks/>
          </p:cNvSpPr>
          <p:nvPr/>
        </p:nvSpPr>
        <p:spPr bwMode="auto">
          <a:xfrm>
            <a:off x="2992438" y="2700338"/>
            <a:ext cx="119062" cy="127000"/>
          </a:xfrm>
          <a:custGeom>
            <a:avLst/>
            <a:gdLst>
              <a:gd name="T0" fmla="*/ 45 w 75"/>
              <a:gd name="T1" fmla="*/ 80 h 80"/>
              <a:gd name="T2" fmla="*/ 38 w 75"/>
              <a:gd name="T3" fmla="*/ 80 h 80"/>
              <a:gd name="T4" fmla="*/ 30 w 75"/>
              <a:gd name="T5" fmla="*/ 72 h 80"/>
              <a:gd name="T6" fmla="*/ 22 w 75"/>
              <a:gd name="T7" fmla="*/ 72 h 80"/>
              <a:gd name="T8" fmla="*/ 14 w 75"/>
              <a:gd name="T9" fmla="*/ 63 h 80"/>
              <a:gd name="T10" fmla="*/ 7 w 75"/>
              <a:gd name="T11" fmla="*/ 63 h 80"/>
              <a:gd name="T12" fmla="*/ 7 w 75"/>
              <a:gd name="T13" fmla="*/ 53 h 80"/>
              <a:gd name="T14" fmla="*/ 7 w 75"/>
              <a:gd name="T15" fmla="*/ 44 h 80"/>
              <a:gd name="T16" fmla="*/ 0 w 75"/>
              <a:gd name="T17" fmla="*/ 36 h 80"/>
              <a:gd name="T18" fmla="*/ 7 w 75"/>
              <a:gd name="T19" fmla="*/ 36 h 80"/>
              <a:gd name="T20" fmla="*/ 7 w 75"/>
              <a:gd name="T21" fmla="*/ 36 h 80"/>
              <a:gd name="T22" fmla="*/ 14 w 75"/>
              <a:gd name="T23" fmla="*/ 27 h 80"/>
              <a:gd name="T24" fmla="*/ 22 w 75"/>
              <a:gd name="T25" fmla="*/ 19 h 80"/>
              <a:gd name="T26" fmla="*/ 30 w 75"/>
              <a:gd name="T27" fmla="*/ 19 h 80"/>
              <a:gd name="T28" fmla="*/ 30 w 75"/>
              <a:gd name="T29" fmla="*/ 10 h 80"/>
              <a:gd name="T30" fmla="*/ 38 w 75"/>
              <a:gd name="T31" fmla="*/ 10 h 80"/>
              <a:gd name="T32" fmla="*/ 45 w 75"/>
              <a:gd name="T33" fmla="*/ 0 h 80"/>
              <a:gd name="T34" fmla="*/ 52 w 75"/>
              <a:gd name="T35" fmla="*/ 0 h 80"/>
              <a:gd name="T36" fmla="*/ 59 w 75"/>
              <a:gd name="T37" fmla="*/ 0 h 80"/>
              <a:gd name="T38" fmla="*/ 66 w 75"/>
              <a:gd name="T39" fmla="*/ 0 h 80"/>
              <a:gd name="T40" fmla="*/ 66 w 75"/>
              <a:gd name="T41" fmla="*/ 10 h 80"/>
              <a:gd name="T42" fmla="*/ 66 w 75"/>
              <a:gd name="T43" fmla="*/ 10 h 80"/>
              <a:gd name="T44" fmla="*/ 75 w 75"/>
              <a:gd name="T45" fmla="*/ 19 h 80"/>
              <a:gd name="T46" fmla="*/ 75 w 75"/>
              <a:gd name="T47" fmla="*/ 27 h 80"/>
              <a:gd name="T48" fmla="*/ 75 w 75"/>
              <a:gd name="T49" fmla="*/ 36 h 80"/>
              <a:gd name="T50" fmla="*/ 75 w 75"/>
              <a:gd name="T51" fmla="*/ 44 h 80"/>
              <a:gd name="T52" fmla="*/ 75 w 75"/>
              <a:gd name="T53" fmla="*/ 44 h 80"/>
              <a:gd name="T54" fmla="*/ 66 w 75"/>
              <a:gd name="T55" fmla="*/ 53 h 80"/>
              <a:gd name="T56" fmla="*/ 66 w 75"/>
              <a:gd name="T57" fmla="*/ 63 h 80"/>
              <a:gd name="T58" fmla="*/ 59 w 75"/>
              <a:gd name="T59" fmla="*/ 72 h 80"/>
              <a:gd name="T60" fmla="*/ 59 w 75"/>
              <a:gd name="T61" fmla="*/ 72 h 80"/>
              <a:gd name="T62" fmla="*/ 52 w 75"/>
              <a:gd name="T63" fmla="*/ 80 h 80"/>
              <a:gd name="T64" fmla="*/ 45 w 75"/>
              <a:gd name="T65" fmla="*/ 8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80"/>
              <a:gd name="T101" fmla="*/ 75 w 75"/>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80">
                <a:moveTo>
                  <a:pt x="45" y="80"/>
                </a:moveTo>
                <a:lnTo>
                  <a:pt x="38" y="80"/>
                </a:lnTo>
                <a:lnTo>
                  <a:pt x="30" y="72"/>
                </a:lnTo>
                <a:lnTo>
                  <a:pt x="22" y="72"/>
                </a:lnTo>
                <a:lnTo>
                  <a:pt x="14" y="63"/>
                </a:lnTo>
                <a:lnTo>
                  <a:pt x="7" y="63"/>
                </a:lnTo>
                <a:lnTo>
                  <a:pt x="7" y="53"/>
                </a:lnTo>
                <a:lnTo>
                  <a:pt x="7" y="44"/>
                </a:lnTo>
                <a:lnTo>
                  <a:pt x="0" y="36"/>
                </a:lnTo>
                <a:lnTo>
                  <a:pt x="7" y="36"/>
                </a:lnTo>
                <a:lnTo>
                  <a:pt x="14" y="27"/>
                </a:lnTo>
                <a:lnTo>
                  <a:pt x="22" y="19"/>
                </a:lnTo>
                <a:lnTo>
                  <a:pt x="30" y="19"/>
                </a:lnTo>
                <a:lnTo>
                  <a:pt x="30" y="10"/>
                </a:lnTo>
                <a:lnTo>
                  <a:pt x="38" y="10"/>
                </a:lnTo>
                <a:lnTo>
                  <a:pt x="45" y="0"/>
                </a:lnTo>
                <a:lnTo>
                  <a:pt x="52" y="0"/>
                </a:lnTo>
                <a:lnTo>
                  <a:pt x="59" y="0"/>
                </a:lnTo>
                <a:lnTo>
                  <a:pt x="66" y="0"/>
                </a:lnTo>
                <a:lnTo>
                  <a:pt x="66" y="10"/>
                </a:lnTo>
                <a:lnTo>
                  <a:pt x="75" y="19"/>
                </a:lnTo>
                <a:lnTo>
                  <a:pt x="75" y="27"/>
                </a:lnTo>
                <a:lnTo>
                  <a:pt x="75" y="36"/>
                </a:lnTo>
                <a:lnTo>
                  <a:pt x="75" y="44"/>
                </a:lnTo>
                <a:lnTo>
                  <a:pt x="66" y="53"/>
                </a:lnTo>
                <a:lnTo>
                  <a:pt x="66" y="63"/>
                </a:lnTo>
                <a:lnTo>
                  <a:pt x="59" y="72"/>
                </a:lnTo>
                <a:lnTo>
                  <a:pt x="52" y="80"/>
                </a:lnTo>
                <a:lnTo>
                  <a:pt x="45" y="80"/>
                </a:lnTo>
                <a:close/>
              </a:path>
            </a:pathLst>
          </a:custGeom>
          <a:solidFill>
            <a:srgbClr val="6ED42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8" name="Freeform 188">
            <a:extLst>
              <a:ext uri="{FF2B5EF4-FFF2-40B4-BE49-F238E27FC236}">
                <a16:creationId xmlns:a16="http://schemas.microsoft.com/office/drawing/2014/main" id="{48E197E8-D6C4-D748-BFC1-24563ED0877D}"/>
              </a:ext>
            </a:extLst>
          </p:cNvPr>
          <p:cNvSpPr>
            <a:spLocks/>
          </p:cNvSpPr>
          <p:nvPr/>
        </p:nvSpPr>
        <p:spPr bwMode="auto">
          <a:xfrm>
            <a:off x="3003550" y="2700338"/>
            <a:ext cx="107950" cy="114300"/>
          </a:xfrm>
          <a:custGeom>
            <a:avLst/>
            <a:gdLst>
              <a:gd name="T0" fmla="*/ 38 w 68"/>
              <a:gd name="T1" fmla="*/ 72 h 72"/>
              <a:gd name="T2" fmla="*/ 31 w 68"/>
              <a:gd name="T3" fmla="*/ 72 h 72"/>
              <a:gd name="T4" fmla="*/ 23 w 68"/>
              <a:gd name="T5" fmla="*/ 72 h 72"/>
              <a:gd name="T6" fmla="*/ 15 w 68"/>
              <a:gd name="T7" fmla="*/ 63 h 72"/>
              <a:gd name="T8" fmla="*/ 7 w 68"/>
              <a:gd name="T9" fmla="*/ 63 h 72"/>
              <a:gd name="T10" fmla="*/ 7 w 68"/>
              <a:gd name="T11" fmla="*/ 53 h 72"/>
              <a:gd name="T12" fmla="*/ 0 w 68"/>
              <a:gd name="T13" fmla="*/ 53 h 72"/>
              <a:gd name="T14" fmla="*/ 0 w 68"/>
              <a:gd name="T15" fmla="*/ 44 h 72"/>
              <a:gd name="T16" fmla="*/ 0 w 68"/>
              <a:gd name="T17" fmla="*/ 36 h 72"/>
              <a:gd name="T18" fmla="*/ 0 w 68"/>
              <a:gd name="T19" fmla="*/ 36 h 72"/>
              <a:gd name="T20" fmla="*/ 0 w 68"/>
              <a:gd name="T21" fmla="*/ 27 h 72"/>
              <a:gd name="T22" fmla="*/ 7 w 68"/>
              <a:gd name="T23" fmla="*/ 27 h 72"/>
              <a:gd name="T24" fmla="*/ 15 w 68"/>
              <a:gd name="T25" fmla="*/ 19 h 72"/>
              <a:gd name="T26" fmla="*/ 23 w 68"/>
              <a:gd name="T27" fmla="*/ 19 h 72"/>
              <a:gd name="T28" fmla="*/ 23 w 68"/>
              <a:gd name="T29" fmla="*/ 10 h 72"/>
              <a:gd name="T30" fmla="*/ 31 w 68"/>
              <a:gd name="T31" fmla="*/ 10 h 72"/>
              <a:gd name="T32" fmla="*/ 38 w 68"/>
              <a:gd name="T33" fmla="*/ 0 h 72"/>
              <a:gd name="T34" fmla="*/ 45 w 68"/>
              <a:gd name="T35" fmla="*/ 0 h 72"/>
              <a:gd name="T36" fmla="*/ 52 w 68"/>
              <a:gd name="T37" fmla="*/ 0 h 72"/>
              <a:gd name="T38" fmla="*/ 52 w 68"/>
              <a:gd name="T39" fmla="*/ 0 h 72"/>
              <a:gd name="T40" fmla="*/ 59 w 68"/>
              <a:gd name="T41" fmla="*/ 10 h 72"/>
              <a:gd name="T42" fmla="*/ 59 w 68"/>
              <a:gd name="T43" fmla="*/ 10 h 72"/>
              <a:gd name="T44" fmla="*/ 59 w 68"/>
              <a:gd name="T45" fmla="*/ 19 h 72"/>
              <a:gd name="T46" fmla="*/ 68 w 68"/>
              <a:gd name="T47" fmla="*/ 19 h 72"/>
              <a:gd name="T48" fmla="*/ 68 w 68"/>
              <a:gd name="T49" fmla="*/ 27 h 72"/>
              <a:gd name="T50" fmla="*/ 68 w 68"/>
              <a:gd name="T51" fmla="*/ 36 h 72"/>
              <a:gd name="T52" fmla="*/ 68 w 68"/>
              <a:gd name="T53" fmla="*/ 44 h 72"/>
              <a:gd name="T54" fmla="*/ 59 w 68"/>
              <a:gd name="T55" fmla="*/ 53 h 72"/>
              <a:gd name="T56" fmla="*/ 59 w 68"/>
              <a:gd name="T57" fmla="*/ 53 h 72"/>
              <a:gd name="T58" fmla="*/ 52 w 68"/>
              <a:gd name="T59" fmla="*/ 63 h 72"/>
              <a:gd name="T60" fmla="*/ 45 w 68"/>
              <a:gd name="T61" fmla="*/ 72 h 72"/>
              <a:gd name="T62" fmla="*/ 45 w 68"/>
              <a:gd name="T63" fmla="*/ 72 h 72"/>
              <a:gd name="T64" fmla="*/ 38 w 68"/>
              <a:gd name="T65" fmla="*/ 7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72"/>
              <a:gd name="T101" fmla="*/ 68 w 68"/>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72">
                <a:moveTo>
                  <a:pt x="38" y="72"/>
                </a:moveTo>
                <a:lnTo>
                  <a:pt x="31" y="72"/>
                </a:lnTo>
                <a:lnTo>
                  <a:pt x="23" y="72"/>
                </a:lnTo>
                <a:lnTo>
                  <a:pt x="15" y="63"/>
                </a:lnTo>
                <a:lnTo>
                  <a:pt x="7" y="63"/>
                </a:lnTo>
                <a:lnTo>
                  <a:pt x="7" y="53"/>
                </a:lnTo>
                <a:lnTo>
                  <a:pt x="0" y="53"/>
                </a:lnTo>
                <a:lnTo>
                  <a:pt x="0" y="44"/>
                </a:lnTo>
                <a:lnTo>
                  <a:pt x="0" y="36"/>
                </a:lnTo>
                <a:lnTo>
                  <a:pt x="0" y="27"/>
                </a:lnTo>
                <a:lnTo>
                  <a:pt x="7" y="27"/>
                </a:lnTo>
                <a:lnTo>
                  <a:pt x="15" y="19"/>
                </a:lnTo>
                <a:lnTo>
                  <a:pt x="23" y="19"/>
                </a:lnTo>
                <a:lnTo>
                  <a:pt x="23" y="10"/>
                </a:lnTo>
                <a:lnTo>
                  <a:pt x="31" y="10"/>
                </a:lnTo>
                <a:lnTo>
                  <a:pt x="38" y="0"/>
                </a:lnTo>
                <a:lnTo>
                  <a:pt x="45" y="0"/>
                </a:lnTo>
                <a:lnTo>
                  <a:pt x="52" y="0"/>
                </a:lnTo>
                <a:lnTo>
                  <a:pt x="59" y="10"/>
                </a:lnTo>
                <a:lnTo>
                  <a:pt x="59" y="19"/>
                </a:lnTo>
                <a:lnTo>
                  <a:pt x="68" y="19"/>
                </a:lnTo>
                <a:lnTo>
                  <a:pt x="68" y="27"/>
                </a:lnTo>
                <a:lnTo>
                  <a:pt x="68" y="36"/>
                </a:lnTo>
                <a:lnTo>
                  <a:pt x="68" y="44"/>
                </a:lnTo>
                <a:lnTo>
                  <a:pt x="59" y="53"/>
                </a:lnTo>
                <a:lnTo>
                  <a:pt x="52" y="63"/>
                </a:lnTo>
                <a:lnTo>
                  <a:pt x="45" y="72"/>
                </a:lnTo>
                <a:lnTo>
                  <a:pt x="38" y="72"/>
                </a:lnTo>
                <a:close/>
              </a:path>
            </a:pathLst>
          </a:custGeom>
          <a:solidFill>
            <a:srgbClr val="85DE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59" name="Freeform 189">
            <a:extLst>
              <a:ext uri="{FF2B5EF4-FFF2-40B4-BE49-F238E27FC236}">
                <a16:creationId xmlns:a16="http://schemas.microsoft.com/office/drawing/2014/main" id="{114394CA-F517-DD4F-A866-68936E6399DB}"/>
              </a:ext>
            </a:extLst>
          </p:cNvPr>
          <p:cNvSpPr>
            <a:spLocks/>
          </p:cNvSpPr>
          <p:nvPr/>
        </p:nvSpPr>
        <p:spPr bwMode="auto">
          <a:xfrm>
            <a:off x="3003550" y="2700338"/>
            <a:ext cx="93663" cy="100012"/>
          </a:xfrm>
          <a:custGeom>
            <a:avLst/>
            <a:gdLst>
              <a:gd name="T0" fmla="*/ 0 w 59"/>
              <a:gd name="T1" fmla="*/ 36 h 63"/>
              <a:gd name="T2" fmla="*/ 0 w 59"/>
              <a:gd name="T3" fmla="*/ 36 h 63"/>
              <a:gd name="T4" fmla="*/ 7 w 59"/>
              <a:gd name="T5" fmla="*/ 27 h 63"/>
              <a:gd name="T6" fmla="*/ 7 w 59"/>
              <a:gd name="T7" fmla="*/ 27 h 63"/>
              <a:gd name="T8" fmla="*/ 15 w 59"/>
              <a:gd name="T9" fmla="*/ 19 h 63"/>
              <a:gd name="T10" fmla="*/ 23 w 59"/>
              <a:gd name="T11" fmla="*/ 19 h 63"/>
              <a:gd name="T12" fmla="*/ 23 w 59"/>
              <a:gd name="T13" fmla="*/ 10 h 63"/>
              <a:gd name="T14" fmla="*/ 31 w 59"/>
              <a:gd name="T15" fmla="*/ 10 h 63"/>
              <a:gd name="T16" fmla="*/ 38 w 59"/>
              <a:gd name="T17" fmla="*/ 0 h 63"/>
              <a:gd name="T18" fmla="*/ 45 w 59"/>
              <a:gd name="T19" fmla="*/ 0 h 63"/>
              <a:gd name="T20" fmla="*/ 52 w 59"/>
              <a:gd name="T21" fmla="*/ 0 h 63"/>
              <a:gd name="T22" fmla="*/ 52 w 59"/>
              <a:gd name="T23" fmla="*/ 0 h 63"/>
              <a:gd name="T24" fmla="*/ 59 w 59"/>
              <a:gd name="T25" fmla="*/ 10 h 63"/>
              <a:gd name="T26" fmla="*/ 59 w 59"/>
              <a:gd name="T27" fmla="*/ 10 h 63"/>
              <a:gd name="T28" fmla="*/ 59 w 59"/>
              <a:gd name="T29" fmla="*/ 19 h 63"/>
              <a:gd name="T30" fmla="*/ 59 w 59"/>
              <a:gd name="T31" fmla="*/ 19 h 63"/>
              <a:gd name="T32" fmla="*/ 59 w 59"/>
              <a:gd name="T33" fmla="*/ 27 h 63"/>
              <a:gd name="T34" fmla="*/ 59 w 59"/>
              <a:gd name="T35" fmla="*/ 36 h 63"/>
              <a:gd name="T36" fmla="*/ 59 w 59"/>
              <a:gd name="T37" fmla="*/ 44 h 63"/>
              <a:gd name="T38" fmla="*/ 59 w 59"/>
              <a:gd name="T39" fmla="*/ 53 h 63"/>
              <a:gd name="T40" fmla="*/ 59 w 59"/>
              <a:gd name="T41" fmla="*/ 53 h 63"/>
              <a:gd name="T42" fmla="*/ 52 w 59"/>
              <a:gd name="T43" fmla="*/ 63 h 63"/>
              <a:gd name="T44" fmla="*/ 45 w 59"/>
              <a:gd name="T45" fmla="*/ 63 h 63"/>
              <a:gd name="T46" fmla="*/ 45 w 59"/>
              <a:gd name="T47" fmla="*/ 63 h 63"/>
              <a:gd name="T48" fmla="*/ 38 w 59"/>
              <a:gd name="T49" fmla="*/ 63 h 63"/>
              <a:gd name="T50" fmla="*/ 31 w 59"/>
              <a:gd name="T51" fmla="*/ 63 h 63"/>
              <a:gd name="T52" fmla="*/ 23 w 59"/>
              <a:gd name="T53" fmla="*/ 63 h 63"/>
              <a:gd name="T54" fmla="*/ 15 w 59"/>
              <a:gd name="T55" fmla="*/ 63 h 63"/>
              <a:gd name="T56" fmla="*/ 15 w 59"/>
              <a:gd name="T57" fmla="*/ 53 h 63"/>
              <a:gd name="T58" fmla="*/ 7 w 59"/>
              <a:gd name="T59" fmla="*/ 53 h 63"/>
              <a:gd name="T60" fmla="*/ 7 w 59"/>
              <a:gd name="T61" fmla="*/ 44 h 63"/>
              <a:gd name="T62" fmla="*/ 0 w 59"/>
              <a:gd name="T63" fmla="*/ 44 h 63"/>
              <a:gd name="T64" fmla="*/ 0 w 59"/>
              <a:gd name="T65" fmla="*/ 36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3"/>
              <a:gd name="T101" fmla="*/ 59 w 59"/>
              <a:gd name="T102" fmla="*/ 63 h 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3">
                <a:moveTo>
                  <a:pt x="0" y="36"/>
                </a:moveTo>
                <a:lnTo>
                  <a:pt x="0" y="36"/>
                </a:lnTo>
                <a:lnTo>
                  <a:pt x="7" y="27"/>
                </a:lnTo>
                <a:lnTo>
                  <a:pt x="15" y="19"/>
                </a:lnTo>
                <a:lnTo>
                  <a:pt x="23" y="19"/>
                </a:lnTo>
                <a:lnTo>
                  <a:pt x="23" y="10"/>
                </a:lnTo>
                <a:lnTo>
                  <a:pt x="31" y="10"/>
                </a:lnTo>
                <a:lnTo>
                  <a:pt x="38" y="0"/>
                </a:lnTo>
                <a:lnTo>
                  <a:pt x="45" y="0"/>
                </a:lnTo>
                <a:lnTo>
                  <a:pt x="52" y="0"/>
                </a:lnTo>
                <a:lnTo>
                  <a:pt x="59" y="10"/>
                </a:lnTo>
                <a:lnTo>
                  <a:pt x="59" y="19"/>
                </a:lnTo>
                <a:lnTo>
                  <a:pt x="59" y="27"/>
                </a:lnTo>
                <a:lnTo>
                  <a:pt x="59" y="36"/>
                </a:lnTo>
                <a:lnTo>
                  <a:pt x="59" y="44"/>
                </a:lnTo>
                <a:lnTo>
                  <a:pt x="59" y="53"/>
                </a:lnTo>
                <a:lnTo>
                  <a:pt x="52" y="63"/>
                </a:lnTo>
                <a:lnTo>
                  <a:pt x="45" y="63"/>
                </a:lnTo>
                <a:lnTo>
                  <a:pt x="38" y="63"/>
                </a:lnTo>
                <a:lnTo>
                  <a:pt x="31" y="63"/>
                </a:lnTo>
                <a:lnTo>
                  <a:pt x="23" y="63"/>
                </a:lnTo>
                <a:lnTo>
                  <a:pt x="15" y="63"/>
                </a:lnTo>
                <a:lnTo>
                  <a:pt x="15" y="53"/>
                </a:lnTo>
                <a:lnTo>
                  <a:pt x="7" y="53"/>
                </a:lnTo>
                <a:lnTo>
                  <a:pt x="7" y="44"/>
                </a:lnTo>
                <a:lnTo>
                  <a:pt x="0" y="44"/>
                </a:lnTo>
                <a:lnTo>
                  <a:pt x="0" y="36"/>
                </a:lnTo>
                <a:close/>
              </a:path>
            </a:pathLst>
          </a:custGeom>
          <a:solidFill>
            <a:srgbClr val="9AE6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0" name="Freeform 190">
            <a:extLst>
              <a:ext uri="{FF2B5EF4-FFF2-40B4-BE49-F238E27FC236}">
                <a16:creationId xmlns:a16="http://schemas.microsoft.com/office/drawing/2014/main" id="{06579635-305D-FD45-90C5-206F51367EA7}"/>
              </a:ext>
            </a:extLst>
          </p:cNvPr>
          <p:cNvSpPr>
            <a:spLocks/>
          </p:cNvSpPr>
          <p:nvPr/>
        </p:nvSpPr>
        <p:spPr bwMode="auto">
          <a:xfrm>
            <a:off x="3014663" y="2716213"/>
            <a:ext cx="71437" cy="84137"/>
          </a:xfrm>
          <a:custGeom>
            <a:avLst/>
            <a:gdLst>
              <a:gd name="T0" fmla="*/ 24 w 45"/>
              <a:gd name="T1" fmla="*/ 53 h 53"/>
              <a:gd name="T2" fmla="*/ 31 w 45"/>
              <a:gd name="T3" fmla="*/ 53 h 53"/>
              <a:gd name="T4" fmla="*/ 38 w 45"/>
              <a:gd name="T5" fmla="*/ 43 h 53"/>
              <a:gd name="T6" fmla="*/ 38 w 45"/>
              <a:gd name="T7" fmla="*/ 43 h 53"/>
              <a:gd name="T8" fmla="*/ 38 w 45"/>
              <a:gd name="T9" fmla="*/ 43 h 53"/>
              <a:gd name="T10" fmla="*/ 45 w 45"/>
              <a:gd name="T11" fmla="*/ 34 h 53"/>
              <a:gd name="T12" fmla="*/ 45 w 45"/>
              <a:gd name="T13" fmla="*/ 34 h 53"/>
              <a:gd name="T14" fmla="*/ 45 w 45"/>
              <a:gd name="T15" fmla="*/ 26 h 53"/>
              <a:gd name="T16" fmla="*/ 45 w 45"/>
              <a:gd name="T17" fmla="*/ 26 h 53"/>
              <a:gd name="T18" fmla="*/ 45 w 45"/>
              <a:gd name="T19" fmla="*/ 17 h 53"/>
              <a:gd name="T20" fmla="*/ 45 w 45"/>
              <a:gd name="T21" fmla="*/ 9 h 53"/>
              <a:gd name="T22" fmla="*/ 45 w 45"/>
              <a:gd name="T23" fmla="*/ 9 h 53"/>
              <a:gd name="T24" fmla="*/ 38 w 45"/>
              <a:gd name="T25" fmla="*/ 0 h 53"/>
              <a:gd name="T26" fmla="*/ 38 w 45"/>
              <a:gd name="T27" fmla="*/ 0 h 53"/>
              <a:gd name="T28" fmla="*/ 31 w 45"/>
              <a:gd name="T29" fmla="*/ 0 h 53"/>
              <a:gd name="T30" fmla="*/ 24 w 45"/>
              <a:gd name="T31" fmla="*/ 0 h 53"/>
              <a:gd name="T32" fmla="*/ 24 w 45"/>
              <a:gd name="T33" fmla="*/ 0 h 53"/>
              <a:gd name="T34" fmla="*/ 16 w 45"/>
              <a:gd name="T35" fmla="*/ 0 h 53"/>
              <a:gd name="T36" fmla="*/ 16 w 45"/>
              <a:gd name="T37" fmla="*/ 0 h 53"/>
              <a:gd name="T38" fmla="*/ 8 w 45"/>
              <a:gd name="T39" fmla="*/ 0 h 53"/>
              <a:gd name="T40" fmla="*/ 8 w 45"/>
              <a:gd name="T41" fmla="*/ 9 h 53"/>
              <a:gd name="T42" fmla="*/ 8 w 45"/>
              <a:gd name="T43" fmla="*/ 9 h 53"/>
              <a:gd name="T44" fmla="*/ 0 w 45"/>
              <a:gd name="T45" fmla="*/ 17 h 53"/>
              <a:gd name="T46" fmla="*/ 0 w 45"/>
              <a:gd name="T47" fmla="*/ 26 h 53"/>
              <a:gd name="T48" fmla="*/ 0 w 45"/>
              <a:gd name="T49" fmla="*/ 26 h 53"/>
              <a:gd name="T50" fmla="*/ 0 w 45"/>
              <a:gd name="T51" fmla="*/ 34 h 53"/>
              <a:gd name="T52" fmla="*/ 8 w 45"/>
              <a:gd name="T53" fmla="*/ 34 h 53"/>
              <a:gd name="T54" fmla="*/ 8 w 45"/>
              <a:gd name="T55" fmla="*/ 43 h 53"/>
              <a:gd name="T56" fmla="*/ 8 w 45"/>
              <a:gd name="T57" fmla="*/ 43 h 53"/>
              <a:gd name="T58" fmla="*/ 16 w 45"/>
              <a:gd name="T59" fmla="*/ 43 h 53"/>
              <a:gd name="T60" fmla="*/ 16 w 45"/>
              <a:gd name="T61" fmla="*/ 53 h 53"/>
              <a:gd name="T62" fmla="*/ 24 w 45"/>
              <a:gd name="T63" fmla="*/ 53 h 53"/>
              <a:gd name="T64" fmla="*/ 24 w 45"/>
              <a:gd name="T65" fmla="*/ 53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53"/>
              <a:gd name="T101" fmla="*/ 45 w 45"/>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53">
                <a:moveTo>
                  <a:pt x="24" y="53"/>
                </a:moveTo>
                <a:lnTo>
                  <a:pt x="31" y="53"/>
                </a:lnTo>
                <a:lnTo>
                  <a:pt x="38" y="43"/>
                </a:lnTo>
                <a:lnTo>
                  <a:pt x="45" y="34"/>
                </a:lnTo>
                <a:lnTo>
                  <a:pt x="45" y="26"/>
                </a:lnTo>
                <a:lnTo>
                  <a:pt x="45" y="17"/>
                </a:lnTo>
                <a:lnTo>
                  <a:pt x="45" y="9"/>
                </a:lnTo>
                <a:lnTo>
                  <a:pt x="38" y="0"/>
                </a:lnTo>
                <a:lnTo>
                  <a:pt x="31" y="0"/>
                </a:lnTo>
                <a:lnTo>
                  <a:pt x="24" y="0"/>
                </a:lnTo>
                <a:lnTo>
                  <a:pt x="16" y="0"/>
                </a:lnTo>
                <a:lnTo>
                  <a:pt x="8" y="0"/>
                </a:lnTo>
                <a:lnTo>
                  <a:pt x="8" y="9"/>
                </a:lnTo>
                <a:lnTo>
                  <a:pt x="0" y="17"/>
                </a:lnTo>
                <a:lnTo>
                  <a:pt x="0" y="26"/>
                </a:lnTo>
                <a:lnTo>
                  <a:pt x="0" y="34"/>
                </a:lnTo>
                <a:lnTo>
                  <a:pt x="8" y="34"/>
                </a:lnTo>
                <a:lnTo>
                  <a:pt x="8" y="43"/>
                </a:lnTo>
                <a:lnTo>
                  <a:pt x="16" y="43"/>
                </a:lnTo>
                <a:lnTo>
                  <a:pt x="16" y="53"/>
                </a:lnTo>
                <a:lnTo>
                  <a:pt x="2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1" name="Freeform 191">
            <a:extLst>
              <a:ext uri="{FF2B5EF4-FFF2-40B4-BE49-F238E27FC236}">
                <a16:creationId xmlns:a16="http://schemas.microsoft.com/office/drawing/2014/main" id="{3575FB7A-4EF6-B244-90B5-2F0464A5B6C8}"/>
              </a:ext>
            </a:extLst>
          </p:cNvPr>
          <p:cNvSpPr>
            <a:spLocks/>
          </p:cNvSpPr>
          <p:nvPr/>
        </p:nvSpPr>
        <p:spPr bwMode="auto">
          <a:xfrm>
            <a:off x="2860675" y="2673350"/>
            <a:ext cx="357188" cy="225425"/>
          </a:xfrm>
          <a:custGeom>
            <a:avLst/>
            <a:gdLst>
              <a:gd name="T0" fmla="*/ 225 w 225"/>
              <a:gd name="T1" fmla="*/ 8 h 142"/>
              <a:gd name="T2" fmla="*/ 225 w 225"/>
              <a:gd name="T3" fmla="*/ 0 h 142"/>
              <a:gd name="T4" fmla="*/ 225 w 225"/>
              <a:gd name="T5" fmla="*/ 0 h 142"/>
              <a:gd name="T6" fmla="*/ 210 w 225"/>
              <a:gd name="T7" fmla="*/ 0 h 142"/>
              <a:gd name="T8" fmla="*/ 194 w 225"/>
              <a:gd name="T9" fmla="*/ 0 h 142"/>
              <a:gd name="T10" fmla="*/ 180 w 225"/>
              <a:gd name="T11" fmla="*/ 0 h 142"/>
              <a:gd name="T12" fmla="*/ 158 w 225"/>
              <a:gd name="T13" fmla="*/ 8 h 142"/>
              <a:gd name="T14" fmla="*/ 142 w 225"/>
              <a:gd name="T15" fmla="*/ 8 h 142"/>
              <a:gd name="T16" fmla="*/ 128 w 225"/>
              <a:gd name="T17" fmla="*/ 8 h 142"/>
              <a:gd name="T18" fmla="*/ 113 w 225"/>
              <a:gd name="T19" fmla="*/ 17 h 142"/>
              <a:gd name="T20" fmla="*/ 105 w 225"/>
              <a:gd name="T21" fmla="*/ 27 h 142"/>
              <a:gd name="T22" fmla="*/ 90 w 225"/>
              <a:gd name="T23" fmla="*/ 36 h 142"/>
              <a:gd name="T24" fmla="*/ 83 w 225"/>
              <a:gd name="T25" fmla="*/ 44 h 142"/>
              <a:gd name="T26" fmla="*/ 69 w 225"/>
              <a:gd name="T27" fmla="*/ 61 h 142"/>
              <a:gd name="T28" fmla="*/ 45 w 225"/>
              <a:gd name="T29" fmla="*/ 80 h 142"/>
              <a:gd name="T30" fmla="*/ 31 w 225"/>
              <a:gd name="T31" fmla="*/ 106 h 142"/>
              <a:gd name="T32" fmla="*/ 15 w 225"/>
              <a:gd name="T33" fmla="*/ 123 h 142"/>
              <a:gd name="T34" fmla="*/ 8 w 225"/>
              <a:gd name="T35" fmla="*/ 133 h 142"/>
              <a:gd name="T36" fmla="*/ 0 w 225"/>
              <a:gd name="T37" fmla="*/ 142 h 142"/>
              <a:gd name="T38" fmla="*/ 0 w 225"/>
              <a:gd name="T39" fmla="*/ 142 h 142"/>
              <a:gd name="T40" fmla="*/ 15 w 225"/>
              <a:gd name="T41" fmla="*/ 133 h 142"/>
              <a:gd name="T42" fmla="*/ 24 w 225"/>
              <a:gd name="T43" fmla="*/ 133 h 142"/>
              <a:gd name="T44" fmla="*/ 24 w 225"/>
              <a:gd name="T45" fmla="*/ 123 h 142"/>
              <a:gd name="T46" fmla="*/ 24 w 225"/>
              <a:gd name="T47" fmla="*/ 123 h 142"/>
              <a:gd name="T48" fmla="*/ 45 w 225"/>
              <a:gd name="T49" fmla="*/ 97 h 142"/>
              <a:gd name="T50" fmla="*/ 60 w 225"/>
              <a:gd name="T51" fmla="*/ 80 h 142"/>
              <a:gd name="T52" fmla="*/ 69 w 225"/>
              <a:gd name="T53" fmla="*/ 61 h 142"/>
              <a:gd name="T54" fmla="*/ 76 w 225"/>
              <a:gd name="T55" fmla="*/ 53 h 142"/>
              <a:gd name="T56" fmla="*/ 83 w 225"/>
              <a:gd name="T57" fmla="*/ 53 h 142"/>
              <a:gd name="T58" fmla="*/ 97 w 225"/>
              <a:gd name="T59" fmla="*/ 36 h 142"/>
              <a:gd name="T60" fmla="*/ 113 w 225"/>
              <a:gd name="T61" fmla="*/ 27 h 142"/>
              <a:gd name="T62" fmla="*/ 121 w 225"/>
              <a:gd name="T63" fmla="*/ 17 h 142"/>
              <a:gd name="T64" fmla="*/ 128 w 225"/>
              <a:gd name="T65" fmla="*/ 17 h 142"/>
              <a:gd name="T66" fmla="*/ 149 w 225"/>
              <a:gd name="T67" fmla="*/ 17 h 142"/>
              <a:gd name="T68" fmla="*/ 166 w 225"/>
              <a:gd name="T69" fmla="*/ 8 h 142"/>
              <a:gd name="T70" fmla="*/ 180 w 225"/>
              <a:gd name="T71" fmla="*/ 8 h 142"/>
              <a:gd name="T72" fmla="*/ 194 w 225"/>
              <a:gd name="T73" fmla="*/ 8 h 142"/>
              <a:gd name="T74" fmla="*/ 203 w 225"/>
              <a:gd name="T75" fmla="*/ 8 h 142"/>
              <a:gd name="T76" fmla="*/ 210 w 225"/>
              <a:gd name="T77" fmla="*/ 8 h 142"/>
              <a:gd name="T78" fmla="*/ 218 w 225"/>
              <a:gd name="T79" fmla="*/ 8 h 142"/>
              <a:gd name="T80" fmla="*/ 218 w 225"/>
              <a:gd name="T81" fmla="*/ 17 h 142"/>
              <a:gd name="T82" fmla="*/ 218 w 225"/>
              <a:gd name="T83" fmla="*/ 17 h 142"/>
              <a:gd name="T84" fmla="*/ 225 w 225"/>
              <a:gd name="T85" fmla="*/ 17 h 142"/>
              <a:gd name="T86" fmla="*/ 225 w 225"/>
              <a:gd name="T87" fmla="*/ 8 h 1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5"/>
              <a:gd name="T133" fmla="*/ 0 h 142"/>
              <a:gd name="T134" fmla="*/ 225 w 225"/>
              <a:gd name="T135" fmla="*/ 142 h 1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5" h="142">
                <a:moveTo>
                  <a:pt x="225" y="8"/>
                </a:moveTo>
                <a:lnTo>
                  <a:pt x="225" y="8"/>
                </a:lnTo>
                <a:lnTo>
                  <a:pt x="225" y="0"/>
                </a:lnTo>
                <a:lnTo>
                  <a:pt x="218" y="0"/>
                </a:lnTo>
                <a:lnTo>
                  <a:pt x="210" y="0"/>
                </a:lnTo>
                <a:lnTo>
                  <a:pt x="203" y="0"/>
                </a:lnTo>
                <a:lnTo>
                  <a:pt x="194" y="0"/>
                </a:lnTo>
                <a:lnTo>
                  <a:pt x="187" y="0"/>
                </a:lnTo>
                <a:lnTo>
                  <a:pt x="180" y="0"/>
                </a:lnTo>
                <a:lnTo>
                  <a:pt x="166" y="0"/>
                </a:lnTo>
                <a:lnTo>
                  <a:pt x="158" y="8"/>
                </a:lnTo>
                <a:lnTo>
                  <a:pt x="149" y="8"/>
                </a:lnTo>
                <a:lnTo>
                  <a:pt x="142" y="8"/>
                </a:lnTo>
                <a:lnTo>
                  <a:pt x="135" y="8"/>
                </a:lnTo>
                <a:lnTo>
                  <a:pt x="128" y="8"/>
                </a:lnTo>
                <a:lnTo>
                  <a:pt x="121" y="17"/>
                </a:lnTo>
                <a:lnTo>
                  <a:pt x="113" y="17"/>
                </a:lnTo>
                <a:lnTo>
                  <a:pt x="105" y="27"/>
                </a:lnTo>
                <a:lnTo>
                  <a:pt x="97" y="27"/>
                </a:lnTo>
                <a:lnTo>
                  <a:pt x="90" y="36"/>
                </a:lnTo>
                <a:lnTo>
                  <a:pt x="83" y="44"/>
                </a:lnTo>
                <a:lnTo>
                  <a:pt x="76" y="53"/>
                </a:lnTo>
                <a:lnTo>
                  <a:pt x="69" y="61"/>
                </a:lnTo>
                <a:lnTo>
                  <a:pt x="52" y="70"/>
                </a:lnTo>
                <a:lnTo>
                  <a:pt x="45" y="80"/>
                </a:lnTo>
                <a:lnTo>
                  <a:pt x="38" y="89"/>
                </a:lnTo>
                <a:lnTo>
                  <a:pt x="31" y="106"/>
                </a:lnTo>
                <a:lnTo>
                  <a:pt x="24" y="114"/>
                </a:lnTo>
                <a:lnTo>
                  <a:pt x="15" y="123"/>
                </a:lnTo>
                <a:lnTo>
                  <a:pt x="8" y="133"/>
                </a:lnTo>
                <a:lnTo>
                  <a:pt x="0" y="142"/>
                </a:lnTo>
                <a:lnTo>
                  <a:pt x="8" y="142"/>
                </a:lnTo>
                <a:lnTo>
                  <a:pt x="15" y="133"/>
                </a:lnTo>
                <a:lnTo>
                  <a:pt x="24" y="133"/>
                </a:lnTo>
                <a:lnTo>
                  <a:pt x="24" y="123"/>
                </a:lnTo>
                <a:lnTo>
                  <a:pt x="38" y="106"/>
                </a:lnTo>
                <a:lnTo>
                  <a:pt x="45" y="97"/>
                </a:lnTo>
                <a:lnTo>
                  <a:pt x="52" y="89"/>
                </a:lnTo>
                <a:lnTo>
                  <a:pt x="60" y="80"/>
                </a:lnTo>
                <a:lnTo>
                  <a:pt x="60" y="70"/>
                </a:lnTo>
                <a:lnTo>
                  <a:pt x="69" y="61"/>
                </a:lnTo>
                <a:lnTo>
                  <a:pt x="76" y="53"/>
                </a:lnTo>
                <a:lnTo>
                  <a:pt x="83" y="53"/>
                </a:lnTo>
                <a:lnTo>
                  <a:pt x="90" y="44"/>
                </a:lnTo>
                <a:lnTo>
                  <a:pt x="97" y="36"/>
                </a:lnTo>
                <a:lnTo>
                  <a:pt x="105" y="36"/>
                </a:lnTo>
                <a:lnTo>
                  <a:pt x="113" y="27"/>
                </a:lnTo>
                <a:lnTo>
                  <a:pt x="121" y="17"/>
                </a:lnTo>
                <a:lnTo>
                  <a:pt x="128" y="17"/>
                </a:lnTo>
                <a:lnTo>
                  <a:pt x="142" y="17"/>
                </a:lnTo>
                <a:lnTo>
                  <a:pt x="149" y="17"/>
                </a:lnTo>
                <a:lnTo>
                  <a:pt x="158" y="17"/>
                </a:lnTo>
                <a:lnTo>
                  <a:pt x="166" y="8"/>
                </a:lnTo>
                <a:lnTo>
                  <a:pt x="173" y="8"/>
                </a:lnTo>
                <a:lnTo>
                  <a:pt x="180" y="8"/>
                </a:lnTo>
                <a:lnTo>
                  <a:pt x="187" y="8"/>
                </a:lnTo>
                <a:lnTo>
                  <a:pt x="194" y="8"/>
                </a:lnTo>
                <a:lnTo>
                  <a:pt x="203" y="8"/>
                </a:lnTo>
                <a:lnTo>
                  <a:pt x="210" y="8"/>
                </a:lnTo>
                <a:lnTo>
                  <a:pt x="218" y="8"/>
                </a:lnTo>
                <a:lnTo>
                  <a:pt x="218" y="17"/>
                </a:lnTo>
                <a:lnTo>
                  <a:pt x="225" y="17"/>
                </a:lnTo>
                <a:lnTo>
                  <a:pt x="2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2" name="Freeform 192">
            <a:extLst>
              <a:ext uri="{FF2B5EF4-FFF2-40B4-BE49-F238E27FC236}">
                <a16:creationId xmlns:a16="http://schemas.microsoft.com/office/drawing/2014/main" id="{F0E46820-B0F6-B84D-A50D-930DDBBD082F}"/>
              </a:ext>
            </a:extLst>
          </p:cNvPr>
          <p:cNvSpPr>
            <a:spLocks/>
          </p:cNvSpPr>
          <p:nvPr/>
        </p:nvSpPr>
        <p:spPr bwMode="auto">
          <a:xfrm>
            <a:off x="2898775" y="2646363"/>
            <a:ext cx="319088" cy="153987"/>
          </a:xfrm>
          <a:custGeom>
            <a:avLst/>
            <a:gdLst>
              <a:gd name="T0" fmla="*/ 7 w 201"/>
              <a:gd name="T1" fmla="*/ 78 h 97"/>
              <a:gd name="T2" fmla="*/ 7 w 201"/>
              <a:gd name="T3" fmla="*/ 70 h 97"/>
              <a:gd name="T4" fmla="*/ 14 w 201"/>
              <a:gd name="T5" fmla="*/ 70 h 97"/>
              <a:gd name="T6" fmla="*/ 21 w 201"/>
              <a:gd name="T7" fmla="*/ 61 h 97"/>
              <a:gd name="T8" fmla="*/ 21 w 201"/>
              <a:gd name="T9" fmla="*/ 53 h 97"/>
              <a:gd name="T10" fmla="*/ 28 w 201"/>
              <a:gd name="T11" fmla="*/ 44 h 97"/>
              <a:gd name="T12" fmla="*/ 36 w 201"/>
              <a:gd name="T13" fmla="*/ 34 h 97"/>
              <a:gd name="T14" fmla="*/ 45 w 201"/>
              <a:gd name="T15" fmla="*/ 34 h 97"/>
              <a:gd name="T16" fmla="*/ 52 w 201"/>
              <a:gd name="T17" fmla="*/ 25 h 97"/>
              <a:gd name="T18" fmla="*/ 59 w 201"/>
              <a:gd name="T19" fmla="*/ 17 h 97"/>
              <a:gd name="T20" fmla="*/ 66 w 201"/>
              <a:gd name="T21" fmla="*/ 17 h 97"/>
              <a:gd name="T22" fmla="*/ 81 w 201"/>
              <a:gd name="T23" fmla="*/ 9 h 97"/>
              <a:gd name="T24" fmla="*/ 89 w 201"/>
              <a:gd name="T25" fmla="*/ 0 h 97"/>
              <a:gd name="T26" fmla="*/ 97 w 201"/>
              <a:gd name="T27" fmla="*/ 0 h 97"/>
              <a:gd name="T28" fmla="*/ 111 w 201"/>
              <a:gd name="T29" fmla="*/ 0 h 97"/>
              <a:gd name="T30" fmla="*/ 118 w 201"/>
              <a:gd name="T31" fmla="*/ 0 h 97"/>
              <a:gd name="T32" fmla="*/ 134 w 201"/>
              <a:gd name="T33" fmla="*/ 0 h 97"/>
              <a:gd name="T34" fmla="*/ 149 w 201"/>
              <a:gd name="T35" fmla="*/ 0 h 97"/>
              <a:gd name="T36" fmla="*/ 170 w 201"/>
              <a:gd name="T37" fmla="*/ 0 h 97"/>
              <a:gd name="T38" fmla="*/ 186 w 201"/>
              <a:gd name="T39" fmla="*/ 9 h 97"/>
              <a:gd name="T40" fmla="*/ 194 w 201"/>
              <a:gd name="T41" fmla="*/ 9 h 97"/>
              <a:gd name="T42" fmla="*/ 194 w 201"/>
              <a:gd name="T43" fmla="*/ 9 h 97"/>
              <a:gd name="T44" fmla="*/ 201 w 201"/>
              <a:gd name="T45" fmla="*/ 9 h 97"/>
              <a:gd name="T46" fmla="*/ 194 w 201"/>
              <a:gd name="T47" fmla="*/ 9 h 97"/>
              <a:gd name="T48" fmla="*/ 186 w 201"/>
              <a:gd name="T49" fmla="*/ 9 h 97"/>
              <a:gd name="T50" fmla="*/ 179 w 201"/>
              <a:gd name="T51" fmla="*/ 9 h 97"/>
              <a:gd name="T52" fmla="*/ 170 w 201"/>
              <a:gd name="T53" fmla="*/ 9 h 97"/>
              <a:gd name="T54" fmla="*/ 163 w 201"/>
              <a:gd name="T55" fmla="*/ 9 h 97"/>
              <a:gd name="T56" fmla="*/ 156 w 201"/>
              <a:gd name="T57" fmla="*/ 9 h 97"/>
              <a:gd name="T58" fmla="*/ 149 w 201"/>
              <a:gd name="T59" fmla="*/ 9 h 97"/>
              <a:gd name="T60" fmla="*/ 142 w 201"/>
              <a:gd name="T61" fmla="*/ 9 h 97"/>
              <a:gd name="T62" fmla="*/ 134 w 201"/>
              <a:gd name="T63" fmla="*/ 9 h 97"/>
              <a:gd name="T64" fmla="*/ 125 w 201"/>
              <a:gd name="T65" fmla="*/ 9 h 97"/>
              <a:gd name="T66" fmla="*/ 118 w 201"/>
              <a:gd name="T67" fmla="*/ 9 h 97"/>
              <a:gd name="T68" fmla="*/ 118 w 201"/>
              <a:gd name="T69" fmla="*/ 9 h 97"/>
              <a:gd name="T70" fmla="*/ 111 w 201"/>
              <a:gd name="T71" fmla="*/ 9 h 97"/>
              <a:gd name="T72" fmla="*/ 104 w 201"/>
              <a:gd name="T73" fmla="*/ 17 h 97"/>
              <a:gd name="T74" fmla="*/ 104 w 201"/>
              <a:gd name="T75" fmla="*/ 17 h 97"/>
              <a:gd name="T76" fmla="*/ 97 w 201"/>
              <a:gd name="T77" fmla="*/ 17 h 97"/>
              <a:gd name="T78" fmla="*/ 89 w 201"/>
              <a:gd name="T79" fmla="*/ 17 h 97"/>
              <a:gd name="T80" fmla="*/ 89 w 201"/>
              <a:gd name="T81" fmla="*/ 25 h 97"/>
              <a:gd name="T82" fmla="*/ 73 w 201"/>
              <a:gd name="T83" fmla="*/ 25 h 97"/>
              <a:gd name="T84" fmla="*/ 66 w 201"/>
              <a:gd name="T85" fmla="*/ 34 h 97"/>
              <a:gd name="T86" fmla="*/ 59 w 201"/>
              <a:gd name="T87" fmla="*/ 34 h 97"/>
              <a:gd name="T88" fmla="*/ 52 w 201"/>
              <a:gd name="T89" fmla="*/ 44 h 97"/>
              <a:gd name="T90" fmla="*/ 45 w 201"/>
              <a:gd name="T91" fmla="*/ 44 h 97"/>
              <a:gd name="T92" fmla="*/ 36 w 201"/>
              <a:gd name="T93" fmla="*/ 53 h 97"/>
              <a:gd name="T94" fmla="*/ 28 w 201"/>
              <a:gd name="T95" fmla="*/ 70 h 97"/>
              <a:gd name="T96" fmla="*/ 14 w 201"/>
              <a:gd name="T97" fmla="*/ 78 h 97"/>
              <a:gd name="T98" fmla="*/ 7 w 201"/>
              <a:gd name="T99" fmla="*/ 87 h 97"/>
              <a:gd name="T100" fmla="*/ 0 w 201"/>
              <a:gd name="T101" fmla="*/ 97 h 97"/>
              <a:gd name="T102" fmla="*/ 0 w 201"/>
              <a:gd name="T103" fmla="*/ 97 h 97"/>
              <a:gd name="T104" fmla="*/ 0 w 201"/>
              <a:gd name="T105" fmla="*/ 97 h 97"/>
              <a:gd name="T106" fmla="*/ 0 w 201"/>
              <a:gd name="T107" fmla="*/ 87 h 97"/>
              <a:gd name="T108" fmla="*/ 0 w 201"/>
              <a:gd name="T109" fmla="*/ 87 h 97"/>
              <a:gd name="T110" fmla="*/ 0 w 201"/>
              <a:gd name="T111" fmla="*/ 87 h 97"/>
              <a:gd name="T112" fmla="*/ 7 w 201"/>
              <a:gd name="T113" fmla="*/ 78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1"/>
              <a:gd name="T172" fmla="*/ 0 h 97"/>
              <a:gd name="T173" fmla="*/ 201 w 201"/>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1" h="97">
                <a:moveTo>
                  <a:pt x="7" y="78"/>
                </a:moveTo>
                <a:lnTo>
                  <a:pt x="7" y="70"/>
                </a:lnTo>
                <a:lnTo>
                  <a:pt x="14" y="70"/>
                </a:lnTo>
                <a:lnTo>
                  <a:pt x="21" y="61"/>
                </a:lnTo>
                <a:lnTo>
                  <a:pt x="21" y="53"/>
                </a:lnTo>
                <a:lnTo>
                  <a:pt x="28" y="44"/>
                </a:lnTo>
                <a:lnTo>
                  <a:pt x="36" y="34"/>
                </a:lnTo>
                <a:lnTo>
                  <a:pt x="45" y="34"/>
                </a:lnTo>
                <a:lnTo>
                  <a:pt x="52" y="25"/>
                </a:lnTo>
                <a:lnTo>
                  <a:pt x="59" y="17"/>
                </a:lnTo>
                <a:lnTo>
                  <a:pt x="66" y="17"/>
                </a:lnTo>
                <a:lnTo>
                  <a:pt x="81" y="9"/>
                </a:lnTo>
                <a:lnTo>
                  <a:pt x="89" y="0"/>
                </a:lnTo>
                <a:lnTo>
                  <a:pt x="97" y="0"/>
                </a:lnTo>
                <a:lnTo>
                  <a:pt x="111" y="0"/>
                </a:lnTo>
                <a:lnTo>
                  <a:pt x="118" y="0"/>
                </a:lnTo>
                <a:lnTo>
                  <a:pt x="134" y="0"/>
                </a:lnTo>
                <a:lnTo>
                  <a:pt x="149" y="0"/>
                </a:lnTo>
                <a:lnTo>
                  <a:pt x="170" y="0"/>
                </a:lnTo>
                <a:lnTo>
                  <a:pt x="186" y="9"/>
                </a:lnTo>
                <a:lnTo>
                  <a:pt x="194" y="9"/>
                </a:lnTo>
                <a:lnTo>
                  <a:pt x="201" y="9"/>
                </a:lnTo>
                <a:lnTo>
                  <a:pt x="194" y="9"/>
                </a:lnTo>
                <a:lnTo>
                  <a:pt x="186" y="9"/>
                </a:lnTo>
                <a:lnTo>
                  <a:pt x="179" y="9"/>
                </a:lnTo>
                <a:lnTo>
                  <a:pt x="170" y="9"/>
                </a:lnTo>
                <a:lnTo>
                  <a:pt x="163" y="9"/>
                </a:lnTo>
                <a:lnTo>
                  <a:pt x="156" y="9"/>
                </a:lnTo>
                <a:lnTo>
                  <a:pt x="149" y="9"/>
                </a:lnTo>
                <a:lnTo>
                  <a:pt x="142" y="9"/>
                </a:lnTo>
                <a:lnTo>
                  <a:pt x="134" y="9"/>
                </a:lnTo>
                <a:lnTo>
                  <a:pt x="125" y="9"/>
                </a:lnTo>
                <a:lnTo>
                  <a:pt x="118" y="9"/>
                </a:lnTo>
                <a:lnTo>
                  <a:pt x="111" y="9"/>
                </a:lnTo>
                <a:lnTo>
                  <a:pt x="104" y="17"/>
                </a:lnTo>
                <a:lnTo>
                  <a:pt x="97" y="17"/>
                </a:lnTo>
                <a:lnTo>
                  <a:pt x="89" y="17"/>
                </a:lnTo>
                <a:lnTo>
                  <a:pt x="89" y="25"/>
                </a:lnTo>
                <a:lnTo>
                  <a:pt x="73" y="25"/>
                </a:lnTo>
                <a:lnTo>
                  <a:pt x="66" y="34"/>
                </a:lnTo>
                <a:lnTo>
                  <a:pt x="59" y="34"/>
                </a:lnTo>
                <a:lnTo>
                  <a:pt x="52" y="44"/>
                </a:lnTo>
                <a:lnTo>
                  <a:pt x="45" y="44"/>
                </a:lnTo>
                <a:lnTo>
                  <a:pt x="36" y="53"/>
                </a:lnTo>
                <a:lnTo>
                  <a:pt x="28" y="70"/>
                </a:lnTo>
                <a:lnTo>
                  <a:pt x="14" y="78"/>
                </a:lnTo>
                <a:lnTo>
                  <a:pt x="7" y="87"/>
                </a:lnTo>
                <a:lnTo>
                  <a:pt x="0" y="97"/>
                </a:lnTo>
                <a:lnTo>
                  <a:pt x="0" y="87"/>
                </a:lnTo>
                <a:lnTo>
                  <a:pt x="7" y="78"/>
                </a:lnTo>
                <a:close/>
              </a:path>
            </a:pathLst>
          </a:custGeom>
          <a:solidFill>
            <a:srgbClr val="94613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3" name="Freeform 193">
            <a:extLst>
              <a:ext uri="{FF2B5EF4-FFF2-40B4-BE49-F238E27FC236}">
                <a16:creationId xmlns:a16="http://schemas.microsoft.com/office/drawing/2014/main" id="{1B63D304-15C5-704E-A12D-139673E5EFFD}"/>
              </a:ext>
            </a:extLst>
          </p:cNvPr>
          <p:cNvSpPr>
            <a:spLocks/>
          </p:cNvSpPr>
          <p:nvPr/>
        </p:nvSpPr>
        <p:spPr bwMode="auto">
          <a:xfrm>
            <a:off x="2970213" y="2686050"/>
            <a:ext cx="153987" cy="168275"/>
          </a:xfrm>
          <a:custGeom>
            <a:avLst/>
            <a:gdLst>
              <a:gd name="T0" fmla="*/ 52 w 97"/>
              <a:gd name="T1" fmla="*/ 106 h 106"/>
              <a:gd name="T2" fmla="*/ 66 w 97"/>
              <a:gd name="T3" fmla="*/ 106 h 106"/>
              <a:gd name="T4" fmla="*/ 73 w 97"/>
              <a:gd name="T5" fmla="*/ 98 h 106"/>
              <a:gd name="T6" fmla="*/ 80 w 97"/>
              <a:gd name="T7" fmla="*/ 98 h 106"/>
              <a:gd name="T8" fmla="*/ 89 w 97"/>
              <a:gd name="T9" fmla="*/ 89 h 106"/>
              <a:gd name="T10" fmla="*/ 97 w 97"/>
              <a:gd name="T11" fmla="*/ 81 h 106"/>
              <a:gd name="T12" fmla="*/ 97 w 97"/>
              <a:gd name="T13" fmla="*/ 62 h 106"/>
              <a:gd name="T14" fmla="*/ 97 w 97"/>
              <a:gd name="T15" fmla="*/ 53 h 106"/>
              <a:gd name="T16" fmla="*/ 97 w 97"/>
              <a:gd name="T17" fmla="*/ 45 h 106"/>
              <a:gd name="T18" fmla="*/ 97 w 97"/>
              <a:gd name="T19" fmla="*/ 28 h 106"/>
              <a:gd name="T20" fmla="*/ 97 w 97"/>
              <a:gd name="T21" fmla="*/ 19 h 106"/>
              <a:gd name="T22" fmla="*/ 97 w 97"/>
              <a:gd name="T23" fmla="*/ 9 h 106"/>
              <a:gd name="T24" fmla="*/ 89 w 97"/>
              <a:gd name="T25" fmla="*/ 9 h 106"/>
              <a:gd name="T26" fmla="*/ 89 w 97"/>
              <a:gd name="T27" fmla="*/ 0 h 106"/>
              <a:gd name="T28" fmla="*/ 80 w 97"/>
              <a:gd name="T29" fmla="*/ 0 h 106"/>
              <a:gd name="T30" fmla="*/ 73 w 97"/>
              <a:gd name="T31" fmla="*/ 0 h 106"/>
              <a:gd name="T32" fmla="*/ 59 w 97"/>
              <a:gd name="T33" fmla="*/ 0 h 106"/>
              <a:gd name="T34" fmla="*/ 52 w 97"/>
              <a:gd name="T35" fmla="*/ 9 h 106"/>
              <a:gd name="T36" fmla="*/ 44 w 97"/>
              <a:gd name="T37" fmla="*/ 9 h 106"/>
              <a:gd name="T38" fmla="*/ 28 w 97"/>
              <a:gd name="T39" fmla="*/ 19 h 106"/>
              <a:gd name="T40" fmla="*/ 21 w 97"/>
              <a:gd name="T41" fmla="*/ 28 h 106"/>
              <a:gd name="T42" fmla="*/ 14 w 97"/>
              <a:gd name="T43" fmla="*/ 36 h 106"/>
              <a:gd name="T44" fmla="*/ 7 w 97"/>
              <a:gd name="T45" fmla="*/ 45 h 106"/>
              <a:gd name="T46" fmla="*/ 0 w 97"/>
              <a:gd name="T47" fmla="*/ 45 h 106"/>
              <a:gd name="T48" fmla="*/ 0 w 97"/>
              <a:gd name="T49" fmla="*/ 53 h 106"/>
              <a:gd name="T50" fmla="*/ 0 w 97"/>
              <a:gd name="T51" fmla="*/ 62 h 106"/>
              <a:gd name="T52" fmla="*/ 0 w 97"/>
              <a:gd name="T53" fmla="*/ 72 h 106"/>
              <a:gd name="T54" fmla="*/ 7 w 97"/>
              <a:gd name="T55" fmla="*/ 81 h 106"/>
              <a:gd name="T56" fmla="*/ 14 w 97"/>
              <a:gd name="T57" fmla="*/ 89 h 106"/>
              <a:gd name="T58" fmla="*/ 21 w 97"/>
              <a:gd name="T59" fmla="*/ 98 h 106"/>
              <a:gd name="T60" fmla="*/ 36 w 97"/>
              <a:gd name="T61" fmla="*/ 106 h 106"/>
              <a:gd name="T62" fmla="*/ 44 w 97"/>
              <a:gd name="T63" fmla="*/ 106 h 106"/>
              <a:gd name="T64" fmla="*/ 52 w 97"/>
              <a:gd name="T65" fmla="*/ 106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106"/>
              <a:gd name="T101" fmla="*/ 97 w 97"/>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106">
                <a:moveTo>
                  <a:pt x="52" y="106"/>
                </a:moveTo>
                <a:lnTo>
                  <a:pt x="66" y="106"/>
                </a:lnTo>
                <a:lnTo>
                  <a:pt x="73" y="98"/>
                </a:lnTo>
                <a:lnTo>
                  <a:pt x="80" y="98"/>
                </a:lnTo>
                <a:lnTo>
                  <a:pt x="89" y="89"/>
                </a:lnTo>
                <a:lnTo>
                  <a:pt x="97" y="81"/>
                </a:lnTo>
                <a:lnTo>
                  <a:pt x="97" y="62"/>
                </a:lnTo>
                <a:lnTo>
                  <a:pt x="97" y="53"/>
                </a:lnTo>
                <a:lnTo>
                  <a:pt x="97" y="45"/>
                </a:lnTo>
                <a:lnTo>
                  <a:pt x="97" y="28"/>
                </a:lnTo>
                <a:lnTo>
                  <a:pt x="97" y="19"/>
                </a:lnTo>
                <a:lnTo>
                  <a:pt x="97" y="9"/>
                </a:lnTo>
                <a:lnTo>
                  <a:pt x="89" y="9"/>
                </a:lnTo>
                <a:lnTo>
                  <a:pt x="89" y="0"/>
                </a:lnTo>
                <a:lnTo>
                  <a:pt x="80" y="0"/>
                </a:lnTo>
                <a:lnTo>
                  <a:pt x="73" y="0"/>
                </a:lnTo>
                <a:lnTo>
                  <a:pt x="59" y="0"/>
                </a:lnTo>
                <a:lnTo>
                  <a:pt x="52" y="9"/>
                </a:lnTo>
                <a:lnTo>
                  <a:pt x="44" y="9"/>
                </a:lnTo>
                <a:lnTo>
                  <a:pt x="28" y="19"/>
                </a:lnTo>
                <a:lnTo>
                  <a:pt x="21" y="28"/>
                </a:lnTo>
                <a:lnTo>
                  <a:pt x="14" y="36"/>
                </a:lnTo>
                <a:lnTo>
                  <a:pt x="7" y="45"/>
                </a:lnTo>
                <a:lnTo>
                  <a:pt x="0" y="45"/>
                </a:lnTo>
                <a:lnTo>
                  <a:pt x="0" y="53"/>
                </a:lnTo>
                <a:lnTo>
                  <a:pt x="0" y="62"/>
                </a:lnTo>
                <a:lnTo>
                  <a:pt x="0" y="72"/>
                </a:lnTo>
                <a:lnTo>
                  <a:pt x="7" y="81"/>
                </a:lnTo>
                <a:lnTo>
                  <a:pt x="14" y="89"/>
                </a:lnTo>
                <a:lnTo>
                  <a:pt x="21" y="98"/>
                </a:lnTo>
                <a:lnTo>
                  <a:pt x="36" y="106"/>
                </a:lnTo>
                <a:lnTo>
                  <a:pt x="44" y="106"/>
                </a:lnTo>
                <a:lnTo>
                  <a:pt x="52" y="10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4" name="Freeform 194">
            <a:extLst>
              <a:ext uri="{FF2B5EF4-FFF2-40B4-BE49-F238E27FC236}">
                <a16:creationId xmlns:a16="http://schemas.microsoft.com/office/drawing/2014/main" id="{D560D64B-C5FA-3946-862A-82C83A2037D1}"/>
              </a:ext>
            </a:extLst>
          </p:cNvPr>
          <p:cNvSpPr>
            <a:spLocks/>
          </p:cNvSpPr>
          <p:nvPr/>
        </p:nvSpPr>
        <p:spPr bwMode="auto">
          <a:xfrm>
            <a:off x="2898775" y="2633663"/>
            <a:ext cx="307975" cy="166687"/>
          </a:xfrm>
          <a:custGeom>
            <a:avLst/>
            <a:gdLst>
              <a:gd name="T0" fmla="*/ 7 w 194"/>
              <a:gd name="T1" fmla="*/ 86 h 105"/>
              <a:gd name="T2" fmla="*/ 7 w 194"/>
              <a:gd name="T3" fmla="*/ 78 h 105"/>
              <a:gd name="T4" fmla="*/ 14 w 194"/>
              <a:gd name="T5" fmla="*/ 69 h 105"/>
              <a:gd name="T6" fmla="*/ 14 w 194"/>
              <a:gd name="T7" fmla="*/ 69 h 105"/>
              <a:gd name="T8" fmla="*/ 21 w 194"/>
              <a:gd name="T9" fmla="*/ 61 h 105"/>
              <a:gd name="T10" fmla="*/ 28 w 194"/>
              <a:gd name="T11" fmla="*/ 52 h 105"/>
              <a:gd name="T12" fmla="*/ 36 w 194"/>
              <a:gd name="T13" fmla="*/ 42 h 105"/>
              <a:gd name="T14" fmla="*/ 45 w 194"/>
              <a:gd name="T15" fmla="*/ 42 h 105"/>
              <a:gd name="T16" fmla="*/ 52 w 194"/>
              <a:gd name="T17" fmla="*/ 33 h 105"/>
              <a:gd name="T18" fmla="*/ 59 w 194"/>
              <a:gd name="T19" fmla="*/ 25 h 105"/>
              <a:gd name="T20" fmla="*/ 66 w 194"/>
              <a:gd name="T21" fmla="*/ 17 h 105"/>
              <a:gd name="T22" fmla="*/ 73 w 194"/>
              <a:gd name="T23" fmla="*/ 17 h 105"/>
              <a:gd name="T24" fmla="*/ 89 w 194"/>
              <a:gd name="T25" fmla="*/ 8 h 105"/>
              <a:gd name="T26" fmla="*/ 97 w 194"/>
              <a:gd name="T27" fmla="*/ 8 h 105"/>
              <a:gd name="T28" fmla="*/ 104 w 194"/>
              <a:gd name="T29" fmla="*/ 8 h 105"/>
              <a:gd name="T30" fmla="*/ 118 w 194"/>
              <a:gd name="T31" fmla="*/ 0 h 105"/>
              <a:gd name="T32" fmla="*/ 134 w 194"/>
              <a:gd name="T33" fmla="*/ 0 h 105"/>
              <a:gd name="T34" fmla="*/ 149 w 194"/>
              <a:gd name="T35" fmla="*/ 8 h 105"/>
              <a:gd name="T36" fmla="*/ 170 w 194"/>
              <a:gd name="T37" fmla="*/ 8 h 105"/>
              <a:gd name="T38" fmla="*/ 179 w 194"/>
              <a:gd name="T39" fmla="*/ 8 h 105"/>
              <a:gd name="T40" fmla="*/ 194 w 194"/>
              <a:gd name="T41" fmla="*/ 17 h 105"/>
              <a:gd name="T42" fmla="*/ 194 w 194"/>
              <a:gd name="T43" fmla="*/ 17 h 105"/>
              <a:gd name="T44" fmla="*/ 194 w 194"/>
              <a:gd name="T45" fmla="*/ 17 h 105"/>
              <a:gd name="T46" fmla="*/ 194 w 194"/>
              <a:gd name="T47" fmla="*/ 17 h 105"/>
              <a:gd name="T48" fmla="*/ 186 w 194"/>
              <a:gd name="T49" fmla="*/ 17 h 105"/>
              <a:gd name="T50" fmla="*/ 179 w 194"/>
              <a:gd name="T51" fmla="*/ 17 h 105"/>
              <a:gd name="T52" fmla="*/ 170 w 194"/>
              <a:gd name="T53" fmla="*/ 17 h 105"/>
              <a:gd name="T54" fmla="*/ 156 w 194"/>
              <a:gd name="T55" fmla="*/ 17 h 105"/>
              <a:gd name="T56" fmla="*/ 149 w 194"/>
              <a:gd name="T57" fmla="*/ 17 h 105"/>
              <a:gd name="T58" fmla="*/ 142 w 194"/>
              <a:gd name="T59" fmla="*/ 17 h 105"/>
              <a:gd name="T60" fmla="*/ 134 w 194"/>
              <a:gd name="T61" fmla="*/ 17 h 105"/>
              <a:gd name="T62" fmla="*/ 134 w 194"/>
              <a:gd name="T63" fmla="*/ 17 h 105"/>
              <a:gd name="T64" fmla="*/ 125 w 194"/>
              <a:gd name="T65" fmla="*/ 17 h 105"/>
              <a:gd name="T66" fmla="*/ 118 w 194"/>
              <a:gd name="T67" fmla="*/ 17 h 105"/>
              <a:gd name="T68" fmla="*/ 111 w 194"/>
              <a:gd name="T69" fmla="*/ 17 h 105"/>
              <a:gd name="T70" fmla="*/ 111 w 194"/>
              <a:gd name="T71" fmla="*/ 17 h 105"/>
              <a:gd name="T72" fmla="*/ 104 w 194"/>
              <a:gd name="T73" fmla="*/ 17 h 105"/>
              <a:gd name="T74" fmla="*/ 97 w 194"/>
              <a:gd name="T75" fmla="*/ 25 h 105"/>
              <a:gd name="T76" fmla="*/ 97 w 194"/>
              <a:gd name="T77" fmla="*/ 25 h 105"/>
              <a:gd name="T78" fmla="*/ 89 w 194"/>
              <a:gd name="T79" fmla="*/ 25 h 105"/>
              <a:gd name="T80" fmla="*/ 81 w 194"/>
              <a:gd name="T81" fmla="*/ 25 h 105"/>
              <a:gd name="T82" fmla="*/ 73 w 194"/>
              <a:gd name="T83" fmla="*/ 33 h 105"/>
              <a:gd name="T84" fmla="*/ 66 w 194"/>
              <a:gd name="T85" fmla="*/ 33 h 105"/>
              <a:gd name="T86" fmla="*/ 59 w 194"/>
              <a:gd name="T87" fmla="*/ 42 h 105"/>
              <a:gd name="T88" fmla="*/ 52 w 194"/>
              <a:gd name="T89" fmla="*/ 42 h 105"/>
              <a:gd name="T90" fmla="*/ 45 w 194"/>
              <a:gd name="T91" fmla="*/ 52 h 105"/>
              <a:gd name="T92" fmla="*/ 36 w 194"/>
              <a:gd name="T93" fmla="*/ 61 h 105"/>
              <a:gd name="T94" fmla="*/ 21 w 194"/>
              <a:gd name="T95" fmla="*/ 69 h 105"/>
              <a:gd name="T96" fmla="*/ 14 w 194"/>
              <a:gd name="T97" fmla="*/ 86 h 105"/>
              <a:gd name="T98" fmla="*/ 0 w 194"/>
              <a:gd name="T99" fmla="*/ 95 h 105"/>
              <a:gd name="T100" fmla="*/ 0 w 194"/>
              <a:gd name="T101" fmla="*/ 95 h 105"/>
              <a:gd name="T102" fmla="*/ 0 w 194"/>
              <a:gd name="T103" fmla="*/ 105 h 105"/>
              <a:gd name="T104" fmla="*/ 0 w 194"/>
              <a:gd name="T105" fmla="*/ 95 h 105"/>
              <a:gd name="T106" fmla="*/ 0 w 194"/>
              <a:gd name="T107" fmla="*/ 95 h 105"/>
              <a:gd name="T108" fmla="*/ 0 w 194"/>
              <a:gd name="T109" fmla="*/ 95 h 105"/>
              <a:gd name="T110" fmla="*/ 0 w 194"/>
              <a:gd name="T111" fmla="*/ 86 h 105"/>
              <a:gd name="T112" fmla="*/ 7 w 194"/>
              <a:gd name="T113" fmla="*/ 86 h 1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105"/>
              <a:gd name="T173" fmla="*/ 194 w 194"/>
              <a:gd name="T174" fmla="*/ 105 h 1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105">
                <a:moveTo>
                  <a:pt x="7" y="86"/>
                </a:moveTo>
                <a:lnTo>
                  <a:pt x="7" y="78"/>
                </a:lnTo>
                <a:lnTo>
                  <a:pt x="14" y="69"/>
                </a:lnTo>
                <a:lnTo>
                  <a:pt x="21" y="61"/>
                </a:lnTo>
                <a:lnTo>
                  <a:pt x="28" y="52"/>
                </a:lnTo>
                <a:lnTo>
                  <a:pt x="36" y="42"/>
                </a:lnTo>
                <a:lnTo>
                  <a:pt x="45" y="42"/>
                </a:lnTo>
                <a:lnTo>
                  <a:pt x="52" y="33"/>
                </a:lnTo>
                <a:lnTo>
                  <a:pt x="59" y="25"/>
                </a:lnTo>
                <a:lnTo>
                  <a:pt x="66" y="17"/>
                </a:lnTo>
                <a:lnTo>
                  <a:pt x="73" y="17"/>
                </a:lnTo>
                <a:lnTo>
                  <a:pt x="89" y="8"/>
                </a:lnTo>
                <a:lnTo>
                  <a:pt x="97" y="8"/>
                </a:lnTo>
                <a:lnTo>
                  <a:pt x="104" y="8"/>
                </a:lnTo>
                <a:lnTo>
                  <a:pt x="118" y="0"/>
                </a:lnTo>
                <a:lnTo>
                  <a:pt x="134" y="0"/>
                </a:lnTo>
                <a:lnTo>
                  <a:pt x="149" y="8"/>
                </a:lnTo>
                <a:lnTo>
                  <a:pt x="170" y="8"/>
                </a:lnTo>
                <a:lnTo>
                  <a:pt x="179" y="8"/>
                </a:lnTo>
                <a:lnTo>
                  <a:pt x="194" y="17"/>
                </a:lnTo>
                <a:lnTo>
                  <a:pt x="186" y="17"/>
                </a:lnTo>
                <a:lnTo>
                  <a:pt x="179" y="17"/>
                </a:lnTo>
                <a:lnTo>
                  <a:pt x="170" y="17"/>
                </a:lnTo>
                <a:lnTo>
                  <a:pt x="156" y="17"/>
                </a:lnTo>
                <a:lnTo>
                  <a:pt x="149" y="17"/>
                </a:lnTo>
                <a:lnTo>
                  <a:pt x="142" y="17"/>
                </a:lnTo>
                <a:lnTo>
                  <a:pt x="134" y="17"/>
                </a:lnTo>
                <a:lnTo>
                  <a:pt x="125" y="17"/>
                </a:lnTo>
                <a:lnTo>
                  <a:pt x="118" y="17"/>
                </a:lnTo>
                <a:lnTo>
                  <a:pt x="111" y="17"/>
                </a:lnTo>
                <a:lnTo>
                  <a:pt x="104" y="17"/>
                </a:lnTo>
                <a:lnTo>
                  <a:pt x="97" y="25"/>
                </a:lnTo>
                <a:lnTo>
                  <a:pt x="89" y="25"/>
                </a:lnTo>
                <a:lnTo>
                  <a:pt x="81" y="25"/>
                </a:lnTo>
                <a:lnTo>
                  <a:pt x="73" y="33"/>
                </a:lnTo>
                <a:lnTo>
                  <a:pt x="66" y="33"/>
                </a:lnTo>
                <a:lnTo>
                  <a:pt x="59" y="42"/>
                </a:lnTo>
                <a:lnTo>
                  <a:pt x="52" y="42"/>
                </a:lnTo>
                <a:lnTo>
                  <a:pt x="45" y="52"/>
                </a:lnTo>
                <a:lnTo>
                  <a:pt x="36" y="61"/>
                </a:lnTo>
                <a:lnTo>
                  <a:pt x="21" y="69"/>
                </a:lnTo>
                <a:lnTo>
                  <a:pt x="14" y="86"/>
                </a:lnTo>
                <a:lnTo>
                  <a:pt x="0" y="95"/>
                </a:lnTo>
                <a:lnTo>
                  <a:pt x="0" y="105"/>
                </a:lnTo>
                <a:lnTo>
                  <a:pt x="0" y="95"/>
                </a:lnTo>
                <a:lnTo>
                  <a:pt x="0" y="86"/>
                </a:lnTo>
                <a:lnTo>
                  <a:pt x="7" y="86"/>
                </a:lnTo>
                <a:close/>
              </a:path>
            </a:pathLst>
          </a:custGeom>
          <a:noFill/>
          <a:ln w="11113">
            <a:solidFill>
              <a:srgbClr val="AE76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5" name="Freeform 195">
            <a:extLst>
              <a:ext uri="{FF2B5EF4-FFF2-40B4-BE49-F238E27FC236}">
                <a16:creationId xmlns:a16="http://schemas.microsoft.com/office/drawing/2014/main" id="{66CEB42D-D288-6F48-89C0-0B36953FE24C}"/>
              </a:ext>
            </a:extLst>
          </p:cNvPr>
          <p:cNvSpPr>
            <a:spLocks/>
          </p:cNvSpPr>
          <p:nvPr/>
        </p:nvSpPr>
        <p:spPr bwMode="auto">
          <a:xfrm>
            <a:off x="3003550" y="2784475"/>
            <a:ext cx="190500" cy="168275"/>
          </a:xfrm>
          <a:custGeom>
            <a:avLst/>
            <a:gdLst>
              <a:gd name="T0" fmla="*/ 76 w 120"/>
              <a:gd name="T1" fmla="*/ 72 h 106"/>
              <a:gd name="T2" fmla="*/ 83 w 120"/>
              <a:gd name="T3" fmla="*/ 63 h 106"/>
              <a:gd name="T4" fmla="*/ 90 w 120"/>
              <a:gd name="T5" fmla="*/ 53 h 106"/>
              <a:gd name="T6" fmla="*/ 90 w 120"/>
              <a:gd name="T7" fmla="*/ 53 h 106"/>
              <a:gd name="T8" fmla="*/ 97 w 120"/>
              <a:gd name="T9" fmla="*/ 36 h 106"/>
              <a:gd name="T10" fmla="*/ 104 w 120"/>
              <a:gd name="T11" fmla="*/ 27 h 106"/>
              <a:gd name="T12" fmla="*/ 113 w 120"/>
              <a:gd name="T13" fmla="*/ 27 h 106"/>
              <a:gd name="T14" fmla="*/ 113 w 120"/>
              <a:gd name="T15" fmla="*/ 19 h 106"/>
              <a:gd name="T16" fmla="*/ 120 w 120"/>
              <a:gd name="T17" fmla="*/ 10 h 106"/>
              <a:gd name="T18" fmla="*/ 120 w 120"/>
              <a:gd name="T19" fmla="*/ 0 h 106"/>
              <a:gd name="T20" fmla="*/ 120 w 120"/>
              <a:gd name="T21" fmla="*/ 0 h 106"/>
              <a:gd name="T22" fmla="*/ 120 w 120"/>
              <a:gd name="T23" fmla="*/ 10 h 106"/>
              <a:gd name="T24" fmla="*/ 120 w 120"/>
              <a:gd name="T25" fmla="*/ 19 h 106"/>
              <a:gd name="T26" fmla="*/ 113 w 120"/>
              <a:gd name="T27" fmla="*/ 27 h 106"/>
              <a:gd name="T28" fmla="*/ 104 w 120"/>
              <a:gd name="T29" fmla="*/ 36 h 106"/>
              <a:gd name="T30" fmla="*/ 104 w 120"/>
              <a:gd name="T31" fmla="*/ 53 h 106"/>
              <a:gd name="T32" fmla="*/ 97 w 120"/>
              <a:gd name="T33" fmla="*/ 53 h 106"/>
              <a:gd name="T34" fmla="*/ 90 w 120"/>
              <a:gd name="T35" fmla="*/ 63 h 106"/>
              <a:gd name="T36" fmla="*/ 83 w 120"/>
              <a:gd name="T37" fmla="*/ 72 h 106"/>
              <a:gd name="T38" fmla="*/ 68 w 120"/>
              <a:gd name="T39" fmla="*/ 80 h 106"/>
              <a:gd name="T40" fmla="*/ 59 w 120"/>
              <a:gd name="T41" fmla="*/ 89 h 106"/>
              <a:gd name="T42" fmla="*/ 52 w 120"/>
              <a:gd name="T43" fmla="*/ 97 h 106"/>
              <a:gd name="T44" fmla="*/ 38 w 120"/>
              <a:gd name="T45" fmla="*/ 97 h 106"/>
              <a:gd name="T46" fmla="*/ 31 w 120"/>
              <a:gd name="T47" fmla="*/ 97 h 106"/>
              <a:gd name="T48" fmla="*/ 23 w 120"/>
              <a:gd name="T49" fmla="*/ 106 h 106"/>
              <a:gd name="T50" fmla="*/ 23 w 120"/>
              <a:gd name="T51" fmla="*/ 106 h 106"/>
              <a:gd name="T52" fmla="*/ 15 w 120"/>
              <a:gd name="T53" fmla="*/ 106 h 106"/>
              <a:gd name="T54" fmla="*/ 7 w 120"/>
              <a:gd name="T55" fmla="*/ 106 h 106"/>
              <a:gd name="T56" fmla="*/ 0 w 120"/>
              <a:gd name="T57" fmla="*/ 106 h 106"/>
              <a:gd name="T58" fmla="*/ 7 w 120"/>
              <a:gd name="T59" fmla="*/ 97 h 106"/>
              <a:gd name="T60" fmla="*/ 23 w 120"/>
              <a:gd name="T61" fmla="*/ 97 h 106"/>
              <a:gd name="T62" fmla="*/ 31 w 120"/>
              <a:gd name="T63" fmla="*/ 97 h 106"/>
              <a:gd name="T64" fmla="*/ 38 w 120"/>
              <a:gd name="T65" fmla="*/ 89 h 106"/>
              <a:gd name="T66" fmla="*/ 52 w 120"/>
              <a:gd name="T67" fmla="*/ 89 h 106"/>
              <a:gd name="T68" fmla="*/ 59 w 120"/>
              <a:gd name="T69" fmla="*/ 80 h 106"/>
              <a:gd name="T70" fmla="*/ 68 w 120"/>
              <a:gd name="T71" fmla="*/ 80 h 106"/>
              <a:gd name="T72" fmla="*/ 76 w 120"/>
              <a:gd name="T73" fmla="*/ 72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106"/>
              <a:gd name="T113" fmla="*/ 120 w 12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106">
                <a:moveTo>
                  <a:pt x="76" y="72"/>
                </a:moveTo>
                <a:lnTo>
                  <a:pt x="83" y="63"/>
                </a:lnTo>
                <a:lnTo>
                  <a:pt x="90" y="53"/>
                </a:lnTo>
                <a:lnTo>
                  <a:pt x="97" y="36"/>
                </a:lnTo>
                <a:lnTo>
                  <a:pt x="104" y="27"/>
                </a:lnTo>
                <a:lnTo>
                  <a:pt x="113" y="27"/>
                </a:lnTo>
                <a:lnTo>
                  <a:pt x="113" y="19"/>
                </a:lnTo>
                <a:lnTo>
                  <a:pt x="120" y="10"/>
                </a:lnTo>
                <a:lnTo>
                  <a:pt x="120" y="0"/>
                </a:lnTo>
                <a:lnTo>
                  <a:pt x="120" y="10"/>
                </a:lnTo>
                <a:lnTo>
                  <a:pt x="120" y="19"/>
                </a:lnTo>
                <a:lnTo>
                  <a:pt x="113" y="27"/>
                </a:lnTo>
                <a:lnTo>
                  <a:pt x="104" y="36"/>
                </a:lnTo>
                <a:lnTo>
                  <a:pt x="104" y="53"/>
                </a:lnTo>
                <a:lnTo>
                  <a:pt x="97" y="53"/>
                </a:lnTo>
                <a:lnTo>
                  <a:pt x="90" y="63"/>
                </a:lnTo>
                <a:lnTo>
                  <a:pt x="83" y="72"/>
                </a:lnTo>
                <a:lnTo>
                  <a:pt x="68" y="80"/>
                </a:lnTo>
                <a:lnTo>
                  <a:pt x="59" y="89"/>
                </a:lnTo>
                <a:lnTo>
                  <a:pt x="52" y="97"/>
                </a:lnTo>
                <a:lnTo>
                  <a:pt x="38" y="97"/>
                </a:lnTo>
                <a:lnTo>
                  <a:pt x="31" y="97"/>
                </a:lnTo>
                <a:lnTo>
                  <a:pt x="23" y="106"/>
                </a:lnTo>
                <a:lnTo>
                  <a:pt x="15" y="106"/>
                </a:lnTo>
                <a:lnTo>
                  <a:pt x="7" y="106"/>
                </a:lnTo>
                <a:lnTo>
                  <a:pt x="0" y="106"/>
                </a:lnTo>
                <a:lnTo>
                  <a:pt x="7" y="97"/>
                </a:lnTo>
                <a:lnTo>
                  <a:pt x="23" y="97"/>
                </a:lnTo>
                <a:lnTo>
                  <a:pt x="31" y="97"/>
                </a:lnTo>
                <a:lnTo>
                  <a:pt x="38" y="89"/>
                </a:lnTo>
                <a:lnTo>
                  <a:pt x="52" y="89"/>
                </a:lnTo>
                <a:lnTo>
                  <a:pt x="59" y="80"/>
                </a:lnTo>
                <a:lnTo>
                  <a:pt x="68" y="80"/>
                </a:lnTo>
                <a:lnTo>
                  <a:pt x="76" y="72"/>
                </a:lnTo>
                <a:close/>
              </a:path>
            </a:pathLst>
          </a:custGeom>
          <a:solidFill>
            <a:srgbClr val="C794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6" name="Freeform 196">
            <a:extLst>
              <a:ext uri="{FF2B5EF4-FFF2-40B4-BE49-F238E27FC236}">
                <a16:creationId xmlns:a16="http://schemas.microsoft.com/office/drawing/2014/main" id="{F4B798A2-A656-AC4B-8327-C4F0956C4D53}"/>
              </a:ext>
            </a:extLst>
          </p:cNvPr>
          <p:cNvSpPr>
            <a:spLocks/>
          </p:cNvSpPr>
          <p:nvPr/>
        </p:nvSpPr>
        <p:spPr bwMode="auto">
          <a:xfrm>
            <a:off x="3074988" y="2716213"/>
            <a:ext cx="22225" cy="26987"/>
          </a:xfrm>
          <a:custGeom>
            <a:avLst/>
            <a:gdLst>
              <a:gd name="T0" fmla="*/ 7 w 14"/>
              <a:gd name="T1" fmla="*/ 17 h 17"/>
              <a:gd name="T2" fmla="*/ 14 w 14"/>
              <a:gd name="T3" fmla="*/ 17 h 17"/>
              <a:gd name="T4" fmla="*/ 14 w 14"/>
              <a:gd name="T5" fmla="*/ 17 h 17"/>
              <a:gd name="T6" fmla="*/ 14 w 14"/>
              <a:gd name="T7" fmla="*/ 17 h 17"/>
              <a:gd name="T8" fmla="*/ 14 w 14"/>
              <a:gd name="T9" fmla="*/ 9 h 17"/>
              <a:gd name="T10" fmla="*/ 14 w 14"/>
              <a:gd name="T11" fmla="*/ 9 h 17"/>
              <a:gd name="T12" fmla="*/ 14 w 14"/>
              <a:gd name="T13" fmla="*/ 0 h 17"/>
              <a:gd name="T14" fmla="*/ 14 w 14"/>
              <a:gd name="T15" fmla="*/ 0 h 17"/>
              <a:gd name="T16" fmla="*/ 7 w 14"/>
              <a:gd name="T17" fmla="*/ 0 h 17"/>
              <a:gd name="T18" fmla="*/ 7 w 14"/>
              <a:gd name="T19" fmla="*/ 0 h 17"/>
              <a:gd name="T20" fmla="*/ 7 w 14"/>
              <a:gd name="T21" fmla="*/ 0 h 17"/>
              <a:gd name="T22" fmla="*/ 0 w 14"/>
              <a:gd name="T23" fmla="*/ 9 h 17"/>
              <a:gd name="T24" fmla="*/ 0 w 14"/>
              <a:gd name="T25" fmla="*/ 9 h 17"/>
              <a:gd name="T26" fmla="*/ 0 w 14"/>
              <a:gd name="T27" fmla="*/ 17 h 17"/>
              <a:gd name="T28" fmla="*/ 7 w 14"/>
              <a:gd name="T29" fmla="*/ 17 h 17"/>
              <a:gd name="T30" fmla="*/ 7 w 14"/>
              <a:gd name="T31" fmla="*/ 17 h 17"/>
              <a:gd name="T32" fmla="*/ 7 w 14"/>
              <a:gd name="T33" fmla="*/ 17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7"/>
              <a:gd name="T53" fmla="*/ 14 w 1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7">
                <a:moveTo>
                  <a:pt x="7" y="17"/>
                </a:moveTo>
                <a:lnTo>
                  <a:pt x="14" y="17"/>
                </a:lnTo>
                <a:lnTo>
                  <a:pt x="14" y="9"/>
                </a:lnTo>
                <a:lnTo>
                  <a:pt x="14" y="0"/>
                </a:lnTo>
                <a:lnTo>
                  <a:pt x="7" y="0"/>
                </a:lnTo>
                <a:lnTo>
                  <a:pt x="0" y="9"/>
                </a:lnTo>
                <a:lnTo>
                  <a:pt x="0" y="17"/>
                </a:lnTo>
                <a:lnTo>
                  <a:pt x="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7" name="Freeform 197">
            <a:extLst>
              <a:ext uri="{FF2B5EF4-FFF2-40B4-BE49-F238E27FC236}">
                <a16:creationId xmlns:a16="http://schemas.microsoft.com/office/drawing/2014/main" id="{147A9DB5-C79A-0F48-9F99-9624AC448F82}"/>
              </a:ext>
            </a:extLst>
          </p:cNvPr>
          <p:cNvSpPr>
            <a:spLocks/>
          </p:cNvSpPr>
          <p:nvPr/>
        </p:nvSpPr>
        <p:spPr bwMode="auto">
          <a:xfrm>
            <a:off x="2695575" y="2393950"/>
            <a:ext cx="357188" cy="222250"/>
          </a:xfrm>
          <a:custGeom>
            <a:avLst/>
            <a:gdLst>
              <a:gd name="T0" fmla="*/ 194 w 225"/>
              <a:gd name="T1" fmla="*/ 0 h 140"/>
              <a:gd name="T2" fmla="*/ 187 w 225"/>
              <a:gd name="T3" fmla="*/ 0 h 140"/>
              <a:gd name="T4" fmla="*/ 180 w 225"/>
              <a:gd name="T5" fmla="*/ 0 h 140"/>
              <a:gd name="T6" fmla="*/ 173 w 225"/>
              <a:gd name="T7" fmla="*/ 0 h 140"/>
              <a:gd name="T8" fmla="*/ 156 w 225"/>
              <a:gd name="T9" fmla="*/ 9 h 140"/>
              <a:gd name="T10" fmla="*/ 149 w 225"/>
              <a:gd name="T11" fmla="*/ 9 h 140"/>
              <a:gd name="T12" fmla="*/ 142 w 225"/>
              <a:gd name="T13" fmla="*/ 9 h 140"/>
              <a:gd name="T14" fmla="*/ 135 w 225"/>
              <a:gd name="T15" fmla="*/ 9 h 140"/>
              <a:gd name="T16" fmla="*/ 119 w 225"/>
              <a:gd name="T17" fmla="*/ 17 h 140"/>
              <a:gd name="T18" fmla="*/ 112 w 225"/>
              <a:gd name="T19" fmla="*/ 17 h 140"/>
              <a:gd name="T20" fmla="*/ 104 w 225"/>
              <a:gd name="T21" fmla="*/ 17 h 140"/>
              <a:gd name="T22" fmla="*/ 90 w 225"/>
              <a:gd name="T23" fmla="*/ 26 h 140"/>
              <a:gd name="T24" fmla="*/ 83 w 225"/>
              <a:gd name="T25" fmla="*/ 26 h 140"/>
              <a:gd name="T26" fmla="*/ 74 w 225"/>
              <a:gd name="T27" fmla="*/ 34 h 140"/>
              <a:gd name="T28" fmla="*/ 67 w 225"/>
              <a:gd name="T29" fmla="*/ 45 h 140"/>
              <a:gd name="T30" fmla="*/ 60 w 225"/>
              <a:gd name="T31" fmla="*/ 45 h 140"/>
              <a:gd name="T32" fmla="*/ 45 w 225"/>
              <a:gd name="T33" fmla="*/ 53 h 140"/>
              <a:gd name="T34" fmla="*/ 38 w 225"/>
              <a:gd name="T35" fmla="*/ 70 h 140"/>
              <a:gd name="T36" fmla="*/ 29 w 225"/>
              <a:gd name="T37" fmla="*/ 79 h 140"/>
              <a:gd name="T38" fmla="*/ 22 w 225"/>
              <a:gd name="T39" fmla="*/ 87 h 140"/>
              <a:gd name="T40" fmla="*/ 15 w 225"/>
              <a:gd name="T41" fmla="*/ 106 h 140"/>
              <a:gd name="T42" fmla="*/ 7 w 225"/>
              <a:gd name="T43" fmla="*/ 115 h 140"/>
              <a:gd name="T44" fmla="*/ 0 w 225"/>
              <a:gd name="T45" fmla="*/ 123 h 140"/>
              <a:gd name="T46" fmla="*/ 0 w 225"/>
              <a:gd name="T47" fmla="*/ 132 h 140"/>
              <a:gd name="T48" fmla="*/ 0 w 225"/>
              <a:gd name="T49" fmla="*/ 140 h 140"/>
              <a:gd name="T50" fmla="*/ 7 w 225"/>
              <a:gd name="T51" fmla="*/ 132 h 140"/>
              <a:gd name="T52" fmla="*/ 15 w 225"/>
              <a:gd name="T53" fmla="*/ 115 h 140"/>
              <a:gd name="T54" fmla="*/ 29 w 225"/>
              <a:gd name="T55" fmla="*/ 98 h 140"/>
              <a:gd name="T56" fmla="*/ 38 w 225"/>
              <a:gd name="T57" fmla="*/ 87 h 140"/>
              <a:gd name="T58" fmla="*/ 45 w 225"/>
              <a:gd name="T59" fmla="*/ 79 h 140"/>
              <a:gd name="T60" fmla="*/ 52 w 225"/>
              <a:gd name="T61" fmla="*/ 70 h 140"/>
              <a:gd name="T62" fmla="*/ 60 w 225"/>
              <a:gd name="T63" fmla="*/ 62 h 140"/>
              <a:gd name="T64" fmla="*/ 67 w 225"/>
              <a:gd name="T65" fmla="*/ 62 h 140"/>
              <a:gd name="T66" fmla="*/ 74 w 225"/>
              <a:gd name="T67" fmla="*/ 53 h 140"/>
              <a:gd name="T68" fmla="*/ 83 w 225"/>
              <a:gd name="T69" fmla="*/ 53 h 140"/>
              <a:gd name="T70" fmla="*/ 83 w 225"/>
              <a:gd name="T71" fmla="*/ 45 h 140"/>
              <a:gd name="T72" fmla="*/ 90 w 225"/>
              <a:gd name="T73" fmla="*/ 45 h 140"/>
              <a:gd name="T74" fmla="*/ 97 w 225"/>
              <a:gd name="T75" fmla="*/ 45 h 140"/>
              <a:gd name="T76" fmla="*/ 97 w 225"/>
              <a:gd name="T77" fmla="*/ 45 h 140"/>
              <a:gd name="T78" fmla="*/ 104 w 225"/>
              <a:gd name="T79" fmla="*/ 45 h 140"/>
              <a:gd name="T80" fmla="*/ 112 w 225"/>
              <a:gd name="T81" fmla="*/ 34 h 140"/>
              <a:gd name="T82" fmla="*/ 128 w 225"/>
              <a:gd name="T83" fmla="*/ 34 h 140"/>
              <a:gd name="T84" fmla="*/ 135 w 225"/>
              <a:gd name="T85" fmla="*/ 34 h 140"/>
              <a:gd name="T86" fmla="*/ 149 w 225"/>
              <a:gd name="T87" fmla="*/ 26 h 140"/>
              <a:gd name="T88" fmla="*/ 156 w 225"/>
              <a:gd name="T89" fmla="*/ 26 h 140"/>
              <a:gd name="T90" fmla="*/ 164 w 225"/>
              <a:gd name="T91" fmla="*/ 26 h 140"/>
              <a:gd name="T92" fmla="*/ 173 w 225"/>
              <a:gd name="T93" fmla="*/ 26 h 140"/>
              <a:gd name="T94" fmla="*/ 180 w 225"/>
              <a:gd name="T95" fmla="*/ 26 h 140"/>
              <a:gd name="T96" fmla="*/ 187 w 225"/>
              <a:gd name="T97" fmla="*/ 26 h 140"/>
              <a:gd name="T98" fmla="*/ 194 w 225"/>
              <a:gd name="T99" fmla="*/ 26 h 140"/>
              <a:gd name="T100" fmla="*/ 209 w 225"/>
              <a:gd name="T101" fmla="*/ 26 h 140"/>
              <a:gd name="T102" fmla="*/ 217 w 225"/>
              <a:gd name="T103" fmla="*/ 17 h 140"/>
              <a:gd name="T104" fmla="*/ 225 w 225"/>
              <a:gd name="T105" fmla="*/ 17 h 140"/>
              <a:gd name="T106" fmla="*/ 225 w 225"/>
              <a:gd name="T107" fmla="*/ 9 h 140"/>
              <a:gd name="T108" fmla="*/ 225 w 225"/>
              <a:gd name="T109" fmla="*/ 9 h 140"/>
              <a:gd name="T110" fmla="*/ 217 w 225"/>
              <a:gd name="T111" fmla="*/ 9 h 140"/>
              <a:gd name="T112" fmla="*/ 194 w 225"/>
              <a:gd name="T113" fmla="*/ 0 h 1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5"/>
              <a:gd name="T172" fmla="*/ 0 h 140"/>
              <a:gd name="T173" fmla="*/ 225 w 225"/>
              <a:gd name="T174" fmla="*/ 140 h 1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5" h="140">
                <a:moveTo>
                  <a:pt x="194" y="0"/>
                </a:moveTo>
                <a:lnTo>
                  <a:pt x="187" y="0"/>
                </a:lnTo>
                <a:lnTo>
                  <a:pt x="180" y="0"/>
                </a:lnTo>
                <a:lnTo>
                  <a:pt x="173" y="0"/>
                </a:lnTo>
                <a:lnTo>
                  <a:pt x="156" y="9"/>
                </a:lnTo>
                <a:lnTo>
                  <a:pt x="149" y="9"/>
                </a:lnTo>
                <a:lnTo>
                  <a:pt x="142" y="9"/>
                </a:lnTo>
                <a:lnTo>
                  <a:pt x="135" y="9"/>
                </a:lnTo>
                <a:lnTo>
                  <a:pt x="119" y="17"/>
                </a:lnTo>
                <a:lnTo>
                  <a:pt x="112" y="17"/>
                </a:lnTo>
                <a:lnTo>
                  <a:pt x="104" y="17"/>
                </a:lnTo>
                <a:lnTo>
                  <a:pt x="90" y="26"/>
                </a:lnTo>
                <a:lnTo>
                  <a:pt x="83" y="26"/>
                </a:lnTo>
                <a:lnTo>
                  <a:pt x="74" y="34"/>
                </a:lnTo>
                <a:lnTo>
                  <a:pt x="67" y="45"/>
                </a:lnTo>
                <a:lnTo>
                  <a:pt x="60" y="45"/>
                </a:lnTo>
                <a:lnTo>
                  <a:pt x="45" y="53"/>
                </a:lnTo>
                <a:lnTo>
                  <a:pt x="38" y="70"/>
                </a:lnTo>
                <a:lnTo>
                  <a:pt x="29" y="79"/>
                </a:lnTo>
                <a:lnTo>
                  <a:pt x="22" y="87"/>
                </a:lnTo>
                <a:lnTo>
                  <a:pt x="15" y="106"/>
                </a:lnTo>
                <a:lnTo>
                  <a:pt x="7" y="115"/>
                </a:lnTo>
                <a:lnTo>
                  <a:pt x="0" y="123"/>
                </a:lnTo>
                <a:lnTo>
                  <a:pt x="0" y="132"/>
                </a:lnTo>
                <a:lnTo>
                  <a:pt x="0" y="140"/>
                </a:lnTo>
                <a:lnTo>
                  <a:pt x="7" y="132"/>
                </a:lnTo>
                <a:lnTo>
                  <a:pt x="15" y="115"/>
                </a:lnTo>
                <a:lnTo>
                  <a:pt x="29" y="98"/>
                </a:lnTo>
                <a:lnTo>
                  <a:pt x="38" y="87"/>
                </a:lnTo>
                <a:lnTo>
                  <a:pt x="45" y="79"/>
                </a:lnTo>
                <a:lnTo>
                  <a:pt x="52" y="70"/>
                </a:lnTo>
                <a:lnTo>
                  <a:pt x="60" y="62"/>
                </a:lnTo>
                <a:lnTo>
                  <a:pt x="67" y="62"/>
                </a:lnTo>
                <a:lnTo>
                  <a:pt x="74" y="53"/>
                </a:lnTo>
                <a:lnTo>
                  <a:pt x="83" y="53"/>
                </a:lnTo>
                <a:lnTo>
                  <a:pt x="83" y="45"/>
                </a:lnTo>
                <a:lnTo>
                  <a:pt x="90" y="45"/>
                </a:lnTo>
                <a:lnTo>
                  <a:pt x="97" y="45"/>
                </a:lnTo>
                <a:lnTo>
                  <a:pt x="104" y="45"/>
                </a:lnTo>
                <a:lnTo>
                  <a:pt x="112" y="34"/>
                </a:lnTo>
                <a:lnTo>
                  <a:pt x="128" y="34"/>
                </a:lnTo>
                <a:lnTo>
                  <a:pt x="135" y="34"/>
                </a:lnTo>
                <a:lnTo>
                  <a:pt x="149" y="26"/>
                </a:lnTo>
                <a:lnTo>
                  <a:pt x="156" y="26"/>
                </a:lnTo>
                <a:lnTo>
                  <a:pt x="164" y="26"/>
                </a:lnTo>
                <a:lnTo>
                  <a:pt x="173" y="26"/>
                </a:lnTo>
                <a:lnTo>
                  <a:pt x="180" y="26"/>
                </a:lnTo>
                <a:lnTo>
                  <a:pt x="187" y="26"/>
                </a:lnTo>
                <a:lnTo>
                  <a:pt x="194" y="26"/>
                </a:lnTo>
                <a:lnTo>
                  <a:pt x="209" y="26"/>
                </a:lnTo>
                <a:lnTo>
                  <a:pt x="217" y="17"/>
                </a:lnTo>
                <a:lnTo>
                  <a:pt x="225" y="17"/>
                </a:lnTo>
                <a:lnTo>
                  <a:pt x="225" y="9"/>
                </a:lnTo>
                <a:lnTo>
                  <a:pt x="217" y="9"/>
                </a:lnTo>
                <a:lnTo>
                  <a:pt x="194" y="0"/>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8" name="Freeform 198">
            <a:extLst>
              <a:ext uri="{FF2B5EF4-FFF2-40B4-BE49-F238E27FC236}">
                <a16:creationId xmlns:a16="http://schemas.microsoft.com/office/drawing/2014/main" id="{2F97B5ED-DDF3-AC42-AF95-127261739086}"/>
              </a:ext>
            </a:extLst>
          </p:cNvPr>
          <p:cNvSpPr>
            <a:spLocks/>
          </p:cNvSpPr>
          <p:nvPr/>
        </p:nvSpPr>
        <p:spPr bwMode="auto">
          <a:xfrm>
            <a:off x="3003550" y="2784475"/>
            <a:ext cx="190500" cy="168275"/>
          </a:xfrm>
          <a:custGeom>
            <a:avLst/>
            <a:gdLst>
              <a:gd name="T0" fmla="*/ 76 w 120"/>
              <a:gd name="T1" fmla="*/ 72 h 106"/>
              <a:gd name="T2" fmla="*/ 76 w 120"/>
              <a:gd name="T3" fmla="*/ 63 h 106"/>
              <a:gd name="T4" fmla="*/ 83 w 120"/>
              <a:gd name="T5" fmla="*/ 53 h 106"/>
              <a:gd name="T6" fmla="*/ 90 w 120"/>
              <a:gd name="T7" fmla="*/ 44 h 106"/>
              <a:gd name="T8" fmla="*/ 97 w 120"/>
              <a:gd name="T9" fmla="*/ 36 h 106"/>
              <a:gd name="T10" fmla="*/ 104 w 120"/>
              <a:gd name="T11" fmla="*/ 27 h 106"/>
              <a:gd name="T12" fmla="*/ 104 w 120"/>
              <a:gd name="T13" fmla="*/ 19 h 106"/>
              <a:gd name="T14" fmla="*/ 113 w 120"/>
              <a:gd name="T15" fmla="*/ 10 h 106"/>
              <a:gd name="T16" fmla="*/ 113 w 120"/>
              <a:gd name="T17" fmla="*/ 10 h 106"/>
              <a:gd name="T18" fmla="*/ 120 w 120"/>
              <a:gd name="T19" fmla="*/ 0 h 106"/>
              <a:gd name="T20" fmla="*/ 120 w 120"/>
              <a:gd name="T21" fmla="*/ 0 h 106"/>
              <a:gd name="T22" fmla="*/ 120 w 120"/>
              <a:gd name="T23" fmla="*/ 10 h 106"/>
              <a:gd name="T24" fmla="*/ 113 w 120"/>
              <a:gd name="T25" fmla="*/ 19 h 106"/>
              <a:gd name="T26" fmla="*/ 113 w 120"/>
              <a:gd name="T27" fmla="*/ 27 h 106"/>
              <a:gd name="T28" fmla="*/ 104 w 120"/>
              <a:gd name="T29" fmla="*/ 36 h 106"/>
              <a:gd name="T30" fmla="*/ 104 w 120"/>
              <a:gd name="T31" fmla="*/ 44 h 106"/>
              <a:gd name="T32" fmla="*/ 97 w 120"/>
              <a:gd name="T33" fmla="*/ 53 h 106"/>
              <a:gd name="T34" fmla="*/ 90 w 120"/>
              <a:gd name="T35" fmla="*/ 63 h 106"/>
              <a:gd name="T36" fmla="*/ 83 w 120"/>
              <a:gd name="T37" fmla="*/ 72 h 106"/>
              <a:gd name="T38" fmla="*/ 68 w 120"/>
              <a:gd name="T39" fmla="*/ 80 h 106"/>
              <a:gd name="T40" fmla="*/ 59 w 120"/>
              <a:gd name="T41" fmla="*/ 89 h 106"/>
              <a:gd name="T42" fmla="*/ 52 w 120"/>
              <a:gd name="T43" fmla="*/ 89 h 106"/>
              <a:gd name="T44" fmla="*/ 38 w 120"/>
              <a:gd name="T45" fmla="*/ 97 h 106"/>
              <a:gd name="T46" fmla="*/ 31 w 120"/>
              <a:gd name="T47" fmla="*/ 97 h 106"/>
              <a:gd name="T48" fmla="*/ 23 w 120"/>
              <a:gd name="T49" fmla="*/ 97 h 106"/>
              <a:gd name="T50" fmla="*/ 15 w 120"/>
              <a:gd name="T51" fmla="*/ 97 h 106"/>
              <a:gd name="T52" fmla="*/ 7 w 120"/>
              <a:gd name="T53" fmla="*/ 106 h 106"/>
              <a:gd name="T54" fmla="*/ 7 w 120"/>
              <a:gd name="T55" fmla="*/ 106 h 106"/>
              <a:gd name="T56" fmla="*/ 0 w 120"/>
              <a:gd name="T57" fmla="*/ 97 h 106"/>
              <a:gd name="T58" fmla="*/ 7 w 120"/>
              <a:gd name="T59" fmla="*/ 97 h 106"/>
              <a:gd name="T60" fmla="*/ 23 w 120"/>
              <a:gd name="T61" fmla="*/ 97 h 106"/>
              <a:gd name="T62" fmla="*/ 31 w 120"/>
              <a:gd name="T63" fmla="*/ 97 h 106"/>
              <a:gd name="T64" fmla="*/ 38 w 120"/>
              <a:gd name="T65" fmla="*/ 89 h 106"/>
              <a:gd name="T66" fmla="*/ 52 w 120"/>
              <a:gd name="T67" fmla="*/ 89 h 106"/>
              <a:gd name="T68" fmla="*/ 59 w 120"/>
              <a:gd name="T69" fmla="*/ 80 h 106"/>
              <a:gd name="T70" fmla="*/ 68 w 120"/>
              <a:gd name="T71" fmla="*/ 80 h 106"/>
              <a:gd name="T72" fmla="*/ 76 w 120"/>
              <a:gd name="T73" fmla="*/ 72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0"/>
              <a:gd name="T112" fmla="*/ 0 h 106"/>
              <a:gd name="T113" fmla="*/ 120 w 12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0" h="106">
                <a:moveTo>
                  <a:pt x="76" y="72"/>
                </a:moveTo>
                <a:lnTo>
                  <a:pt x="76" y="63"/>
                </a:lnTo>
                <a:lnTo>
                  <a:pt x="83" y="53"/>
                </a:lnTo>
                <a:lnTo>
                  <a:pt x="90" y="44"/>
                </a:lnTo>
                <a:lnTo>
                  <a:pt x="97" y="36"/>
                </a:lnTo>
                <a:lnTo>
                  <a:pt x="104" y="27"/>
                </a:lnTo>
                <a:lnTo>
                  <a:pt x="104" y="19"/>
                </a:lnTo>
                <a:lnTo>
                  <a:pt x="113" y="10"/>
                </a:lnTo>
                <a:lnTo>
                  <a:pt x="120" y="0"/>
                </a:lnTo>
                <a:lnTo>
                  <a:pt x="120" y="10"/>
                </a:lnTo>
                <a:lnTo>
                  <a:pt x="113" y="19"/>
                </a:lnTo>
                <a:lnTo>
                  <a:pt x="113" y="27"/>
                </a:lnTo>
                <a:lnTo>
                  <a:pt x="104" y="36"/>
                </a:lnTo>
                <a:lnTo>
                  <a:pt x="104" y="44"/>
                </a:lnTo>
                <a:lnTo>
                  <a:pt x="97" y="53"/>
                </a:lnTo>
                <a:lnTo>
                  <a:pt x="90" y="63"/>
                </a:lnTo>
                <a:lnTo>
                  <a:pt x="83" y="72"/>
                </a:lnTo>
                <a:lnTo>
                  <a:pt x="68" y="80"/>
                </a:lnTo>
                <a:lnTo>
                  <a:pt x="59" y="89"/>
                </a:lnTo>
                <a:lnTo>
                  <a:pt x="52" y="89"/>
                </a:lnTo>
                <a:lnTo>
                  <a:pt x="38" y="97"/>
                </a:lnTo>
                <a:lnTo>
                  <a:pt x="31" y="97"/>
                </a:lnTo>
                <a:lnTo>
                  <a:pt x="23" y="97"/>
                </a:lnTo>
                <a:lnTo>
                  <a:pt x="15" y="97"/>
                </a:lnTo>
                <a:lnTo>
                  <a:pt x="7" y="106"/>
                </a:lnTo>
                <a:lnTo>
                  <a:pt x="0" y="97"/>
                </a:lnTo>
                <a:lnTo>
                  <a:pt x="7" y="97"/>
                </a:lnTo>
                <a:lnTo>
                  <a:pt x="23" y="97"/>
                </a:lnTo>
                <a:lnTo>
                  <a:pt x="31" y="97"/>
                </a:lnTo>
                <a:lnTo>
                  <a:pt x="38" y="89"/>
                </a:lnTo>
                <a:lnTo>
                  <a:pt x="52" y="89"/>
                </a:lnTo>
                <a:lnTo>
                  <a:pt x="59" y="80"/>
                </a:lnTo>
                <a:lnTo>
                  <a:pt x="68" y="80"/>
                </a:lnTo>
                <a:lnTo>
                  <a:pt x="76" y="72"/>
                </a:lnTo>
                <a:close/>
              </a:path>
            </a:pathLst>
          </a:custGeom>
          <a:noFill/>
          <a:ln w="11113">
            <a:solidFill>
              <a:srgbClr val="D4A17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69" name="Freeform 199">
            <a:extLst>
              <a:ext uri="{FF2B5EF4-FFF2-40B4-BE49-F238E27FC236}">
                <a16:creationId xmlns:a16="http://schemas.microsoft.com/office/drawing/2014/main" id="{9C4606C5-E1FD-1B4A-BF73-2B0C3030EEF5}"/>
              </a:ext>
            </a:extLst>
          </p:cNvPr>
          <p:cNvSpPr>
            <a:spLocks/>
          </p:cNvSpPr>
          <p:nvPr/>
        </p:nvSpPr>
        <p:spPr bwMode="auto">
          <a:xfrm>
            <a:off x="2684463" y="2393950"/>
            <a:ext cx="368300" cy="222250"/>
          </a:xfrm>
          <a:custGeom>
            <a:avLst/>
            <a:gdLst>
              <a:gd name="T0" fmla="*/ 201 w 232"/>
              <a:gd name="T1" fmla="*/ 0 h 140"/>
              <a:gd name="T2" fmla="*/ 194 w 232"/>
              <a:gd name="T3" fmla="*/ 0 h 140"/>
              <a:gd name="T4" fmla="*/ 187 w 232"/>
              <a:gd name="T5" fmla="*/ 0 h 140"/>
              <a:gd name="T6" fmla="*/ 180 w 232"/>
              <a:gd name="T7" fmla="*/ 0 h 140"/>
              <a:gd name="T8" fmla="*/ 163 w 232"/>
              <a:gd name="T9" fmla="*/ 0 h 140"/>
              <a:gd name="T10" fmla="*/ 156 w 232"/>
              <a:gd name="T11" fmla="*/ 9 h 140"/>
              <a:gd name="T12" fmla="*/ 149 w 232"/>
              <a:gd name="T13" fmla="*/ 9 h 140"/>
              <a:gd name="T14" fmla="*/ 135 w 232"/>
              <a:gd name="T15" fmla="*/ 9 h 140"/>
              <a:gd name="T16" fmla="*/ 126 w 232"/>
              <a:gd name="T17" fmla="*/ 9 h 140"/>
              <a:gd name="T18" fmla="*/ 119 w 232"/>
              <a:gd name="T19" fmla="*/ 17 h 140"/>
              <a:gd name="T20" fmla="*/ 104 w 232"/>
              <a:gd name="T21" fmla="*/ 17 h 140"/>
              <a:gd name="T22" fmla="*/ 97 w 232"/>
              <a:gd name="T23" fmla="*/ 26 h 140"/>
              <a:gd name="T24" fmla="*/ 90 w 232"/>
              <a:gd name="T25" fmla="*/ 26 h 140"/>
              <a:gd name="T26" fmla="*/ 81 w 232"/>
              <a:gd name="T27" fmla="*/ 34 h 140"/>
              <a:gd name="T28" fmla="*/ 74 w 232"/>
              <a:gd name="T29" fmla="*/ 34 h 140"/>
              <a:gd name="T30" fmla="*/ 59 w 232"/>
              <a:gd name="T31" fmla="*/ 45 h 140"/>
              <a:gd name="T32" fmla="*/ 52 w 232"/>
              <a:gd name="T33" fmla="*/ 53 h 140"/>
              <a:gd name="T34" fmla="*/ 45 w 232"/>
              <a:gd name="T35" fmla="*/ 70 h 140"/>
              <a:gd name="T36" fmla="*/ 29 w 232"/>
              <a:gd name="T37" fmla="*/ 79 h 140"/>
              <a:gd name="T38" fmla="*/ 22 w 232"/>
              <a:gd name="T39" fmla="*/ 87 h 140"/>
              <a:gd name="T40" fmla="*/ 14 w 232"/>
              <a:gd name="T41" fmla="*/ 98 h 140"/>
              <a:gd name="T42" fmla="*/ 14 w 232"/>
              <a:gd name="T43" fmla="*/ 115 h 140"/>
              <a:gd name="T44" fmla="*/ 7 w 232"/>
              <a:gd name="T45" fmla="*/ 123 h 140"/>
              <a:gd name="T46" fmla="*/ 7 w 232"/>
              <a:gd name="T47" fmla="*/ 132 h 140"/>
              <a:gd name="T48" fmla="*/ 0 w 232"/>
              <a:gd name="T49" fmla="*/ 140 h 140"/>
              <a:gd name="T50" fmla="*/ 14 w 232"/>
              <a:gd name="T51" fmla="*/ 123 h 140"/>
              <a:gd name="T52" fmla="*/ 22 w 232"/>
              <a:gd name="T53" fmla="*/ 115 h 140"/>
              <a:gd name="T54" fmla="*/ 29 w 232"/>
              <a:gd name="T55" fmla="*/ 98 h 140"/>
              <a:gd name="T56" fmla="*/ 45 w 232"/>
              <a:gd name="T57" fmla="*/ 87 h 140"/>
              <a:gd name="T58" fmla="*/ 45 w 232"/>
              <a:gd name="T59" fmla="*/ 79 h 140"/>
              <a:gd name="T60" fmla="*/ 52 w 232"/>
              <a:gd name="T61" fmla="*/ 70 h 140"/>
              <a:gd name="T62" fmla="*/ 59 w 232"/>
              <a:gd name="T63" fmla="*/ 62 h 140"/>
              <a:gd name="T64" fmla="*/ 67 w 232"/>
              <a:gd name="T65" fmla="*/ 62 h 140"/>
              <a:gd name="T66" fmla="*/ 74 w 232"/>
              <a:gd name="T67" fmla="*/ 53 h 140"/>
              <a:gd name="T68" fmla="*/ 81 w 232"/>
              <a:gd name="T69" fmla="*/ 53 h 140"/>
              <a:gd name="T70" fmla="*/ 90 w 232"/>
              <a:gd name="T71" fmla="*/ 45 h 140"/>
              <a:gd name="T72" fmla="*/ 97 w 232"/>
              <a:gd name="T73" fmla="*/ 45 h 140"/>
              <a:gd name="T74" fmla="*/ 97 w 232"/>
              <a:gd name="T75" fmla="*/ 45 h 140"/>
              <a:gd name="T76" fmla="*/ 104 w 232"/>
              <a:gd name="T77" fmla="*/ 34 h 140"/>
              <a:gd name="T78" fmla="*/ 111 w 232"/>
              <a:gd name="T79" fmla="*/ 34 h 140"/>
              <a:gd name="T80" fmla="*/ 119 w 232"/>
              <a:gd name="T81" fmla="*/ 34 h 140"/>
              <a:gd name="T82" fmla="*/ 135 w 232"/>
              <a:gd name="T83" fmla="*/ 34 h 140"/>
              <a:gd name="T84" fmla="*/ 142 w 232"/>
              <a:gd name="T85" fmla="*/ 26 h 140"/>
              <a:gd name="T86" fmla="*/ 156 w 232"/>
              <a:gd name="T87" fmla="*/ 26 h 140"/>
              <a:gd name="T88" fmla="*/ 163 w 232"/>
              <a:gd name="T89" fmla="*/ 26 h 140"/>
              <a:gd name="T90" fmla="*/ 171 w 232"/>
              <a:gd name="T91" fmla="*/ 26 h 140"/>
              <a:gd name="T92" fmla="*/ 180 w 232"/>
              <a:gd name="T93" fmla="*/ 26 h 140"/>
              <a:gd name="T94" fmla="*/ 187 w 232"/>
              <a:gd name="T95" fmla="*/ 26 h 140"/>
              <a:gd name="T96" fmla="*/ 194 w 232"/>
              <a:gd name="T97" fmla="*/ 26 h 140"/>
              <a:gd name="T98" fmla="*/ 201 w 232"/>
              <a:gd name="T99" fmla="*/ 26 h 140"/>
              <a:gd name="T100" fmla="*/ 208 w 232"/>
              <a:gd name="T101" fmla="*/ 17 h 140"/>
              <a:gd name="T102" fmla="*/ 224 w 232"/>
              <a:gd name="T103" fmla="*/ 17 h 140"/>
              <a:gd name="T104" fmla="*/ 224 w 232"/>
              <a:gd name="T105" fmla="*/ 17 h 140"/>
              <a:gd name="T106" fmla="*/ 232 w 232"/>
              <a:gd name="T107" fmla="*/ 9 h 140"/>
              <a:gd name="T108" fmla="*/ 232 w 232"/>
              <a:gd name="T109" fmla="*/ 9 h 140"/>
              <a:gd name="T110" fmla="*/ 216 w 232"/>
              <a:gd name="T111" fmla="*/ 0 h 140"/>
              <a:gd name="T112" fmla="*/ 201 w 232"/>
              <a:gd name="T113" fmla="*/ 0 h 1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2"/>
              <a:gd name="T172" fmla="*/ 0 h 140"/>
              <a:gd name="T173" fmla="*/ 232 w 232"/>
              <a:gd name="T174" fmla="*/ 140 h 1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2" h="140">
                <a:moveTo>
                  <a:pt x="201" y="0"/>
                </a:moveTo>
                <a:lnTo>
                  <a:pt x="194" y="0"/>
                </a:lnTo>
                <a:lnTo>
                  <a:pt x="187" y="0"/>
                </a:lnTo>
                <a:lnTo>
                  <a:pt x="180" y="0"/>
                </a:lnTo>
                <a:lnTo>
                  <a:pt x="163" y="0"/>
                </a:lnTo>
                <a:lnTo>
                  <a:pt x="156" y="9"/>
                </a:lnTo>
                <a:lnTo>
                  <a:pt x="149" y="9"/>
                </a:lnTo>
                <a:lnTo>
                  <a:pt x="135" y="9"/>
                </a:lnTo>
                <a:lnTo>
                  <a:pt x="126" y="9"/>
                </a:lnTo>
                <a:lnTo>
                  <a:pt x="119" y="17"/>
                </a:lnTo>
                <a:lnTo>
                  <a:pt x="104" y="17"/>
                </a:lnTo>
                <a:lnTo>
                  <a:pt x="97" y="26"/>
                </a:lnTo>
                <a:lnTo>
                  <a:pt x="90" y="26"/>
                </a:lnTo>
                <a:lnTo>
                  <a:pt x="81" y="34"/>
                </a:lnTo>
                <a:lnTo>
                  <a:pt x="74" y="34"/>
                </a:lnTo>
                <a:lnTo>
                  <a:pt x="59" y="45"/>
                </a:lnTo>
                <a:lnTo>
                  <a:pt x="52" y="53"/>
                </a:lnTo>
                <a:lnTo>
                  <a:pt x="45" y="70"/>
                </a:lnTo>
                <a:lnTo>
                  <a:pt x="29" y="79"/>
                </a:lnTo>
                <a:lnTo>
                  <a:pt x="22" y="87"/>
                </a:lnTo>
                <a:lnTo>
                  <a:pt x="14" y="98"/>
                </a:lnTo>
                <a:lnTo>
                  <a:pt x="14" y="115"/>
                </a:lnTo>
                <a:lnTo>
                  <a:pt x="7" y="123"/>
                </a:lnTo>
                <a:lnTo>
                  <a:pt x="7" y="132"/>
                </a:lnTo>
                <a:lnTo>
                  <a:pt x="0" y="140"/>
                </a:lnTo>
                <a:lnTo>
                  <a:pt x="14" y="123"/>
                </a:lnTo>
                <a:lnTo>
                  <a:pt x="22" y="115"/>
                </a:lnTo>
                <a:lnTo>
                  <a:pt x="29" y="98"/>
                </a:lnTo>
                <a:lnTo>
                  <a:pt x="45" y="87"/>
                </a:lnTo>
                <a:lnTo>
                  <a:pt x="45" y="79"/>
                </a:lnTo>
                <a:lnTo>
                  <a:pt x="52" y="70"/>
                </a:lnTo>
                <a:lnTo>
                  <a:pt x="59" y="62"/>
                </a:lnTo>
                <a:lnTo>
                  <a:pt x="67" y="62"/>
                </a:lnTo>
                <a:lnTo>
                  <a:pt x="74" y="53"/>
                </a:lnTo>
                <a:lnTo>
                  <a:pt x="81" y="53"/>
                </a:lnTo>
                <a:lnTo>
                  <a:pt x="90" y="45"/>
                </a:lnTo>
                <a:lnTo>
                  <a:pt x="97" y="45"/>
                </a:lnTo>
                <a:lnTo>
                  <a:pt x="104" y="34"/>
                </a:lnTo>
                <a:lnTo>
                  <a:pt x="111" y="34"/>
                </a:lnTo>
                <a:lnTo>
                  <a:pt x="119" y="34"/>
                </a:lnTo>
                <a:lnTo>
                  <a:pt x="135" y="34"/>
                </a:lnTo>
                <a:lnTo>
                  <a:pt x="142" y="26"/>
                </a:lnTo>
                <a:lnTo>
                  <a:pt x="156" y="26"/>
                </a:lnTo>
                <a:lnTo>
                  <a:pt x="163" y="26"/>
                </a:lnTo>
                <a:lnTo>
                  <a:pt x="171" y="26"/>
                </a:lnTo>
                <a:lnTo>
                  <a:pt x="180" y="26"/>
                </a:lnTo>
                <a:lnTo>
                  <a:pt x="187" y="26"/>
                </a:lnTo>
                <a:lnTo>
                  <a:pt x="194" y="26"/>
                </a:lnTo>
                <a:lnTo>
                  <a:pt x="201" y="26"/>
                </a:lnTo>
                <a:lnTo>
                  <a:pt x="208" y="17"/>
                </a:lnTo>
                <a:lnTo>
                  <a:pt x="224" y="17"/>
                </a:lnTo>
                <a:lnTo>
                  <a:pt x="232" y="9"/>
                </a:lnTo>
                <a:lnTo>
                  <a:pt x="216" y="0"/>
                </a:lnTo>
                <a:lnTo>
                  <a:pt x="201" y="0"/>
                </a:lnTo>
                <a:close/>
              </a:path>
            </a:pathLst>
          </a:custGeom>
          <a:noFill/>
          <a:ln w="11113">
            <a:solidFill>
              <a:srgbClr val="A64D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0" name="Freeform 200">
            <a:extLst>
              <a:ext uri="{FF2B5EF4-FFF2-40B4-BE49-F238E27FC236}">
                <a16:creationId xmlns:a16="http://schemas.microsoft.com/office/drawing/2014/main" id="{8B70DA66-899A-7A44-AFF8-EF58FCA5FCD6}"/>
              </a:ext>
            </a:extLst>
          </p:cNvPr>
          <p:cNvSpPr>
            <a:spLocks/>
          </p:cNvSpPr>
          <p:nvPr/>
        </p:nvSpPr>
        <p:spPr bwMode="auto">
          <a:xfrm>
            <a:off x="3086100" y="2435225"/>
            <a:ext cx="404813" cy="812800"/>
          </a:xfrm>
          <a:custGeom>
            <a:avLst/>
            <a:gdLst>
              <a:gd name="T0" fmla="*/ 16 w 255"/>
              <a:gd name="T1" fmla="*/ 8 h 512"/>
              <a:gd name="T2" fmla="*/ 45 w 255"/>
              <a:gd name="T3" fmla="*/ 36 h 512"/>
              <a:gd name="T4" fmla="*/ 68 w 255"/>
              <a:gd name="T5" fmla="*/ 61 h 512"/>
              <a:gd name="T6" fmla="*/ 99 w 255"/>
              <a:gd name="T7" fmla="*/ 97 h 512"/>
              <a:gd name="T8" fmla="*/ 120 w 255"/>
              <a:gd name="T9" fmla="*/ 133 h 512"/>
              <a:gd name="T10" fmla="*/ 144 w 255"/>
              <a:gd name="T11" fmla="*/ 177 h 512"/>
              <a:gd name="T12" fmla="*/ 165 w 255"/>
              <a:gd name="T13" fmla="*/ 220 h 512"/>
              <a:gd name="T14" fmla="*/ 189 w 255"/>
              <a:gd name="T15" fmla="*/ 264 h 512"/>
              <a:gd name="T16" fmla="*/ 203 w 255"/>
              <a:gd name="T17" fmla="*/ 309 h 512"/>
              <a:gd name="T18" fmla="*/ 217 w 255"/>
              <a:gd name="T19" fmla="*/ 353 h 512"/>
              <a:gd name="T20" fmla="*/ 225 w 255"/>
              <a:gd name="T21" fmla="*/ 389 h 512"/>
              <a:gd name="T22" fmla="*/ 225 w 255"/>
              <a:gd name="T23" fmla="*/ 423 h 512"/>
              <a:gd name="T24" fmla="*/ 225 w 255"/>
              <a:gd name="T25" fmla="*/ 459 h 512"/>
              <a:gd name="T26" fmla="*/ 234 w 255"/>
              <a:gd name="T27" fmla="*/ 484 h 512"/>
              <a:gd name="T28" fmla="*/ 248 w 255"/>
              <a:gd name="T29" fmla="*/ 503 h 512"/>
              <a:gd name="T30" fmla="*/ 255 w 255"/>
              <a:gd name="T31" fmla="*/ 512 h 512"/>
              <a:gd name="T32" fmla="*/ 248 w 255"/>
              <a:gd name="T33" fmla="*/ 512 h 512"/>
              <a:gd name="T34" fmla="*/ 234 w 255"/>
              <a:gd name="T35" fmla="*/ 495 h 512"/>
              <a:gd name="T36" fmla="*/ 225 w 255"/>
              <a:gd name="T37" fmla="*/ 476 h 512"/>
              <a:gd name="T38" fmla="*/ 217 w 255"/>
              <a:gd name="T39" fmla="*/ 450 h 512"/>
              <a:gd name="T40" fmla="*/ 217 w 255"/>
              <a:gd name="T41" fmla="*/ 414 h 512"/>
              <a:gd name="T42" fmla="*/ 217 w 255"/>
              <a:gd name="T43" fmla="*/ 389 h 512"/>
              <a:gd name="T44" fmla="*/ 210 w 255"/>
              <a:gd name="T45" fmla="*/ 362 h 512"/>
              <a:gd name="T46" fmla="*/ 203 w 255"/>
              <a:gd name="T47" fmla="*/ 336 h 512"/>
              <a:gd name="T48" fmla="*/ 196 w 255"/>
              <a:gd name="T49" fmla="*/ 309 h 512"/>
              <a:gd name="T50" fmla="*/ 180 w 255"/>
              <a:gd name="T51" fmla="*/ 273 h 512"/>
              <a:gd name="T52" fmla="*/ 165 w 255"/>
              <a:gd name="T53" fmla="*/ 239 h 512"/>
              <a:gd name="T54" fmla="*/ 151 w 255"/>
              <a:gd name="T55" fmla="*/ 211 h 512"/>
              <a:gd name="T56" fmla="*/ 144 w 255"/>
              <a:gd name="T57" fmla="*/ 194 h 512"/>
              <a:gd name="T58" fmla="*/ 144 w 255"/>
              <a:gd name="T59" fmla="*/ 186 h 512"/>
              <a:gd name="T60" fmla="*/ 135 w 255"/>
              <a:gd name="T61" fmla="*/ 177 h 512"/>
              <a:gd name="T62" fmla="*/ 128 w 255"/>
              <a:gd name="T63" fmla="*/ 158 h 512"/>
              <a:gd name="T64" fmla="*/ 113 w 255"/>
              <a:gd name="T65" fmla="*/ 133 h 512"/>
              <a:gd name="T66" fmla="*/ 90 w 255"/>
              <a:gd name="T67" fmla="*/ 106 h 512"/>
              <a:gd name="T68" fmla="*/ 61 w 255"/>
              <a:gd name="T69" fmla="*/ 72 h 512"/>
              <a:gd name="T70" fmla="*/ 24 w 255"/>
              <a:gd name="T71" fmla="*/ 27 h 5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512"/>
              <a:gd name="T110" fmla="*/ 255 w 255"/>
              <a:gd name="T111" fmla="*/ 512 h 5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512">
                <a:moveTo>
                  <a:pt x="0" y="0"/>
                </a:moveTo>
                <a:lnTo>
                  <a:pt x="16" y="8"/>
                </a:lnTo>
                <a:lnTo>
                  <a:pt x="31" y="19"/>
                </a:lnTo>
                <a:lnTo>
                  <a:pt x="45" y="36"/>
                </a:lnTo>
                <a:lnTo>
                  <a:pt x="61" y="53"/>
                </a:lnTo>
                <a:lnTo>
                  <a:pt x="68" y="61"/>
                </a:lnTo>
                <a:lnTo>
                  <a:pt x="83" y="80"/>
                </a:lnTo>
                <a:lnTo>
                  <a:pt x="99" y="97"/>
                </a:lnTo>
                <a:lnTo>
                  <a:pt x="113" y="114"/>
                </a:lnTo>
                <a:lnTo>
                  <a:pt x="120" y="133"/>
                </a:lnTo>
                <a:lnTo>
                  <a:pt x="135" y="158"/>
                </a:lnTo>
                <a:lnTo>
                  <a:pt x="144" y="177"/>
                </a:lnTo>
                <a:lnTo>
                  <a:pt x="158" y="194"/>
                </a:lnTo>
                <a:lnTo>
                  <a:pt x="165" y="220"/>
                </a:lnTo>
                <a:lnTo>
                  <a:pt x="180" y="239"/>
                </a:lnTo>
                <a:lnTo>
                  <a:pt x="189" y="264"/>
                </a:lnTo>
                <a:lnTo>
                  <a:pt x="196" y="292"/>
                </a:lnTo>
                <a:lnTo>
                  <a:pt x="203" y="309"/>
                </a:lnTo>
                <a:lnTo>
                  <a:pt x="210" y="326"/>
                </a:lnTo>
                <a:lnTo>
                  <a:pt x="217" y="353"/>
                </a:lnTo>
                <a:lnTo>
                  <a:pt x="217" y="370"/>
                </a:lnTo>
                <a:lnTo>
                  <a:pt x="225" y="389"/>
                </a:lnTo>
                <a:lnTo>
                  <a:pt x="225" y="406"/>
                </a:lnTo>
                <a:lnTo>
                  <a:pt x="225" y="423"/>
                </a:lnTo>
                <a:lnTo>
                  <a:pt x="225" y="442"/>
                </a:lnTo>
                <a:lnTo>
                  <a:pt x="225" y="459"/>
                </a:lnTo>
                <a:lnTo>
                  <a:pt x="234" y="476"/>
                </a:lnTo>
                <a:lnTo>
                  <a:pt x="234" y="484"/>
                </a:lnTo>
                <a:lnTo>
                  <a:pt x="241" y="495"/>
                </a:lnTo>
                <a:lnTo>
                  <a:pt x="248" y="503"/>
                </a:lnTo>
                <a:lnTo>
                  <a:pt x="248" y="512"/>
                </a:lnTo>
                <a:lnTo>
                  <a:pt x="255" y="512"/>
                </a:lnTo>
                <a:lnTo>
                  <a:pt x="248" y="512"/>
                </a:lnTo>
                <a:lnTo>
                  <a:pt x="241" y="503"/>
                </a:lnTo>
                <a:lnTo>
                  <a:pt x="234" y="495"/>
                </a:lnTo>
                <a:lnTo>
                  <a:pt x="225" y="495"/>
                </a:lnTo>
                <a:lnTo>
                  <a:pt x="225" y="476"/>
                </a:lnTo>
                <a:lnTo>
                  <a:pt x="217" y="467"/>
                </a:lnTo>
                <a:lnTo>
                  <a:pt x="217" y="450"/>
                </a:lnTo>
                <a:lnTo>
                  <a:pt x="217" y="431"/>
                </a:lnTo>
                <a:lnTo>
                  <a:pt x="217" y="414"/>
                </a:lnTo>
                <a:lnTo>
                  <a:pt x="217" y="398"/>
                </a:lnTo>
                <a:lnTo>
                  <a:pt x="217" y="389"/>
                </a:lnTo>
                <a:lnTo>
                  <a:pt x="210" y="378"/>
                </a:lnTo>
                <a:lnTo>
                  <a:pt x="210" y="362"/>
                </a:lnTo>
                <a:lnTo>
                  <a:pt x="210" y="345"/>
                </a:lnTo>
                <a:lnTo>
                  <a:pt x="203" y="336"/>
                </a:lnTo>
                <a:lnTo>
                  <a:pt x="203" y="317"/>
                </a:lnTo>
                <a:lnTo>
                  <a:pt x="196" y="309"/>
                </a:lnTo>
                <a:lnTo>
                  <a:pt x="189" y="292"/>
                </a:lnTo>
                <a:lnTo>
                  <a:pt x="180" y="273"/>
                </a:lnTo>
                <a:lnTo>
                  <a:pt x="173" y="256"/>
                </a:lnTo>
                <a:lnTo>
                  <a:pt x="165" y="239"/>
                </a:lnTo>
                <a:lnTo>
                  <a:pt x="158" y="220"/>
                </a:lnTo>
                <a:lnTo>
                  <a:pt x="151" y="211"/>
                </a:lnTo>
                <a:lnTo>
                  <a:pt x="151" y="203"/>
                </a:lnTo>
                <a:lnTo>
                  <a:pt x="144" y="194"/>
                </a:lnTo>
                <a:lnTo>
                  <a:pt x="144" y="186"/>
                </a:lnTo>
                <a:lnTo>
                  <a:pt x="135" y="177"/>
                </a:lnTo>
                <a:lnTo>
                  <a:pt x="128" y="167"/>
                </a:lnTo>
                <a:lnTo>
                  <a:pt x="128" y="158"/>
                </a:lnTo>
                <a:lnTo>
                  <a:pt x="120" y="150"/>
                </a:lnTo>
                <a:lnTo>
                  <a:pt x="113" y="133"/>
                </a:lnTo>
                <a:lnTo>
                  <a:pt x="106" y="125"/>
                </a:lnTo>
                <a:lnTo>
                  <a:pt x="90" y="106"/>
                </a:lnTo>
                <a:lnTo>
                  <a:pt x="76" y="89"/>
                </a:lnTo>
                <a:lnTo>
                  <a:pt x="61" y="72"/>
                </a:lnTo>
                <a:lnTo>
                  <a:pt x="45" y="53"/>
                </a:lnTo>
                <a:lnTo>
                  <a:pt x="24" y="27"/>
                </a:lnTo>
                <a:lnTo>
                  <a:pt x="0" y="0"/>
                </a:lnTo>
                <a:close/>
              </a:path>
            </a:pathLst>
          </a:custGeom>
          <a:solidFill>
            <a:srgbClr val="B37441"/>
          </a:solidFill>
          <a:ln w="11113">
            <a:solidFill>
              <a:srgbClr val="CC9966"/>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1" name="Freeform 201">
            <a:extLst>
              <a:ext uri="{FF2B5EF4-FFF2-40B4-BE49-F238E27FC236}">
                <a16:creationId xmlns:a16="http://schemas.microsoft.com/office/drawing/2014/main" id="{E1D8BD16-AB1E-FB40-A203-A899A7C1DDEA}"/>
              </a:ext>
            </a:extLst>
          </p:cNvPr>
          <p:cNvSpPr>
            <a:spLocks/>
          </p:cNvSpPr>
          <p:nvPr/>
        </p:nvSpPr>
        <p:spPr bwMode="auto">
          <a:xfrm>
            <a:off x="3490913" y="3203575"/>
            <a:ext cx="190500" cy="44450"/>
          </a:xfrm>
          <a:custGeom>
            <a:avLst/>
            <a:gdLst>
              <a:gd name="T0" fmla="*/ 7 w 120"/>
              <a:gd name="T1" fmla="*/ 0 h 28"/>
              <a:gd name="T2" fmla="*/ 14 w 120"/>
              <a:gd name="T3" fmla="*/ 0 h 28"/>
              <a:gd name="T4" fmla="*/ 14 w 120"/>
              <a:gd name="T5" fmla="*/ 0 h 28"/>
              <a:gd name="T6" fmla="*/ 23 w 120"/>
              <a:gd name="T7" fmla="*/ 0 h 28"/>
              <a:gd name="T8" fmla="*/ 23 w 120"/>
              <a:gd name="T9" fmla="*/ 0 h 28"/>
              <a:gd name="T10" fmla="*/ 31 w 120"/>
              <a:gd name="T11" fmla="*/ 11 h 28"/>
              <a:gd name="T12" fmla="*/ 31 w 120"/>
              <a:gd name="T13" fmla="*/ 11 h 28"/>
              <a:gd name="T14" fmla="*/ 38 w 120"/>
              <a:gd name="T15" fmla="*/ 11 h 28"/>
              <a:gd name="T16" fmla="*/ 38 w 120"/>
              <a:gd name="T17" fmla="*/ 11 h 28"/>
              <a:gd name="T18" fmla="*/ 45 w 120"/>
              <a:gd name="T19" fmla="*/ 11 h 28"/>
              <a:gd name="T20" fmla="*/ 52 w 120"/>
              <a:gd name="T21" fmla="*/ 11 h 28"/>
              <a:gd name="T22" fmla="*/ 59 w 120"/>
              <a:gd name="T23" fmla="*/ 11 h 28"/>
              <a:gd name="T24" fmla="*/ 68 w 120"/>
              <a:gd name="T25" fmla="*/ 11 h 28"/>
              <a:gd name="T26" fmla="*/ 76 w 120"/>
              <a:gd name="T27" fmla="*/ 19 h 28"/>
              <a:gd name="T28" fmla="*/ 83 w 120"/>
              <a:gd name="T29" fmla="*/ 19 h 28"/>
              <a:gd name="T30" fmla="*/ 83 w 120"/>
              <a:gd name="T31" fmla="*/ 19 h 28"/>
              <a:gd name="T32" fmla="*/ 90 w 120"/>
              <a:gd name="T33" fmla="*/ 19 h 28"/>
              <a:gd name="T34" fmla="*/ 97 w 120"/>
              <a:gd name="T35" fmla="*/ 19 h 28"/>
              <a:gd name="T36" fmla="*/ 104 w 120"/>
              <a:gd name="T37" fmla="*/ 11 h 28"/>
              <a:gd name="T38" fmla="*/ 104 w 120"/>
              <a:gd name="T39" fmla="*/ 11 h 28"/>
              <a:gd name="T40" fmla="*/ 113 w 120"/>
              <a:gd name="T41" fmla="*/ 11 h 28"/>
              <a:gd name="T42" fmla="*/ 113 w 120"/>
              <a:gd name="T43" fmla="*/ 0 h 28"/>
              <a:gd name="T44" fmla="*/ 120 w 120"/>
              <a:gd name="T45" fmla="*/ 0 h 28"/>
              <a:gd name="T46" fmla="*/ 120 w 120"/>
              <a:gd name="T47" fmla="*/ 11 h 28"/>
              <a:gd name="T48" fmla="*/ 120 w 120"/>
              <a:gd name="T49" fmla="*/ 11 h 28"/>
              <a:gd name="T50" fmla="*/ 120 w 120"/>
              <a:gd name="T51" fmla="*/ 11 h 28"/>
              <a:gd name="T52" fmla="*/ 113 w 120"/>
              <a:gd name="T53" fmla="*/ 11 h 28"/>
              <a:gd name="T54" fmla="*/ 113 w 120"/>
              <a:gd name="T55" fmla="*/ 19 h 28"/>
              <a:gd name="T56" fmla="*/ 113 w 120"/>
              <a:gd name="T57" fmla="*/ 19 h 28"/>
              <a:gd name="T58" fmla="*/ 104 w 120"/>
              <a:gd name="T59" fmla="*/ 19 h 28"/>
              <a:gd name="T60" fmla="*/ 104 w 120"/>
              <a:gd name="T61" fmla="*/ 19 h 28"/>
              <a:gd name="T62" fmla="*/ 97 w 120"/>
              <a:gd name="T63" fmla="*/ 19 h 28"/>
              <a:gd name="T64" fmla="*/ 97 w 120"/>
              <a:gd name="T65" fmla="*/ 28 h 28"/>
              <a:gd name="T66" fmla="*/ 90 w 120"/>
              <a:gd name="T67" fmla="*/ 28 h 28"/>
              <a:gd name="T68" fmla="*/ 83 w 120"/>
              <a:gd name="T69" fmla="*/ 28 h 28"/>
              <a:gd name="T70" fmla="*/ 76 w 120"/>
              <a:gd name="T71" fmla="*/ 28 h 28"/>
              <a:gd name="T72" fmla="*/ 76 w 120"/>
              <a:gd name="T73" fmla="*/ 28 h 28"/>
              <a:gd name="T74" fmla="*/ 68 w 120"/>
              <a:gd name="T75" fmla="*/ 19 h 28"/>
              <a:gd name="T76" fmla="*/ 59 w 120"/>
              <a:gd name="T77" fmla="*/ 19 h 28"/>
              <a:gd name="T78" fmla="*/ 59 w 120"/>
              <a:gd name="T79" fmla="*/ 19 h 28"/>
              <a:gd name="T80" fmla="*/ 52 w 120"/>
              <a:gd name="T81" fmla="*/ 19 h 28"/>
              <a:gd name="T82" fmla="*/ 52 w 120"/>
              <a:gd name="T83" fmla="*/ 19 h 28"/>
              <a:gd name="T84" fmla="*/ 45 w 120"/>
              <a:gd name="T85" fmla="*/ 19 h 28"/>
              <a:gd name="T86" fmla="*/ 38 w 120"/>
              <a:gd name="T87" fmla="*/ 19 h 28"/>
              <a:gd name="T88" fmla="*/ 38 w 120"/>
              <a:gd name="T89" fmla="*/ 19 h 28"/>
              <a:gd name="T90" fmla="*/ 38 w 120"/>
              <a:gd name="T91" fmla="*/ 19 h 28"/>
              <a:gd name="T92" fmla="*/ 31 w 120"/>
              <a:gd name="T93" fmla="*/ 19 h 28"/>
              <a:gd name="T94" fmla="*/ 31 w 120"/>
              <a:gd name="T95" fmla="*/ 28 h 28"/>
              <a:gd name="T96" fmla="*/ 23 w 120"/>
              <a:gd name="T97" fmla="*/ 28 h 28"/>
              <a:gd name="T98" fmla="*/ 23 w 120"/>
              <a:gd name="T99" fmla="*/ 28 h 28"/>
              <a:gd name="T100" fmla="*/ 14 w 120"/>
              <a:gd name="T101" fmla="*/ 19 h 28"/>
              <a:gd name="T102" fmla="*/ 7 w 120"/>
              <a:gd name="T103" fmla="*/ 19 h 28"/>
              <a:gd name="T104" fmla="*/ 7 w 120"/>
              <a:gd name="T105" fmla="*/ 11 h 28"/>
              <a:gd name="T106" fmla="*/ 0 w 120"/>
              <a:gd name="T107" fmla="*/ 11 h 28"/>
              <a:gd name="T108" fmla="*/ 0 w 120"/>
              <a:gd name="T109" fmla="*/ 11 h 28"/>
              <a:gd name="T110" fmla="*/ 0 w 120"/>
              <a:gd name="T111" fmla="*/ 0 h 28"/>
              <a:gd name="T112" fmla="*/ 7 w 120"/>
              <a:gd name="T113" fmla="*/ 0 h 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0"/>
              <a:gd name="T172" fmla="*/ 0 h 28"/>
              <a:gd name="T173" fmla="*/ 120 w 120"/>
              <a:gd name="T174" fmla="*/ 28 h 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0" h="28">
                <a:moveTo>
                  <a:pt x="7" y="0"/>
                </a:moveTo>
                <a:lnTo>
                  <a:pt x="14" y="0"/>
                </a:lnTo>
                <a:lnTo>
                  <a:pt x="23" y="0"/>
                </a:lnTo>
                <a:lnTo>
                  <a:pt x="31" y="11"/>
                </a:lnTo>
                <a:lnTo>
                  <a:pt x="38" y="11"/>
                </a:lnTo>
                <a:lnTo>
                  <a:pt x="45" y="11"/>
                </a:lnTo>
                <a:lnTo>
                  <a:pt x="52" y="11"/>
                </a:lnTo>
                <a:lnTo>
                  <a:pt x="59" y="11"/>
                </a:lnTo>
                <a:lnTo>
                  <a:pt x="68" y="11"/>
                </a:lnTo>
                <a:lnTo>
                  <a:pt x="76" y="19"/>
                </a:lnTo>
                <a:lnTo>
                  <a:pt x="83" y="19"/>
                </a:lnTo>
                <a:lnTo>
                  <a:pt x="90" y="19"/>
                </a:lnTo>
                <a:lnTo>
                  <a:pt x="97" y="19"/>
                </a:lnTo>
                <a:lnTo>
                  <a:pt x="104" y="11"/>
                </a:lnTo>
                <a:lnTo>
                  <a:pt x="113" y="11"/>
                </a:lnTo>
                <a:lnTo>
                  <a:pt x="113" y="0"/>
                </a:lnTo>
                <a:lnTo>
                  <a:pt x="120" y="0"/>
                </a:lnTo>
                <a:lnTo>
                  <a:pt x="120" y="11"/>
                </a:lnTo>
                <a:lnTo>
                  <a:pt x="113" y="11"/>
                </a:lnTo>
                <a:lnTo>
                  <a:pt x="113" y="19"/>
                </a:lnTo>
                <a:lnTo>
                  <a:pt x="104" y="19"/>
                </a:lnTo>
                <a:lnTo>
                  <a:pt x="97" y="19"/>
                </a:lnTo>
                <a:lnTo>
                  <a:pt x="97" y="28"/>
                </a:lnTo>
                <a:lnTo>
                  <a:pt x="90" y="28"/>
                </a:lnTo>
                <a:lnTo>
                  <a:pt x="83" y="28"/>
                </a:lnTo>
                <a:lnTo>
                  <a:pt x="76" y="28"/>
                </a:lnTo>
                <a:lnTo>
                  <a:pt x="68" y="19"/>
                </a:lnTo>
                <a:lnTo>
                  <a:pt x="59" y="19"/>
                </a:lnTo>
                <a:lnTo>
                  <a:pt x="52" y="19"/>
                </a:lnTo>
                <a:lnTo>
                  <a:pt x="45" y="19"/>
                </a:lnTo>
                <a:lnTo>
                  <a:pt x="38" y="19"/>
                </a:lnTo>
                <a:lnTo>
                  <a:pt x="31" y="19"/>
                </a:lnTo>
                <a:lnTo>
                  <a:pt x="31" y="28"/>
                </a:lnTo>
                <a:lnTo>
                  <a:pt x="23" y="28"/>
                </a:lnTo>
                <a:lnTo>
                  <a:pt x="14" y="19"/>
                </a:lnTo>
                <a:lnTo>
                  <a:pt x="7" y="19"/>
                </a:lnTo>
                <a:lnTo>
                  <a:pt x="7" y="11"/>
                </a:lnTo>
                <a:lnTo>
                  <a:pt x="0" y="11"/>
                </a:lnTo>
                <a:lnTo>
                  <a:pt x="0" y="0"/>
                </a:lnTo>
                <a:lnTo>
                  <a:pt x="7" y="0"/>
                </a:lnTo>
                <a:close/>
              </a:path>
            </a:pathLst>
          </a:custGeom>
          <a:solidFill>
            <a:srgbClr val="C0814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2" name="Freeform 202">
            <a:extLst>
              <a:ext uri="{FF2B5EF4-FFF2-40B4-BE49-F238E27FC236}">
                <a16:creationId xmlns:a16="http://schemas.microsoft.com/office/drawing/2014/main" id="{B5BBCED6-24A6-C84F-A506-D8E55B81645F}"/>
              </a:ext>
            </a:extLst>
          </p:cNvPr>
          <p:cNvSpPr>
            <a:spLocks/>
          </p:cNvSpPr>
          <p:nvPr/>
        </p:nvSpPr>
        <p:spPr bwMode="auto">
          <a:xfrm>
            <a:off x="3670300" y="3092450"/>
            <a:ext cx="93663" cy="84138"/>
          </a:xfrm>
          <a:custGeom>
            <a:avLst/>
            <a:gdLst>
              <a:gd name="T0" fmla="*/ 0 w 59"/>
              <a:gd name="T1" fmla="*/ 45 h 53"/>
              <a:gd name="T2" fmla="*/ 0 w 59"/>
              <a:gd name="T3" fmla="*/ 45 h 53"/>
              <a:gd name="T4" fmla="*/ 0 w 59"/>
              <a:gd name="T5" fmla="*/ 53 h 53"/>
              <a:gd name="T6" fmla="*/ 0 w 59"/>
              <a:gd name="T7" fmla="*/ 45 h 53"/>
              <a:gd name="T8" fmla="*/ 0 w 59"/>
              <a:gd name="T9" fmla="*/ 45 h 53"/>
              <a:gd name="T10" fmla="*/ 0 w 59"/>
              <a:gd name="T11" fmla="*/ 36 h 53"/>
              <a:gd name="T12" fmla="*/ 0 w 59"/>
              <a:gd name="T13" fmla="*/ 28 h 53"/>
              <a:gd name="T14" fmla="*/ 7 w 59"/>
              <a:gd name="T15" fmla="*/ 17 h 53"/>
              <a:gd name="T16" fmla="*/ 15 w 59"/>
              <a:gd name="T17" fmla="*/ 9 h 53"/>
              <a:gd name="T18" fmla="*/ 22 w 59"/>
              <a:gd name="T19" fmla="*/ 0 h 53"/>
              <a:gd name="T20" fmla="*/ 36 w 59"/>
              <a:gd name="T21" fmla="*/ 0 h 53"/>
              <a:gd name="T22" fmla="*/ 45 w 59"/>
              <a:gd name="T23" fmla="*/ 9 h 53"/>
              <a:gd name="T24" fmla="*/ 59 w 59"/>
              <a:gd name="T25" fmla="*/ 17 h 53"/>
              <a:gd name="T26" fmla="*/ 59 w 59"/>
              <a:gd name="T27" fmla="*/ 28 h 53"/>
              <a:gd name="T28" fmla="*/ 52 w 59"/>
              <a:gd name="T29" fmla="*/ 28 h 53"/>
              <a:gd name="T30" fmla="*/ 52 w 59"/>
              <a:gd name="T31" fmla="*/ 17 h 53"/>
              <a:gd name="T32" fmla="*/ 45 w 59"/>
              <a:gd name="T33" fmla="*/ 17 h 53"/>
              <a:gd name="T34" fmla="*/ 45 w 59"/>
              <a:gd name="T35" fmla="*/ 17 h 53"/>
              <a:gd name="T36" fmla="*/ 36 w 59"/>
              <a:gd name="T37" fmla="*/ 17 h 53"/>
              <a:gd name="T38" fmla="*/ 29 w 59"/>
              <a:gd name="T39" fmla="*/ 9 h 53"/>
              <a:gd name="T40" fmla="*/ 29 w 59"/>
              <a:gd name="T41" fmla="*/ 9 h 53"/>
              <a:gd name="T42" fmla="*/ 22 w 59"/>
              <a:gd name="T43" fmla="*/ 17 h 53"/>
              <a:gd name="T44" fmla="*/ 15 w 59"/>
              <a:gd name="T45" fmla="*/ 17 h 53"/>
              <a:gd name="T46" fmla="*/ 7 w 59"/>
              <a:gd name="T47" fmla="*/ 28 h 53"/>
              <a:gd name="T48" fmla="*/ 0 w 59"/>
              <a:gd name="T49" fmla="*/ 45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53"/>
              <a:gd name="T77" fmla="*/ 59 w 59"/>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53">
                <a:moveTo>
                  <a:pt x="0" y="45"/>
                </a:moveTo>
                <a:lnTo>
                  <a:pt x="0" y="45"/>
                </a:lnTo>
                <a:lnTo>
                  <a:pt x="0" y="53"/>
                </a:lnTo>
                <a:lnTo>
                  <a:pt x="0" y="45"/>
                </a:lnTo>
                <a:lnTo>
                  <a:pt x="0" y="36"/>
                </a:lnTo>
                <a:lnTo>
                  <a:pt x="0" y="28"/>
                </a:lnTo>
                <a:lnTo>
                  <a:pt x="7" y="17"/>
                </a:lnTo>
                <a:lnTo>
                  <a:pt x="15" y="9"/>
                </a:lnTo>
                <a:lnTo>
                  <a:pt x="22" y="0"/>
                </a:lnTo>
                <a:lnTo>
                  <a:pt x="36" y="0"/>
                </a:lnTo>
                <a:lnTo>
                  <a:pt x="45" y="9"/>
                </a:lnTo>
                <a:lnTo>
                  <a:pt x="59" y="17"/>
                </a:lnTo>
                <a:lnTo>
                  <a:pt x="59" y="28"/>
                </a:lnTo>
                <a:lnTo>
                  <a:pt x="52" y="28"/>
                </a:lnTo>
                <a:lnTo>
                  <a:pt x="52" y="17"/>
                </a:lnTo>
                <a:lnTo>
                  <a:pt x="45" y="17"/>
                </a:lnTo>
                <a:lnTo>
                  <a:pt x="36" y="17"/>
                </a:lnTo>
                <a:lnTo>
                  <a:pt x="29" y="9"/>
                </a:lnTo>
                <a:lnTo>
                  <a:pt x="22" y="17"/>
                </a:lnTo>
                <a:lnTo>
                  <a:pt x="15" y="17"/>
                </a:lnTo>
                <a:lnTo>
                  <a:pt x="7" y="28"/>
                </a:lnTo>
                <a:lnTo>
                  <a:pt x="0" y="45"/>
                </a:lnTo>
                <a:close/>
              </a:path>
            </a:pathLst>
          </a:custGeom>
          <a:solidFill>
            <a:srgbClr val="73340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grpSp>
        <p:nvGrpSpPr>
          <p:cNvPr id="131273" name="Group 404">
            <a:extLst>
              <a:ext uri="{FF2B5EF4-FFF2-40B4-BE49-F238E27FC236}">
                <a16:creationId xmlns:a16="http://schemas.microsoft.com/office/drawing/2014/main" id="{52EE9F12-15DF-EC4E-A149-1C31D8E94B6B}"/>
              </a:ext>
            </a:extLst>
          </p:cNvPr>
          <p:cNvGrpSpPr>
            <a:grpSpLocks/>
          </p:cNvGrpSpPr>
          <p:nvPr/>
        </p:nvGrpSpPr>
        <p:grpSpPr bwMode="auto">
          <a:xfrm>
            <a:off x="1649413" y="57150"/>
            <a:ext cx="5546725" cy="6575425"/>
            <a:chOff x="1039" y="36"/>
            <a:chExt cx="3494" cy="4142"/>
          </a:xfrm>
        </p:grpSpPr>
        <p:sp>
          <p:nvSpPr>
            <p:cNvPr id="131363" name="Freeform 204">
              <a:extLst>
                <a:ext uri="{FF2B5EF4-FFF2-40B4-BE49-F238E27FC236}">
                  <a16:creationId xmlns:a16="http://schemas.microsoft.com/office/drawing/2014/main" id="{F2B046AD-DF65-884D-989A-CE1E87F4D6BA}"/>
                </a:ext>
              </a:extLst>
            </p:cNvPr>
            <p:cNvSpPr>
              <a:spLocks/>
            </p:cNvSpPr>
            <p:nvPr/>
          </p:nvSpPr>
          <p:spPr bwMode="auto">
            <a:xfrm>
              <a:off x="2199" y="2018"/>
              <a:ext cx="113" cy="19"/>
            </a:xfrm>
            <a:custGeom>
              <a:avLst/>
              <a:gdLst>
                <a:gd name="T0" fmla="*/ 7 w 113"/>
                <a:gd name="T1" fmla="*/ 0 h 19"/>
                <a:gd name="T2" fmla="*/ 14 w 113"/>
                <a:gd name="T3" fmla="*/ 0 h 19"/>
                <a:gd name="T4" fmla="*/ 14 w 113"/>
                <a:gd name="T5" fmla="*/ 0 h 19"/>
                <a:gd name="T6" fmla="*/ 14 w 113"/>
                <a:gd name="T7" fmla="*/ 0 h 19"/>
                <a:gd name="T8" fmla="*/ 23 w 113"/>
                <a:gd name="T9" fmla="*/ 0 h 19"/>
                <a:gd name="T10" fmla="*/ 23 w 113"/>
                <a:gd name="T11" fmla="*/ 0 h 19"/>
                <a:gd name="T12" fmla="*/ 31 w 113"/>
                <a:gd name="T13" fmla="*/ 0 h 19"/>
                <a:gd name="T14" fmla="*/ 38 w 113"/>
                <a:gd name="T15" fmla="*/ 11 h 19"/>
                <a:gd name="T16" fmla="*/ 38 w 113"/>
                <a:gd name="T17" fmla="*/ 11 h 19"/>
                <a:gd name="T18" fmla="*/ 45 w 113"/>
                <a:gd name="T19" fmla="*/ 11 h 19"/>
                <a:gd name="T20" fmla="*/ 52 w 113"/>
                <a:gd name="T21" fmla="*/ 11 h 19"/>
                <a:gd name="T22" fmla="*/ 59 w 113"/>
                <a:gd name="T23" fmla="*/ 11 h 19"/>
                <a:gd name="T24" fmla="*/ 68 w 113"/>
                <a:gd name="T25" fmla="*/ 11 h 19"/>
                <a:gd name="T26" fmla="*/ 68 w 113"/>
                <a:gd name="T27" fmla="*/ 11 h 19"/>
                <a:gd name="T28" fmla="*/ 76 w 113"/>
                <a:gd name="T29" fmla="*/ 19 h 19"/>
                <a:gd name="T30" fmla="*/ 83 w 113"/>
                <a:gd name="T31" fmla="*/ 19 h 19"/>
                <a:gd name="T32" fmla="*/ 90 w 113"/>
                <a:gd name="T33" fmla="*/ 19 h 19"/>
                <a:gd name="T34" fmla="*/ 97 w 113"/>
                <a:gd name="T35" fmla="*/ 11 h 19"/>
                <a:gd name="T36" fmla="*/ 97 w 113"/>
                <a:gd name="T37" fmla="*/ 11 h 19"/>
                <a:gd name="T38" fmla="*/ 104 w 113"/>
                <a:gd name="T39" fmla="*/ 11 h 19"/>
                <a:gd name="T40" fmla="*/ 113 w 113"/>
                <a:gd name="T41" fmla="*/ 11 h 19"/>
                <a:gd name="T42" fmla="*/ 113 w 113"/>
                <a:gd name="T43" fmla="*/ 0 h 19"/>
                <a:gd name="T44" fmla="*/ 113 w 113"/>
                <a:gd name="T45" fmla="*/ 0 h 19"/>
                <a:gd name="T46" fmla="*/ 113 w 113"/>
                <a:gd name="T47" fmla="*/ 0 h 19"/>
                <a:gd name="T48" fmla="*/ 113 w 113"/>
                <a:gd name="T49" fmla="*/ 11 h 19"/>
                <a:gd name="T50" fmla="*/ 113 w 113"/>
                <a:gd name="T51" fmla="*/ 11 h 19"/>
                <a:gd name="T52" fmla="*/ 113 w 113"/>
                <a:gd name="T53" fmla="*/ 11 h 19"/>
                <a:gd name="T54" fmla="*/ 113 w 113"/>
                <a:gd name="T55" fmla="*/ 19 h 19"/>
                <a:gd name="T56" fmla="*/ 104 w 113"/>
                <a:gd name="T57" fmla="*/ 19 h 19"/>
                <a:gd name="T58" fmla="*/ 104 w 113"/>
                <a:gd name="T59" fmla="*/ 19 h 19"/>
                <a:gd name="T60" fmla="*/ 97 w 113"/>
                <a:gd name="T61" fmla="*/ 19 h 19"/>
                <a:gd name="T62" fmla="*/ 97 w 113"/>
                <a:gd name="T63" fmla="*/ 19 h 19"/>
                <a:gd name="T64" fmla="*/ 90 w 113"/>
                <a:gd name="T65" fmla="*/ 19 h 19"/>
                <a:gd name="T66" fmla="*/ 90 w 113"/>
                <a:gd name="T67" fmla="*/ 19 h 19"/>
                <a:gd name="T68" fmla="*/ 83 w 113"/>
                <a:gd name="T69" fmla="*/ 19 h 19"/>
                <a:gd name="T70" fmla="*/ 76 w 113"/>
                <a:gd name="T71" fmla="*/ 19 h 19"/>
                <a:gd name="T72" fmla="*/ 68 w 113"/>
                <a:gd name="T73" fmla="*/ 19 h 19"/>
                <a:gd name="T74" fmla="*/ 68 w 113"/>
                <a:gd name="T75" fmla="*/ 19 h 19"/>
                <a:gd name="T76" fmla="*/ 59 w 113"/>
                <a:gd name="T77" fmla="*/ 19 h 19"/>
                <a:gd name="T78" fmla="*/ 52 w 113"/>
                <a:gd name="T79" fmla="*/ 19 h 19"/>
                <a:gd name="T80" fmla="*/ 52 w 113"/>
                <a:gd name="T81" fmla="*/ 19 h 19"/>
                <a:gd name="T82" fmla="*/ 45 w 113"/>
                <a:gd name="T83" fmla="*/ 19 h 19"/>
                <a:gd name="T84" fmla="*/ 45 w 113"/>
                <a:gd name="T85" fmla="*/ 19 h 19"/>
                <a:gd name="T86" fmla="*/ 38 w 113"/>
                <a:gd name="T87" fmla="*/ 19 h 19"/>
                <a:gd name="T88" fmla="*/ 38 w 113"/>
                <a:gd name="T89" fmla="*/ 19 h 19"/>
                <a:gd name="T90" fmla="*/ 31 w 113"/>
                <a:gd name="T91" fmla="*/ 19 h 19"/>
                <a:gd name="T92" fmla="*/ 31 w 113"/>
                <a:gd name="T93" fmla="*/ 19 h 19"/>
                <a:gd name="T94" fmla="*/ 23 w 113"/>
                <a:gd name="T95" fmla="*/ 19 h 19"/>
                <a:gd name="T96" fmla="*/ 23 w 113"/>
                <a:gd name="T97" fmla="*/ 19 h 19"/>
                <a:gd name="T98" fmla="*/ 14 w 113"/>
                <a:gd name="T99" fmla="*/ 19 h 19"/>
                <a:gd name="T100" fmla="*/ 14 w 113"/>
                <a:gd name="T101" fmla="*/ 19 h 19"/>
                <a:gd name="T102" fmla="*/ 7 w 113"/>
                <a:gd name="T103" fmla="*/ 19 h 19"/>
                <a:gd name="T104" fmla="*/ 0 w 113"/>
                <a:gd name="T105" fmla="*/ 11 h 19"/>
                <a:gd name="T106" fmla="*/ 0 w 113"/>
                <a:gd name="T107" fmla="*/ 11 h 19"/>
                <a:gd name="T108" fmla="*/ 0 w 113"/>
                <a:gd name="T109" fmla="*/ 11 h 19"/>
                <a:gd name="T110" fmla="*/ 0 w 113"/>
                <a:gd name="T111" fmla="*/ 0 h 19"/>
                <a:gd name="T112" fmla="*/ 7 w 113"/>
                <a:gd name="T113" fmla="*/ 0 h 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
                <a:gd name="T172" fmla="*/ 0 h 19"/>
                <a:gd name="T173" fmla="*/ 113 w 113"/>
                <a:gd name="T174" fmla="*/ 19 h 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 h="19">
                  <a:moveTo>
                    <a:pt x="7" y="0"/>
                  </a:moveTo>
                  <a:lnTo>
                    <a:pt x="14" y="0"/>
                  </a:lnTo>
                  <a:lnTo>
                    <a:pt x="23" y="0"/>
                  </a:lnTo>
                  <a:lnTo>
                    <a:pt x="31" y="0"/>
                  </a:lnTo>
                  <a:lnTo>
                    <a:pt x="38" y="11"/>
                  </a:lnTo>
                  <a:lnTo>
                    <a:pt x="45" y="11"/>
                  </a:lnTo>
                  <a:lnTo>
                    <a:pt x="52" y="11"/>
                  </a:lnTo>
                  <a:lnTo>
                    <a:pt x="59" y="11"/>
                  </a:lnTo>
                  <a:lnTo>
                    <a:pt x="68" y="11"/>
                  </a:lnTo>
                  <a:lnTo>
                    <a:pt x="76" y="19"/>
                  </a:lnTo>
                  <a:lnTo>
                    <a:pt x="83" y="19"/>
                  </a:lnTo>
                  <a:lnTo>
                    <a:pt x="90" y="19"/>
                  </a:lnTo>
                  <a:lnTo>
                    <a:pt x="97" y="11"/>
                  </a:lnTo>
                  <a:lnTo>
                    <a:pt x="104" y="11"/>
                  </a:lnTo>
                  <a:lnTo>
                    <a:pt x="113" y="11"/>
                  </a:lnTo>
                  <a:lnTo>
                    <a:pt x="113" y="0"/>
                  </a:lnTo>
                  <a:lnTo>
                    <a:pt x="113" y="11"/>
                  </a:lnTo>
                  <a:lnTo>
                    <a:pt x="113" y="19"/>
                  </a:lnTo>
                  <a:lnTo>
                    <a:pt x="104" y="19"/>
                  </a:lnTo>
                  <a:lnTo>
                    <a:pt x="97" y="19"/>
                  </a:lnTo>
                  <a:lnTo>
                    <a:pt x="90" y="19"/>
                  </a:lnTo>
                  <a:lnTo>
                    <a:pt x="83" y="19"/>
                  </a:lnTo>
                  <a:lnTo>
                    <a:pt x="76" y="19"/>
                  </a:lnTo>
                  <a:lnTo>
                    <a:pt x="68" y="19"/>
                  </a:lnTo>
                  <a:lnTo>
                    <a:pt x="59" y="19"/>
                  </a:lnTo>
                  <a:lnTo>
                    <a:pt x="52" y="19"/>
                  </a:lnTo>
                  <a:lnTo>
                    <a:pt x="45" y="19"/>
                  </a:lnTo>
                  <a:lnTo>
                    <a:pt x="38" y="19"/>
                  </a:lnTo>
                  <a:lnTo>
                    <a:pt x="31" y="19"/>
                  </a:lnTo>
                  <a:lnTo>
                    <a:pt x="23" y="19"/>
                  </a:lnTo>
                  <a:lnTo>
                    <a:pt x="14" y="19"/>
                  </a:lnTo>
                  <a:lnTo>
                    <a:pt x="7" y="19"/>
                  </a:lnTo>
                  <a:lnTo>
                    <a:pt x="0" y="11"/>
                  </a:lnTo>
                  <a:lnTo>
                    <a:pt x="0" y="0"/>
                  </a:lnTo>
                  <a:lnTo>
                    <a:pt x="7" y="0"/>
                  </a:lnTo>
                  <a:close/>
                </a:path>
              </a:pathLst>
            </a:custGeom>
            <a:noFill/>
            <a:ln w="11113">
              <a:solidFill>
                <a:srgbClr val="CC99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4" name="Freeform 205">
              <a:extLst>
                <a:ext uri="{FF2B5EF4-FFF2-40B4-BE49-F238E27FC236}">
                  <a16:creationId xmlns:a16="http://schemas.microsoft.com/office/drawing/2014/main" id="{3EA9232D-4C58-2C45-AC14-4D99CF7B1551}"/>
                </a:ext>
              </a:extLst>
            </p:cNvPr>
            <p:cNvSpPr>
              <a:spLocks/>
            </p:cNvSpPr>
            <p:nvPr/>
          </p:nvSpPr>
          <p:spPr bwMode="auto">
            <a:xfrm>
              <a:off x="2303" y="1948"/>
              <a:ext cx="61" cy="45"/>
            </a:xfrm>
            <a:custGeom>
              <a:avLst/>
              <a:gdLst>
                <a:gd name="T0" fmla="*/ 9 w 61"/>
                <a:gd name="T1" fmla="*/ 45 h 45"/>
                <a:gd name="T2" fmla="*/ 9 w 61"/>
                <a:gd name="T3" fmla="*/ 45 h 45"/>
                <a:gd name="T4" fmla="*/ 9 w 61"/>
                <a:gd name="T5" fmla="*/ 45 h 45"/>
                <a:gd name="T6" fmla="*/ 9 w 61"/>
                <a:gd name="T7" fmla="*/ 45 h 45"/>
                <a:gd name="T8" fmla="*/ 0 w 61"/>
                <a:gd name="T9" fmla="*/ 45 h 45"/>
                <a:gd name="T10" fmla="*/ 9 w 61"/>
                <a:gd name="T11" fmla="*/ 36 h 45"/>
                <a:gd name="T12" fmla="*/ 9 w 61"/>
                <a:gd name="T13" fmla="*/ 28 h 45"/>
                <a:gd name="T14" fmla="*/ 16 w 61"/>
                <a:gd name="T15" fmla="*/ 17 h 45"/>
                <a:gd name="T16" fmla="*/ 24 w 61"/>
                <a:gd name="T17" fmla="*/ 9 h 45"/>
                <a:gd name="T18" fmla="*/ 31 w 61"/>
                <a:gd name="T19" fmla="*/ 0 h 45"/>
                <a:gd name="T20" fmla="*/ 38 w 61"/>
                <a:gd name="T21" fmla="*/ 0 h 45"/>
                <a:gd name="T22" fmla="*/ 54 w 61"/>
                <a:gd name="T23" fmla="*/ 0 h 45"/>
                <a:gd name="T24" fmla="*/ 61 w 61"/>
                <a:gd name="T25" fmla="*/ 17 h 45"/>
                <a:gd name="T26" fmla="*/ 61 w 61"/>
                <a:gd name="T27" fmla="*/ 17 h 45"/>
                <a:gd name="T28" fmla="*/ 61 w 61"/>
                <a:gd name="T29" fmla="*/ 28 h 45"/>
                <a:gd name="T30" fmla="*/ 61 w 61"/>
                <a:gd name="T31" fmla="*/ 17 h 45"/>
                <a:gd name="T32" fmla="*/ 54 w 61"/>
                <a:gd name="T33" fmla="*/ 17 h 45"/>
                <a:gd name="T34" fmla="*/ 45 w 61"/>
                <a:gd name="T35" fmla="*/ 17 h 45"/>
                <a:gd name="T36" fmla="*/ 45 w 61"/>
                <a:gd name="T37" fmla="*/ 9 h 45"/>
                <a:gd name="T38" fmla="*/ 38 w 61"/>
                <a:gd name="T39" fmla="*/ 9 h 45"/>
                <a:gd name="T40" fmla="*/ 31 w 61"/>
                <a:gd name="T41" fmla="*/ 9 h 45"/>
                <a:gd name="T42" fmla="*/ 31 w 61"/>
                <a:gd name="T43" fmla="*/ 9 h 45"/>
                <a:gd name="T44" fmla="*/ 24 w 61"/>
                <a:gd name="T45" fmla="*/ 17 h 45"/>
                <a:gd name="T46" fmla="*/ 16 w 61"/>
                <a:gd name="T47" fmla="*/ 28 h 45"/>
                <a:gd name="T48" fmla="*/ 9 w 61"/>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5"/>
                <a:gd name="T77" fmla="*/ 61 w 61"/>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5">
                  <a:moveTo>
                    <a:pt x="9" y="45"/>
                  </a:moveTo>
                  <a:lnTo>
                    <a:pt x="9" y="45"/>
                  </a:lnTo>
                  <a:lnTo>
                    <a:pt x="0" y="45"/>
                  </a:lnTo>
                  <a:lnTo>
                    <a:pt x="9" y="36"/>
                  </a:lnTo>
                  <a:lnTo>
                    <a:pt x="9" y="28"/>
                  </a:lnTo>
                  <a:lnTo>
                    <a:pt x="16" y="17"/>
                  </a:lnTo>
                  <a:lnTo>
                    <a:pt x="24" y="9"/>
                  </a:lnTo>
                  <a:lnTo>
                    <a:pt x="31" y="0"/>
                  </a:lnTo>
                  <a:lnTo>
                    <a:pt x="38" y="0"/>
                  </a:lnTo>
                  <a:lnTo>
                    <a:pt x="54" y="0"/>
                  </a:lnTo>
                  <a:lnTo>
                    <a:pt x="61" y="17"/>
                  </a:lnTo>
                  <a:lnTo>
                    <a:pt x="61" y="28"/>
                  </a:lnTo>
                  <a:lnTo>
                    <a:pt x="61" y="17"/>
                  </a:lnTo>
                  <a:lnTo>
                    <a:pt x="54" y="17"/>
                  </a:lnTo>
                  <a:lnTo>
                    <a:pt x="45" y="17"/>
                  </a:lnTo>
                  <a:lnTo>
                    <a:pt x="45" y="9"/>
                  </a:lnTo>
                  <a:lnTo>
                    <a:pt x="38" y="9"/>
                  </a:lnTo>
                  <a:lnTo>
                    <a:pt x="31" y="9"/>
                  </a:lnTo>
                  <a:lnTo>
                    <a:pt x="24" y="17"/>
                  </a:lnTo>
                  <a:lnTo>
                    <a:pt x="16" y="28"/>
                  </a:lnTo>
                  <a:lnTo>
                    <a:pt x="9" y="45"/>
                  </a:lnTo>
                  <a:close/>
                </a:path>
              </a:pathLst>
            </a:custGeom>
            <a:noFill/>
            <a:ln w="11113">
              <a:solidFill>
                <a:srgbClr val="8D5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5" name="Freeform 206">
              <a:extLst>
                <a:ext uri="{FF2B5EF4-FFF2-40B4-BE49-F238E27FC236}">
                  <a16:creationId xmlns:a16="http://schemas.microsoft.com/office/drawing/2014/main" id="{C0CA94BB-7467-DA41-8060-CB52F5333EA0}"/>
                </a:ext>
              </a:extLst>
            </p:cNvPr>
            <p:cNvSpPr>
              <a:spLocks/>
            </p:cNvSpPr>
            <p:nvPr/>
          </p:nvSpPr>
          <p:spPr bwMode="auto">
            <a:xfrm>
              <a:off x="2357" y="1879"/>
              <a:ext cx="52" cy="86"/>
            </a:xfrm>
            <a:custGeom>
              <a:avLst/>
              <a:gdLst>
                <a:gd name="T0" fmla="*/ 0 w 52"/>
                <a:gd name="T1" fmla="*/ 0 h 86"/>
                <a:gd name="T2" fmla="*/ 14 w 52"/>
                <a:gd name="T3" fmla="*/ 0 h 86"/>
                <a:gd name="T4" fmla="*/ 22 w 52"/>
                <a:gd name="T5" fmla="*/ 0 h 86"/>
                <a:gd name="T6" fmla="*/ 29 w 52"/>
                <a:gd name="T7" fmla="*/ 8 h 86"/>
                <a:gd name="T8" fmla="*/ 36 w 52"/>
                <a:gd name="T9" fmla="*/ 17 h 86"/>
                <a:gd name="T10" fmla="*/ 45 w 52"/>
                <a:gd name="T11" fmla="*/ 25 h 86"/>
                <a:gd name="T12" fmla="*/ 45 w 52"/>
                <a:gd name="T13" fmla="*/ 33 h 86"/>
                <a:gd name="T14" fmla="*/ 52 w 52"/>
                <a:gd name="T15" fmla="*/ 44 h 86"/>
                <a:gd name="T16" fmla="*/ 45 w 52"/>
                <a:gd name="T17" fmla="*/ 53 h 86"/>
                <a:gd name="T18" fmla="*/ 36 w 52"/>
                <a:gd name="T19" fmla="*/ 61 h 86"/>
                <a:gd name="T20" fmla="*/ 36 w 52"/>
                <a:gd name="T21" fmla="*/ 78 h 86"/>
                <a:gd name="T22" fmla="*/ 29 w 52"/>
                <a:gd name="T23" fmla="*/ 78 h 86"/>
                <a:gd name="T24" fmla="*/ 29 w 52"/>
                <a:gd name="T25" fmla="*/ 86 h 86"/>
                <a:gd name="T26" fmla="*/ 29 w 52"/>
                <a:gd name="T27" fmla="*/ 86 h 86"/>
                <a:gd name="T28" fmla="*/ 29 w 52"/>
                <a:gd name="T29" fmla="*/ 86 h 86"/>
                <a:gd name="T30" fmla="*/ 29 w 52"/>
                <a:gd name="T31" fmla="*/ 86 h 86"/>
                <a:gd name="T32" fmla="*/ 29 w 52"/>
                <a:gd name="T33" fmla="*/ 78 h 86"/>
                <a:gd name="T34" fmla="*/ 29 w 52"/>
                <a:gd name="T35" fmla="*/ 69 h 86"/>
                <a:gd name="T36" fmla="*/ 36 w 52"/>
                <a:gd name="T37" fmla="*/ 61 h 86"/>
                <a:gd name="T38" fmla="*/ 36 w 52"/>
                <a:gd name="T39" fmla="*/ 53 h 86"/>
                <a:gd name="T40" fmla="*/ 36 w 52"/>
                <a:gd name="T41" fmla="*/ 33 h 86"/>
                <a:gd name="T42" fmla="*/ 29 w 52"/>
                <a:gd name="T43" fmla="*/ 25 h 86"/>
                <a:gd name="T44" fmla="*/ 29 w 52"/>
                <a:gd name="T45" fmla="*/ 17 h 86"/>
                <a:gd name="T46" fmla="*/ 14 w 52"/>
                <a:gd name="T47" fmla="*/ 8 h 86"/>
                <a:gd name="T48" fmla="*/ 0 w 52"/>
                <a:gd name="T49" fmla="*/ 0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86"/>
                <a:gd name="T77" fmla="*/ 52 w 52"/>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86">
                  <a:moveTo>
                    <a:pt x="0" y="0"/>
                  </a:moveTo>
                  <a:lnTo>
                    <a:pt x="14" y="0"/>
                  </a:lnTo>
                  <a:lnTo>
                    <a:pt x="22" y="0"/>
                  </a:lnTo>
                  <a:lnTo>
                    <a:pt x="29" y="8"/>
                  </a:lnTo>
                  <a:lnTo>
                    <a:pt x="36" y="17"/>
                  </a:lnTo>
                  <a:lnTo>
                    <a:pt x="45" y="25"/>
                  </a:lnTo>
                  <a:lnTo>
                    <a:pt x="45" y="33"/>
                  </a:lnTo>
                  <a:lnTo>
                    <a:pt x="52" y="44"/>
                  </a:lnTo>
                  <a:lnTo>
                    <a:pt x="45" y="53"/>
                  </a:lnTo>
                  <a:lnTo>
                    <a:pt x="36" y="61"/>
                  </a:lnTo>
                  <a:lnTo>
                    <a:pt x="36" y="78"/>
                  </a:lnTo>
                  <a:lnTo>
                    <a:pt x="29" y="78"/>
                  </a:lnTo>
                  <a:lnTo>
                    <a:pt x="29" y="86"/>
                  </a:lnTo>
                  <a:lnTo>
                    <a:pt x="29" y="78"/>
                  </a:lnTo>
                  <a:lnTo>
                    <a:pt x="29" y="69"/>
                  </a:lnTo>
                  <a:lnTo>
                    <a:pt x="36" y="61"/>
                  </a:lnTo>
                  <a:lnTo>
                    <a:pt x="36" y="53"/>
                  </a:lnTo>
                  <a:lnTo>
                    <a:pt x="36" y="33"/>
                  </a:lnTo>
                  <a:lnTo>
                    <a:pt x="29" y="25"/>
                  </a:lnTo>
                  <a:lnTo>
                    <a:pt x="29" y="17"/>
                  </a:lnTo>
                  <a:lnTo>
                    <a:pt x="14" y="8"/>
                  </a:lnTo>
                  <a:lnTo>
                    <a:pt x="0" y="0"/>
                  </a:lnTo>
                  <a:close/>
                </a:path>
              </a:pathLst>
            </a:custGeom>
            <a:solidFill>
              <a:srgbClr val="C0814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6" name="Freeform 207">
              <a:extLst>
                <a:ext uri="{FF2B5EF4-FFF2-40B4-BE49-F238E27FC236}">
                  <a16:creationId xmlns:a16="http://schemas.microsoft.com/office/drawing/2014/main" id="{387506E2-7B7D-B84C-8DC2-20CA2283DF81}"/>
                </a:ext>
              </a:extLst>
            </p:cNvPr>
            <p:cNvSpPr>
              <a:spLocks/>
            </p:cNvSpPr>
            <p:nvPr/>
          </p:nvSpPr>
          <p:spPr bwMode="auto">
            <a:xfrm>
              <a:off x="2206" y="2018"/>
              <a:ext cx="38" cy="19"/>
            </a:xfrm>
            <a:custGeom>
              <a:avLst/>
              <a:gdLst>
                <a:gd name="T0" fmla="*/ 38 w 38"/>
                <a:gd name="T1" fmla="*/ 11 h 19"/>
                <a:gd name="T2" fmla="*/ 38 w 38"/>
                <a:gd name="T3" fmla="*/ 11 h 19"/>
                <a:gd name="T4" fmla="*/ 38 w 38"/>
                <a:gd name="T5" fmla="*/ 19 h 19"/>
                <a:gd name="T6" fmla="*/ 38 w 38"/>
                <a:gd name="T7" fmla="*/ 19 h 19"/>
                <a:gd name="T8" fmla="*/ 31 w 38"/>
                <a:gd name="T9" fmla="*/ 19 h 19"/>
                <a:gd name="T10" fmla="*/ 24 w 38"/>
                <a:gd name="T11" fmla="*/ 19 h 19"/>
                <a:gd name="T12" fmla="*/ 24 w 38"/>
                <a:gd name="T13" fmla="*/ 19 h 19"/>
                <a:gd name="T14" fmla="*/ 16 w 38"/>
                <a:gd name="T15" fmla="*/ 19 h 19"/>
                <a:gd name="T16" fmla="*/ 16 w 38"/>
                <a:gd name="T17" fmla="*/ 19 h 19"/>
                <a:gd name="T18" fmla="*/ 7 w 38"/>
                <a:gd name="T19" fmla="*/ 19 h 19"/>
                <a:gd name="T20" fmla="*/ 7 w 38"/>
                <a:gd name="T21" fmla="*/ 11 h 19"/>
                <a:gd name="T22" fmla="*/ 0 w 38"/>
                <a:gd name="T23" fmla="*/ 11 h 19"/>
                <a:gd name="T24" fmla="*/ 0 w 38"/>
                <a:gd name="T25" fmla="*/ 11 h 19"/>
                <a:gd name="T26" fmla="*/ 0 w 38"/>
                <a:gd name="T27" fmla="*/ 0 h 19"/>
                <a:gd name="T28" fmla="*/ 7 w 38"/>
                <a:gd name="T29" fmla="*/ 0 h 19"/>
                <a:gd name="T30" fmla="*/ 7 w 38"/>
                <a:gd name="T31" fmla="*/ 11 h 19"/>
                <a:gd name="T32" fmla="*/ 16 w 38"/>
                <a:gd name="T33" fmla="*/ 11 h 19"/>
                <a:gd name="T34" fmla="*/ 24 w 38"/>
                <a:gd name="T35" fmla="*/ 11 h 19"/>
                <a:gd name="T36" fmla="*/ 31 w 38"/>
                <a:gd name="T37" fmla="*/ 11 h 19"/>
                <a:gd name="T38" fmla="*/ 38 w 38"/>
                <a:gd name="T39" fmla="*/ 1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19"/>
                <a:gd name="T62" fmla="*/ 38 w 38"/>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19">
                  <a:moveTo>
                    <a:pt x="38" y="11"/>
                  </a:moveTo>
                  <a:lnTo>
                    <a:pt x="38" y="11"/>
                  </a:lnTo>
                  <a:lnTo>
                    <a:pt x="38" y="19"/>
                  </a:lnTo>
                  <a:lnTo>
                    <a:pt x="31" y="19"/>
                  </a:lnTo>
                  <a:lnTo>
                    <a:pt x="24" y="19"/>
                  </a:lnTo>
                  <a:lnTo>
                    <a:pt x="16" y="19"/>
                  </a:lnTo>
                  <a:lnTo>
                    <a:pt x="7" y="19"/>
                  </a:lnTo>
                  <a:lnTo>
                    <a:pt x="7" y="11"/>
                  </a:lnTo>
                  <a:lnTo>
                    <a:pt x="0" y="11"/>
                  </a:lnTo>
                  <a:lnTo>
                    <a:pt x="0" y="0"/>
                  </a:lnTo>
                  <a:lnTo>
                    <a:pt x="7" y="0"/>
                  </a:lnTo>
                  <a:lnTo>
                    <a:pt x="7" y="11"/>
                  </a:lnTo>
                  <a:lnTo>
                    <a:pt x="16" y="11"/>
                  </a:lnTo>
                  <a:lnTo>
                    <a:pt x="24" y="11"/>
                  </a:lnTo>
                  <a:lnTo>
                    <a:pt x="31" y="11"/>
                  </a:lnTo>
                  <a:lnTo>
                    <a:pt x="38" y="11"/>
                  </a:lnTo>
                  <a:close/>
                </a:path>
              </a:pathLst>
            </a:custGeom>
            <a:solidFill>
              <a:srgbClr val="73340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7" name="Freeform 208">
              <a:extLst>
                <a:ext uri="{FF2B5EF4-FFF2-40B4-BE49-F238E27FC236}">
                  <a16:creationId xmlns:a16="http://schemas.microsoft.com/office/drawing/2014/main" id="{12428330-9D41-9549-90CC-0F2C28325E3D}"/>
                </a:ext>
              </a:extLst>
            </p:cNvPr>
            <p:cNvSpPr>
              <a:spLocks/>
            </p:cNvSpPr>
            <p:nvPr/>
          </p:nvSpPr>
          <p:spPr bwMode="auto">
            <a:xfrm>
              <a:off x="2357" y="1879"/>
              <a:ext cx="45" cy="86"/>
            </a:xfrm>
            <a:custGeom>
              <a:avLst/>
              <a:gdLst>
                <a:gd name="T0" fmla="*/ 0 w 45"/>
                <a:gd name="T1" fmla="*/ 0 h 86"/>
                <a:gd name="T2" fmla="*/ 14 w 45"/>
                <a:gd name="T3" fmla="*/ 0 h 86"/>
                <a:gd name="T4" fmla="*/ 22 w 45"/>
                <a:gd name="T5" fmla="*/ 0 h 86"/>
                <a:gd name="T6" fmla="*/ 29 w 45"/>
                <a:gd name="T7" fmla="*/ 8 h 86"/>
                <a:gd name="T8" fmla="*/ 36 w 45"/>
                <a:gd name="T9" fmla="*/ 17 h 86"/>
                <a:gd name="T10" fmla="*/ 45 w 45"/>
                <a:gd name="T11" fmla="*/ 25 h 86"/>
                <a:gd name="T12" fmla="*/ 45 w 45"/>
                <a:gd name="T13" fmla="*/ 33 h 86"/>
                <a:gd name="T14" fmla="*/ 45 w 45"/>
                <a:gd name="T15" fmla="*/ 44 h 86"/>
                <a:gd name="T16" fmla="*/ 45 w 45"/>
                <a:gd name="T17" fmla="*/ 53 h 86"/>
                <a:gd name="T18" fmla="*/ 36 w 45"/>
                <a:gd name="T19" fmla="*/ 61 h 86"/>
                <a:gd name="T20" fmla="*/ 36 w 45"/>
                <a:gd name="T21" fmla="*/ 69 h 86"/>
                <a:gd name="T22" fmla="*/ 29 w 45"/>
                <a:gd name="T23" fmla="*/ 78 h 86"/>
                <a:gd name="T24" fmla="*/ 29 w 45"/>
                <a:gd name="T25" fmla="*/ 86 h 86"/>
                <a:gd name="T26" fmla="*/ 29 w 45"/>
                <a:gd name="T27" fmla="*/ 86 h 86"/>
                <a:gd name="T28" fmla="*/ 22 w 45"/>
                <a:gd name="T29" fmla="*/ 86 h 86"/>
                <a:gd name="T30" fmla="*/ 22 w 45"/>
                <a:gd name="T31" fmla="*/ 86 h 86"/>
                <a:gd name="T32" fmla="*/ 29 w 45"/>
                <a:gd name="T33" fmla="*/ 78 h 86"/>
                <a:gd name="T34" fmla="*/ 29 w 45"/>
                <a:gd name="T35" fmla="*/ 69 h 86"/>
                <a:gd name="T36" fmla="*/ 29 w 45"/>
                <a:gd name="T37" fmla="*/ 61 h 86"/>
                <a:gd name="T38" fmla="*/ 36 w 45"/>
                <a:gd name="T39" fmla="*/ 44 h 86"/>
                <a:gd name="T40" fmla="*/ 29 w 45"/>
                <a:gd name="T41" fmla="*/ 33 h 86"/>
                <a:gd name="T42" fmla="*/ 29 w 45"/>
                <a:gd name="T43" fmla="*/ 25 h 86"/>
                <a:gd name="T44" fmla="*/ 22 w 45"/>
                <a:gd name="T45" fmla="*/ 17 h 86"/>
                <a:gd name="T46" fmla="*/ 14 w 45"/>
                <a:gd name="T47" fmla="*/ 0 h 86"/>
                <a:gd name="T48" fmla="*/ 0 w 45"/>
                <a:gd name="T49" fmla="*/ 0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86"/>
                <a:gd name="T77" fmla="*/ 45 w 45"/>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86">
                  <a:moveTo>
                    <a:pt x="0" y="0"/>
                  </a:moveTo>
                  <a:lnTo>
                    <a:pt x="14" y="0"/>
                  </a:lnTo>
                  <a:lnTo>
                    <a:pt x="22" y="0"/>
                  </a:lnTo>
                  <a:lnTo>
                    <a:pt x="29" y="8"/>
                  </a:lnTo>
                  <a:lnTo>
                    <a:pt x="36" y="17"/>
                  </a:lnTo>
                  <a:lnTo>
                    <a:pt x="45" y="25"/>
                  </a:lnTo>
                  <a:lnTo>
                    <a:pt x="45" y="33"/>
                  </a:lnTo>
                  <a:lnTo>
                    <a:pt x="45" y="44"/>
                  </a:lnTo>
                  <a:lnTo>
                    <a:pt x="45" y="53"/>
                  </a:lnTo>
                  <a:lnTo>
                    <a:pt x="36" y="61"/>
                  </a:lnTo>
                  <a:lnTo>
                    <a:pt x="36" y="69"/>
                  </a:lnTo>
                  <a:lnTo>
                    <a:pt x="29" y="78"/>
                  </a:lnTo>
                  <a:lnTo>
                    <a:pt x="29" y="86"/>
                  </a:lnTo>
                  <a:lnTo>
                    <a:pt x="22" y="86"/>
                  </a:lnTo>
                  <a:lnTo>
                    <a:pt x="29" y="78"/>
                  </a:lnTo>
                  <a:lnTo>
                    <a:pt x="29" y="69"/>
                  </a:lnTo>
                  <a:lnTo>
                    <a:pt x="29" y="61"/>
                  </a:lnTo>
                  <a:lnTo>
                    <a:pt x="36" y="44"/>
                  </a:lnTo>
                  <a:lnTo>
                    <a:pt x="29" y="33"/>
                  </a:lnTo>
                  <a:lnTo>
                    <a:pt x="29" y="25"/>
                  </a:lnTo>
                  <a:lnTo>
                    <a:pt x="22" y="17"/>
                  </a:lnTo>
                  <a:lnTo>
                    <a:pt x="14" y="0"/>
                  </a:lnTo>
                  <a:lnTo>
                    <a:pt x="0" y="0"/>
                  </a:lnTo>
                  <a:close/>
                </a:path>
              </a:pathLst>
            </a:custGeom>
            <a:noFill/>
            <a:ln w="11113">
              <a:solidFill>
                <a:srgbClr val="CC99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8" name="Freeform 209">
              <a:extLst>
                <a:ext uri="{FF2B5EF4-FFF2-40B4-BE49-F238E27FC236}">
                  <a16:creationId xmlns:a16="http://schemas.microsoft.com/office/drawing/2014/main" id="{F322B4FA-A0D0-3749-8DDF-526EB8DAAB51}"/>
                </a:ext>
              </a:extLst>
            </p:cNvPr>
            <p:cNvSpPr>
              <a:spLocks/>
            </p:cNvSpPr>
            <p:nvPr/>
          </p:nvSpPr>
          <p:spPr bwMode="auto">
            <a:xfrm>
              <a:off x="2206" y="2018"/>
              <a:ext cx="38" cy="19"/>
            </a:xfrm>
            <a:custGeom>
              <a:avLst/>
              <a:gdLst>
                <a:gd name="T0" fmla="*/ 31 w 38"/>
                <a:gd name="T1" fmla="*/ 11 h 19"/>
                <a:gd name="T2" fmla="*/ 38 w 38"/>
                <a:gd name="T3" fmla="*/ 11 h 19"/>
                <a:gd name="T4" fmla="*/ 38 w 38"/>
                <a:gd name="T5" fmla="*/ 11 h 19"/>
                <a:gd name="T6" fmla="*/ 31 w 38"/>
                <a:gd name="T7" fmla="*/ 19 h 19"/>
                <a:gd name="T8" fmla="*/ 24 w 38"/>
                <a:gd name="T9" fmla="*/ 19 h 19"/>
                <a:gd name="T10" fmla="*/ 24 w 38"/>
                <a:gd name="T11" fmla="*/ 19 h 19"/>
                <a:gd name="T12" fmla="*/ 24 w 38"/>
                <a:gd name="T13" fmla="*/ 19 h 19"/>
                <a:gd name="T14" fmla="*/ 16 w 38"/>
                <a:gd name="T15" fmla="*/ 19 h 19"/>
                <a:gd name="T16" fmla="*/ 7 w 38"/>
                <a:gd name="T17" fmla="*/ 19 h 19"/>
                <a:gd name="T18" fmla="*/ 7 w 38"/>
                <a:gd name="T19" fmla="*/ 19 h 19"/>
                <a:gd name="T20" fmla="*/ 0 w 38"/>
                <a:gd name="T21" fmla="*/ 11 h 19"/>
                <a:gd name="T22" fmla="*/ 0 w 38"/>
                <a:gd name="T23" fmla="*/ 11 h 19"/>
                <a:gd name="T24" fmla="*/ 0 w 38"/>
                <a:gd name="T25" fmla="*/ 0 h 19"/>
                <a:gd name="T26" fmla="*/ 0 w 38"/>
                <a:gd name="T27" fmla="*/ 0 h 19"/>
                <a:gd name="T28" fmla="*/ 0 w 38"/>
                <a:gd name="T29" fmla="*/ 0 h 19"/>
                <a:gd name="T30" fmla="*/ 7 w 38"/>
                <a:gd name="T31" fmla="*/ 0 h 19"/>
                <a:gd name="T32" fmla="*/ 16 w 38"/>
                <a:gd name="T33" fmla="*/ 11 h 19"/>
                <a:gd name="T34" fmla="*/ 24 w 38"/>
                <a:gd name="T35" fmla="*/ 11 h 19"/>
                <a:gd name="T36" fmla="*/ 31 w 38"/>
                <a:gd name="T37" fmla="*/ 11 h 19"/>
                <a:gd name="T38" fmla="*/ 31 w 38"/>
                <a:gd name="T39" fmla="*/ 1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19"/>
                <a:gd name="T62" fmla="*/ 38 w 38"/>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19">
                  <a:moveTo>
                    <a:pt x="31" y="11"/>
                  </a:moveTo>
                  <a:lnTo>
                    <a:pt x="38" y="11"/>
                  </a:lnTo>
                  <a:lnTo>
                    <a:pt x="31" y="19"/>
                  </a:lnTo>
                  <a:lnTo>
                    <a:pt x="24" y="19"/>
                  </a:lnTo>
                  <a:lnTo>
                    <a:pt x="16" y="19"/>
                  </a:lnTo>
                  <a:lnTo>
                    <a:pt x="7" y="19"/>
                  </a:lnTo>
                  <a:lnTo>
                    <a:pt x="0" y="11"/>
                  </a:lnTo>
                  <a:lnTo>
                    <a:pt x="0" y="0"/>
                  </a:lnTo>
                  <a:lnTo>
                    <a:pt x="7" y="0"/>
                  </a:lnTo>
                  <a:lnTo>
                    <a:pt x="16" y="11"/>
                  </a:lnTo>
                  <a:lnTo>
                    <a:pt x="24" y="11"/>
                  </a:lnTo>
                  <a:lnTo>
                    <a:pt x="31" y="11"/>
                  </a:lnTo>
                  <a:close/>
                </a:path>
              </a:pathLst>
            </a:custGeom>
            <a:noFill/>
            <a:ln w="11113">
              <a:solidFill>
                <a:srgbClr val="8D5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9" name="Freeform 210">
              <a:extLst>
                <a:ext uri="{FF2B5EF4-FFF2-40B4-BE49-F238E27FC236}">
                  <a16:creationId xmlns:a16="http://schemas.microsoft.com/office/drawing/2014/main" id="{B001EC59-F0A0-6B4D-8685-4D1F4E079E75}"/>
                </a:ext>
              </a:extLst>
            </p:cNvPr>
            <p:cNvSpPr>
              <a:spLocks/>
            </p:cNvSpPr>
            <p:nvPr/>
          </p:nvSpPr>
          <p:spPr bwMode="auto">
            <a:xfrm>
              <a:off x="2312" y="1879"/>
              <a:ext cx="74" cy="53"/>
            </a:xfrm>
            <a:custGeom>
              <a:avLst/>
              <a:gdLst>
                <a:gd name="T0" fmla="*/ 15 w 74"/>
                <a:gd name="T1" fmla="*/ 17 h 53"/>
                <a:gd name="T2" fmla="*/ 22 w 74"/>
                <a:gd name="T3" fmla="*/ 8 h 53"/>
                <a:gd name="T4" fmla="*/ 29 w 74"/>
                <a:gd name="T5" fmla="*/ 8 h 53"/>
                <a:gd name="T6" fmla="*/ 29 w 74"/>
                <a:gd name="T7" fmla="*/ 8 h 53"/>
                <a:gd name="T8" fmla="*/ 36 w 74"/>
                <a:gd name="T9" fmla="*/ 8 h 53"/>
                <a:gd name="T10" fmla="*/ 36 w 74"/>
                <a:gd name="T11" fmla="*/ 0 h 53"/>
                <a:gd name="T12" fmla="*/ 36 w 74"/>
                <a:gd name="T13" fmla="*/ 0 h 53"/>
                <a:gd name="T14" fmla="*/ 45 w 74"/>
                <a:gd name="T15" fmla="*/ 0 h 53"/>
                <a:gd name="T16" fmla="*/ 52 w 74"/>
                <a:gd name="T17" fmla="*/ 8 h 53"/>
                <a:gd name="T18" fmla="*/ 59 w 74"/>
                <a:gd name="T19" fmla="*/ 8 h 53"/>
                <a:gd name="T20" fmla="*/ 67 w 74"/>
                <a:gd name="T21" fmla="*/ 17 h 53"/>
                <a:gd name="T22" fmla="*/ 67 w 74"/>
                <a:gd name="T23" fmla="*/ 25 h 53"/>
                <a:gd name="T24" fmla="*/ 74 w 74"/>
                <a:gd name="T25" fmla="*/ 33 h 53"/>
                <a:gd name="T26" fmla="*/ 74 w 74"/>
                <a:gd name="T27" fmla="*/ 44 h 53"/>
                <a:gd name="T28" fmla="*/ 74 w 74"/>
                <a:gd name="T29" fmla="*/ 53 h 53"/>
                <a:gd name="T30" fmla="*/ 74 w 74"/>
                <a:gd name="T31" fmla="*/ 53 h 53"/>
                <a:gd name="T32" fmla="*/ 67 w 74"/>
                <a:gd name="T33" fmla="*/ 53 h 53"/>
                <a:gd name="T34" fmla="*/ 67 w 74"/>
                <a:gd name="T35" fmla="*/ 44 h 53"/>
                <a:gd name="T36" fmla="*/ 59 w 74"/>
                <a:gd name="T37" fmla="*/ 44 h 53"/>
                <a:gd name="T38" fmla="*/ 52 w 74"/>
                <a:gd name="T39" fmla="*/ 33 h 53"/>
                <a:gd name="T40" fmla="*/ 45 w 74"/>
                <a:gd name="T41" fmla="*/ 33 h 53"/>
                <a:gd name="T42" fmla="*/ 45 w 74"/>
                <a:gd name="T43" fmla="*/ 33 h 53"/>
                <a:gd name="T44" fmla="*/ 36 w 74"/>
                <a:gd name="T45" fmla="*/ 33 h 53"/>
                <a:gd name="T46" fmla="*/ 29 w 74"/>
                <a:gd name="T47" fmla="*/ 33 h 53"/>
                <a:gd name="T48" fmla="*/ 29 w 74"/>
                <a:gd name="T49" fmla="*/ 33 h 53"/>
                <a:gd name="T50" fmla="*/ 22 w 74"/>
                <a:gd name="T51" fmla="*/ 25 h 53"/>
                <a:gd name="T52" fmla="*/ 15 w 74"/>
                <a:gd name="T53" fmla="*/ 25 h 53"/>
                <a:gd name="T54" fmla="*/ 7 w 74"/>
                <a:gd name="T55" fmla="*/ 25 h 53"/>
                <a:gd name="T56" fmla="*/ 7 w 74"/>
                <a:gd name="T57" fmla="*/ 25 h 53"/>
                <a:gd name="T58" fmla="*/ 0 w 74"/>
                <a:gd name="T59" fmla="*/ 17 h 53"/>
                <a:gd name="T60" fmla="*/ 7 w 74"/>
                <a:gd name="T61" fmla="*/ 17 h 53"/>
                <a:gd name="T62" fmla="*/ 7 w 74"/>
                <a:gd name="T63" fmla="*/ 17 h 53"/>
                <a:gd name="T64" fmla="*/ 15 w 74"/>
                <a:gd name="T65" fmla="*/ 1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3"/>
                <a:gd name="T101" fmla="*/ 74 w 7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3">
                  <a:moveTo>
                    <a:pt x="15" y="17"/>
                  </a:moveTo>
                  <a:lnTo>
                    <a:pt x="22" y="8"/>
                  </a:lnTo>
                  <a:lnTo>
                    <a:pt x="29" y="8"/>
                  </a:lnTo>
                  <a:lnTo>
                    <a:pt x="36" y="8"/>
                  </a:lnTo>
                  <a:lnTo>
                    <a:pt x="36" y="0"/>
                  </a:lnTo>
                  <a:lnTo>
                    <a:pt x="45" y="0"/>
                  </a:lnTo>
                  <a:lnTo>
                    <a:pt x="52" y="8"/>
                  </a:lnTo>
                  <a:lnTo>
                    <a:pt x="59" y="8"/>
                  </a:lnTo>
                  <a:lnTo>
                    <a:pt x="67" y="17"/>
                  </a:lnTo>
                  <a:lnTo>
                    <a:pt x="67" y="25"/>
                  </a:lnTo>
                  <a:lnTo>
                    <a:pt x="74" y="33"/>
                  </a:lnTo>
                  <a:lnTo>
                    <a:pt x="74" y="44"/>
                  </a:lnTo>
                  <a:lnTo>
                    <a:pt x="74" y="53"/>
                  </a:lnTo>
                  <a:lnTo>
                    <a:pt x="67" y="53"/>
                  </a:lnTo>
                  <a:lnTo>
                    <a:pt x="67" y="44"/>
                  </a:lnTo>
                  <a:lnTo>
                    <a:pt x="59" y="44"/>
                  </a:lnTo>
                  <a:lnTo>
                    <a:pt x="52" y="33"/>
                  </a:lnTo>
                  <a:lnTo>
                    <a:pt x="45" y="33"/>
                  </a:lnTo>
                  <a:lnTo>
                    <a:pt x="36" y="33"/>
                  </a:lnTo>
                  <a:lnTo>
                    <a:pt x="29" y="33"/>
                  </a:lnTo>
                  <a:lnTo>
                    <a:pt x="22" y="25"/>
                  </a:lnTo>
                  <a:lnTo>
                    <a:pt x="15" y="25"/>
                  </a:lnTo>
                  <a:lnTo>
                    <a:pt x="7" y="25"/>
                  </a:lnTo>
                  <a:lnTo>
                    <a:pt x="0" y="17"/>
                  </a:lnTo>
                  <a:lnTo>
                    <a:pt x="7" y="17"/>
                  </a:lnTo>
                  <a:lnTo>
                    <a:pt x="15" y="17"/>
                  </a:lnTo>
                  <a:close/>
                </a:path>
              </a:pathLst>
            </a:custGeom>
            <a:solidFill>
              <a:srgbClr val="FFC7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0" name="Freeform 211">
              <a:extLst>
                <a:ext uri="{FF2B5EF4-FFF2-40B4-BE49-F238E27FC236}">
                  <a16:creationId xmlns:a16="http://schemas.microsoft.com/office/drawing/2014/main" id="{C4580B2C-4A75-174E-BC59-71DFB68E37D2}"/>
                </a:ext>
              </a:extLst>
            </p:cNvPr>
            <p:cNvSpPr>
              <a:spLocks/>
            </p:cNvSpPr>
            <p:nvPr/>
          </p:nvSpPr>
          <p:spPr bwMode="auto">
            <a:xfrm>
              <a:off x="2319" y="1887"/>
              <a:ext cx="67" cy="36"/>
            </a:xfrm>
            <a:custGeom>
              <a:avLst/>
              <a:gdLst>
                <a:gd name="T0" fmla="*/ 15 w 67"/>
                <a:gd name="T1" fmla="*/ 9 h 36"/>
                <a:gd name="T2" fmla="*/ 22 w 67"/>
                <a:gd name="T3" fmla="*/ 9 h 36"/>
                <a:gd name="T4" fmla="*/ 22 w 67"/>
                <a:gd name="T5" fmla="*/ 0 h 36"/>
                <a:gd name="T6" fmla="*/ 29 w 67"/>
                <a:gd name="T7" fmla="*/ 0 h 36"/>
                <a:gd name="T8" fmla="*/ 29 w 67"/>
                <a:gd name="T9" fmla="*/ 0 h 36"/>
                <a:gd name="T10" fmla="*/ 29 w 67"/>
                <a:gd name="T11" fmla="*/ 0 h 36"/>
                <a:gd name="T12" fmla="*/ 29 w 67"/>
                <a:gd name="T13" fmla="*/ 0 h 36"/>
                <a:gd name="T14" fmla="*/ 38 w 67"/>
                <a:gd name="T15" fmla="*/ 0 h 36"/>
                <a:gd name="T16" fmla="*/ 45 w 67"/>
                <a:gd name="T17" fmla="*/ 0 h 36"/>
                <a:gd name="T18" fmla="*/ 52 w 67"/>
                <a:gd name="T19" fmla="*/ 9 h 36"/>
                <a:gd name="T20" fmla="*/ 60 w 67"/>
                <a:gd name="T21" fmla="*/ 9 h 36"/>
                <a:gd name="T22" fmla="*/ 60 w 67"/>
                <a:gd name="T23" fmla="*/ 17 h 36"/>
                <a:gd name="T24" fmla="*/ 60 w 67"/>
                <a:gd name="T25" fmla="*/ 25 h 36"/>
                <a:gd name="T26" fmla="*/ 67 w 67"/>
                <a:gd name="T27" fmla="*/ 36 h 36"/>
                <a:gd name="T28" fmla="*/ 67 w 67"/>
                <a:gd name="T29" fmla="*/ 36 h 36"/>
                <a:gd name="T30" fmla="*/ 60 w 67"/>
                <a:gd name="T31" fmla="*/ 36 h 36"/>
                <a:gd name="T32" fmla="*/ 60 w 67"/>
                <a:gd name="T33" fmla="*/ 36 h 36"/>
                <a:gd name="T34" fmla="*/ 52 w 67"/>
                <a:gd name="T35" fmla="*/ 36 h 36"/>
                <a:gd name="T36" fmla="*/ 52 w 67"/>
                <a:gd name="T37" fmla="*/ 25 h 36"/>
                <a:gd name="T38" fmla="*/ 45 w 67"/>
                <a:gd name="T39" fmla="*/ 25 h 36"/>
                <a:gd name="T40" fmla="*/ 45 w 67"/>
                <a:gd name="T41" fmla="*/ 25 h 36"/>
                <a:gd name="T42" fmla="*/ 38 w 67"/>
                <a:gd name="T43" fmla="*/ 25 h 36"/>
                <a:gd name="T44" fmla="*/ 38 w 67"/>
                <a:gd name="T45" fmla="*/ 17 h 36"/>
                <a:gd name="T46" fmla="*/ 29 w 67"/>
                <a:gd name="T47" fmla="*/ 17 h 36"/>
                <a:gd name="T48" fmla="*/ 22 w 67"/>
                <a:gd name="T49" fmla="*/ 17 h 36"/>
                <a:gd name="T50" fmla="*/ 15 w 67"/>
                <a:gd name="T51" fmla="*/ 17 h 36"/>
                <a:gd name="T52" fmla="*/ 8 w 67"/>
                <a:gd name="T53" fmla="*/ 17 h 36"/>
                <a:gd name="T54" fmla="*/ 8 w 67"/>
                <a:gd name="T55" fmla="*/ 17 h 36"/>
                <a:gd name="T56" fmla="*/ 0 w 67"/>
                <a:gd name="T57" fmla="*/ 17 h 36"/>
                <a:gd name="T58" fmla="*/ 0 w 67"/>
                <a:gd name="T59" fmla="*/ 9 h 36"/>
                <a:gd name="T60" fmla="*/ 0 w 67"/>
                <a:gd name="T61" fmla="*/ 9 h 36"/>
                <a:gd name="T62" fmla="*/ 8 w 67"/>
                <a:gd name="T63" fmla="*/ 9 h 36"/>
                <a:gd name="T64" fmla="*/ 15 w 67"/>
                <a:gd name="T65" fmla="*/ 9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36"/>
                <a:gd name="T101" fmla="*/ 67 w 67"/>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36">
                  <a:moveTo>
                    <a:pt x="15" y="9"/>
                  </a:moveTo>
                  <a:lnTo>
                    <a:pt x="22" y="9"/>
                  </a:lnTo>
                  <a:lnTo>
                    <a:pt x="22" y="0"/>
                  </a:lnTo>
                  <a:lnTo>
                    <a:pt x="29" y="0"/>
                  </a:lnTo>
                  <a:lnTo>
                    <a:pt x="38" y="0"/>
                  </a:lnTo>
                  <a:lnTo>
                    <a:pt x="45" y="0"/>
                  </a:lnTo>
                  <a:lnTo>
                    <a:pt x="52" y="9"/>
                  </a:lnTo>
                  <a:lnTo>
                    <a:pt x="60" y="9"/>
                  </a:lnTo>
                  <a:lnTo>
                    <a:pt x="60" y="17"/>
                  </a:lnTo>
                  <a:lnTo>
                    <a:pt x="60" y="25"/>
                  </a:lnTo>
                  <a:lnTo>
                    <a:pt x="67" y="36"/>
                  </a:lnTo>
                  <a:lnTo>
                    <a:pt x="60" y="36"/>
                  </a:lnTo>
                  <a:lnTo>
                    <a:pt x="52" y="36"/>
                  </a:lnTo>
                  <a:lnTo>
                    <a:pt x="52" y="25"/>
                  </a:lnTo>
                  <a:lnTo>
                    <a:pt x="45" y="25"/>
                  </a:lnTo>
                  <a:lnTo>
                    <a:pt x="38" y="25"/>
                  </a:lnTo>
                  <a:lnTo>
                    <a:pt x="38" y="17"/>
                  </a:lnTo>
                  <a:lnTo>
                    <a:pt x="29" y="17"/>
                  </a:lnTo>
                  <a:lnTo>
                    <a:pt x="22" y="17"/>
                  </a:lnTo>
                  <a:lnTo>
                    <a:pt x="15" y="17"/>
                  </a:lnTo>
                  <a:lnTo>
                    <a:pt x="8" y="17"/>
                  </a:lnTo>
                  <a:lnTo>
                    <a:pt x="0" y="17"/>
                  </a:lnTo>
                  <a:lnTo>
                    <a:pt x="0" y="9"/>
                  </a:lnTo>
                  <a:lnTo>
                    <a:pt x="8" y="9"/>
                  </a:lnTo>
                  <a:lnTo>
                    <a:pt x="15" y="9"/>
                  </a:lnTo>
                  <a:close/>
                </a:path>
              </a:pathLst>
            </a:custGeom>
            <a:solidFill>
              <a:srgbClr val="FFC2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1" name="Freeform 212">
              <a:extLst>
                <a:ext uri="{FF2B5EF4-FFF2-40B4-BE49-F238E27FC236}">
                  <a16:creationId xmlns:a16="http://schemas.microsoft.com/office/drawing/2014/main" id="{3E5142F6-2AD7-4340-84DB-65F27F88BF63}"/>
                </a:ext>
              </a:extLst>
            </p:cNvPr>
            <p:cNvSpPr>
              <a:spLocks/>
            </p:cNvSpPr>
            <p:nvPr/>
          </p:nvSpPr>
          <p:spPr bwMode="auto">
            <a:xfrm>
              <a:off x="2327" y="1887"/>
              <a:ext cx="52" cy="36"/>
            </a:xfrm>
            <a:custGeom>
              <a:avLst/>
              <a:gdLst>
                <a:gd name="T0" fmla="*/ 7 w 52"/>
                <a:gd name="T1" fmla="*/ 9 h 36"/>
                <a:gd name="T2" fmla="*/ 14 w 52"/>
                <a:gd name="T3" fmla="*/ 9 h 36"/>
                <a:gd name="T4" fmla="*/ 21 w 52"/>
                <a:gd name="T5" fmla="*/ 9 h 36"/>
                <a:gd name="T6" fmla="*/ 21 w 52"/>
                <a:gd name="T7" fmla="*/ 0 h 36"/>
                <a:gd name="T8" fmla="*/ 21 w 52"/>
                <a:gd name="T9" fmla="*/ 0 h 36"/>
                <a:gd name="T10" fmla="*/ 21 w 52"/>
                <a:gd name="T11" fmla="*/ 0 h 36"/>
                <a:gd name="T12" fmla="*/ 30 w 52"/>
                <a:gd name="T13" fmla="*/ 0 h 36"/>
                <a:gd name="T14" fmla="*/ 30 w 52"/>
                <a:gd name="T15" fmla="*/ 0 h 36"/>
                <a:gd name="T16" fmla="*/ 37 w 52"/>
                <a:gd name="T17" fmla="*/ 9 h 36"/>
                <a:gd name="T18" fmla="*/ 44 w 52"/>
                <a:gd name="T19" fmla="*/ 9 h 36"/>
                <a:gd name="T20" fmla="*/ 44 w 52"/>
                <a:gd name="T21" fmla="*/ 17 h 36"/>
                <a:gd name="T22" fmla="*/ 52 w 52"/>
                <a:gd name="T23" fmla="*/ 17 h 36"/>
                <a:gd name="T24" fmla="*/ 52 w 52"/>
                <a:gd name="T25" fmla="*/ 25 h 36"/>
                <a:gd name="T26" fmla="*/ 52 w 52"/>
                <a:gd name="T27" fmla="*/ 25 h 36"/>
                <a:gd name="T28" fmla="*/ 52 w 52"/>
                <a:gd name="T29" fmla="*/ 36 h 36"/>
                <a:gd name="T30" fmla="*/ 52 w 52"/>
                <a:gd name="T31" fmla="*/ 36 h 36"/>
                <a:gd name="T32" fmla="*/ 52 w 52"/>
                <a:gd name="T33" fmla="*/ 36 h 36"/>
                <a:gd name="T34" fmla="*/ 44 w 52"/>
                <a:gd name="T35" fmla="*/ 25 h 36"/>
                <a:gd name="T36" fmla="*/ 44 w 52"/>
                <a:gd name="T37" fmla="*/ 25 h 36"/>
                <a:gd name="T38" fmla="*/ 37 w 52"/>
                <a:gd name="T39" fmla="*/ 25 h 36"/>
                <a:gd name="T40" fmla="*/ 37 w 52"/>
                <a:gd name="T41" fmla="*/ 17 h 36"/>
                <a:gd name="T42" fmla="*/ 30 w 52"/>
                <a:gd name="T43" fmla="*/ 17 h 36"/>
                <a:gd name="T44" fmla="*/ 30 w 52"/>
                <a:gd name="T45" fmla="*/ 17 h 36"/>
                <a:gd name="T46" fmla="*/ 21 w 52"/>
                <a:gd name="T47" fmla="*/ 17 h 36"/>
                <a:gd name="T48" fmla="*/ 21 w 52"/>
                <a:gd name="T49" fmla="*/ 17 h 36"/>
                <a:gd name="T50" fmla="*/ 14 w 52"/>
                <a:gd name="T51" fmla="*/ 17 h 36"/>
                <a:gd name="T52" fmla="*/ 7 w 52"/>
                <a:gd name="T53" fmla="*/ 17 h 36"/>
                <a:gd name="T54" fmla="*/ 0 w 52"/>
                <a:gd name="T55" fmla="*/ 17 h 36"/>
                <a:gd name="T56" fmla="*/ 0 w 52"/>
                <a:gd name="T57" fmla="*/ 17 h 36"/>
                <a:gd name="T58" fmla="*/ 0 w 52"/>
                <a:gd name="T59" fmla="*/ 9 h 36"/>
                <a:gd name="T60" fmla="*/ 7 w 52"/>
                <a:gd name="T61" fmla="*/ 9 h 36"/>
                <a:gd name="T62" fmla="*/ 7 w 52"/>
                <a:gd name="T63" fmla="*/ 9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36"/>
                <a:gd name="T98" fmla="*/ 52 w 52"/>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36">
                  <a:moveTo>
                    <a:pt x="7" y="9"/>
                  </a:moveTo>
                  <a:lnTo>
                    <a:pt x="14" y="9"/>
                  </a:lnTo>
                  <a:lnTo>
                    <a:pt x="21" y="9"/>
                  </a:lnTo>
                  <a:lnTo>
                    <a:pt x="21" y="0"/>
                  </a:lnTo>
                  <a:lnTo>
                    <a:pt x="30" y="0"/>
                  </a:lnTo>
                  <a:lnTo>
                    <a:pt x="37" y="9"/>
                  </a:lnTo>
                  <a:lnTo>
                    <a:pt x="44" y="9"/>
                  </a:lnTo>
                  <a:lnTo>
                    <a:pt x="44" y="17"/>
                  </a:lnTo>
                  <a:lnTo>
                    <a:pt x="52" y="17"/>
                  </a:lnTo>
                  <a:lnTo>
                    <a:pt x="52" y="25"/>
                  </a:lnTo>
                  <a:lnTo>
                    <a:pt x="52" y="36"/>
                  </a:lnTo>
                  <a:lnTo>
                    <a:pt x="44" y="25"/>
                  </a:lnTo>
                  <a:lnTo>
                    <a:pt x="37" y="25"/>
                  </a:lnTo>
                  <a:lnTo>
                    <a:pt x="37" y="17"/>
                  </a:lnTo>
                  <a:lnTo>
                    <a:pt x="30" y="17"/>
                  </a:lnTo>
                  <a:lnTo>
                    <a:pt x="21" y="17"/>
                  </a:lnTo>
                  <a:lnTo>
                    <a:pt x="14" y="17"/>
                  </a:lnTo>
                  <a:lnTo>
                    <a:pt x="7" y="17"/>
                  </a:lnTo>
                  <a:lnTo>
                    <a:pt x="0" y="17"/>
                  </a:lnTo>
                  <a:lnTo>
                    <a:pt x="0" y="9"/>
                  </a:lnTo>
                  <a:lnTo>
                    <a:pt x="7" y="9"/>
                  </a:lnTo>
                  <a:close/>
                </a:path>
              </a:pathLst>
            </a:custGeom>
            <a:solidFill>
              <a:srgbClr val="FFBD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2" name="Freeform 213">
              <a:extLst>
                <a:ext uri="{FF2B5EF4-FFF2-40B4-BE49-F238E27FC236}">
                  <a16:creationId xmlns:a16="http://schemas.microsoft.com/office/drawing/2014/main" id="{079551C2-6124-8542-81F9-947AD8CD1559}"/>
                </a:ext>
              </a:extLst>
            </p:cNvPr>
            <p:cNvSpPr>
              <a:spLocks/>
            </p:cNvSpPr>
            <p:nvPr/>
          </p:nvSpPr>
          <p:spPr bwMode="auto">
            <a:xfrm>
              <a:off x="2334" y="1887"/>
              <a:ext cx="45" cy="25"/>
            </a:xfrm>
            <a:custGeom>
              <a:avLst/>
              <a:gdLst>
                <a:gd name="T0" fmla="*/ 7 w 45"/>
                <a:gd name="T1" fmla="*/ 9 h 25"/>
                <a:gd name="T2" fmla="*/ 14 w 45"/>
                <a:gd name="T3" fmla="*/ 9 h 25"/>
                <a:gd name="T4" fmla="*/ 14 w 45"/>
                <a:gd name="T5" fmla="*/ 9 h 25"/>
                <a:gd name="T6" fmla="*/ 14 w 45"/>
                <a:gd name="T7" fmla="*/ 9 h 25"/>
                <a:gd name="T8" fmla="*/ 14 w 45"/>
                <a:gd name="T9" fmla="*/ 0 h 25"/>
                <a:gd name="T10" fmla="*/ 23 w 45"/>
                <a:gd name="T11" fmla="*/ 9 h 25"/>
                <a:gd name="T12" fmla="*/ 23 w 45"/>
                <a:gd name="T13" fmla="*/ 9 h 25"/>
                <a:gd name="T14" fmla="*/ 30 w 45"/>
                <a:gd name="T15" fmla="*/ 9 h 25"/>
                <a:gd name="T16" fmla="*/ 30 w 45"/>
                <a:gd name="T17" fmla="*/ 9 h 25"/>
                <a:gd name="T18" fmla="*/ 37 w 45"/>
                <a:gd name="T19" fmla="*/ 17 h 25"/>
                <a:gd name="T20" fmla="*/ 45 w 45"/>
                <a:gd name="T21" fmla="*/ 17 h 25"/>
                <a:gd name="T22" fmla="*/ 45 w 45"/>
                <a:gd name="T23" fmla="*/ 25 h 25"/>
                <a:gd name="T24" fmla="*/ 45 w 45"/>
                <a:gd name="T25" fmla="*/ 25 h 25"/>
                <a:gd name="T26" fmla="*/ 45 w 45"/>
                <a:gd name="T27" fmla="*/ 25 h 25"/>
                <a:gd name="T28" fmla="*/ 45 w 45"/>
                <a:gd name="T29" fmla="*/ 25 h 25"/>
                <a:gd name="T30" fmla="*/ 45 w 45"/>
                <a:gd name="T31" fmla="*/ 25 h 25"/>
                <a:gd name="T32" fmla="*/ 37 w 45"/>
                <a:gd name="T33" fmla="*/ 25 h 25"/>
                <a:gd name="T34" fmla="*/ 37 w 45"/>
                <a:gd name="T35" fmla="*/ 17 h 25"/>
                <a:gd name="T36" fmla="*/ 30 w 45"/>
                <a:gd name="T37" fmla="*/ 17 h 25"/>
                <a:gd name="T38" fmla="*/ 30 w 45"/>
                <a:gd name="T39" fmla="*/ 17 h 25"/>
                <a:gd name="T40" fmla="*/ 30 w 45"/>
                <a:gd name="T41" fmla="*/ 17 h 25"/>
                <a:gd name="T42" fmla="*/ 23 w 45"/>
                <a:gd name="T43" fmla="*/ 17 h 25"/>
                <a:gd name="T44" fmla="*/ 23 w 45"/>
                <a:gd name="T45" fmla="*/ 17 h 25"/>
                <a:gd name="T46" fmla="*/ 14 w 45"/>
                <a:gd name="T47" fmla="*/ 17 h 25"/>
                <a:gd name="T48" fmla="*/ 7 w 45"/>
                <a:gd name="T49" fmla="*/ 17 h 25"/>
                <a:gd name="T50" fmla="*/ 0 w 45"/>
                <a:gd name="T51" fmla="*/ 17 h 25"/>
                <a:gd name="T52" fmla="*/ 0 w 45"/>
                <a:gd name="T53" fmla="*/ 17 h 25"/>
                <a:gd name="T54" fmla="*/ 0 w 45"/>
                <a:gd name="T55" fmla="*/ 17 h 25"/>
                <a:gd name="T56" fmla="*/ 0 w 45"/>
                <a:gd name="T57" fmla="*/ 9 h 25"/>
                <a:gd name="T58" fmla="*/ 0 w 45"/>
                <a:gd name="T59" fmla="*/ 9 h 25"/>
                <a:gd name="T60" fmla="*/ 7 w 45"/>
                <a:gd name="T61" fmla="*/ 9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
                <a:gd name="T94" fmla="*/ 0 h 25"/>
                <a:gd name="T95" fmla="*/ 45 w 45"/>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 h="25">
                  <a:moveTo>
                    <a:pt x="7" y="9"/>
                  </a:moveTo>
                  <a:lnTo>
                    <a:pt x="14" y="9"/>
                  </a:lnTo>
                  <a:lnTo>
                    <a:pt x="14" y="0"/>
                  </a:lnTo>
                  <a:lnTo>
                    <a:pt x="23" y="9"/>
                  </a:lnTo>
                  <a:lnTo>
                    <a:pt x="30" y="9"/>
                  </a:lnTo>
                  <a:lnTo>
                    <a:pt x="37" y="17"/>
                  </a:lnTo>
                  <a:lnTo>
                    <a:pt x="45" y="17"/>
                  </a:lnTo>
                  <a:lnTo>
                    <a:pt x="45" y="25"/>
                  </a:lnTo>
                  <a:lnTo>
                    <a:pt x="37" y="25"/>
                  </a:lnTo>
                  <a:lnTo>
                    <a:pt x="37" y="17"/>
                  </a:lnTo>
                  <a:lnTo>
                    <a:pt x="30" y="17"/>
                  </a:lnTo>
                  <a:lnTo>
                    <a:pt x="23" y="17"/>
                  </a:lnTo>
                  <a:lnTo>
                    <a:pt x="14" y="17"/>
                  </a:lnTo>
                  <a:lnTo>
                    <a:pt x="7" y="17"/>
                  </a:lnTo>
                  <a:lnTo>
                    <a:pt x="0" y="17"/>
                  </a:lnTo>
                  <a:lnTo>
                    <a:pt x="0" y="9"/>
                  </a:lnTo>
                  <a:lnTo>
                    <a:pt x="7" y="9"/>
                  </a:lnTo>
                  <a:close/>
                </a:path>
              </a:pathLst>
            </a:custGeom>
            <a:solidFill>
              <a:srgbClr val="FFB8A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3" name="Freeform 214">
              <a:extLst>
                <a:ext uri="{FF2B5EF4-FFF2-40B4-BE49-F238E27FC236}">
                  <a16:creationId xmlns:a16="http://schemas.microsoft.com/office/drawing/2014/main" id="{9AB47B58-A956-D049-87AD-1EDF95300A5D}"/>
                </a:ext>
              </a:extLst>
            </p:cNvPr>
            <p:cNvSpPr>
              <a:spLocks/>
            </p:cNvSpPr>
            <p:nvPr/>
          </p:nvSpPr>
          <p:spPr bwMode="auto">
            <a:xfrm>
              <a:off x="2258" y="1932"/>
              <a:ext cx="54" cy="44"/>
            </a:xfrm>
            <a:custGeom>
              <a:avLst/>
              <a:gdLst>
                <a:gd name="T0" fmla="*/ 24 w 54"/>
                <a:gd name="T1" fmla="*/ 8 h 44"/>
                <a:gd name="T2" fmla="*/ 9 w 54"/>
                <a:gd name="T3" fmla="*/ 8 h 44"/>
                <a:gd name="T4" fmla="*/ 9 w 54"/>
                <a:gd name="T5" fmla="*/ 16 h 44"/>
                <a:gd name="T6" fmla="*/ 0 w 54"/>
                <a:gd name="T7" fmla="*/ 25 h 44"/>
                <a:gd name="T8" fmla="*/ 0 w 54"/>
                <a:gd name="T9" fmla="*/ 33 h 44"/>
                <a:gd name="T10" fmla="*/ 0 w 54"/>
                <a:gd name="T11" fmla="*/ 33 h 44"/>
                <a:gd name="T12" fmla="*/ 0 w 54"/>
                <a:gd name="T13" fmla="*/ 44 h 44"/>
                <a:gd name="T14" fmla="*/ 9 w 54"/>
                <a:gd name="T15" fmla="*/ 44 h 44"/>
                <a:gd name="T16" fmla="*/ 17 w 54"/>
                <a:gd name="T17" fmla="*/ 33 h 44"/>
                <a:gd name="T18" fmla="*/ 24 w 54"/>
                <a:gd name="T19" fmla="*/ 33 h 44"/>
                <a:gd name="T20" fmla="*/ 31 w 54"/>
                <a:gd name="T21" fmla="*/ 25 h 44"/>
                <a:gd name="T22" fmla="*/ 38 w 54"/>
                <a:gd name="T23" fmla="*/ 25 h 44"/>
                <a:gd name="T24" fmla="*/ 45 w 54"/>
                <a:gd name="T25" fmla="*/ 16 h 44"/>
                <a:gd name="T26" fmla="*/ 54 w 54"/>
                <a:gd name="T27" fmla="*/ 16 h 44"/>
                <a:gd name="T28" fmla="*/ 54 w 54"/>
                <a:gd name="T29" fmla="*/ 8 h 44"/>
                <a:gd name="T30" fmla="*/ 54 w 54"/>
                <a:gd name="T31" fmla="*/ 8 h 44"/>
                <a:gd name="T32" fmla="*/ 54 w 54"/>
                <a:gd name="T33" fmla="*/ 8 h 44"/>
                <a:gd name="T34" fmla="*/ 45 w 54"/>
                <a:gd name="T35" fmla="*/ 0 h 44"/>
                <a:gd name="T36" fmla="*/ 38 w 54"/>
                <a:gd name="T37" fmla="*/ 0 h 44"/>
                <a:gd name="T38" fmla="*/ 38 w 54"/>
                <a:gd name="T39" fmla="*/ 0 h 44"/>
                <a:gd name="T40" fmla="*/ 31 w 54"/>
                <a:gd name="T41" fmla="*/ 0 h 44"/>
                <a:gd name="T42" fmla="*/ 31 w 54"/>
                <a:gd name="T43" fmla="*/ 0 h 44"/>
                <a:gd name="T44" fmla="*/ 24 w 54"/>
                <a:gd name="T45" fmla="*/ 0 h 44"/>
                <a:gd name="T46" fmla="*/ 24 w 54"/>
                <a:gd name="T47" fmla="*/ 8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44"/>
                <a:gd name="T74" fmla="*/ 54 w 54"/>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44">
                  <a:moveTo>
                    <a:pt x="24" y="8"/>
                  </a:moveTo>
                  <a:lnTo>
                    <a:pt x="9" y="8"/>
                  </a:lnTo>
                  <a:lnTo>
                    <a:pt x="9" y="16"/>
                  </a:lnTo>
                  <a:lnTo>
                    <a:pt x="0" y="25"/>
                  </a:lnTo>
                  <a:lnTo>
                    <a:pt x="0" y="33"/>
                  </a:lnTo>
                  <a:lnTo>
                    <a:pt x="0" y="44"/>
                  </a:lnTo>
                  <a:lnTo>
                    <a:pt x="9" y="44"/>
                  </a:lnTo>
                  <a:lnTo>
                    <a:pt x="17" y="33"/>
                  </a:lnTo>
                  <a:lnTo>
                    <a:pt x="24" y="33"/>
                  </a:lnTo>
                  <a:lnTo>
                    <a:pt x="31" y="25"/>
                  </a:lnTo>
                  <a:lnTo>
                    <a:pt x="38" y="25"/>
                  </a:lnTo>
                  <a:lnTo>
                    <a:pt x="45" y="16"/>
                  </a:lnTo>
                  <a:lnTo>
                    <a:pt x="54" y="16"/>
                  </a:lnTo>
                  <a:lnTo>
                    <a:pt x="54" y="8"/>
                  </a:lnTo>
                  <a:lnTo>
                    <a:pt x="45" y="0"/>
                  </a:lnTo>
                  <a:lnTo>
                    <a:pt x="38" y="0"/>
                  </a:lnTo>
                  <a:lnTo>
                    <a:pt x="31" y="0"/>
                  </a:lnTo>
                  <a:lnTo>
                    <a:pt x="24" y="0"/>
                  </a:lnTo>
                  <a:lnTo>
                    <a:pt x="24" y="8"/>
                  </a:lnTo>
                  <a:close/>
                </a:path>
              </a:pathLst>
            </a:custGeom>
            <a:solidFill>
              <a:srgbClr val="FFCF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4" name="Freeform 215">
              <a:extLst>
                <a:ext uri="{FF2B5EF4-FFF2-40B4-BE49-F238E27FC236}">
                  <a16:creationId xmlns:a16="http://schemas.microsoft.com/office/drawing/2014/main" id="{07DD5F2F-A322-A342-853E-A51E23B26792}"/>
                </a:ext>
              </a:extLst>
            </p:cNvPr>
            <p:cNvSpPr>
              <a:spLocks/>
            </p:cNvSpPr>
            <p:nvPr/>
          </p:nvSpPr>
          <p:spPr bwMode="auto">
            <a:xfrm>
              <a:off x="2483" y="2082"/>
              <a:ext cx="82" cy="86"/>
            </a:xfrm>
            <a:custGeom>
              <a:avLst/>
              <a:gdLst>
                <a:gd name="T0" fmla="*/ 82 w 82"/>
                <a:gd name="T1" fmla="*/ 53 h 86"/>
                <a:gd name="T2" fmla="*/ 75 w 82"/>
                <a:gd name="T3" fmla="*/ 61 h 86"/>
                <a:gd name="T4" fmla="*/ 75 w 82"/>
                <a:gd name="T5" fmla="*/ 70 h 86"/>
                <a:gd name="T6" fmla="*/ 68 w 82"/>
                <a:gd name="T7" fmla="*/ 78 h 86"/>
                <a:gd name="T8" fmla="*/ 61 w 82"/>
                <a:gd name="T9" fmla="*/ 86 h 86"/>
                <a:gd name="T10" fmla="*/ 54 w 82"/>
                <a:gd name="T11" fmla="*/ 86 h 86"/>
                <a:gd name="T12" fmla="*/ 37 w 82"/>
                <a:gd name="T13" fmla="*/ 86 h 86"/>
                <a:gd name="T14" fmla="*/ 30 w 82"/>
                <a:gd name="T15" fmla="*/ 86 h 86"/>
                <a:gd name="T16" fmla="*/ 16 w 82"/>
                <a:gd name="T17" fmla="*/ 70 h 86"/>
                <a:gd name="T18" fmla="*/ 9 w 82"/>
                <a:gd name="T19" fmla="*/ 70 h 86"/>
                <a:gd name="T20" fmla="*/ 9 w 82"/>
                <a:gd name="T21" fmla="*/ 61 h 86"/>
                <a:gd name="T22" fmla="*/ 0 w 82"/>
                <a:gd name="T23" fmla="*/ 53 h 86"/>
                <a:gd name="T24" fmla="*/ 9 w 82"/>
                <a:gd name="T25" fmla="*/ 34 h 86"/>
                <a:gd name="T26" fmla="*/ 9 w 82"/>
                <a:gd name="T27" fmla="*/ 25 h 86"/>
                <a:gd name="T28" fmla="*/ 16 w 82"/>
                <a:gd name="T29" fmla="*/ 17 h 86"/>
                <a:gd name="T30" fmla="*/ 23 w 82"/>
                <a:gd name="T31" fmla="*/ 0 h 86"/>
                <a:gd name="T32" fmla="*/ 30 w 82"/>
                <a:gd name="T33" fmla="*/ 0 h 86"/>
                <a:gd name="T34" fmla="*/ 45 w 82"/>
                <a:gd name="T35" fmla="*/ 0 h 86"/>
                <a:gd name="T36" fmla="*/ 61 w 82"/>
                <a:gd name="T37" fmla="*/ 0 h 86"/>
                <a:gd name="T38" fmla="*/ 68 w 82"/>
                <a:gd name="T39" fmla="*/ 8 h 86"/>
                <a:gd name="T40" fmla="*/ 75 w 82"/>
                <a:gd name="T41" fmla="*/ 17 h 86"/>
                <a:gd name="T42" fmla="*/ 75 w 82"/>
                <a:gd name="T43" fmla="*/ 25 h 86"/>
                <a:gd name="T44" fmla="*/ 82 w 82"/>
                <a:gd name="T45" fmla="*/ 42 h 86"/>
                <a:gd name="T46" fmla="*/ 82 w 82"/>
                <a:gd name="T47" fmla="*/ 53 h 86"/>
                <a:gd name="T48" fmla="*/ 82 w 82"/>
                <a:gd name="T49" fmla="*/ 53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86"/>
                <a:gd name="T77" fmla="*/ 82 w 82"/>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86">
                  <a:moveTo>
                    <a:pt x="82" y="53"/>
                  </a:moveTo>
                  <a:lnTo>
                    <a:pt x="75" y="61"/>
                  </a:lnTo>
                  <a:lnTo>
                    <a:pt x="75" y="70"/>
                  </a:lnTo>
                  <a:lnTo>
                    <a:pt x="68" y="78"/>
                  </a:lnTo>
                  <a:lnTo>
                    <a:pt x="61" y="86"/>
                  </a:lnTo>
                  <a:lnTo>
                    <a:pt x="54" y="86"/>
                  </a:lnTo>
                  <a:lnTo>
                    <a:pt x="37" y="86"/>
                  </a:lnTo>
                  <a:lnTo>
                    <a:pt x="30" y="86"/>
                  </a:lnTo>
                  <a:lnTo>
                    <a:pt x="16" y="70"/>
                  </a:lnTo>
                  <a:lnTo>
                    <a:pt x="9" y="70"/>
                  </a:lnTo>
                  <a:lnTo>
                    <a:pt x="9" y="61"/>
                  </a:lnTo>
                  <a:lnTo>
                    <a:pt x="0" y="53"/>
                  </a:lnTo>
                  <a:lnTo>
                    <a:pt x="9" y="34"/>
                  </a:lnTo>
                  <a:lnTo>
                    <a:pt x="9" y="25"/>
                  </a:lnTo>
                  <a:lnTo>
                    <a:pt x="16" y="17"/>
                  </a:lnTo>
                  <a:lnTo>
                    <a:pt x="23" y="0"/>
                  </a:lnTo>
                  <a:lnTo>
                    <a:pt x="30" y="0"/>
                  </a:lnTo>
                  <a:lnTo>
                    <a:pt x="45" y="0"/>
                  </a:lnTo>
                  <a:lnTo>
                    <a:pt x="61" y="0"/>
                  </a:lnTo>
                  <a:lnTo>
                    <a:pt x="68" y="8"/>
                  </a:lnTo>
                  <a:lnTo>
                    <a:pt x="75" y="17"/>
                  </a:lnTo>
                  <a:lnTo>
                    <a:pt x="75" y="25"/>
                  </a:lnTo>
                  <a:lnTo>
                    <a:pt x="82" y="42"/>
                  </a:lnTo>
                  <a:lnTo>
                    <a:pt x="82" y="53"/>
                  </a:lnTo>
                  <a:close/>
                </a:path>
              </a:pathLst>
            </a:custGeom>
            <a:solidFill>
              <a:srgbClr val="FFCAA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5" name="Freeform 216">
              <a:extLst>
                <a:ext uri="{FF2B5EF4-FFF2-40B4-BE49-F238E27FC236}">
                  <a16:creationId xmlns:a16="http://schemas.microsoft.com/office/drawing/2014/main" id="{D3D04AB9-653B-3E48-ABF9-78ADEB49C1DA}"/>
                </a:ext>
              </a:extLst>
            </p:cNvPr>
            <p:cNvSpPr>
              <a:spLocks/>
            </p:cNvSpPr>
            <p:nvPr/>
          </p:nvSpPr>
          <p:spPr bwMode="auto">
            <a:xfrm>
              <a:off x="2492" y="2090"/>
              <a:ext cx="66" cy="78"/>
            </a:xfrm>
            <a:custGeom>
              <a:avLst/>
              <a:gdLst>
                <a:gd name="T0" fmla="*/ 66 w 66"/>
                <a:gd name="T1" fmla="*/ 45 h 78"/>
                <a:gd name="T2" fmla="*/ 59 w 66"/>
                <a:gd name="T3" fmla="*/ 53 h 78"/>
                <a:gd name="T4" fmla="*/ 59 w 66"/>
                <a:gd name="T5" fmla="*/ 62 h 78"/>
                <a:gd name="T6" fmla="*/ 52 w 66"/>
                <a:gd name="T7" fmla="*/ 70 h 78"/>
                <a:gd name="T8" fmla="*/ 45 w 66"/>
                <a:gd name="T9" fmla="*/ 70 h 78"/>
                <a:gd name="T10" fmla="*/ 36 w 66"/>
                <a:gd name="T11" fmla="*/ 78 h 78"/>
                <a:gd name="T12" fmla="*/ 28 w 66"/>
                <a:gd name="T13" fmla="*/ 78 h 78"/>
                <a:gd name="T14" fmla="*/ 21 w 66"/>
                <a:gd name="T15" fmla="*/ 70 h 78"/>
                <a:gd name="T16" fmla="*/ 7 w 66"/>
                <a:gd name="T17" fmla="*/ 62 h 78"/>
                <a:gd name="T18" fmla="*/ 7 w 66"/>
                <a:gd name="T19" fmla="*/ 53 h 78"/>
                <a:gd name="T20" fmla="*/ 0 w 66"/>
                <a:gd name="T21" fmla="*/ 53 h 78"/>
                <a:gd name="T22" fmla="*/ 0 w 66"/>
                <a:gd name="T23" fmla="*/ 45 h 78"/>
                <a:gd name="T24" fmla="*/ 0 w 66"/>
                <a:gd name="T25" fmla="*/ 34 h 78"/>
                <a:gd name="T26" fmla="*/ 0 w 66"/>
                <a:gd name="T27" fmla="*/ 17 h 78"/>
                <a:gd name="T28" fmla="*/ 7 w 66"/>
                <a:gd name="T29" fmla="*/ 9 h 78"/>
                <a:gd name="T30" fmla="*/ 14 w 66"/>
                <a:gd name="T31" fmla="*/ 0 h 78"/>
                <a:gd name="T32" fmla="*/ 21 w 66"/>
                <a:gd name="T33" fmla="*/ 0 h 78"/>
                <a:gd name="T34" fmla="*/ 36 w 66"/>
                <a:gd name="T35" fmla="*/ 0 h 78"/>
                <a:gd name="T36" fmla="*/ 45 w 66"/>
                <a:gd name="T37" fmla="*/ 0 h 78"/>
                <a:gd name="T38" fmla="*/ 59 w 66"/>
                <a:gd name="T39" fmla="*/ 9 h 78"/>
                <a:gd name="T40" fmla="*/ 59 w 66"/>
                <a:gd name="T41" fmla="*/ 17 h 78"/>
                <a:gd name="T42" fmla="*/ 66 w 66"/>
                <a:gd name="T43" fmla="*/ 26 h 78"/>
                <a:gd name="T44" fmla="*/ 66 w 66"/>
                <a:gd name="T45" fmla="*/ 34 h 78"/>
                <a:gd name="T46" fmla="*/ 66 w 66"/>
                <a:gd name="T47" fmla="*/ 45 h 78"/>
                <a:gd name="T48" fmla="*/ 66 w 66"/>
                <a:gd name="T49" fmla="*/ 45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78"/>
                <a:gd name="T77" fmla="*/ 66 w 66"/>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78">
                  <a:moveTo>
                    <a:pt x="66" y="45"/>
                  </a:moveTo>
                  <a:lnTo>
                    <a:pt x="59" y="53"/>
                  </a:lnTo>
                  <a:lnTo>
                    <a:pt x="59" y="62"/>
                  </a:lnTo>
                  <a:lnTo>
                    <a:pt x="52" y="70"/>
                  </a:lnTo>
                  <a:lnTo>
                    <a:pt x="45" y="70"/>
                  </a:lnTo>
                  <a:lnTo>
                    <a:pt x="36" y="78"/>
                  </a:lnTo>
                  <a:lnTo>
                    <a:pt x="28" y="78"/>
                  </a:lnTo>
                  <a:lnTo>
                    <a:pt x="21" y="70"/>
                  </a:lnTo>
                  <a:lnTo>
                    <a:pt x="7" y="62"/>
                  </a:lnTo>
                  <a:lnTo>
                    <a:pt x="7" y="53"/>
                  </a:lnTo>
                  <a:lnTo>
                    <a:pt x="0" y="53"/>
                  </a:lnTo>
                  <a:lnTo>
                    <a:pt x="0" y="45"/>
                  </a:lnTo>
                  <a:lnTo>
                    <a:pt x="0" y="34"/>
                  </a:lnTo>
                  <a:lnTo>
                    <a:pt x="0" y="17"/>
                  </a:lnTo>
                  <a:lnTo>
                    <a:pt x="7" y="9"/>
                  </a:lnTo>
                  <a:lnTo>
                    <a:pt x="14" y="0"/>
                  </a:lnTo>
                  <a:lnTo>
                    <a:pt x="21" y="0"/>
                  </a:lnTo>
                  <a:lnTo>
                    <a:pt x="36" y="0"/>
                  </a:lnTo>
                  <a:lnTo>
                    <a:pt x="45" y="0"/>
                  </a:lnTo>
                  <a:lnTo>
                    <a:pt x="59" y="9"/>
                  </a:lnTo>
                  <a:lnTo>
                    <a:pt x="59" y="17"/>
                  </a:lnTo>
                  <a:lnTo>
                    <a:pt x="66" y="26"/>
                  </a:lnTo>
                  <a:lnTo>
                    <a:pt x="66" y="34"/>
                  </a:lnTo>
                  <a:lnTo>
                    <a:pt x="66" y="45"/>
                  </a:lnTo>
                  <a:close/>
                </a:path>
              </a:pathLst>
            </a:custGeom>
            <a:solidFill>
              <a:srgbClr val="FFC5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6" name="Freeform 217">
              <a:extLst>
                <a:ext uri="{FF2B5EF4-FFF2-40B4-BE49-F238E27FC236}">
                  <a16:creationId xmlns:a16="http://schemas.microsoft.com/office/drawing/2014/main" id="{D2160003-248A-8841-B63F-A38DB9D24A70}"/>
                </a:ext>
              </a:extLst>
            </p:cNvPr>
            <p:cNvSpPr>
              <a:spLocks/>
            </p:cNvSpPr>
            <p:nvPr/>
          </p:nvSpPr>
          <p:spPr bwMode="auto">
            <a:xfrm>
              <a:off x="2492" y="2099"/>
              <a:ext cx="59" cy="61"/>
            </a:xfrm>
            <a:custGeom>
              <a:avLst/>
              <a:gdLst>
                <a:gd name="T0" fmla="*/ 59 w 59"/>
                <a:gd name="T1" fmla="*/ 36 h 61"/>
                <a:gd name="T2" fmla="*/ 52 w 59"/>
                <a:gd name="T3" fmla="*/ 44 h 61"/>
                <a:gd name="T4" fmla="*/ 52 w 59"/>
                <a:gd name="T5" fmla="*/ 53 h 61"/>
                <a:gd name="T6" fmla="*/ 45 w 59"/>
                <a:gd name="T7" fmla="*/ 53 h 61"/>
                <a:gd name="T8" fmla="*/ 45 w 59"/>
                <a:gd name="T9" fmla="*/ 61 h 61"/>
                <a:gd name="T10" fmla="*/ 36 w 59"/>
                <a:gd name="T11" fmla="*/ 61 h 61"/>
                <a:gd name="T12" fmla="*/ 28 w 59"/>
                <a:gd name="T13" fmla="*/ 61 h 61"/>
                <a:gd name="T14" fmla="*/ 21 w 59"/>
                <a:gd name="T15" fmla="*/ 53 h 61"/>
                <a:gd name="T16" fmla="*/ 7 w 59"/>
                <a:gd name="T17" fmla="*/ 53 h 61"/>
                <a:gd name="T18" fmla="*/ 7 w 59"/>
                <a:gd name="T19" fmla="*/ 44 h 61"/>
                <a:gd name="T20" fmla="*/ 7 w 59"/>
                <a:gd name="T21" fmla="*/ 36 h 61"/>
                <a:gd name="T22" fmla="*/ 0 w 59"/>
                <a:gd name="T23" fmla="*/ 36 h 61"/>
                <a:gd name="T24" fmla="*/ 0 w 59"/>
                <a:gd name="T25" fmla="*/ 25 h 61"/>
                <a:gd name="T26" fmla="*/ 7 w 59"/>
                <a:gd name="T27" fmla="*/ 17 h 61"/>
                <a:gd name="T28" fmla="*/ 7 w 59"/>
                <a:gd name="T29" fmla="*/ 8 h 61"/>
                <a:gd name="T30" fmla="*/ 14 w 59"/>
                <a:gd name="T31" fmla="*/ 0 h 61"/>
                <a:gd name="T32" fmla="*/ 21 w 59"/>
                <a:gd name="T33" fmla="*/ 0 h 61"/>
                <a:gd name="T34" fmla="*/ 36 w 59"/>
                <a:gd name="T35" fmla="*/ 0 h 61"/>
                <a:gd name="T36" fmla="*/ 45 w 59"/>
                <a:gd name="T37" fmla="*/ 0 h 61"/>
                <a:gd name="T38" fmla="*/ 52 w 59"/>
                <a:gd name="T39" fmla="*/ 8 h 61"/>
                <a:gd name="T40" fmla="*/ 52 w 59"/>
                <a:gd name="T41" fmla="*/ 8 h 61"/>
                <a:gd name="T42" fmla="*/ 59 w 59"/>
                <a:gd name="T43" fmla="*/ 17 h 61"/>
                <a:gd name="T44" fmla="*/ 59 w 59"/>
                <a:gd name="T45" fmla="*/ 25 h 61"/>
                <a:gd name="T46" fmla="*/ 59 w 59"/>
                <a:gd name="T47" fmla="*/ 36 h 61"/>
                <a:gd name="T48" fmla="*/ 59 w 59"/>
                <a:gd name="T49" fmla="*/ 36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61"/>
                <a:gd name="T77" fmla="*/ 59 w 59"/>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61">
                  <a:moveTo>
                    <a:pt x="59" y="36"/>
                  </a:moveTo>
                  <a:lnTo>
                    <a:pt x="52" y="44"/>
                  </a:lnTo>
                  <a:lnTo>
                    <a:pt x="52" y="53"/>
                  </a:lnTo>
                  <a:lnTo>
                    <a:pt x="45" y="53"/>
                  </a:lnTo>
                  <a:lnTo>
                    <a:pt x="45" y="61"/>
                  </a:lnTo>
                  <a:lnTo>
                    <a:pt x="36" y="61"/>
                  </a:lnTo>
                  <a:lnTo>
                    <a:pt x="28" y="61"/>
                  </a:lnTo>
                  <a:lnTo>
                    <a:pt x="21" y="53"/>
                  </a:lnTo>
                  <a:lnTo>
                    <a:pt x="7" y="53"/>
                  </a:lnTo>
                  <a:lnTo>
                    <a:pt x="7" y="44"/>
                  </a:lnTo>
                  <a:lnTo>
                    <a:pt x="7" y="36"/>
                  </a:lnTo>
                  <a:lnTo>
                    <a:pt x="0" y="36"/>
                  </a:lnTo>
                  <a:lnTo>
                    <a:pt x="0" y="25"/>
                  </a:lnTo>
                  <a:lnTo>
                    <a:pt x="7" y="17"/>
                  </a:lnTo>
                  <a:lnTo>
                    <a:pt x="7" y="8"/>
                  </a:lnTo>
                  <a:lnTo>
                    <a:pt x="14" y="0"/>
                  </a:lnTo>
                  <a:lnTo>
                    <a:pt x="21" y="0"/>
                  </a:lnTo>
                  <a:lnTo>
                    <a:pt x="36" y="0"/>
                  </a:lnTo>
                  <a:lnTo>
                    <a:pt x="45" y="0"/>
                  </a:lnTo>
                  <a:lnTo>
                    <a:pt x="52" y="8"/>
                  </a:lnTo>
                  <a:lnTo>
                    <a:pt x="59" y="17"/>
                  </a:lnTo>
                  <a:lnTo>
                    <a:pt x="59" y="25"/>
                  </a:lnTo>
                  <a:lnTo>
                    <a:pt x="59" y="36"/>
                  </a:lnTo>
                  <a:close/>
                </a:path>
              </a:pathLst>
            </a:custGeom>
            <a:solidFill>
              <a:srgbClr val="FFC2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7" name="Freeform 218">
              <a:extLst>
                <a:ext uri="{FF2B5EF4-FFF2-40B4-BE49-F238E27FC236}">
                  <a16:creationId xmlns:a16="http://schemas.microsoft.com/office/drawing/2014/main" id="{745CC225-D11D-0C43-A262-0D6C1C4A2AA3}"/>
                </a:ext>
              </a:extLst>
            </p:cNvPr>
            <p:cNvSpPr>
              <a:spLocks/>
            </p:cNvSpPr>
            <p:nvPr/>
          </p:nvSpPr>
          <p:spPr bwMode="auto">
            <a:xfrm>
              <a:off x="2499" y="2099"/>
              <a:ext cx="45" cy="53"/>
            </a:xfrm>
            <a:custGeom>
              <a:avLst/>
              <a:gdLst>
                <a:gd name="T0" fmla="*/ 45 w 45"/>
                <a:gd name="T1" fmla="*/ 36 h 53"/>
                <a:gd name="T2" fmla="*/ 38 w 45"/>
                <a:gd name="T3" fmla="*/ 44 h 53"/>
                <a:gd name="T4" fmla="*/ 38 w 45"/>
                <a:gd name="T5" fmla="*/ 44 h 53"/>
                <a:gd name="T6" fmla="*/ 29 w 45"/>
                <a:gd name="T7" fmla="*/ 53 h 53"/>
                <a:gd name="T8" fmla="*/ 29 w 45"/>
                <a:gd name="T9" fmla="*/ 53 h 53"/>
                <a:gd name="T10" fmla="*/ 21 w 45"/>
                <a:gd name="T11" fmla="*/ 53 h 53"/>
                <a:gd name="T12" fmla="*/ 14 w 45"/>
                <a:gd name="T13" fmla="*/ 53 h 53"/>
                <a:gd name="T14" fmla="*/ 14 w 45"/>
                <a:gd name="T15" fmla="*/ 53 h 53"/>
                <a:gd name="T16" fmla="*/ 7 w 45"/>
                <a:gd name="T17" fmla="*/ 44 h 53"/>
                <a:gd name="T18" fmla="*/ 0 w 45"/>
                <a:gd name="T19" fmla="*/ 44 h 53"/>
                <a:gd name="T20" fmla="*/ 0 w 45"/>
                <a:gd name="T21" fmla="*/ 36 h 53"/>
                <a:gd name="T22" fmla="*/ 0 w 45"/>
                <a:gd name="T23" fmla="*/ 36 h 53"/>
                <a:gd name="T24" fmla="*/ 0 w 45"/>
                <a:gd name="T25" fmla="*/ 25 h 53"/>
                <a:gd name="T26" fmla="*/ 0 w 45"/>
                <a:gd name="T27" fmla="*/ 17 h 53"/>
                <a:gd name="T28" fmla="*/ 7 w 45"/>
                <a:gd name="T29" fmla="*/ 17 h 53"/>
                <a:gd name="T30" fmla="*/ 7 w 45"/>
                <a:gd name="T31" fmla="*/ 8 h 53"/>
                <a:gd name="T32" fmla="*/ 14 w 45"/>
                <a:gd name="T33" fmla="*/ 0 h 53"/>
                <a:gd name="T34" fmla="*/ 21 w 45"/>
                <a:gd name="T35" fmla="*/ 0 h 53"/>
                <a:gd name="T36" fmla="*/ 29 w 45"/>
                <a:gd name="T37" fmla="*/ 8 h 53"/>
                <a:gd name="T38" fmla="*/ 38 w 45"/>
                <a:gd name="T39" fmla="*/ 8 h 53"/>
                <a:gd name="T40" fmla="*/ 38 w 45"/>
                <a:gd name="T41" fmla="*/ 17 h 53"/>
                <a:gd name="T42" fmla="*/ 45 w 45"/>
                <a:gd name="T43" fmla="*/ 25 h 53"/>
                <a:gd name="T44" fmla="*/ 45 w 45"/>
                <a:gd name="T45" fmla="*/ 25 h 53"/>
                <a:gd name="T46" fmla="*/ 45 w 45"/>
                <a:gd name="T47" fmla="*/ 36 h 53"/>
                <a:gd name="T48" fmla="*/ 45 w 45"/>
                <a:gd name="T49" fmla="*/ 3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53"/>
                <a:gd name="T77" fmla="*/ 45 w 45"/>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53">
                  <a:moveTo>
                    <a:pt x="45" y="36"/>
                  </a:moveTo>
                  <a:lnTo>
                    <a:pt x="38" y="44"/>
                  </a:lnTo>
                  <a:lnTo>
                    <a:pt x="29" y="53"/>
                  </a:lnTo>
                  <a:lnTo>
                    <a:pt x="21" y="53"/>
                  </a:lnTo>
                  <a:lnTo>
                    <a:pt x="14" y="53"/>
                  </a:lnTo>
                  <a:lnTo>
                    <a:pt x="7" y="44"/>
                  </a:lnTo>
                  <a:lnTo>
                    <a:pt x="0" y="44"/>
                  </a:lnTo>
                  <a:lnTo>
                    <a:pt x="0" y="36"/>
                  </a:lnTo>
                  <a:lnTo>
                    <a:pt x="0" y="25"/>
                  </a:lnTo>
                  <a:lnTo>
                    <a:pt x="0" y="17"/>
                  </a:lnTo>
                  <a:lnTo>
                    <a:pt x="7" y="17"/>
                  </a:lnTo>
                  <a:lnTo>
                    <a:pt x="7" y="8"/>
                  </a:lnTo>
                  <a:lnTo>
                    <a:pt x="14" y="0"/>
                  </a:lnTo>
                  <a:lnTo>
                    <a:pt x="21" y="0"/>
                  </a:lnTo>
                  <a:lnTo>
                    <a:pt x="29" y="8"/>
                  </a:lnTo>
                  <a:lnTo>
                    <a:pt x="38" y="8"/>
                  </a:lnTo>
                  <a:lnTo>
                    <a:pt x="38" y="17"/>
                  </a:lnTo>
                  <a:lnTo>
                    <a:pt x="45" y="25"/>
                  </a:lnTo>
                  <a:lnTo>
                    <a:pt x="45" y="36"/>
                  </a:lnTo>
                  <a:close/>
                </a:path>
              </a:pathLst>
            </a:custGeom>
            <a:solidFill>
              <a:srgbClr val="FFC0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8" name="Freeform 219">
              <a:extLst>
                <a:ext uri="{FF2B5EF4-FFF2-40B4-BE49-F238E27FC236}">
                  <a16:creationId xmlns:a16="http://schemas.microsoft.com/office/drawing/2014/main" id="{1B645C8F-298A-8D4D-883C-E36491505334}"/>
                </a:ext>
              </a:extLst>
            </p:cNvPr>
            <p:cNvSpPr>
              <a:spLocks/>
            </p:cNvSpPr>
            <p:nvPr/>
          </p:nvSpPr>
          <p:spPr bwMode="auto">
            <a:xfrm>
              <a:off x="2499" y="2107"/>
              <a:ext cx="38" cy="45"/>
            </a:xfrm>
            <a:custGeom>
              <a:avLst/>
              <a:gdLst>
                <a:gd name="T0" fmla="*/ 38 w 38"/>
                <a:gd name="T1" fmla="*/ 28 h 45"/>
                <a:gd name="T2" fmla="*/ 29 w 38"/>
                <a:gd name="T3" fmla="*/ 28 h 45"/>
                <a:gd name="T4" fmla="*/ 29 w 38"/>
                <a:gd name="T5" fmla="*/ 36 h 45"/>
                <a:gd name="T6" fmla="*/ 29 w 38"/>
                <a:gd name="T7" fmla="*/ 36 h 45"/>
                <a:gd name="T8" fmla="*/ 21 w 38"/>
                <a:gd name="T9" fmla="*/ 36 h 45"/>
                <a:gd name="T10" fmla="*/ 21 w 38"/>
                <a:gd name="T11" fmla="*/ 45 h 45"/>
                <a:gd name="T12" fmla="*/ 14 w 38"/>
                <a:gd name="T13" fmla="*/ 45 h 45"/>
                <a:gd name="T14" fmla="*/ 14 w 38"/>
                <a:gd name="T15" fmla="*/ 36 h 45"/>
                <a:gd name="T16" fmla="*/ 7 w 38"/>
                <a:gd name="T17" fmla="*/ 36 h 45"/>
                <a:gd name="T18" fmla="*/ 7 w 38"/>
                <a:gd name="T19" fmla="*/ 36 h 45"/>
                <a:gd name="T20" fmla="*/ 0 w 38"/>
                <a:gd name="T21" fmla="*/ 28 h 45"/>
                <a:gd name="T22" fmla="*/ 0 w 38"/>
                <a:gd name="T23" fmla="*/ 28 h 45"/>
                <a:gd name="T24" fmla="*/ 0 w 38"/>
                <a:gd name="T25" fmla="*/ 17 h 45"/>
                <a:gd name="T26" fmla="*/ 7 w 38"/>
                <a:gd name="T27" fmla="*/ 17 h 45"/>
                <a:gd name="T28" fmla="*/ 7 w 38"/>
                <a:gd name="T29" fmla="*/ 9 h 45"/>
                <a:gd name="T30" fmla="*/ 7 w 38"/>
                <a:gd name="T31" fmla="*/ 9 h 45"/>
                <a:gd name="T32" fmla="*/ 14 w 38"/>
                <a:gd name="T33" fmla="*/ 0 h 45"/>
                <a:gd name="T34" fmla="*/ 21 w 38"/>
                <a:gd name="T35" fmla="*/ 9 h 45"/>
                <a:gd name="T36" fmla="*/ 29 w 38"/>
                <a:gd name="T37" fmla="*/ 9 h 45"/>
                <a:gd name="T38" fmla="*/ 29 w 38"/>
                <a:gd name="T39" fmla="*/ 9 h 45"/>
                <a:gd name="T40" fmla="*/ 29 w 38"/>
                <a:gd name="T41" fmla="*/ 17 h 45"/>
                <a:gd name="T42" fmla="*/ 29 w 38"/>
                <a:gd name="T43" fmla="*/ 17 h 45"/>
                <a:gd name="T44" fmla="*/ 38 w 38"/>
                <a:gd name="T45" fmla="*/ 17 h 45"/>
                <a:gd name="T46" fmla="*/ 38 w 38"/>
                <a:gd name="T47" fmla="*/ 28 h 45"/>
                <a:gd name="T48" fmla="*/ 38 w 38"/>
                <a:gd name="T49" fmla="*/ 28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45"/>
                <a:gd name="T77" fmla="*/ 38 w 3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45">
                  <a:moveTo>
                    <a:pt x="38" y="28"/>
                  </a:moveTo>
                  <a:lnTo>
                    <a:pt x="29" y="28"/>
                  </a:lnTo>
                  <a:lnTo>
                    <a:pt x="29" y="36"/>
                  </a:lnTo>
                  <a:lnTo>
                    <a:pt x="21" y="36"/>
                  </a:lnTo>
                  <a:lnTo>
                    <a:pt x="21" y="45"/>
                  </a:lnTo>
                  <a:lnTo>
                    <a:pt x="14" y="45"/>
                  </a:lnTo>
                  <a:lnTo>
                    <a:pt x="14" y="36"/>
                  </a:lnTo>
                  <a:lnTo>
                    <a:pt x="7" y="36"/>
                  </a:lnTo>
                  <a:lnTo>
                    <a:pt x="0" y="28"/>
                  </a:lnTo>
                  <a:lnTo>
                    <a:pt x="0" y="17"/>
                  </a:lnTo>
                  <a:lnTo>
                    <a:pt x="7" y="17"/>
                  </a:lnTo>
                  <a:lnTo>
                    <a:pt x="7" y="9"/>
                  </a:lnTo>
                  <a:lnTo>
                    <a:pt x="14" y="0"/>
                  </a:lnTo>
                  <a:lnTo>
                    <a:pt x="21" y="9"/>
                  </a:lnTo>
                  <a:lnTo>
                    <a:pt x="29" y="9"/>
                  </a:lnTo>
                  <a:lnTo>
                    <a:pt x="29" y="17"/>
                  </a:lnTo>
                  <a:lnTo>
                    <a:pt x="38" y="17"/>
                  </a:lnTo>
                  <a:lnTo>
                    <a:pt x="38" y="28"/>
                  </a:lnTo>
                  <a:close/>
                </a:path>
              </a:pathLst>
            </a:custGeom>
            <a:solidFill>
              <a:srgbClr val="FFBB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79" name="Freeform 220">
              <a:extLst>
                <a:ext uri="{FF2B5EF4-FFF2-40B4-BE49-F238E27FC236}">
                  <a16:creationId xmlns:a16="http://schemas.microsoft.com/office/drawing/2014/main" id="{4A382194-BD51-3A49-8C5B-07EDFEBF11E1}"/>
                </a:ext>
              </a:extLst>
            </p:cNvPr>
            <p:cNvSpPr>
              <a:spLocks/>
            </p:cNvSpPr>
            <p:nvPr/>
          </p:nvSpPr>
          <p:spPr bwMode="auto">
            <a:xfrm>
              <a:off x="2244" y="2143"/>
              <a:ext cx="255" cy="148"/>
            </a:xfrm>
            <a:custGeom>
              <a:avLst/>
              <a:gdLst>
                <a:gd name="T0" fmla="*/ 7 w 255"/>
                <a:gd name="T1" fmla="*/ 114 h 148"/>
                <a:gd name="T2" fmla="*/ 14 w 255"/>
                <a:gd name="T3" fmla="*/ 106 h 148"/>
                <a:gd name="T4" fmla="*/ 31 w 255"/>
                <a:gd name="T5" fmla="*/ 95 h 148"/>
                <a:gd name="T6" fmla="*/ 38 w 255"/>
                <a:gd name="T7" fmla="*/ 87 h 148"/>
                <a:gd name="T8" fmla="*/ 45 w 255"/>
                <a:gd name="T9" fmla="*/ 70 h 148"/>
                <a:gd name="T10" fmla="*/ 52 w 255"/>
                <a:gd name="T11" fmla="*/ 61 h 148"/>
                <a:gd name="T12" fmla="*/ 59 w 255"/>
                <a:gd name="T13" fmla="*/ 53 h 148"/>
                <a:gd name="T14" fmla="*/ 75 w 255"/>
                <a:gd name="T15" fmla="*/ 42 h 148"/>
                <a:gd name="T16" fmla="*/ 97 w 255"/>
                <a:gd name="T17" fmla="*/ 42 h 148"/>
                <a:gd name="T18" fmla="*/ 104 w 255"/>
                <a:gd name="T19" fmla="*/ 42 h 148"/>
                <a:gd name="T20" fmla="*/ 113 w 255"/>
                <a:gd name="T21" fmla="*/ 42 h 148"/>
                <a:gd name="T22" fmla="*/ 120 w 255"/>
                <a:gd name="T23" fmla="*/ 34 h 148"/>
                <a:gd name="T24" fmla="*/ 120 w 255"/>
                <a:gd name="T25" fmla="*/ 25 h 148"/>
                <a:gd name="T26" fmla="*/ 135 w 255"/>
                <a:gd name="T27" fmla="*/ 9 h 148"/>
                <a:gd name="T28" fmla="*/ 142 w 255"/>
                <a:gd name="T29" fmla="*/ 0 h 148"/>
                <a:gd name="T30" fmla="*/ 158 w 255"/>
                <a:gd name="T31" fmla="*/ 0 h 148"/>
                <a:gd name="T32" fmla="*/ 172 w 255"/>
                <a:gd name="T33" fmla="*/ 0 h 148"/>
                <a:gd name="T34" fmla="*/ 187 w 255"/>
                <a:gd name="T35" fmla="*/ 0 h 148"/>
                <a:gd name="T36" fmla="*/ 203 w 255"/>
                <a:gd name="T37" fmla="*/ 0 h 148"/>
                <a:gd name="T38" fmla="*/ 224 w 255"/>
                <a:gd name="T39" fmla="*/ 0 h 148"/>
                <a:gd name="T40" fmla="*/ 239 w 255"/>
                <a:gd name="T41" fmla="*/ 0 h 148"/>
                <a:gd name="T42" fmla="*/ 248 w 255"/>
                <a:gd name="T43" fmla="*/ 0 h 148"/>
                <a:gd name="T44" fmla="*/ 255 w 255"/>
                <a:gd name="T45" fmla="*/ 0 h 148"/>
                <a:gd name="T46" fmla="*/ 248 w 255"/>
                <a:gd name="T47" fmla="*/ 9 h 148"/>
                <a:gd name="T48" fmla="*/ 239 w 255"/>
                <a:gd name="T49" fmla="*/ 34 h 148"/>
                <a:gd name="T50" fmla="*/ 224 w 255"/>
                <a:gd name="T51" fmla="*/ 53 h 148"/>
                <a:gd name="T52" fmla="*/ 210 w 255"/>
                <a:gd name="T53" fmla="*/ 78 h 148"/>
                <a:gd name="T54" fmla="*/ 194 w 255"/>
                <a:gd name="T55" fmla="*/ 95 h 148"/>
                <a:gd name="T56" fmla="*/ 180 w 255"/>
                <a:gd name="T57" fmla="*/ 106 h 148"/>
                <a:gd name="T58" fmla="*/ 172 w 255"/>
                <a:gd name="T59" fmla="*/ 123 h 148"/>
                <a:gd name="T60" fmla="*/ 158 w 255"/>
                <a:gd name="T61" fmla="*/ 131 h 148"/>
                <a:gd name="T62" fmla="*/ 135 w 255"/>
                <a:gd name="T63" fmla="*/ 140 h 148"/>
                <a:gd name="T64" fmla="*/ 113 w 255"/>
                <a:gd name="T65" fmla="*/ 148 h 148"/>
                <a:gd name="T66" fmla="*/ 90 w 255"/>
                <a:gd name="T67" fmla="*/ 148 h 148"/>
                <a:gd name="T68" fmla="*/ 75 w 255"/>
                <a:gd name="T69" fmla="*/ 140 h 148"/>
                <a:gd name="T70" fmla="*/ 59 w 255"/>
                <a:gd name="T71" fmla="*/ 131 h 148"/>
                <a:gd name="T72" fmla="*/ 45 w 255"/>
                <a:gd name="T73" fmla="*/ 123 h 148"/>
                <a:gd name="T74" fmla="*/ 31 w 255"/>
                <a:gd name="T75" fmla="*/ 123 h 148"/>
                <a:gd name="T76" fmla="*/ 14 w 255"/>
                <a:gd name="T77" fmla="*/ 114 h 1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5"/>
                <a:gd name="T118" fmla="*/ 0 h 148"/>
                <a:gd name="T119" fmla="*/ 255 w 255"/>
                <a:gd name="T120" fmla="*/ 148 h 1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5" h="148">
                  <a:moveTo>
                    <a:pt x="0" y="123"/>
                  </a:moveTo>
                  <a:lnTo>
                    <a:pt x="7" y="114"/>
                  </a:lnTo>
                  <a:lnTo>
                    <a:pt x="14" y="106"/>
                  </a:lnTo>
                  <a:lnTo>
                    <a:pt x="23" y="95"/>
                  </a:lnTo>
                  <a:lnTo>
                    <a:pt x="31" y="95"/>
                  </a:lnTo>
                  <a:lnTo>
                    <a:pt x="31" y="87"/>
                  </a:lnTo>
                  <a:lnTo>
                    <a:pt x="38" y="87"/>
                  </a:lnTo>
                  <a:lnTo>
                    <a:pt x="45" y="78"/>
                  </a:lnTo>
                  <a:lnTo>
                    <a:pt x="45" y="70"/>
                  </a:lnTo>
                  <a:lnTo>
                    <a:pt x="52" y="61"/>
                  </a:lnTo>
                  <a:lnTo>
                    <a:pt x="52" y="53"/>
                  </a:lnTo>
                  <a:lnTo>
                    <a:pt x="59" y="53"/>
                  </a:lnTo>
                  <a:lnTo>
                    <a:pt x="68" y="42"/>
                  </a:lnTo>
                  <a:lnTo>
                    <a:pt x="75" y="42"/>
                  </a:lnTo>
                  <a:lnTo>
                    <a:pt x="90" y="42"/>
                  </a:lnTo>
                  <a:lnTo>
                    <a:pt x="97" y="42"/>
                  </a:lnTo>
                  <a:lnTo>
                    <a:pt x="104" y="42"/>
                  </a:lnTo>
                  <a:lnTo>
                    <a:pt x="113" y="42"/>
                  </a:lnTo>
                  <a:lnTo>
                    <a:pt x="113" y="34"/>
                  </a:lnTo>
                  <a:lnTo>
                    <a:pt x="120" y="34"/>
                  </a:lnTo>
                  <a:lnTo>
                    <a:pt x="120" y="25"/>
                  </a:lnTo>
                  <a:lnTo>
                    <a:pt x="127" y="17"/>
                  </a:lnTo>
                  <a:lnTo>
                    <a:pt x="135" y="9"/>
                  </a:lnTo>
                  <a:lnTo>
                    <a:pt x="142" y="0"/>
                  </a:lnTo>
                  <a:lnTo>
                    <a:pt x="149" y="0"/>
                  </a:lnTo>
                  <a:lnTo>
                    <a:pt x="158" y="0"/>
                  </a:lnTo>
                  <a:lnTo>
                    <a:pt x="165" y="0"/>
                  </a:lnTo>
                  <a:lnTo>
                    <a:pt x="172" y="0"/>
                  </a:lnTo>
                  <a:lnTo>
                    <a:pt x="180" y="0"/>
                  </a:lnTo>
                  <a:lnTo>
                    <a:pt x="187" y="0"/>
                  </a:lnTo>
                  <a:lnTo>
                    <a:pt x="194" y="0"/>
                  </a:lnTo>
                  <a:lnTo>
                    <a:pt x="203" y="0"/>
                  </a:lnTo>
                  <a:lnTo>
                    <a:pt x="217" y="0"/>
                  </a:lnTo>
                  <a:lnTo>
                    <a:pt x="224" y="0"/>
                  </a:lnTo>
                  <a:lnTo>
                    <a:pt x="232" y="0"/>
                  </a:lnTo>
                  <a:lnTo>
                    <a:pt x="239" y="0"/>
                  </a:lnTo>
                  <a:lnTo>
                    <a:pt x="248" y="0"/>
                  </a:lnTo>
                  <a:lnTo>
                    <a:pt x="255" y="0"/>
                  </a:lnTo>
                  <a:lnTo>
                    <a:pt x="248" y="9"/>
                  </a:lnTo>
                  <a:lnTo>
                    <a:pt x="248" y="25"/>
                  </a:lnTo>
                  <a:lnTo>
                    <a:pt x="239" y="34"/>
                  </a:lnTo>
                  <a:lnTo>
                    <a:pt x="232" y="42"/>
                  </a:lnTo>
                  <a:lnTo>
                    <a:pt x="224" y="53"/>
                  </a:lnTo>
                  <a:lnTo>
                    <a:pt x="217" y="61"/>
                  </a:lnTo>
                  <a:lnTo>
                    <a:pt x="210" y="78"/>
                  </a:lnTo>
                  <a:lnTo>
                    <a:pt x="203" y="87"/>
                  </a:lnTo>
                  <a:lnTo>
                    <a:pt x="194" y="95"/>
                  </a:lnTo>
                  <a:lnTo>
                    <a:pt x="187" y="106"/>
                  </a:lnTo>
                  <a:lnTo>
                    <a:pt x="180" y="106"/>
                  </a:lnTo>
                  <a:lnTo>
                    <a:pt x="180" y="114"/>
                  </a:lnTo>
                  <a:lnTo>
                    <a:pt x="172" y="123"/>
                  </a:lnTo>
                  <a:lnTo>
                    <a:pt x="165" y="131"/>
                  </a:lnTo>
                  <a:lnTo>
                    <a:pt x="158" y="131"/>
                  </a:lnTo>
                  <a:lnTo>
                    <a:pt x="149" y="140"/>
                  </a:lnTo>
                  <a:lnTo>
                    <a:pt x="135" y="140"/>
                  </a:lnTo>
                  <a:lnTo>
                    <a:pt x="120" y="140"/>
                  </a:lnTo>
                  <a:lnTo>
                    <a:pt x="113" y="148"/>
                  </a:lnTo>
                  <a:lnTo>
                    <a:pt x="97" y="148"/>
                  </a:lnTo>
                  <a:lnTo>
                    <a:pt x="90" y="148"/>
                  </a:lnTo>
                  <a:lnTo>
                    <a:pt x="83" y="140"/>
                  </a:lnTo>
                  <a:lnTo>
                    <a:pt x="75" y="140"/>
                  </a:lnTo>
                  <a:lnTo>
                    <a:pt x="68" y="140"/>
                  </a:lnTo>
                  <a:lnTo>
                    <a:pt x="59" y="131"/>
                  </a:lnTo>
                  <a:lnTo>
                    <a:pt x="52" y="131"/>
                  </a:lnTo>
                  <a:lnTo>
                    <a:pt x="45" y="123"/>
                  </a:lnTo>
                  <a:lnTo>
                    <a:pt x="38" y="123"/>
                  </a:lnTo>
                  <a:lnTo>
                    <a:pt x="31" y="123"/>
                  </a:lnTo>
                  <a:lnTo>
                    <a:pt x="23" y="123"/>
                  </a:lnTo>
                  <a:lnTo>
                    <a:pt x="14" y="114"/>
                  </a:lnTo>
                  <a:lnTo>
                    <a:pt x="0" y="123"/>
                  </a:lnTo>
                  <a:close/>
                </a:path>
              </a:pathLst>
            </a:custGeom>
            <a:solidFill>
              <a:srgbClr val="E667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0" name="Freeform 221">
              <a:extLst>
                <a:ext uri="{FF2B5EF4-FFF2-40B4-BE49-F238E27FC236}">
                  <a16:creationId xmlns:a16="http://schemas.microsoft.com/office/drawing/2014/main" id="{73AB4030-8FF9-C746-9D2B-B215B7208B06}"/>
                </a:ext>
              </a:extLst>
            </p:cNvPr>
            <p:cNvSpPr>
              <a:spLocks/>
            </p:cNvSpPr>
            <p:nvPr/>
          </p:nvSpPr>
          <p:spPr bwMode="auto">
            <a:xfrm>
              <a:off x="2334" y="2177"/>
              <a:ext cx="59" cy="36"/>
            </a:xfrm>
            <a:custGeom>
              <a:avLst/>
              <a:gdLst>
                <a:gd name="T0" fmla="*/ 7 w 59"/>
                <a:gd name="T1" fmla="*/ 27 h 36"/>
                <a:gd name="T2" fmla="*/ 0 w 59"/>
                <a:gd name="T3" fmla="*/ 19 h 36"/>
                <a:gd name="T4" fmla="*/ 7 w 59"/>
                <a:gd name="T5" fmla="*/ 19 h 36"/>
                <a:gd name="T6" fmla="*/ 7 w 59"/>
                <a:gd name="T7" fmla="*/ 19 h 36"/>
                <a:gd name="T8" fmla="*/ 14 w 59"/>
                <a:gd name="T9" fmla="*/ 19 h 36"/>
                <a:gd name="T10" fmla="*/ 23 w 59"/>
                <a:gd name="T11" fmla="*/ 8 h 36"/>
                <a:gd name="T12" fmla="*/ 30 w 59"/>
                <a:gd name="T13" fmla="*/ 8 h 36"/>
                <a:gd name="T14" fmla="*/ 37 w 59"/>
                <a:gd name="T15" fmla="*/ 8 h 36"/>
                <a:gd name="T16" fmla="*/ 37 w 59"/>
                <a:gd name="T17" fmla="*/ 0 h 36"/>
                <a:gd name="T18" fmla="*/ 45 w 59"/>
                <a:gd name="T19" fmla="*/ 0 h 36"/>
                <a:gd name="T20" fmla="*/ 45 w 59"/>
                <a:gd name="T21" fmla="*/ 0 h 36"/>
                <a:gd name="T22" fmla="*/ 45 w 59"/>
                <a:gd name="T23" fmla="*/ 0 h 36"/>
                <a:gd name="T24" fmla="*/ 52 w 59"/>
                <a:gd name="T25" fmla="*/ 0 h 36"/>
                <a:gd name="T26" fmla="*/ 52 w 59"/>
                <a:gd name="T27" fmla="*/ 0 h 36"/>
                <a:gd name="T28" fmla="*/ 59 w 59"/>
                <a:gd name="T29" fmla="*/ 0 h 36"/>
                <a:gd name="T30" fmla="*/ 59 w 59"/>
                <a:gd name="T31" fmla="*/ 0 h 36"/>
                <a:gd name="T32" fmla="*/ 59 w 59"/>
                <a:gd name="T33" fmla="*/ 8 h 36"/>
                <a:gd name="T34" fmla="*/ 59 w 59"/>
                <a:gd name="T35" fmla="*/ 8 h 36"/>
                <a:gd name="T36" fmla="*/ 59 w 59"/>
                <a:gd name="T37" fmla="*/ 8 h 36"/>
                <a:gd name="T38" fmla="*/ 52 w 59"/>
                <a:gd name="T39" fmla="*/ 19 h 36"/>
                <a:gd name="T40" fmla="*/ 52 w 59"/>
                <a:gd name="T41" fmla="*/ 19 h 36"/>
                <a:gd name="T42" fmla="*/ 45 w 59"/>
                <a:gd name="T43" fmla="*/ 27 h 36"/>
                <a:gd name="T44" fmla="*/ 45 w 59"/>
                <a:gd name="T45" fmla="*/ 27 h 36"/>
                <a:gd name="T46" fmla="*/ 37 w 59"/>
                <a:gd name="T47" fmla="*/ 27 h 36"/>
                <a:gd name="T48" fmla="*/ 37 w 59"/>
                <a:gd name="T49" fmla="*/ 36 h 36"/>
                <a:gd name="T50" fmla="*/ 30 w 59"/>
                <a:gd name="T51" fmla="*/ 36 h 36"/>
                <a:gd name="T52" fmla="*/ 30 w 59"/>
                <a:gd name="T53" fmla="*/ 36 h 36"/>
                <a:gd name="T54" fmla="*/ 23 w 59"/>
                <a:gd name="T55" fmla="*/ 36 h 36"/>
                <a:gd name="T56" fmla="*/ 23 w 59"/>
                <a:gd name="T57" fmla="*/ 36 h 36"/>
                <a:gd name="T58" fmla="*/ 14 w 59"/>
                <a:gd name="T59" fmla="*/ 36 h 36"/>
                <a:gd name="T60" fmla="*/ 7 w 59"/>
                <a:gd name="T61" fmla="*/ 36 h 36"/>
                <a:gd name="T62" fmla="*/ 7 w 59"/>
                <a:gd name="T63" fmla="*/ 27 h 36"/>
                <a:gd name="T64" fmla="*/ 7 w 59"/>
                <a:gd name="T65" fmla="*/ 27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36"/>
                <a:gd name="T101" fmla="*/ 59 w 5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36">
                  <a:moveTo>
                    <a:pt x="7" y="27"/>
                  </a:moveTo>
                  <a:lnTo>
                    <a:pt x="0" y="19"/>
                  </a:lnTo>
                  <a:lnTo>
                    <a:pt x="7" y="19"/>
                  </a:lnTo>
                  <a:lnTo>
                    <a:pt x="14" y="19"/>
                  </a:lnTo>
                  <a:lnTo>
                    <a:pt x="23" y="8"/>
                  </a:lnTo>
                  <a:lnTo>
                    <a:pt x="30" y="8"/>
                  </a:lnTo>
                  <a:lnTo>
                    <a:pt x="37" y="8"/>
                  </a:lnTo>
                  <a:lnTo>
                    <a:pt x="37" y="0"/>
                  </a:lnTo>
                  <a:lnTo>
                    <a:pt x="45" y="0"/>
                  </a:lnTo>
                  <a:lnTo>
                    <a:pt x="52" y="0"/>
                  </a:lnTo>
                  <a:lnTo>
                    <a:pt x="59" y="0"/>
                  </a:lnTo>
                  <a:lnTo>
                    <a:pt x="59" y="8"/>
                  </a:lnTo>
                  <a:lnTo>
                    <a:pt x="52" y="19"/>
                  </a:lnTo>
                  <a:lnTo>
                    <a:pt x="45" y="27"/>
                  </a:lnTo>
                  <a:lnTo>
                    <a:pt x="37" y="27"/>
                  </a:lnTo>
                  <a:lnTo>
                    <a:pt x="37" y="36"/>
                  </a:lnTo>
                  <a:lnTo>
                    <a:pt x="30" y="36"/>
                  </a:lnTo>
                  <a:lnTo>
                    <a:pt x="23" y="36"/>
                  </a:lnTo>
                  <a:lnTo>
                    <a:pt x="14" y="36"/>
                  </a:lnTo>
                  <a:lnTo>
                    <a:pt x="7" y="36"/>
                  </a:lnTo>
                  <a:lnTo>
                    <a:pt x="7" y="27"/>
                  </a:lnTo>
                  <a:close/>
                </a:path>
              </a:pathLst>
            </a:custGeom>
            <a:solidFill>
              <a:srgbClr val="E96D5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1" name="Freeform 222">
              <a:extLst>
                <a:ext uri="{FF2B5EF4-FFF2-40B4-BE49-F238E27FC236}">
                  <a16:creationId xmlns:a16="http://schemas.microsoft.com/office/drawing/2014/main" id="{542E4824-9D5B-EC4F-8246-2B11466BE032}"/>
                </a:ext>
              </a:extLst>
            </p:cNvPr>
            <p:cNvSpPr>
              <a:spLocks/>
            </p:cNvSpPr>
            <p:nvPr/>
          </p:nvSpPr>
          <p:spPr bwMode="auto">
            <a:xfrm>
              <a:off x="2341" y="2177"/>
              <a:ext cx="52" cy="27"/>
            </a:xfrm>
            <a:custGeom>
              <a:avLst/>
              <a:gdLst>
                <a:gd name="T0" fmla="*/ 0 w 52"/>
                <a:gd name="T1" fmla="*/ 27 h 27"/>
                <a:gd name="T2" fmla="*/ 0 w 52"/>
                <a:gd name="T3" fmla="*/ 19 h 27"/>
                <a:gd name="T4" fmla="*/ 0 w 52"/>
                <a:gd name="T5" fmla="*/ 19 h 27"/>
                <a:gd name="T6" fmla="*/ 7 w 52"/>
                <a:gd name="T7" fmla="*/ 19 h 27"/>
                <a:gd name="T8" fmla="*/ 7 w 52"/>
                <a:gd name="T9" fmla="*/ 19 h 27"/>
                <a:gd name="T10" fmla="*/ 16 w 52"/>
                <a:gd name="T11" fmla="*/ 8 h 27"/>
                <a:gd name="T12" fmla="*/ 23 w 52"/>
                <a:gd name="T13" fmla="*/ 8 h 27"/>
                <a:gd name="T14" fmla="*/ 30 w 52"/>
                <a:gd name="T15" fmla="*/ 8 h 27"/>
                <a:gd name="T16" fmla="*/ 30 w 52"/>
                <a:gd name="T17" fmla="*/ 0 h 27"/>
                <a:gd name="T18" fmla="*/ 38 w 52"/>
                <a:gd name="T19" fmla="*/ 0 h 27"/>
                <a:gd name="T20" fmla="*/ 38 w 52"/>
                <a:gd name="T21" fmla="*/ 0 h 27"/>
                <a:gd name="T22" fmla="*/ 38 w 52"/>
                <a:gd name="T23" fmla="*/ 0 h 27"/>
                <a:gd name="T24" fmla="*/ 45 w 52"/>
                <a:gd name="T25" fmla="*/ 0 h 27"/>
                <a:gd name="T26" fmla="*/ 45 w 52"/>
                <a:gd name="T27" fmla="*/ 0 h 27"/>
                <a:gd name="T28" fmla="*/ 45 w 52"/>
                <a:gd name="T29" fmla="*/ 0 h 27"/>
                <a:gd name="T30" fmla="*/ 52 w 52"/>
                <a:gd name="T31" fmla="*/ 0 h 27"/>
                <a:gd name="T32" fmla="*/ 52 w 52"/>
                <a:gd name="T33" fmla="*/ 8 h 27"/>
                <a:gd name="T34" fmla="*/ 52 w 52"/>
                <a:gd name="T35" fmla="*/ 8 h 27"/>
                <a:gd name="T36" fmla="*/ 45 w 52"/>
                <a:gd name="T37" fmla="*/ 8 h 27"/>
                <a:gd name="T38" fmla="*/ 45 w 52"/>
                <a:gd name="T39" fmla="*/ 19 h 27"/>
                <a:gd name="T40" fmla="*/ 45 w 52"/>
                <a:gd name="T41" fmla="*/ 19 h 27"/>
                <a:gd name="T42" fmla="*/ 38 w 52"/>
                <a:gd name="T43" fmla="*/ 27 h 27"/>
                <a:gd name="T44" fmla="*/ 38 w 52"/>
                <a:gd name="T45" fmla="*/ 27 h 27"/>
                <a:gd name="T46" fmla="*/ 30 w 52"/>
                <a:gd name="T47" fmla="*/ 27 h 27"/>
                <a:gd name="T48" fmla="*/ 30 w 52"/>
                <a:gd name="T49" fmla="*/ 27 h 27"/>
                <a:gd name="T50" fmla="*/ 23 w 52"/>
                <a:gd name="T51" fmla="*/ 27 h 27"/>
                <a:gd name="T52" fmla="*/ 23 w 52"/>
                <a:gd name="T53" fmla="*/ 27 h 27"/>
                <a:gd name="T54" fmla="*/ 16 w 52"/>
                <a:gd name="T55" fmla="*/ 27 h 27"/>
                <a:gd name="T56" fmla="*/ 16 w 52"/>
                <a:gd name="T57" fmla="*/ 27 h 27"/>
                <a:gd name="T58" fmla="*/ 7 w 52"/>
                <a:gd name="T59" fmla="*/ 27 h 27"/>
                <a:gd name="T60" fmla="*/ 7 w 52"/>
                <a:gd name="T61" fmla="*/ 27 h 27"/>
                <a:gd name="T62" fmla="*/ 7 w 52"/>
                <a:gd name="T63" fmla="*/ 27 h 27"/>
                <a:gd name="T64" fmla="*/ 0 w 52"/>
                <a:gd name="T65" fmla="*/ 27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27"/>
                <a:gd name="T101" fmla="*/ 52 w 52"/>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27">
                  <a:moveTo>
                    <a:pt x="0" y="27"/>
                  </a:moveTo>
                  <a:lnTo>
                    <a:pt x="0" y="19"/>
                  </a:lnTo>
                  <a:lnTo>
                    <a:pt x="7" y="19"/>
                  </a:lnTo>
                  <a:lnTo>
                    <a:pt x="16" y="8"/>
                  </a:lnTo>
                  <a:lnTo>
                    <a:pt x="23" y="8"/>
                  </a:lnTo>
                  <a:lnTo>
                    <a:pt x="30" y="8"/>
                  </a:lnTo>
                  <a:lnTo>
                    <a:pt x="30" y="0"/>
                  </a:lnTo>
                  <a:lnTo>
                    <a:pt x="38" y="0"/>
                  </a:lnTo>
                  <a:lnTo>
                    <a:pt x="45" y="0"/>
                  </a:lnTo>
                  <a:lnTo>
                    <a:pt x="52" y="0"/>
                  </a:lnTo>
                  <a:lnTo>
                    <a:pt x="52" y="8"/>
                  </a:lnTo>
                  <a:lnTo>
                    <a:pt x="45" y="8"/>
                  </a:lnTo>
                  <a:lnTo>
                    <a:pt x="45" y="19"/>
                  </a:lnTo>
                  <a:lnTo>
                    <a:pt x="38" y="27"/>
                  </a:lnTo>
                  <a:lnTo>
                    <a:pt x="30" y="27"/>
                  </a:lnTo>
                  <a:lnTo>
                    <a:pt x="23" y="27"/>
                  </a:lnTo>
                  <a:lnTo>
                    <a:pt x="16" y="27"/>
                  </a:lnTo>
                  <a:lnTo>
                    <a:pt x="7" y="27"/>
                  </a:lnTo>
                  <a:lnTo>
                    <a:pt x="0" y="27"/>
                  </a:lnTo>
                  <a:close/>
                </a:path>
              </a:pathLst>
            </a:custGeom>
            <a:solidFill>
              <a:srgbClr val="EB745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2" name="Freeform 223">
              <a:extLst>
                <a:ext uri="{FF2B5EF4-FFF2-40B4-BE49-F238E27FC236}">
                  <a16:creationId xmlns:a16="http://schemas.microsoft.com/office/drawing/2014/main" id="{27261C99-5EB7-6345-862C-4395757B2C59}"/>
                </a:ext>
              </a:extLst>
            </p:cNvPr>
            <p:cNvSpPr>
              <a:spLocks/>
            </p:cNvSpPr>
            <p:nvPr/>
          </p:nvSpPr>
          <p:spPr bwMode="auto">
            <a:xfrm>
              <a:off x="2348" y="2177"/>
              <a:ext cx="38" cy="27"/>
            </a:xfrm>
            <a:custGeom>
              <a:avLst/>
              <a:gdLst>
                <a:gd name="T0" fmla="*/ 0 w 38"/>
                <a:gd name="T1" fmla="*/ 27 h 27"/>
                <a:gd name="T2" fmla="*/ 0 w 38"/>
                <a:gd name="T3" fmla="*/ 19 h 27"/>
                <a:gd name="T4" fmla="*/ 0 w 38"/>
                <a:gd name="T5" fmla="*/ 19 h 27"/>
                <a:gd name="T6" fmla="*/ 0 w 38"/>
                <a:gd name="T7" fmla="*/ 19 h 27"/>
                <a:gd name="T8" fmla="*/ 9 w 38"/>
                <a:gd name="T9" fmla="*/ 19 h 27"/>
                <a:gd name="T10" fmla="*/ 9 w 38"/>
                <a:gd name="T11" fmla="*/ 19 h 27"/>
                <a:gd name="T12" fmla="*/ 16 w 38"/>
                <a:gd name="T13" fmla="*/ 8 h 27"/>
                <a:gd name="T14" fmla="*/ 23 w 38"/>
                <a:gd name="T15" fmla="*/ 8 h 27"/>
                <a:gd name="T16" fmla="*/ 23 w 38"/>
                <a:gd name="T17" fmla="*/ 8 h 27"/>
                <a:gd name="T18" fmla="*/ 23 w 38"/>
                <a:gd name="T19" fmla="*/ 0 h 27"/>
                <a:gd name="T20" fmla="*/ 31 w 38"/>
                <a:gd name="T21" fmla="*/ 0 h 27"/>
                <a:gd name="T22" fmla="*/ 31 w 38"/>
                <a:gd name="T23" fmla="*/ 0 h 27"/>
                <a:gd name="T24" fmla="*/ 31 w 38"/>
                <a:gd name="T25" fmla="*/ 0 h 27"/>
                <a:gd name="T26" fmla="*/ 38 w 38"/>
                <a:gd name="T27" fmla="*/ 0 h 27"/>
                <a:gd name="T28" fmla="*/ 38 w 38"/>
                <a:gd name="T29" fmla="*/ 8 h 27"/>
                <a:gd name="T30" fmla="*/ 38 w 38"/>
                <a:gd name="T31" fmla="*/ 8 h 27"/>
                <a:gd name="T32" fmla="*/ 38 w 38"/>
                <a:gd name="T33" fmla="*/ 8 h 27"/>
                <a:gd name="T34" fmla="*/ 38 w 38"/>
                <a:gd name="T35" fmla="*/ 8 h 27"/>
                <a:gd name="T36" fmla="*/ 38 w 38"/>
                <a:gd name="T37" fmla="*/ 8 h 27"/>
                <a:gd name="T38" fmla="*/ 38 w 38"/>
                <a:gd name="T39" fmla="*/ 19 h 27"/>
                <a:gd name="T40" fmla="*/ 31 w 38"/>
                <a:gd name="T41" fmla="*/ 19 h 27"/>
                <a:gd name="T42" fmla="*/ 31 w 38"/>
                <a:gd name="T43" fmla="*/ 19 h 27"/>
                <a:gd name="T44" fmla="*/ 31 w 38"/>
                <a:gd name="T45" fmla="*/ 27 h 27"/>
                <a:gd name="T46" fmla="*/ 23 w 38"/>
                <a:gd name="T47" fmla="*/ 27 h 27"/>
                <a:gd name="T48" fmla="*/ 23 w 38"/>
                <a:gd name="T49" fmla="*/ 27 h 27"/>
                <a:gd name="T50" fmla="*/ 16 w 38"/>
                <a:gd name="T51" fmla="*/ 27 h 27"/>
                <a:gd name="T52" fmla="*/ 16 w 38"/>
                <a:gd name="T53" fmla="*/ 27 h 27"/>
                <a:gd name="T54" fmla="*/ 16 w 38"/>
                <a:gd name="T55" fmla="*/ 27 h 27"/>
                <a:gd name="T56" fmla="*/ 9 w 38"/>
                <a:gd name="T57" fmla="*/ 27 h 27"/>
                <a:gd name="T58" fmla="*/ 9 w 38"/>
                <a:gd name="T59" fmla="*/ 27 h 27"/>
                <a:gd name="T60" fmla="*/ 9 w 38"/>
                <a:gd name="T61" fmla="*/ 27 h 27"/>
                <a:gd name="T62" fmla="*/ 0 w 38"/>
                <a:gd name="T63" fmla="*/ 27 h 27"/>
                <a:gd name="T64" fmla="*/ 0 w 38"/>
                <a:gd name="T65" fmla="*/ 27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27"/>
                <a:gd name="T101" fmla="*/ 38 w 38"/>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27">
                  <a:moveTo>
                    <a:pt x="0" y="27"/>
                  </a:moveTo>
                  <a:lnTo>
                    <a:pt x="0" y="19"/>
                  </a:lnTo>
                  <a:lnTo>
                    <a:pt x="9" y="19"/>
                  </a:lnTo>
                  <a:lnTo>
                    <a:pt x="16" y="8"/>
                  </a:lnTo>
                  <a:lnTo>
                    <a:pt x="23" y="8"/>
                  </a:lnTo>
                  <a:lnTo>
                    <a:pt x="23" y="0"/>
                  </a:lnTo>
                  <a:lnTo>
                    <a:pt x="31" y="0"/>
                  </a:lnTo>
                  <a:lnTo>
                    <a:pt x="38" y="0"/>
                  </a:lnTo>
                  <a:lnTo>
                    <a:pt x="38" y="8"/>
                  </a:lnTo>
                  <a:lnTo>
                    <a:pt x="38" y="19"/>
                  </a:lnTo>
                  <a:lnTo>
                    <a:pt x="31" y="19"/>
                  </a:lnTo>
                  <a:lnTo>
                    <a:pt x="31" y="27"/>
                  </a:lnTo>
                  <a:lnTo>
                    <a:pt x="23" y="27"/>
                  </a:lnTo>
                  <a:lnTo>
                    <a:pt x="16" y="27"/>
                  </a:lnTo>
                  <a:lnTo>
                    <a:pt x="9" y="27"/>
                  </a:lnTo>
                  <a:lnTo>
                    <a:pt x="0" y="27"/>
                  </a:lnTo>
                  <a:close/>
                </a:path>
              </a:pathLst>
            </a:custGeom>
            <a:solidFill>
              <a:srgbClr val="F07B6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3" name="Freeform 224">
              <a:extLst>
                <a:ext uri="{FF2B5EF4-FFF2-40B4-BE49-F238E27FC236}">
                  <a16:creationId xmlns:a16="http://schemas.microsoft.com/office/drawing/2014/main" id="{C6C1E8E8-D0FD-6B46-A59C-D57AC0736C63}"/>
                </a:ext>
              </a:extLst>
            </p:cNvPr>
            <p:cNvSpPr>
              <a:spLocks/>
            </p:cNvSpPr>
            <p:nvPr/>
          </p:nvSpPr>
          <p:spPr bwMode="auto">
            <a:xfrm>
              <a:off x="2348" y="2185"/>
              <a:ext cx="38" cy="19"/>
            </a:xfrm>
            <a:custGeom>
              <a:avLst/>
              <a:gdLst>
                <a:gd name="T0" fmla="*/ 38 w 38"/>
                <a:gd name="T1" fmla="*/ 0 h 19"/>
                <a:gd name="T2" fmla="*/ 38 w 38"/>
                <a:gd name="T3" fmla="*/ 0 h 19"/>
                <a:gd name="T4" fmla="*/ 38 w 38"/>
                <a:gd name="T5" fmla="*/ 11 h 19"/>
                <a:gd name="T6" fmla="*/ 31 w 38"/>
                <a:gd name="T7" fmla="*/ 11 h 19"/>
                <a:gd name="T8" fmla="*/ 31 w 38"/>
                <a:gd name="T9" fmla="*/ 11 h 19"/>
                <a:gd name="T10" fmla="*/ 31 w 38"/>
                <a:gd name="T11" fmla="*/ 11 h 19"/>
                <a:gd name="T12" fmla="*/ 23 w 38"/>
                <a:gd name="T13" fmla="*/ 19 h 19"/>
                <a:gd name="T14" fmla="*/ 23 w 38"/>
                <a:gd name="T15" fmla="*/ 19 h 19"/>
                <a:gd name="T16" fmla="*/ 23 w 38"/>
                <a:gd name="T17" fmla="*/ 19 h 19"/>
                <a:gd name="T18" fmla="*/ 23 w 38"/>
                <a:gd name="T19" fmla="*/ 19 h 19"/>
                <a:gd name="T20" fmla="*/ 16 w 38"/>
                <a:gd name="T21" fmla="*/ 19 h 19"/>
                <a:gd name="T22" fmla="*/ 16 w 38"/>
                <a:gd name="T23" fmla="*/ 19 h 19"/>
                <a:gd name="T24" fmla="*/ 16 w 38"/>
                <a:gd name="T25" fmla="*/ 19 h 19"/>
                <a:gd name="T26" fmla="*/ 9 w 38"/>
                <a:gd name="T27" fmla="*/ 19 h 19"/>
                <a:gd name="T28" fmla="*/ 9 w 38"/>
                <a:gd name="T29" fmla="*/ 19 h 19"/>
                <a:gd name="T30" fmla="*/ 9 w 38"/>
                <a:gd name="T31" fmla="*/ 19 h 19"/>
                <a:gd name="T32" fmla="*/ 9 w 38"/>
                <a:gd name="T33" fmla="*/ 19 h 19"/>
                <a:gd name="T34" fmla="*/ 0 w 38"/>
                <a:gd name="T35" fmla="*/ 11 h 19"/>
                <a:gd name="T36" fmla="*/ 9 w 38"/>
                <a:gd name="T37" fmla="*/ 11 h 19"/>
                <a:gd name="T38" fmla="*/ 9 w 38"/>
                <a:gd name="T39" fmla="*/ 11 h 19"/>
                <a:gd name="T40" fmla="*/ 9 w 38"/>
                <a:gd name="T41" fmla="*/ 11 h 19"/>
                <a:gd name="T42" fmla="*/ 16 w 38"/>
                <a:gd name="T43" fmla="*/ 11 h 19"/>
                <a:gd name="T44" fmla="*/ 16 w 38"/>
                <a:gd name="T45" fmla="*/ 0 h 19"/>
                <a:gd name="T46" fmla="*/ 23 w 38"/>
                <a:gd name="T47" fmla="*/ 0 h 19"/>
                <a:gd name="T48" fmla="*/ 23 w 38"/>
                <a:gd name="T49" fmla="*/ 0 h 19"/>
                <a:gd name="T50" fmla="*/ 31 w 38"/>
                <a:gd name="T51" fmla="*/ 0 h 19"/>
                <a:gd name="T52" fmla="*/ 31 w 38"/>
                <a:gd name="T53" fmla="*/ 0 h 19"/>
                <a:gd name="T54" fmla="*/ 31 w 38"/>
                <a:gd name="T55" fmla="*/ 0 h 19"/>
                <a:gd name="T56" fmla="*/ 38 w 38"/>
                <a:gd name="T57" fmla="*/ 0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19"/>
                <a:gd name="T89" fmla="*/ 38 w 38"/>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19">
                  <a:moveTo>
                    <a:pt x="38" y="0"/>
                  </a:moveTo>
                  <a:lnTo>
                    <a:pt x="38" y="0"/>
                  </a:lnTo>
                  <a:lnTo>
                    <a:pt x="38" y="11"/>
                  </a:lnTo>
                  <a:lnTo>
                    <a:pt x="31" y="11"/>
                  </a:lnTo>
                  <a:lnTo>
                    <a:pt x="23" y="19"/>
                  </a:lnTo>
                  <a:lnTo>
                    <a:pt x="16" y="19"/>
                  </a:lnTo>
                  <a:lnTo>
                    <a:pt x="9" y="19"/>
                  </a:lnTo>
                  <a:lnTo>
                    <a:pt x="0" y="11"/>
                  </a:lnTo>
                  <a:lnTo>
                    <a:pt x="9" y="11"/>
                  </a:lnTo>
                  <a:lnTo>
                    <a:pt x="16" y="11"/>
                  </a:lnTo>
                  <a:lnTo>
                    <a:pt x="16" y="0"/>
                  </a:lnTo>
                  <a:lnTo>
                    <a:pt x="23" y="0"/>
                  </a:lnTo>
                  <a:lnTo>
                    <a:pt x="31" y="0"/>
                  </a:lnTo>
                  <a:lnTo>
                    <a:pt x="38" y="0"/>
                  </a:lnTo>
                  <a:close/>
                </a:path>
              </a:pathLst>
            </a:custGeom>
            <a:solidFill>
              <a:srgbClr val="F3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4" name="Freeform 225">
              <a:extLst>
                <a:ext uri="{FF2B5EF4-FFF2-40B4-BE49-F238E27FC236}">
                  <a16:creationId xmlns:a16="http://schemas.microsoft.com/office/drawing/2014/main" id="{8503BA8C-EEA1-6F4B-ABAC-C3D4B2E078B7}"/>
                </a:ext>
              </a:extLst>
            </p:cNvPr>
            <p:cNvSpPr>
              <a:spLocks/>
            </p:cNvSpPr>
            <p:nvPr/>
          </p:nvSpPr>
          <p:spPr bwMode="auto">
            <a:xfrm>
              <a:off x="2312" y="2185"/>
              <a:ext cx="142" cy="89"/>
            </a:xfrm>
            <a:custGeom>
              <a:avLst/>
              <a:gdLst>
                <a:gd name="T0" fmla="*/ 7 w 142"/>
                <a:gd name="T1" fmla="*/ 53 h 89"/>
                <a:gd name="T2" fmla="*/ 7 w 142"/>
                <a:gd name="T3" fmla="*/ 53 h 89"/>
                <a:gd name="T4" fmla="*/ 15 w 142"/>
                <a:gd name="T5" fmla="*/ 53 h 89"/>
                <a:gd name="T6" fmla="*/ 22 w 142"/>
                <a:gd name="T7" fmla="*/ 45 h 89"/>
                <a:gd name="T8" fmla="*/ 29 w 142"/>
                <a:gd name="T9" fmla="*/ 45 h 89"/>
                <a:gd name="T10" fmla="*/ 36 w 142"/>
                <a:gd name="T11" fmla="*/ 36 h 89"/>
                <a:gd name="T12" fmla="*/ 52 w 142"/>
                <a:gd name="T13" fmla="*/ 36 h 89"/>
                <a:gd name="T14" fmla="*/ 59 w 142"/>
                <a:gd name="T15" fmla="*/ 28 h 89"/>
                <a:gd name="T16" fmla="*/ 67 w 142"/>
                <a:gd name="T17" fmla="*/ 28 h 89"/>
                <a:gd name="T18" fmla="*/ 74 w 142"/>
                <a:gd name="T19" fmla="*/ 19 h 89"/>
                <a:gd name="T20" fmla="*/ 81 w 142"/>
                <a:gd name="T21" fmla="*/ 19 h 89"/>
                <a:gd name="T22" fmla="*/ 90 w 142"/>
                <a:gd name="T23" fmla="*/ 11 h 89"/>
                <a:gd name="T24" fmla="*/ 97 w 142"/>
                <a:gd name="T25" fmla="*/ 11 h 89"/>
                <a:gd name="T26" fmla="*/ 104 w 142"/>
                <a:gd name="T27" fmla="*/ 11 h 89"/>
                <a:gd name="T28" fmla="*/ 112 w 142"/>
                <a:gd name="T29" fmla="*/ 0 h 89"/>
                <a:gd name="T30" fmla="*/ 112 w 142"/>
                <a:gd name="T31" fmla="*/ 0 h 89"/>
                <a:gd name="T32" fmla="*/ 112 w 142"/>
                <a:gd name="T33" fmla="*/ 0 h 89"/>
                <a:gd name="T34" fmla="*/ 119 w 142"/>
                <a:gd name="T35" fmla="*/ 0 h 89"/>
                <a:gd name="T36" fmla="*/ 126 w 142"/>
                <a:gd name="T37" fmla="*/ 0 h 89"/>
                <a:gd name="T38" fmla="*/ 126 w 142"/>
                <a:gd name="T39" fmla="*/ 0 h 89"/>
                <a:gd name="T40" fmla="*/ 135 w 142"/>
                <a:gd name="T41" fmla="*/ 0 h 89"/>
                <a:gd name="T42" fmla="*/ 142 w 142"/>
                <a:gd name="T43" fmla="*/ 0 h 89"/>
                <a:gd name="T44" fmla="*/ 142 w 142"/>
                <a:gd name="T45" fmla="*/ 0 h 89"/>
                <a:gd name="T46" fmla="*/ 142 w 142"/>
                <a:gd name="T47" fmla="*/ 0 h 89"/>
                <a:gd name="T48" fmla="*/ 142 w 142"/>
                <a:gd name="T49" fmla="*/ 11 h 89"/>
                <a:gd name="T50" fmla="*/ 135 w 142"/>
                <a:gd name="T51" fmla="*/ 19 h 89"/>
                <a:gd name="T52" fmla="*/ 126 w 142"/>
                <a:gd name="T53" fmla="*/ 28 h 89"/>
                <a:gd name="T54" fmla="*/ 119 w 142"/>
                <a:gd name="T55" fmla="*/ 36 h 89"/>
                <a:gd name="T56" fmla="*/ 112 w 142"/>
                <a:gd name="T57" fmla="*/ 53 h 89"/>
                <a:gd name="T58" fmla="*/ 104 w 142"/>
                <a:gd name="T59" fmla="*/ 64 h 89"/>
                <a:gd name="T60" fmla="*/ 97 w 142"/>
                <a:gd name="T61" fmla="*/ 72 h 89"/>
                <a:gd name="T62" fmla="*/ 81 w 142"/>
                <a:gd name="T63" fmla="*/ 81 h 89"/>
                <a:gd name="T64" fmla="*/ 74 w 142"/>
                <a:gd name="T65" fmla="*/ 81 h 89"/>
                <a:gd name="T66" fmla="*/ 67 w 142"/>
                <a:gd name="T67" fmla="*/ 81 h 89"/>
                <a:gd name="T68" fmla="*/ 59 w 142"/>
                <a:gd name="T69" fmla="*/ 81 h 89"/>
                <a:gd name="T70" fmla="*/ 52 w 142"/>
                <a:gd name="T71" fmla="*/ 89 h 89"/>
                <a:gd name="T72" fmla="*/ 45 w 142"/>
                <a:gd name="T73" fmla="*/ 89 h 89"/>
                <a:gd name="T74" fmla="*/ 36 w 142"/>
                <a:gd name="T75" fmla="*/ 81 h 89"/>
                <a:gd name="T76" fmla="*/ 29 w 142"/>
                <a:gd name="T77" fmla="*/ 81 h 89"/>
                <a:gd name="T78" fmla="*/ 22 w 142"/>
                <a:gd name="T79" fmla="*/ 81 h 89"/>
                <a:gd name="T80" fmla="*/ 15 w 142"/>
                <a:gd name="T81" fmla="*/ 81 h 89"/>
                <a:gd name="T82" fmla="*/ 15 w 142"/>
                <a:gd name="T83" fmla="*/ 81 h 89"/>
                <a:gd name="T84" fmla="*/ 7 w 142"/>
                <a:gd name="T85" fmla="*/ 81 h 89"/>
                <a:gd name="T86" fmla="*/ 0 w 142"/>
                <a:gd name="T87" fmla="*/ 72 h 89"/>
                <a:gd name="T88" fmla="*/ 0 w 142"/>
                <a:gd name="T89" fmla="*/ 72 h 89"/>
                <a:gd name="T90" fmla="*/ 0 w 142"/>
                <a:gd name="T91" fmla="*/ 72 h 89"/>
                <a:gd name="T92" fmla="*/ 0 w 142"/>
                <a:gd name="T93" fmla="*/ 64 h 89"/>
                <a:gd name="T94" fmla="*/ 0 w 142"/>
                <a:gd name="T95" fmla="*/ 64 h 89"/>
                <a:gd name="T96" fmla="*/ 7 w 142"/>
                <a:gd name="T97" fmla="*/ 53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2"/>
                <a:gd name="T148" fmla="*/ 0 h 89"/>
                <a:gd name="T149" fmla="*/ 142 w 142"/>
                <a:gd name="T150" fmla="*/ 89 h 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2" h="89">
                  <a:moveTo>
                    <a:pt x="7" y="53"/>
                  </a:moveTo>
                  <a:lnTo>
                    <a:pt x="7" y="53"/>
                  </a:lnTo>
                  <a:lnTo>
                    <a:pt x="15" y="53"/>
                  </a:lnTo>
                  <a:lnTo>
                    <a:pt x="22" y="45"/>
                  </a:lnTo>
                  <a:lnTo>
                    <a:pt x="29" y="45"/>
                  </a:lnTo>
                  <a:lnTo>
                    <a:pt x="36" y="36"/>
                  </a:lnTo>
                  <a:lnTo>
                    <a:pt x="52" y="36"/>
                  </a:lnTo>
                  <a:lnTo>
                    <a:pt x="59" y="28"/>
                  </a:lnTo>
                  <a:lnTo>
                    <a:pt x="67" y="28"/>
                  </a:lnTo>
                  <a:lnTo>
                    <a:pt x="74" y="19"/>
                  </a:lnTo>
                  <a:lnTo>
                    <a:pt x="81" y="19"/>
                  </a:lnTo>
                  <a:lnTo>
                    <a:pt x="90" y="11"/>
                  </a:lnTo>
                  <a:lnTo>
                    <a:pt x="97" y="11"/>
                  </a:lnTo>
                  <a:lnTo>
                    <a:pt x="104" y="11"/>
                  </a:lnTo>
                  <a:lnTo>
                    <a:pt x="112" y="0"/>
                  </a:lnTo>
                  <a:lnTo>
                    <a:pt x="119" y="0"/>
                  </a:lnTo>
                  <a:lnTo>
                    <a:pt x="126" y="0"/>
                  </a:lnTo>
                  <a:lnTo>
                    <a:pt x="135" y="0"/>
                  </a:lnTo>
                  <a:lnTo>
                    <a:pt x="142" y="0"/>
                  </a:lnTo>
                  <a:lnTo>
                    <a:pt x="142" y="11"/>
                  </a:lnTo>
                  <a:lnTo>
                    <a:pt x="135" y="19"/>
                  </a:lnTo>
                  <a:lnTo>
                    <a:pt x="126" y="28"/>
                  </a:lnTo>
                  <a:lnTo>
                    <a:pt x="119" y="36"/>
                  </a:lnTo>
                  <a:lnTo>
                    <a:pt x="112" y="53"/>
                  </a:lnTo>
                  <a:lnTo>
                    <a:pt x="104" y="64"/>
                  </a:lnTo>
                  <a:lnTo>
                    <a:pt x="97" y="72"/>
                  </a:lnTo>
                  <a:lnTo>
                    <a:pt x="81" y="81"/>
                  </a:lnTo>
                  <a:lnTo>
                    <a:pt x="74" y="81"/>
                  </a:lnTo>
                  <a:lnTo>
                    <a:pt x="67" y="81"/>
                  </a:lnTo>
                  <a:lnTo>
                    <a:pt x="59" y="81"/>
                  </a:lnTo>
                  <a:lnTo>
                    <a:pt x="52" y="89"/>
                  </a:lnTo>
                  <a:lnTo>
                    <a:pt x="45" y="89"/>
                  </a:lnTo>
                  <a:lnTo>
                    <a:pt x="36" y="81"/>
                  </a:lnTo>
                  <a:lnTo>
                    <a:pt x="29" y="81"/>
                  </a:lnTo>
                  <a:lnTo>
                    <a:pt x="22" y="81"/>
                  </a:lnTo>
                  <a:lnTo>
                    <a:pt x="15" y="81"/>
                  </a:lnTo>
                  <a:lnTo>
                    <a:pt x="7" y="81"/>
                  </a:lnTo>
                  <a:lnTo>
                    <a:pt x="0" y="72"/>
                  </a:lnTo>
                  <a:lnTo>
                    <a:pt x="0" y="64"/>
                  </a:lnTo>
                  <a:lnTo>
                    <a:pt x="7" y="53"/>
                  </a:lnTo>
                  <a:close/>
                </a:path>
              </a:pathLst>
            </a:custGeom>
            <a:solidFill>
              <a:srgbClr val="E96D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5" name="Freeform 226">
              <a:extLst>
                <a:ext uri="{FF2B5EF4-FFF2-40B4-BE49-F238E27FC236}">
                  <a16:creationId xmlns:a16="http://schemas.microsoft.com/office/drawing/2014/main" id="{BA4AF994-72BF-2847-B6F4-6F8718FA3E09}"/>
                </a:ext>
              </a:extLst>
            </p:cNvPr>
            <p:cNvSpPr>
              <a:spLocks/>
            </p:cNvSpPr>
            <p:nvPr/>
          </p:nvSpPr>
          <p:spPr bwMode="auto">
            <a:xfrm>
              <a:off x="2312" y="2185"/>
              <a:ext cx="142" cy="81"/>
            </a:xfrm>
            <a:custGeom>
              <a:avLst/>
              <a:gdLst>
                <a:gd name="T0" fmla="*/ 7 w 142"/>
                <a:gd name="T1" fmla="*/ 53 h 81"/>
                <a:gd name="T2" fmla="*/ 15 w 142"/>
                <a:gd name="T3" fmla="*/ 53 h 81"/>
                <a:gd name="T4" fmla="*/ 22 w 142"/>
                <a:gd name="T5" fmla="*/ 53 h 81"/>
                <a:gd name="T6" fmla="*/ 22 w 142"/>
                <a:gd name="T7" fmla="*/ 45 h 81"/>
                <a:gd name="T8" fmla="*/ 36 w 142"/>
                <a:gd name="T9" fmla="*/ 45 h 81"/>
                <a:gd name="T10" fmla="*/ 45 w 142"/>
                <a:gd name="T11" fmla="*/ 36 h 81"/>
                <a:gd name="T12" fmla="*/ 52 w 142"/>
                <a:gd name="T13" fmla="*/ 36 h 81"/>
                <a:gd name="T14" fmla="*/ 59 w 142"/>
                <a:gd name="T15" fmla="*/ 28 h 81"/>
                <a:gd name="T16" fmla="*/ 67 w 142"/>
                <a:gd name="T17" fmla="*/ 28 h 81"/>
                <a:gd name="T18" fmla="*/ 74 w 142"/>
                <a:gd name="T19" fmla="*/ 19 h 81"/>
                <a:gd name="T20" fmla="*/ 81 w 142"/>
                <a:gd name="T21" fmla="*/ 19 h 81"/>
                <a:gd name="T22" fmla="*/ 90 w 142"/>
                <a:gd name="T23" fmla="*/ 19 h 81"/>
                <a:gd name="T24" fmla="*/ 97 w 142"/>
                <a:gd name="T25" fmla="*/ 11 h 81"/>
                <a:gd name="T26" fmla="*/ 104 w 142"/>
                <a:gd name="T27" fmla="*/ 11 h 81"/>
                <a:gd name="T28" fmla="*/ 104 w 142"/>
                <a:gd name="T29" fmla="*/ 11 h 81"/>
                <a:gd name="T30" fmla="*/ 112 w 142"/>
                <a:gd name="T31" fmla="*/ 0 h 81"/>
                <a:gd name="T32" fmla="*/ 112 w 142"/>
                <a:gd name="T33" fmla="*/ 0 h 81"/>
                <a:gd name="T34" fmla="*/ 119 w 142"/>
                <a:gd name="T35" fmla="*/ 0 h 81"/>
                <a:gd name="T36" fmla="*/ 119 w 142"/>
                <a:gd name="T37" fmla="*/ 0 h 81"/>
                <a:gd name="T38" fmla="*/ 126 w 142"/>
                <a:gd name="T39" fmla="*/ 0 h 81"/>
                <a:gd name="T40" fmla="*/ 135 w 142"/>
                <a:gd name="T41" fmla="*/ 0 h 81"/>
                <a:gd name="T42" fmla="*/ 135 w 142"/>
                <a:gd name="T43" fmla="*/ 0 h 81"/>
                <a:gd name="T44" fmla="*/ 135 w 142"/>
                <a:gd name="T45" fmla="*/ 0 h 81"/>
                <a:gd name="T46" fmla="*/ 142 w 142"/>
                <a:gd name="T47" fmla="*/ 11 h 81"/>
                <a:gd name="T48" fmla="*/ 135 w 142"/>
                <a:gd name="T49" fmla="*/ 11 h 81"/>
                <a:gd name="T50" fmla="*/ 135 w 142"/>
                <a:gd name="T51" fmla="*/ 19 h 81"/>
                <a:gd name="T52" fmla="*/ 126 w 142"/>
                <a:gd name="T53" fmla="*/ 28 h 81"/>
                <a:gd name="T54" fmla="*/ 119 w 142"/>
                <a:gd name="T55" fmla="*/ 36 h 81"/>
                <a:gd name="T56" fmla="*/ 112 w 142"/>
                <a:gd name="T57" fmla="*/ 45 h 81"/>
                <a:gd name="T58" fmla="*/ 104 w 142"/>
                <a:gd name="T59" fmla="*/ 53 h 81"/>
                <a:gd name="T60" fmla="*/ 97 w 142"/>
                <a:gd name="T61" fmla="*/ 72 h 81"/>
                <a:gd name="T62" fmla="*/ 81 w 142"/>
                <a:gd name="T63" fmla="*/ 72 h 81"/>
                <a:gd name="T64" fmla="*/ 74 w 142"/>
                <a:gd name="T65" fmla="*/ 81 h 81"/>
                <a:gd name="T66" fmla="*/ 67 w 142"/>
                <a:gd name="T67" fmla="*/ 81 h 81"/>
                <a:gd name="T68" fmla="*/ 59 w 142"/>
                <a:gd name="T69" fmla="*/ 81 h 81"/>
                <a:gd name="T70" fmla="*/ 52 w 142"/>
                <a:gd name="T71" fmla="*/ 81 h 81"/>
                <a:gd name="T72" fmla="*/ 45 w 142"/>
                <a:gd name="T73" fmla="*/ 81 h 81"/>
                <a:gd name="T74" fmla="*/ 36 w 142"/>
                <a:gd name="T75" fmla="*/ 81 h 81"/>
                <a:gd name="T76" fmla="*/ 29 w 142"/>
                <a:gd name="T77" fmla="*/ 81 h 81"/>
                <a:gd name="T78" fmla="*/ 22 w 142"/>
                <a:gd name="T79" fmla="*/ 81 h 81"/>
                <a:gd name="T80" fmla="*/ 22 w 142"/>
                <a:gd name="T81" fmla="*/ 81 h 81"/>
                <a:gd name="T82" fmla="*/ 15 w 142"/>
                <a:gd name="T83" fmla="*/ 81 h 81"/>
                <a:gd name="T84" fmla="*/ 7 w 142"/>
                <a:gd name="T85" fmla="*/ 72 h 81"/>
                <a:gd name="T86" fmla="*/ 7 w 142"/>
                <a:gd name="T87" fmla="*/ 72 h 81"/>
                <a:gd name="T88" fmla="*/ 0 w 142"/>
                <a:gd name="T89" fmla="*/ 72 h 81"/>
                <a:gd name="T90" fmla="*/ 0 w 142"/>
                <a:gd name="T91" fmla="*/ 72 h 81"/>
                <a:gd name="T92" fmla="*/ 0 w 142"/>
                <a:gd name="T93" fmla="*/ 64 h 81"/>
                <a:gd name="T94" fmla="*/ 7 w 142"/>
                <a:gd name="T95" fmla="*/ 64 h 81"/>
                <a:gd name="T96" fmla="*/ 7 w 142"/>
                <a:gd name="T97" fmla="*/ 53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2"/>
                <a:gd name="T148" fmla="*/ 0 h 81"/>
                <a:gd name="T149" fmla="*/ 142 w 14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2" h="81">
                  <a:moveTo>
                    <a:pt x="7" y="53"/>
                  </a:moveTo>
                  <a:lnTo>
                    <a:pt x="15" y="53"/>
                  </a:lnTo>
                  <a:lnTo>
                    <a:pt x="22" y="53"/>
                  </a:lnTo>
                  <a:lnTo>
                    <a:pt x="22" y="45"/>
                  </a:lnTo>
                  <a:lnTo>
                    <a:pt x="36" y="45"/>
                  </a:lnTo>
                  <a:lnTo>
                    <a:pt x="45" y="36"/>
                  </a:lnTo>
                  <a:lnTo>
                    <a:pt x="52" y="36"/>
                  </a:lnTo>
                  <a:lnTo>
                    <a:pt x="59" y="28"/>
                  </a:lnTo>
                  <a:lnTo>
                    <a:pt x="67" y="28"/>
                  </a:lnTo>
                  <a:lnTo>
                    <a:pt x="74" y="19"/>
                  </a:lnTo>
                  <a:lnTo>
                    <a:pt x="81" y="19"/>
                  </a:lnTo>
                  <a:lnTo>
                    <a:pt x="90" y="19"/>
                  </a:lnTo>
                  <a:lnTo>
                    <a:pt x="97" y="11"/>
                  </a:lnTo>
                  <a:lnTo>
                    <a:pt x="104" y="11"/>
                  </a:lnTo>
                  <a:lnTo>
                    <a:pt x="112" y="0"/>
                  </a:lnTo>
                  <a:lnTo>
                    <a:pt x="119" y="0"/>
                  </a:lnTo>
                  <a:lnTo>
                    <a:pt x="126" y="0"/>
                  </a:lnTo>
                  <a:lnTo>
                    <a:pt x="135" y="0"/>
                  </a:lnTo>
                  <a:lnTo>
                    <a:pt x="142" y="11"/>
                  </a:lnTo>
                  <a:lnTo>
                    <a:pt x="135" y="11"/>
                  </a:lnTo>
                  <a:lnTo>
                    <a:pt x="135" y="19"/>
                  </a:lnTo>
                  <a:lnTo>
                    <a:pt x="126" y="28"/>
                  </a:lnTo>
                  <a:lnTo>
                    <a:pt x="119" y="36"/>
                  </a:lnTo>
                  <a:lnTo>
                    <a:pt x="112" y="45"/>
                  </a:lnTo>
                  <a:lnTo>
                    <a:pt x="104" y="53"/>
                  </a:lnTo>
                  <a:lnTo>
                    <a:pt x="97" y="72"/>
                  </a:lnTo>
                  <a:lnTo>
                    <a:pt x="81" y="72"/>
                  </a:lnTo>
                  <a:lnTo>
                    <a:pt x="74" y="81"/>
                  </a:lnTo>
                  <a:lnTo>
                    <a:pt x="67" y="81"/>
                  </a:lnTo>
                  <a:lnTo>
                    <a:pt x="59" y="81"/>
                  </a:lnTo>
                  <a:lnTo>
                    <a:pt x="52" y="81"/>
                  </a:lnTo>
                  <a:lnTo>
                    <a:pt x="45" y="81"/>
                  </a:lnTo>
                  <a:lnTo>
                    <a:pt x="36" y="81"/>
                  </a:lnTo>
                  <a:lnTo>
                    <a:pt x="29" y="81"/>
                  </a:lnTo>
                  <a:lnTo>
                    <a:pt x="22" y="81"/>
                  </a:lnTo>
                  <a:lnTo>
                    <a:pt x="15" y="81"/>
                  </a:lnTo>
                  <a:lnTo>
                    <a:pt x="7" y="72"/>
                  </a:lnTo>
                  <a:lnTo>
                    <a:pt x="0" y="72"/>
                  </a:lnTo>
                  <a:lnTo>
                    <a:pt x="0" y="64"/>
                  </a:lnTo>
                  <a:lnTo>
                    <a:pt x="7" y="64"/>
                  </a:lnTo>
                  <a:lnTo>
                    <a:pt x="7" y="53"/>
                  </a:lnTo>
                  <a:close/>
                </a:path>
              </a:pathLst>
            </a:custGeom>
            <a:solidFill>
              <a:srgbClr val="E96D5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6" name="Freeform 227">
              <a:extLst>
                <a:ext uri="{FF2B5EF4-FFF2-40B4-BE49-F238E27FC236}">
                  <a16:creationId xmlns:a16="http://schemas.microsoft.com/office/drawing/2014/main" id="{B4F4FEDC-20BC-2E48-B8FA-0BFE5F60606D}"/>
                </a:ext>
              </a:extLst>
            </p:cNvPr>
            <p:cNvSpPr>
              <a:spLocks/>
            </p:cNvSpPr>
            <p:nvPr/>
          </p:nvSpPr>
          <p:spPr bwMode="auto">
            <a:xfrm>
              <a:off x="2319" y="2185"/>
              <a:ext cx="128" cy="81"/>
            </a:xfrm>
            <a:custGeom>
              <a:avLst/>
              <a:gdLst>
                <a:gd name="T0" fmla="*/ 8 w 128"/>
                <a:gd name="T1" fmla="*/ 53 h 81"/>
                <a:gd name="T2" fmla="*/ 8 w 128"/>
                <a:gd name="T3" fmla="*/ 53 h 81"/>
                <a:gd name="T4" fmla="*/ 15 w 128"/>
                <a:gd name="T5" fmla="*/ 53 h 81"/>
                <a:gd name="T6" fmla="*/ 22 w 128"/>
                <a:gd name="T7" fmla="*/ 45 h 81"/>
                <a:gd name="T8" fmla="*/ 29 w 128"/>
                <a:gd name="T9" fmla="*/ 45 h 81"/>
                <a:gd name="T10" fmla="*/ 38 w 128"/>
                <a:gd name="T11" fmla="*/ 45 h 81"/>
                <a:gd name="T12" fmla="*/ 45 w 128"/>
                <a:gd name="T13" fmla="*/ 36 h 81"/>
                <a:gd name="T14" fmla="*/ 52 w 128"/>
                <a:gd name="T15" fmla="*/ 36 h 81"/>
                <a:gd name="T16" fmla="*/ 60 w 128"/>
                <a:gd name="T17" fmla="*/ 28 h 81"/>
                <a:gd name="T18" fmla="*/ 67 w 128"/>
                <a:gd name="T19" fmla="*/ 28 h 81"/>
                <a:gd name="T20" fmla="*/ 74 w 128"/>
                <a:gd name="T21" fmla="*/ 19 h 81"/>
                <a:gd name="T22" fmla="*/ 83 w 128"/>
                <a:gd name="T23" fmla="*/ 19 h 81"/>
                <a:gd name="T24" fmla="*/ 83 w 128"/>
                <a:gd name="T25" fmla="*/ 19 h 81"/>
                <a:gd name="T26" fmla="*/ 90 w 128"/>
                <a:gd name="T27" fmla="*/ 11 h 81"/>
                <a:gd name="T28" fmla="*/ 97 w 128"/>
                <a:gd name="T29" fmla="*/ 11 h 81"/>
                <a:gd name="T30" fmla="*/ 97 w 128"/>
                <a:gd name="T31" fmla="*/ 11 h 81"/>
                <a:gd name="T32" fmla="*/ 105 w 128"/>
                <a:gd name="T33" fmla="*/ 11 h 81"/>
                <a:gd name="T34" fmla="*/ 105 w 128"/>
                <a:gd name="T35" fmla="*/ 0 h 81"/>
                <a:gd name="T36" fmla="*/ 112 w 128"/>
                <a:gd name="T37" fmla="*/ 0 h 81"/>
                <a:gd name="T38" fmla="*/ 112 w 128"/>
                <a:gd name="T39" fmla="*/ 0 h 81"/>
                <a:gd name="T40" fmla="*/ 119 w 128"/>
                <a:gd name="T41" fmla="*/ 0 h 81"/>
                <a:gd name="T42" fmla="*/ 128 w 128"/>
                <a:gd name="T43" fmla="*/ 0 h 81"/>
                <a:gd name="T44" fmla="*/ 128 w 128"/>
                <a:gd name="T45" fmla="*/ 11 h 81"/>
                <a:gd name="T46" fmla="*/ 128 w 128"/>
                <a:gd name="T47" fmla="*/ 11 h 81"/>
                <a:gd name="T48" fmla="*/ 128 w 128"/>
                <a:gd name="T49" fmla="*/ 11 h 81"/>
                <a:gd name="T50" fmla="*/ 119 w 128"/>
                <a:gd name="T51" fmla="*/ 19 h 81"/>
                <a:gd name="T52" fmla="*/ 119 w 128"/>
                <a:gd name="T53" fmla="*/ 28 h 81"/>
                <a:gd name="T54" fmla="*/ 112 w 128"/>
                <a:gd name="T55" fmla="*/ 36 h 81"/>
                <a:gd name="T56" fmla="*/ 105 w 128"/>
                <a:gd name="T57" fmla="*/ 45 h 81"/>
                <a:gd name="T58" fmla="*/ 97 w 128"/>
                <a:gd name="T59" fmla="*/ 53 h 81"/>
                <a:gd name="T60" fmla="*/ 90 w 128"/>
                <a:gd name="T61" fmla="*/ 64 h 81"/>
                <a:gd name="T62" fmla="*/ 74 w 128"/>
                <a:gd name="T63" fmla="*/ 72 h 81"/>
                <a:gd name="T64" fmla="*/ 67 w 128"/>
                <a:gd name="T65" fmla="*/ 81 h 81"/>
                <a:gd name="T66" fmla="*/ 60 w 128"/>
                <a:gd name="T67" fmla="*/ 81 h 81"/>
                <a:gd name="T68" fmla="*/ 52 w 128"/>
                <a:gd name="T69" fmla="*/ 81 h 81"/>
                <a:gd name="T70" fmla="*/ 45 w 128"/>
                <a:gd name="T71" fmla="*/ 81 h 81"/>
                <a:gd name="T72" fmla="*/ 38 w 128"/>
                <a:gd name="T73" fmla="*/ 81 h 81"/>
                <a:gd name="T74" fmla="*/ 29 w 128"/>
                <a:gd name="T75" fmla="*/ 81 h 81"/>
                <a:gd name="T76" fmla="*/ 29 w 128"/>
                <a:gd name="T77" fmla="*/ 81 h 81"/>
                <a:gd name="T78" fmla="*/ 22 w 128"/>
                <a:gd name="T79" fmla="*/ 81 h 81"/>
                <a:gd name="T80" fmla="*/ 15 w 128"/>
                <a:gd name="T81" fmla="*/ 81 h 81"/>
                <a:gd name="T82" fmla="*/ 8 w 128"/>
                <a:gd name="T83" fmla="*/ 81 h 81"/>
                <a:gd name="T84" fmla="*/ 8 w 128"/>
                <a:gd name="T85" fmla="*/ 72 h 81"/>
                <a:gd name="T86" fmla="*/ 0 w 128"/>
                <a:gd name="T87" fmla="*/ 72 h 81"/>
                <a:gd name="T88" fmla="*/ 0 w 128"/>
                <a:gd name="T89" fmla="*/ 72 h 81"/>
                <a:gd name="T90" fmla="*/ 0 w 128"/>
                <a:gd name="T91" fmla="*/ 72 h 81"/>
                <a:gd name="T92" fmla="*/ 0 w 128"/>
                <a:gd name="T93" fmla="*/ 64 h 81"/>
                <a:gd name="T94" fmla="*/ 0 w 128"/>
                <a:gd name="T95" fmla="*/ 64 h 81"/>
                <a:gd name="T96" fmla="*/ 8 w 128"/>
                <a:gd name="T97" fmla="*/ 53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81"/>
                <a:gd name="T149" fmla="*/ 128 w 128"/>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81">
                  <a:moveTo>
                    <a:pt x="8" y="53"/>
                  </a:moveTo>
                  <a:lnTo>
                    <a:pt x="8" y="53"/>
                  </a:lnTo>
                  <a:lnTo>
                    <a:pt x="15" y="53"/>
                  </a:lnTo>
                  <a:lnTo>
                    <a:pt x="22" y="45"/>
                  </a:lnTo>
                  <a:lnTo>
                    <a:pt x="29" y="45"/>
                  </a:lnTo>
                  <a:lnTo>
                    <a:pt x="38" y="45"/>
                  </a:lnTo>
                  <a:lnTo>
                    <a:pt x="45" y="36"/>
                  </a:lnTo>
                  <a:lnTo>
                    <a:pt x="52" y="36"/>
                  </a:lnTo>
                  <a:lnTo>
                    <a:pt x="60" y="28"/>
                  </a:lnTo>
                  <a:lnTo>
                    <a:pt x="67" y="28"/>
                  </a:lnTo>
                  <a:lnTo>
                    <a:pt x="74" y="19"/>
                  </a:lnTo>
                  <a:lnTo>
                    <a:pt x="83" y="19"/>
                  </a:lnTo>
                  <a:lnTo>
                    <a:pt x="90" y="11"/>
                  </a:lnTo>
                  <a:lnTo>
                    <a:pt x="97" y="11"/>
                  </a:lnTo>
                  <a:lnTo>
                    <a:pt x="105" y="11"/>
                  </a:lnTo>
                  <a:lnTo>
                    <a:pt x="105" y="0"/>
                  </a:lnTo>
                  <a:lnTo>
                    <a:pt x="112" y="0"/>
                  </a:lnTo>
                  <a:lnTo>
                    <a:pt x="119" y="0"/>
                  </a:lnTo>
                  <a:lnTo>
                    <a:pt x="128" y="0"/>
                  </a:lnTo>
                  <a:lnTo>
                    <a:pt x="128" y="11"/>
                  </a:lnTo>
                  <a:lnTo>
                    <a:pt x="119" y="19"/>
                  </a:lnTo>
                  <a:lnTo>
                    <a:pt x="119" y="28"/>
                  </a:lnTo>
                  <a:lnTo>
                    <a:pt x="112" y="36"/>
                  </a:lnTo>
                  <a:lnTo>
                    <a:pt x="105" y="45"/>
                  </a:lnTo>
                  <a:lnTo>
                    <a:pt x="97" y="53"/>
                  </a:lnTo>
                  <a:lnTo>
                    <a:pt x="90" y="64"/>
                  </a:lnTo>
                  <a:lnTo>
                    <a:pt x="74" y="72"/>
                  </a:lnTo>
                  <a:lnTo>
                    <a:pt x="67" y="81"/>
                  </a:lnTo>
                  <a:lnTo>
                    <a:pt x="60" y="81"/>
                  </a:lnTo>
                  <a:lnTo>
                    <a:pt x="52" y="81"/>
                  </a:lnTo>
                  <a:lnTo>
                    <a:pt x="45" y="81"/>
                  </a:lnTo>
                  <a:lnTo>
                    <a:pt x="38" y="81"/>
                  </a:lnTo>
                  <a:lnTo>
                    <a:pt x="29" y="81"/>
                  </a:lnTo>
                  <a:lnTo>
                    <a:pt x="22" y="81"/>
                  </a:lnTo>
                  <a:lnTo>
                    <a:pt x="15" y="81"/>
                  </a:lnTo>
                  <a:lnTo>
                    <a:pt x="8" y="81"/>
                  </a:lnTo>
                  <a:lnTo>
                    <a:pt x="8" y="72"/>
                  </a:lnTo>
                  <a:lnTo>
                    <a:pt x="0" y="72"/>
                  </a:lnTo>
                  <a:lnTo>
                    <a:pt x="0" y="64"/>
                  </a:lnTo>
                  <a:lnTo>
                    <a:pt x="8" y="53"/>
                  </a:lnTo>
                  <a:close/>
                </a:path>
              </a:pathLst>
            </a:custGeom>
            <a:solidFill>
              <a:srgbClr val="EB715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7" name="Freeform 228">
              <a:extLst>
                <a:ext uri="{FF2B5EF4-FFF2-40B4-BE49-F238E27FC236}">
                  <a16:creationId xmlns:a16="http://schemas.microsoft.com/office/drawing/2014/main" id="{AFEA0370-2308-A84C-985E-5879A9983440}"/>
                </a:ext>
              </a:extLst>
            </p:cNvPr>
            <p:cNvSpPr>
              <a:spLocks/>
            </p:cNvSpPr>
            <p:nvPr/>
          </p:nvSpPr>
          <p:spPr bwMode="auto">
            <a:xfrm>
              <a:off x="2319" y="2196"/>
              <a:ext cx="128" cy="70"/>
            </a:xfrm>
            <a:custGeom>
              <a:avLst/>
              <a:gdLst>
                <a:gd name="T0" fmla="*/ 8 w 128"/>
                <a:gd name="T1" fmla="*/ 42 h 70"/>
                <a:gd name="T2" fmla="*/ 15 w 128"/>
                <a:gd name="T3" fmla="*/ 42 h 70"/>
                <a:gd name="T4" fmla="*/ 15 w 128"/>
                <a:gd name="T5" fmla="*/ 42 h 70"/>
                <a:gd name="T6" fmla="*/ 22 w 128"/>
                <a:gd name="T7" fmla="*/ 42 h 70"/>
                <a:gd name="T8" fmla="*/ 29 w 128"/>
                <a:gd name="T9" fmla="*/ 34 h 70"/>
                <a:gd name="T10" fmla="*/ 38 w 128"/>
                <a:gd name="T11" fmla="*/ 34 h 70"/>
                <a:gd name="T12" fmla="*/ 45 w 128"/>
                <a:gd name="T13" fmla="*/ 25 h 70"/>
                <a:gd name="T14" fmla="*/ 52 w 128"/>
                <a:gd name="T15" fmla="*/ 25 h 70"/>
                <a:gd name="T16" fmla="*/ 60 w 128"/>
                <a:gd name="T17" fmla="*/ 17 h 70"/>
                <a:gd name="T18" fmla="*/ 67 w 128"/>
                <a:gd name="T19" fmla="*/ 17 h 70"/>
                <a:gd name="T20" fmla="*/ 74 w 128"/>
                <a:gd name="T21" fmla="*/ 17 h 70"/>
                <a:gd name="T22" fmla="*/ 74 w 128"/>
                <a:gd name="T23" fmla="*/ 8 h 70"/>
                <a:gd name="T24" fmla="*/ 83 w 128"/>
                <a:gd name="T25" fmla="*/ 8 h 70"/>
                <a:gd name="T26" fmla="*/ 90 w 128"/>
                <a:gd name="T27" fmla="*/ 8 h 70"/>
                <a:gd name="T28" fmla="*/ 90 w 128"/>
                <a:gd name="T29" fmla="*/ 0 h 70"/>
                <a:gd name="T30" fmla="*/ 97 w 128"/>
                <a:gd name="T31" fmla="*/ 0 h 70"/>
                <a:gd name="T32" fmla="*/ 97 w 128"/>
                <a:gd name="T33" fmla="*/ 0 h 70"/>
                <a:gd name="T34" fmla="*/ 105 w 128"/>
                <a:gd name="T35" fmla="*/ 0 h 70"/>
                <a:gd name="T36" fmla="*/ 105 w 128"/>
                <a:gd name="T37" fmla="*/ 0 h 70"/>
                <a:gd name="T38" fmla="*/ 112 w 128"/>
                <a:gd name="T39" fmla="*/ 0 h 70"/>
                <a:gd name="T40" fmla="*/ 119 w 128"/>
                <a:gd name="T41" fmla="*/ 0 h 70"/>
                <a:gd name="T42" fmla="*/ 119 w 128"/>
                <a:gd name="T43" fmla="*/ 0 h 70"/>
                <a:gd name="T44" fmla="*/ 119 w 128"/>
                <a:gd name="T45" fmla="*/ 0 h 70"/>
                <a:gd name="T46" fmla="*/ 128 w 128"/>
                <a:gd name="T47" fmla="*/ 0 h 70"/>
                <a:gd name="T48" fmla="*/ 119 w 128"/>
                <a:gd name="T49" fmla="*/ 8 h 70"/>
                <a:gd name="T50" fmla="*/ 119 w 128"/>
                <a:gd name="T51" fmla="*/ 8 h 70"/>
                <a:gd name="T52" fmla="*/ 112 w 128"/>
                <a:gd name="T53" fmla="*/ 17 h 70"/>
                <a:gd name="T54" fmla="*/ 105 w 128"/>
                <a:gd name="T55" fmla="*/ 25 h 70"/>
                <a:gd name="T56" fmla="*/ 105 w 128"/>
                <a:gd name="T57" fmla="*/ 34 h 70"/>
                <a:gd name="T58" fmla="*/ 97 w 128"/>
                <a:gd name="T59" fmla="*/ 42 h 70"/>
                <a:gd name="T60" fmla="*/ 83 w 128"/>
                <a:gd name="T61" fmla="*/ 53 h 70"/>
                <a:gd name="T62" fmla="*/ 74 w 128"/>
                <a:gd name="T63" fmla="*/ 61 h 70"/>
                <a:gd name="T64" fmla="*/ 67 w 128"/>
                <a:gd name="T65" fmla="*/ 61 h 70"/>
                <a:gd name="T66" fmla="*/ 52 w 128"/>
                <a:gd name="T67" fmla="*/ 70 h 70"/>
                <a:gd name="T68" fmla="*/ 45 w 128"/>
                <a:gd name="T69" fmla="*/ 70 h 70"/>
                <a:gd name="T70" fmla="*/ 29 w 128"/>
                <a:gd name="T71" fmla="*/ 70 h 70"/>
                <a:gd name="T72" fmla="*/ 15 w 128"/>
                <a:gd name="T73" fmla="*/ 70 h 70"/>
                <a:gd name="T74" fmla="*/ 8 w 128"/>
                <a:gd name="T75" fmla="*/ 61 h 70"/>
                <a:gd name="T76" fmla="*/ 0 w 128"/>
                <a:gd name="T77" fmla="*/ 61 h 70"/>
                <a:gd name="T78" fmla="*/ 0 w 128"/>
                <a:gd name="T79" fmla="*/ 53 h 70"/>
                <a:gd name="T80" fmla="*/ 8 w 128"/>
                <a:gd name="T81" fmla="*/ 42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
                <a:gd name="T124" fmla="*/ 0 h 70"/>
                <a:gd name="T125" fmla="*/ 128 w 128"/>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 h="70">
                  <a:moveTo>
                    <a:pt x="8" y="42"/>
                  </a:moveTo>
                  <a:lnTo>
                    <a:pt x="15" y="42"/>
                  </a:lnTo>
                  <a:lnTo>
                    <a:pt x="22" y="42"/>
                  </a:lnTo>
                  <a:lnTo>
                    <a:pt x="29" y="34"/>
                  </a:lnTo>
                  <a:lnTo>
                    <a:pt x="38" y="34"/>
                  </a:lnTo>
                  <a:lnTo>
                    <a:pt x="45" y="25"/>
                  </a:lnTo>
                  <a:lnTo>
                    <a:pt x="52" y="25"/>
                  </a:lnTo>
                  <a:lnTo>
                    <a:pt x="60" y="17"/>
                  </a:lnTo>
                  <a:lnTo>
                    <a:pt x="67" y="17"/>
                  </a:lnTo>
                  <a:lnTo>
                    <a:pt x="74" y="17"/>
                  </a:lnTo>
                  <a:lnTo>
                    <a:pt x="74" y="8"/>
                  </a:lnTo>
                  <a:lnTo>
                    <a:pt x="83" y="8"/>
                  </a:lnTo>
                  <a:lnTo>
                    <a:pt x="90" y="8"/>
                  </a:lnTo>
                  <a:lnTo>
                    <a:pt x="90" y="0"/>
                  </a:lnTo>
                  <a:lnTo>
                    <a:pt x="97" y="0"/>
                  </a:lnTo>
                  <a:lnTo>
                    <a:pt x="105" y="0"/>
                  </a:lnTo>
                  <a:lnTo>
                    <a:pt x="112" y="0"/>
                  </a:lnTo>
                  <a:lnTo>
                    <a:pt x="119" y="0"/>
                  </a:lnTo>
                  <a:lnTo>
                    <a:pt x="128" y="0"/>
                  </a:lnTo>
                  <a:lnTo>
                    <a:pt x="119" y="8"/>
                  </a:lnTo>
                  <a:lnTo>
                    <a:pt x="112" y="17"/>
                  </a:lnTo>
                  <a:lnTo>
                    <a:pt x="105" y="25"/>
                  </a:lnTo>
                  <a:lnTo>
                    <a:pt x="105" y="34"/>
                  </a:lnTo>
                  <a:lnTo>
                    <a:pt x="97" y="42"/>
                  </a:lnTo>
                  <a:lnTo>
                    <a:pt x="83" y="53"/>
                  </a:lnTo>
                  <a:lnTo>
                    <a:pt x="74" y="61"/>
                  </a:lnTo>
                  <a:lnTo>
                    <a:pt x="67" y="61"/>
                  </a:lnTo>
                  <a:lnTo>
                    <a:pt x="52" y="70"/>
                  </a:lnTo>
                  <a:lnTo>
                    <a:pt x="45" y="70"/>
                  </a:lnTo>
                  <a:lnTo>
                    <a:pt x="29" y="70"/>
                  </a:lnTo>
                  <a:lnTo>
                    <a:pt x="15" y="70"/>
                  </a:lnTo>
                  <a:lnTo>
                    <a:pt x="8" y="61"/>
                  </a:lnTo>
                  <a:lnTo>
                    <a:pt x="0" y="61"/>
                  </a:lnTo>
                  <a:lnTo>
                    <a:pt x="0" y="53"/>
                  </a:lnTo>
                  <a:lnTo>
                    <a:pt x="8" y="42"/>
                  </a:lnTo>
                  <a:close/>
                </a:path>
              </a:pathLst>
            </a:custGeom>
            <a:solidFill>
              <a:srgbClr val="EE776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8" name="Freeform 229">
              <a:extLst>
                <a:ext uri="{FF2B5EF4-FFF2-40B4-BE49-F238E27FC236}">
                  <a16:creationId xmlns:a16="http://schemas.microsoft.com/office/drawing/2014/main" id="{0467066A-D8A4-AF4E-9E3F-37CBCBD66E7F}"/>
                </a:ext>
              </a:extLst>
            </p:cNvPr>
            <p:cNvSpPr>
              <a:spLocks/>
            </p:cNvSpPr>
            <p:nvPr/>
          </p:nvSpPr>
          <p:spPr bwMode="auto">
            <a:xfrm>
              <a:off x="2327" y="2196"/>
              <a:ext cx="111" cy="70"/>
            </a:xfrm>
            <a:custGeom>
              <a:avLst/>
              <a:gdLst>
                <a:gd name="T0" fmla="*/ 7 w 111"/>
                <a:gd name="T1" fmla="*/ 42 h 70"/>
                <a:gd name="T2" fmla="*/ 14 w 111"/>
                <a:gd name="T3" fmla="*/ 42 h 70"/>
                <a:gd name="T4" fmla="*/ 21 w 111"/>
                <a:gd name="T5" fmla="*/ 34 h 70"/>
                <a:gd name="T6" fmla="*/ 37 w 111"/>
                <a:gd name="T7" fmla="*/ 25 h 70"/>
                <a:gd name="T8" fmla="*/ 52 w 111"/>
                <a:gd name="T9" fmla="*/ 25 h 70"/>
                <a:gd name="T10" fmla="*/ 59 w 111"/>
                <a:gd name="T11" fmla="*/ 17 h 70"/>
                <a:gd name="T12" fmla="*/ 75 w 111"/>
                <a:gd name="T13" fmla="*/ 8 h 70"/>
                <a:gd name="T14" fmla="*/ 82 w 111"/>
                <a:gd name="T15" fmla="*/ 8 h 70"/>
                <a:gd name="T16" fmla="*/ 89 w 111"/>
                <a:gd name="T17" fmla="*/ 8 h 70"/>
                <a:gd name="T18" fmla="*/ 89 w 111"/>
                <a:gd name="T19" fmla="*/ 0 h 70"/>
                <a:gd name="T20" fmla="*/ 97 w 111"/>
                <a:gd name="T21" fmla="*/ 0 h 70"/>
                <a:gd name="T22" fmla="*/ 104 w 111"/>
                <a:gd name="T23" fmla="*/ 0 h 70"/>
                <a:gd name="T24" fmla="*/ 104 w 111"/>
                <a:gd name="T25" fmla="*/ 0 h 70"/>
                <a:gd name="T26" fmla="*/ 111 w 111"/>
                <a:gd name="T27" fmla="*/ 0 h 70"/>
                <a:gd name="T28" fmla="*/ 111 w 111"/>
                <a:gd name="T29" fmla="*/ 0 h 70"/>
                <a:gd name="T30" fmla="*/ 111 w 111"/>
                <a:gd name="T31" fmla="*/ 0 h 70"/>
                <a:gd name="T32" fmla="*/ 111 w 111"/>
                <a:gd name="T33" fmla="*/ 8 h 70"/>
                <a:gd name="T34" fmla="*/ 104 w 111"/>
                <a:gd name="T35" fmla="*/ 17 h 70"/>
                <a:gd name="T36" fmla="*/ 104 w 111"/>
                <a:gd name="T37" fmla="*/ 17 h 70"/>
                <a:gd name="T38" fmla="*/ 97 w 111"/>
                <a:gd name="T39" fmla="*/ 25 h 70"/>
                <a:gd name="T40" fmla="*/ 89 w 111"/>
                <a:gd name="T41" fmla="*/ 34 h 70"/>
                <a:gd name="T42" fmla="*/ 82 w 111"/>
                <a:gd name="T43" fmla="*/ 42 h 70"/>
                <a:gd name="T44" fmla="*/ 75 w 111"/>
                <a:gd name="T45" fmla="*/ 53 h 70"/>
                <a:gd name="T46" fmla="*/ 66 w 111"/>
                <a:gd name="T47" fmla="*/ 61 h 70"/>
                <a:gd name="T48" fmla="*/ 59 w 111"/>
                <a:gd name="T49" fmla="*/ 61 h 70"/>
                <a:gd name="T50" fmla="*/ 52 w 111"/>
                <a:gd name="T51" fmla="*/ 70 h 70"/>
                <a:gd name="T52" fmla="*/ 37 w 111"/>
                <a:gd name="T53" fmla="*/ 70 h 70"/>
                <a:gd name="T54" fmla="*/ 21 w 111"/>
                <a:gd name="T55" fmla="*/ 70 h 70"/>
                <a:gd name="T56" fmla="*/ 7 w 111"/>
                <a:gd name="T57" fmla="*/ 61 h 70"/>
                <a:gd name="T58" fmla="*/ 0 w 111"/>
                <a:gd name="T59" fmla="*/ 61 h 70"/>
                <a:gd name="T60" fmla="*/ 0 w 111"/>
                <a:gd name="T61" fmla="*/ 61 h 70"/>
                <a:gd name="T62" fmla="*/ 0 w 111"/>
                <a:gd name="T63" fmla="*/ 53 h 70"/>
                <a:gd name="T64" fmla="*/ 7 w 111"/>
                <a:gd name="T65" fmla="*/ 42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
                <a:gd name="T100" fmla="*/ 0 h 70"/>
                <a:gd name="T101" fmla="*/ 111 w 111"/>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 h="70">
                  <a:moveTo>
                    <a:pt x="7" y="42"/>
                  </a:moveTo>
                  <a:lnTo>
                    <a:pt x="14" y="42"/>
                  </a:lnTo>
                  <a:lnTo>
                    <a:pt x="21" y="34"/>
                  </a:lnTo>
                  <a:lnTo>
                    <a:pt x="37" y="25"/>
                  </a:lnTo>
                  <a:lnTo>
                    <a:pt x="52" y="25"/>
                  </a:lnTo>
                  <a:lnTo>
                    <a:pt x="59" y="17"/>
                  </a:lnTo>
                  <a:lnTo>
                    <a:pt x="75" y="8"/>
                  </a:lnTo>
                  <a:lnTo>
                    <a:pt x="82" y="8"/>
                  </a:lnTo>
                  <a:lnTo>
                    <a:pt x="89" y="8"/>
                  </a:lnTo>
                  <a:lnTo>
                    <a:pt x="89" y="0"/>
                  </a:lnTo>
                  <a:lnTo>
                    <a:pt x="97" y="0"/>
                  </a:lnTo>
                  <a:lnTo>
                    <a:pt x="104" y="0"/>
                  </a:lnTo>
                  <a:lnTo>
                    <a:pt x="111" y="0"/>
                  </a:lnTo>
                  <a:lnTo>
                    <a:pt x="111" y="8"/>
                  </a:lnTo>
                  <a:lnTo>
                    <a:pt x="104" y="17"/>
                  </a:lnTo>
                  <a:lnTo>
                    <a:pt x="97" y="25"/>
                  </a:lnTo>
                  <a:lnTo>
                    <a:pt x="89" y="34"/>
                  </a:lnTo>
                  <a:lnTo>
                    <a:pt x="82" y="42"/>
                  </a:lnTo>
                  <a:lnTo>
                    <a:pt x="75" y="53"/>
                  </a:lnTo>
                  <a:lnTo>
                    <a:pt x="66" y="61"/>
                  </a:lnTo>
                  <a:lnTo>
                    <a:pt x="59" y="61"/>
                  </a:lnTo>
                  <a:lnTo>
                    <a:pt x="52" y="70"/>
                  </a:lnTo>
                  <a:lnTo>
                    <a:pt x="37" y="70"/>
                  </a:lnTo>
                  <a:lnTo>
                    <a:pt x="21" y="70"/>
                  </a:lnTo>
                  <a:lnTo>
                    <a:pt x="7" y="61"/>
                  </a:lnTo>
                  <a:lnTo>
                    <a:pt x="0" y="61"/>
                  </a:lnTo>
                  <a:lnTo>
                    <a:pt x="0" y="53"/>
                  </a:lnTo>
                  <a:lnTo>
                    <a:pt x="7" y="42"/>
                  </a:lnTo>
                  <a:close/>
                </a:path>
              </a:pathLst>
            </a:custGeom>
            <a:solidFill>
              <a:srgbClr val="F07B6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89" name="Freeform 230">
              <a:extLst>
                <a:ext uri="{FF2B5EF4-FFF2-40B4-BE49-F238E27FC236}">
                  <a16:creationId xmlns:a16="http://schemas.microsoft.com/office/drawing/2014/main" id="{B3C23149-B36C-1B42-BF11-E7B50C2A5F62}"/>
                </a:ext>
              </a:extLst>
            </p:cNvPr>
            <p:cNvSpPr>
              <a:spLocks/>
            </p:cNvSpPr>
            <p:nvPr/>
          </p:nvSpPr>
          <p:spPr bwMode="auto">
            <a:xfrm>
              <a:off x="2327" y="2196"/>
              <a:ext cx="111" cy="70"/>
            </a:xfrm>
            <a:custGeom>
              <a:avLst/>
              <a:gdLst>
                <a:gd name="T0" fmla="*/ 7 w 111"/>
                <a:gd name="T1" fmla="*/ 42 h 70"/>
                <a:gd name="T2" fmla="*/ 14 w 111"/>
                <a:gd name="T3" fmla="*/ 42 h 70"/>
                <a:gd name="T4" fmla="*/ 30 w 111"/>
                <a:gd name="T5" fmla="*/ 34 h 70"/>
                <a:gd name="T6" fmla="*/ 37 w 111"/>
                <a:gd name="T7" fmla="*/ 34 h 70"/>
                <a:gd name="T8" fmla="*/ 52 w 111"/>
                <a:gd name="T9" fmla="*/ 25 h 70"/>
                <a:gd name="T10" fmla="*/ 59 w 111"/>
                <a:gd name="T11" fmla="*/ 17 h 70"/>
                <a:gd name="T12" fmla="*/ 75 w 111"/>
                <a:gd name="T13" fmla="*/ 17 h 70"/>
                <a:gd name="T14" fmla="*/ 82 w 111"/>
                <a:gd name="T15" fmla="*/ 8 h 70"/>
                <a:gd name="T16" fmla="*/ 82 w 111"/>
                <a:gd name="T17" fmla="*/ 8 h 70"/>
                <a:gd name="T18" fmla="*/ 89 w 111"/>
                <a:gd name="T19" fmla="*/ 8 h 70"/>
                <a:gd name="T20" fmla="*/ 97 w 111"/>
                <a:gd name="T21" fmla="*/ 8 h 70"/>
                <a:gd name="T22" fmla="*/ 97 w 111"/>
                <a:gd name="T23" fmla="*/ 0 h 70"/>
                <a:gd name="T24" fmla="*/ 104 w 111"/>
                <a:gd name="T25" fmla="*/ 0 h 70"/>
                <a:gd name="T26" fmla="*/ 104 w 111"/>
                <a:gd name="T27" fmla="*/ 0 h 70"/>
                <a:gd name="T28" fmla="*/ 104 w 111"/>
                <a:gd name="T29" fmla="*/ 8 h 70"/>
                <a:gd name="T30" fmla="*/ 111 w 111"/>
                <a:gd name="T31" fmla="*/ 8 h 70"/>
                <a:gd name="T32" fmla="*/ 104 w 111"/>
                <a:gd name="T33" fmla="*/ 8 h 70"/>
                <a:gd name="T34" fmla="*/ 104 w 111"/>
                <a:gd name="T35" fmla="*/ 17 h 70"/>
                <a:gd name="T36" fmla="*/ 104 w 111"/>
                <a:gd name="T37" fmla="*/ 17 h 70"/>
                <a:gd name="T38" fmla="*/ 97 w 111"/>
                <a:gd name="T39" fmla="*/ 25 h 70"/>
                <a:gd name="T40" fmla="*/ 89 w 111"/>
                <a:gd name="T41" fmla="*/ 34 h 70"/>
                <a:gd name="T42" fmla="*/ 82 w 111"/>
                <a:gd name="T43" fmla="*/ 42 h 70"/>
                <a:gd name="T44" fmla="*/ 75 w 111"/>
                <a:gd name="T45" fmla="*/ 53 h 70"/>
                <a:gd name="T46" fmla="*/ 66 w 111"/>
                <a:gd name="T47" fmla="*/ 61 h 70"/>
                <a:gd name="T48" fmla="*/ 59 w 111"/>
                <a:gd name="T49" fmla="*/ 61 h 70"/>
                <a:gd name="T50" fmla="*/ 52 w 111"/>
                <a:gd name="T51" fmla="*/ 61 h 70"/>
                <a:gd name="T52" fmla="*/ 37 w 111"/>
                <a:gd name="T53" fmla="*/ 70 h 70"/>
                <a:gd name="T54" fmla="*/ 21 w 111"/>
                <a:gd name="T55" fmla="*/ 70 h 70"/>
                <a:gd name="T56" fmla="*/ 14 w 111"/>
                <a:gd name="T57" fmla="*/ 61 h 70"/>
                <a:gd name="T58" fmla="*/ 7 w 111"/>
                <a:gd name="T59" fmla="*/ 61 h 70"/>
                <a:gd name="T60" fmla="*/ 0 w 111"/>
                <a:gd name="T61" fmla="*/ 61 h 70"/>
                <a:gd name="T62" fmla="*/ 0 w 111"/>
                <a:gd name="T63" fmla="*/ 53 h 70"/>
                <a:gd name="T64" fmla="*/ 7 w 111"/>
                <a:gd name="T65" fmla="*/ 42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
                <a:gd name="T100" fmla="*/ 0 h 70"/>
                <a:gd name="T101" fmla="*/ 111 w 111"/>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 h="70">
                  <a:moveTo>
                    <a:pt x="7" y="42"/>
                  </a:moveTo>
                  <a:lnTo>
                    <a:pt x="14" y="42"/>
                  </a:lnTo>
                  <a:lnTo>
                    <a:pt x="30" y="34"/>
                  </a:lnTo>
                  <a:lnTo>
                    <a:pt x="37" y="34"/>
                  </a:lnTo>
                  <a:lnTo>
                    <a:pt x="52" y="25"/>
                  </a:lnTo>
                  <a:lnTo>
                    <a:pt x="59" y="17"/>
                  </a:lnTo>
                  <a:lnTo>
                    <a:pt x="75" y="17"/>
                  </a:lnTo>
                  <a:lnTo>
                    <a:pt x="82" y="8"/>
                  </a:lnTo>
                  <a:lnTo>
                    <a:pt x="89" y="8"/>
                  </a:lnTo>
                  <a:lnTo>
                    <a:pt x="97" y="8"/>
                  </a:lnTo>
                  <a:lnTo>
                    <a:pt x="97" y="0"/>
                  </a:lnTo>
                  <a:lnTo>
                    <a:pt x="104" y="0"/>
                  </a:lnTo>
                  <a:lnTo>
                    <a:pt x="104" y="8"/>
                  </a:lnTo>
                  <a:lnTo>
                    <a:pt x="111" y="8"/>
                  </a:lnTo>
                  <a:lnTo>
                    <a:pt x="104" y="8"/>
                  </a:lnTo>
                  <a:lnTo>
                    <a:pt x="104" y="17"/>
                  </a:lnTo>
                  <a:lnTo>
                    <a:pt x="97" y="25"/>
                  </a:lnTo>
                  <a:lnTo>
                    <a:pt x="89" y="34"/>
                  </a:lnTo>
                  <a:lnTo>
                    <a:pt x="82" y="42"/>
                  </a:lnTo>
                  <a:lnTo>
                    <a:pt x="75" y="53"/>
                  </a:lnTo>
                  <a:lnTo>
                    <a:pt x="66" y="61"/>
                  </a:lnTo>
                  <a:lnTo>
                    <a:pt x="59" y="61"/>
                  </a:lnTo>
                  <a:lnTo>
                    <a:pt x="52" y="61"/>
                  </a:lnTo>
                  <a:lnTo>
                    <a:pt x="37" y="70"/>
                  </a:lnTo>
                  <a:lnTo>
                    <a:pt x="21" y="70"/>
                  </a:lnTo>
                  <a:lnTo>
                    <a:pt x="14" y="61"/>
                  </a:lnTo>
                  <a:lnTo>
                    <a:pt x="7" y="61"/>
                  </a:lnTo>
                  <a:lnTo>
                    <a:pt x="0" y="61"/>
                  </a:lnTo>
                  <a:lnTo>
                    <a:pt x="0" y="53"/>
                  </a:lnTo>
                  <a:lnTo>
                    <a:pt x="7" y="42"/>
                  </a:lnTo>
                  <a:close/>
                </a:path>
              </a:pathLst>
            </a:custGeom>
            <a:solidFill>
              <a:srgbClr val="F07B6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0" name="Freeform 231">
              <a:extLst>
                <a:ext uri="{FF2B5EF4-FFF2-40B4-BE49-F238E27FC236}">
                  <a16:creationId xmlns:a16="http://schemas.microsoft.com/office/drawing/2014/main" id="{5AA5C923-82F7-6E4F-8747-831DFE4A67E6}"/>
                </a:ext>
              </a:extLst>
            </p:cNvPr>
            <p:cNvSpPr>
              <a:spLocks/>
            </p:cNvSpPr>
            <p:nvPr/>
          </p:nvSpPr>
          <p:spPr bwMode="auto">
            <a:xfrm>
              <a:off x="2334" y="2204"/>
              <a:ext cx="97" cy="53"/>
            </a:xfrm>
            <a:custGeom>
              <a:avLst/>
              <a:gdLst>
                <a:gd name="T0" fmla="*/ 7 w 97"/>
                <a:gd name="T1" fmla="*/ 34 h 53"/>
                <a:gd name="T2" fmla="*/ 14 w 97"/>
                <a:gd name="T3" fmla="*/ 34 h 53"/>
                <a:gd name="T4" fmla="*/ 23 w 97"/>
                <a:gd name="T5" fmla="*/ 26 h 53"/>
                <a:gd name="T6" fmla="*/ 30 w 97"/>
                <a:gd name="T7" fmla="*/ 26 h 53"/>
                <a:gd name="T8" fmla="*/ 45 w 97"/>
                <a:gd name="T9" fmla="*/ 17 h 53"/>
                <a:gd name="T10" fmla="*/ 52 w 97"/>
                <a:gd name="T11" fmla="*/ 9 h 53"/>
                <a:gd name="T12" fmla="*/ 59 w 97"/>
                <a:gd name="T13" fmla="*/ 9 h 53"/>
                <a:gd name="T14" fmla="*/ 68 w 97"/>
                <a:gd name="T15" fmla="*/ 9 h 53"/>
                <a:gd name="T16" fmla="*/ 75 w 97"/>
                <a:gd name="T17" fmla="*/ 0 h 53"/>
                <a:gd name="T18" fmla="*/ 75 w 97"/>
                <a:gd name="T19" fmla="*/ 0 h 53"/>
                <a:gd name="T20" fmla="*/ 82 w 97"/>
                <a:gd name="T21" fmla="*/ 0 h 53"/>
                <a:gd name="T22" fmla="*/ 90 w 97"/>
                <a:gd name="T23" fmla="*/ 0 h 53"/>
                <a:gd name="T24" fmla="*/ 90 w 97"/>
                <a:gd name="T25" fmla="*/ 0 h 53"/>
                <a:gd name="T26" fmla="*/ 97 w 97"/>
                <a:gd name="T27" fmla="*/ 0 h 53"/>
                <a:gd name="T28" fmla="*/ 97 w 97"/>
                <a:gd name="T29" fmla="*/ 0 h 53"/>
                <a:gd name="T30" fmla="*/ 97 w 97"/>
                <a:gd name="T31" fmla="*/ 0 h 53"/>
                <a:gd name="T32" fmla="*/ 97 w 97"/>
                <a:gd name="T33" fmla="*/ 9 h 53"/>
                <a:gd name="T34" fmla="*/ 90 w 97"/>
                <a:gd name="T35" fmla="*/ 17 h 53"/>
                <a:gd name="T36" fmla="*/ 90 w 97"/>
                <a:gd name="T37" fmla="*/ 17 h 53"/>
                <a:gd name="T38" fmla="*/ 82 w 97"/>
                <a:gd name="T39" fmla="*/ 26 h 53"/>
                <a:gd name="T40" fmla="*/ 75 w 97"/>
                <a:gd name="T41" fmla="*/ 34 h 53"/>
                <a:gd name="T42" fmla="*/ 68 w 97"/>
                <a:gd name="T43" fmla="*/ 45 h 53"/>
                <a:gd name="T44" fmla="*/ 59 w 97"/>
                <a:gd name="T45" fmla="*/ 45 h 53"/>
                <a:gd name="T46" fmla="*/ 52 w 97"/>
                <a:gd name="T47" fmla="*/ 53 h 53"/>
                <a:gd name="T48" fmla="*/ 45 w 97"/>
                <a:gd name="T49" fmla="*/ 53 h 53"/>
                <a:gd name="T50" fmla="*/ 30 w 97"/>
                <a:gd name="T51" fmla="*/ 53 h 53"/>
                <a:gd name="T52" fmla="*/ 14 w 97"/>
                <a:gd name="T53" fmla="*/ 53 h 53"/>
                <a:gd name="T54" fmla="*/ 7 w 97"/>
                <a:gd name="T55" fmla="*/ 53 h 53"/>
                <a:gd name="T56" fmla="*/ 0 w 97"/>
                <a:gd name="T57" fmla="*/ 53 h 53"/>
                <a:gd name="T58" fmla="*/ 0 w 97"/>
                <a:gd name="T59" fmla="*/ 53 h 53"/>
                <a:gd name="T60" fmla="*/ 0 w 97"/>
                <a:gd name="T61" fmla="*/ 45 h 53"/>
                <a:gd name="T62" fmla="*/ 7 w 97"/>
                <a:gd name="T63" fmla="*/ 34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53"/>
                <a:gd name="T98" fmla="*/ 97 w 97"/>
                <a:gd name="T99" fmla="*/ 53 h 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53">
                  <a:moveTo>
                    <a:pt x="7" y="34"/>
                  </a:moveTo>
                  <a:lnTo>
                    <a:pt x="14" y="34"/>
                  </a:lnTo>
                  <a:lnTo>
                    <a:pt x="23" y="26"/>
                  </a:lnTo>
                  <a:lnTo>
                    <a:pt x="30" y="26"/>
                  </a:lnTo>
                  <a:lnTo>
                    <a:pt x="45" y="17"/>
                  </a:lnTo>
                  <a:lnTo>
                    <a:pt x="52" y="9"/>
                  </a:lnTo>
                  <a:lnTo>
                    <a:pt x="59" y="9"/>
                  </a:lnTo>
                  <a:lnTo>
                    <a:pt x="68" y="9"/>
                  </a:lnTo>
                  <a:lnTo>
                    <a:pt x="75" y="0"/>
                  </a:lnTo>
                  <a:lnTo>
                    <a:pt x="82" y="0"/>
                  </a:lnTo>
                  <a:lnTo>
                    <a:pt x="90" y="0"/>
                  </a:lnTo>
                  <a:lnTo>
                    <a:pt x="97" y="0"/>
                  </a:lnTo>
                  <a:lnTo>
                    <a:pt x="97" y="9"/>
                  </a:lnTo>
                  <a:lnTo>
                    <a:pt x="90" y="17"/>
                  </a:lnTo>
                  <a:lnTo>
                    <a:pt x="82" y="26"/>
                  </a:lnTo>
                  <a:lnTo>
                    <a:pt x="75" y="34"/>
                  </a:lnTo>
                  <a:lnTo>
                    <a:pt x="68" y="45"/>
                  </a:lnTo>
                  <a:lnTo>
                    <a:pt x="59" y="45"/>
                  </a:lnTo>
                  <a:lnTo>
                    <a:pt x="52" y="53"/>
                  </a:lnTo>
                  <a:lnTo>
                    <a:pt x="45" y="53"/>
                  </a:lnTo>
                  <a:lnTo>
                    <a:pt x="30" y="53"/>
                  </a:lnTo>
                  <a:lnTo>
                    <a:pt x="14" y="53"/>
                  </a:lnTo>
                  <a:lnTo>
                    <a:pt x="7" y="53"/>
                  </a:lnTo>
                  <a:lnTo>
                    <a:pt x="0" y="53"/>
                  </a:lnTo>
                  <a:lnTo>
                    <a:pt x="0" y="45"/>
                  </a:lnTo>
                  <a:lnTo>
                    <a:pt x="7" y="34"/>
                  </a:lnTo>
                  <a:close/>
                </a:path>
              </a:pathLst>
            </a:custGeom>
            <a:solidFill>
              <a:srgbClr val="F3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1" name="Freeform 232">
              <a:extLst>
                <a:ext uri="{FF2B5EF4-FFF2-40B4-BE49-F238E27FC236}">
                  <a16:creationId xmlns:a16="http://schemas.microsoft.com/office/drawing/2014/main" id="{0BF9CE49-E473-1742-B308-9EFC3F7C53F1}"/>
                </a:ext>
              </a:extLst>
            </p:cNvPr>
            <p:cNvSpPr>
              <a:spLocks/>
            </p:cNvSpPr>
            <p:nvPr/>
          </p:nvSpPr>
          <p:spPr bwMode="auto">
            <a:xfrm>
              <a:off x="2506" y="2116"/>
              <a:ext cx="22" cy="27"/>
            </a:xfrm>
            <a:custGeom>
              <a:avLst/>
              <a:gdLst>
                <a:gd name="T0" fmla="*/ 22 w 22"/>
                <a:gd name="T1" fmla="*/ 19 h 27"/>
                <a:gd name="T2" fmla="*/ 14 w 22"/>
                <a:gd name="T3" fmla="*/ 19 h 27"/>
                <a:gd name="T4" fmla="*/ 14 w 22"/>
                <a:gd name="T5" fmla="*/ 19 h 27"/>
                <a:gd name="T6" fmla="*/ 14 w 22"/>
                <a:gd name="T7" fmla="*/ 27 h 27"/>
                <a:gd name="T8" fmla="*/ 7 w 22"/>
                <a:gd name="T9" fmla="*/ 27 h 27"/>
                <a:gd name="T10" fmla="*/ 7 w 22"/>
                <a:gd name="T11" fmla="*/ 27 h 27"/>
                <a:gd name="T12" fmla="*/ 7 w 22"/>
                <a:gd name="T13" fmla="*/ 27 h 27"/>
                <a:gd name="T14" fmla="*/ 7 w 22"/>
                <a:gd name="T15" fmla="*/ 27 h 27"/>
                <a:gd name="T16" fmla="*/ 0 w 22"/>
                <a:gd name="T17" fmla="*/ 27 h 27"/>
                <a:gd name="T18" fmla="*/ 0 w 22"/>
                <a:gd name="T19" fmla="*/ 19 h 27"/>
                <a:gd name="T20" fmla="*/ 0 w 22"/>
                <a:gd name="T21" fmla="*/ 19 h 27"/>
                <a:gd name="T22" fmla="*/ 0 w 22"/>
                <a:gd name="T23" fmla="*/ 8 h 27"/>
                <a:gd name="T24" fmla="*/ 7 w 22"/>
                <a:gd name="T25" fmla="*/ 0 h 27"/>
                <a:gd name="T26" fmla="*/ 14 w 22"/>
                <a:gd name="T27" fmla="*/ 8 h 27"/>
                <a:gd name="T28" fmla="*/ 14 w 22"/>
                <a:gd name="T29" fmla="*/ 8 h 27"/>
                <a:gd name="T30" fmla="*/ 22 w 22"/>
                <a:gd name="T31" fmla="*/ 19 h 27"/>
                <a:gd name="T32" fmla="*/ 22 w 22"/>
                <a:gd name="T33" fmla="*/ 19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7"/>
                <a:gd name="T53" fmla="*/ 22 w 22"/>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7">
                  <a:moveTo>
                    <a:pt x="22" y="19"/>
                  </a:moveTo>
                  <a:lnTo>
                    <a:pt x="14" y="19"/>
                  </a:lnTo>
                  <a:lnTo>
                    <a:pt x="14" y="27"/>
                  </a:lnTo>
                  <a:lnTo>
                    <a:pt x="7" y="27"/>
                  </a:lnTo>
                  <a:lnTo>
                    <a:pt x="0" y="27"/>
                  </a:lnTo>
                  <a:lnTo>
                    <a:pt x="0" y="19"/>
                  </a:lnTo>
                  <a:lnTo>
                    <a:pt x="0" y="8"/>
                  </a:lnTo>
                  <a:lnTo>
                    <a:pt x="7" y="0"/>
                  </a:lnTo>
                  <a:lnTo>
                    <a:pt x="14" y="8"/>
                  </a:lnTo>
                  <a:lnTo>
                    <a:pt x="22" y="19"/>
                  </a:lnTo>
                  <a:close/>
                </a:path>
              </a:pathLst>
            </a:custGeom>
            <a:solidFill>
              <a:srgbClr val="FFB8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2" name="Freeform 233">
              <a:extLst>
                <a:ext uri="{FF2B5EF4-FFF2-40B4-BE49-F238E27FC236}">
                  <a16:creationId xmlns:a16="http://schemas.microsoft.com/office/drawing/2014/main" id="{5970EF22-3861-9F4C-913C-19171F10D0D8}"/>
                </a:ext>
              </a:extLst>
            </p:cNvPr>
            <p:cNvSpPr>
              <a:spLocks/>
            </p:cNvSpPr>
            <p:nvPr/>
          </p:nvSpPr>
          <p:spPr bwMode="auto">
            <a:xfrm>
              <a:off x="2230" y="2124"/>
              <a:ext cx="307" cy="150"/>
            </a:xfrm>
            <a:custGeom>
              <a:avLst/>
              <a:gdLst>
                <a:gd name="T0" fmla="*/ 7 w 307"/>
                <a:gd name="T1" fmla="*/ 133 h 150"/>
                <a:gd name="T2" fmla="*/ 21 w 307"/>
                <a:gd name="T3" fmla="*/ 133 h 150"/>
                <a:gd name="T4" fmla="*/ 28 w 307"/>
                <a:gd name="T5" fmla="*/ 133 h 150"/>
                <a:gd name="T6" fmla="*/ 45 w 307"/>
                <a:gd name="T7" fmla="*/ 133 h 150"/>
                <a:gd name="T8" fmla="*/ 66 w 307"/>
                <a:gd name="T9" fmla="*/ 125 h 150"/>
                <a:gd name="T10" fmla="*/ 89 w 307"/>
                <a:gd name="T11" fmla="*/ 106 h 150"/>
                <a:gd name="T12" fmla="*/ 104 w 307"/>
                <a:gd name="T13" fmla="*/ 89 h 150"/>
                <a:gd name="T14" fmla="*/ 127 w 307"/>
                <a:gd name="T15" fmla="*/ 89 h 150"/>
                <a:gd name="T16" fmla="*/ 141 w 307"/>
                <a:gd name="T17" fmla="*/ 97 h 150"/>
                <a:gd name="T18" fmla="*/ 156 w 307"/>
                <a:gd name="T19" fmla="*/ 89 h 150"/>
                <a:gd name="T20" fmla="*/ 163 w 307"/>
                <a:gd name="T21" fmla="*/ 72 h 150"/>
                <a:gd name="T22" fmla="*/ 172 w 307"/>
                <a:gd name="T23" fmla="*/ 61 h 150"/>
                <a:gd name="T24" fmla="*/ 179 w 307"/>
                <a:gd name="T25" fmla="*/ 53 h 150"/>
                <a:gd name="T26" fmla="*/ 201 w 307"/>
                <a:gd name="T27" fmla="*/ 44 h 150"/>
                <a:gd name="T28" fmla="*/ 224 w 307"/>
                <a:gd name="T29" fmla="*/ 36 h 150"/>
                <a:gd name="T30" fmla="*/ 238 w 307"/>
                <a:gd name="T31" fmla="*/ 28 h 150"/>
                <a:gd name="T32" fmla="*/ 262 w 307"/>
                <a:gd name="T33" fmla="*/ 19 h 150"/>
                <a:gd name="T34" fmla="*/ 269 w 307"/>
                <a:gd name="T35" fmla="*/ 19 h 150"/>
                <a:gd name="T36" fmla="*/ 283 w 307"/>
                <a:gd name="T37" fmla="*/ 11 h 150"/>
                <a:gd name="T38" fmla="*/ 290 w 307"/>
                <a:gd name="T39" fmla="*/ 0 h 150"/>
                <a:gd name="T40" fmla="*/ 290 w 307"/>
                <a:gd name="T41" fmla="*/ 0 h 150"/>
                <a:gd name="T42" fmla="*/ 298 w 307"/>
                <a:gd name="T43" fmla="*/ 11 h 150"/>
                <a:gd name="T44" fmla="*/ 307 w 307"/>
                <a:gd name="T45" fmla="*/ 11 h 150"/>
                <a:gd name="T46" fmla="*/ 298 w 307"/>
                <a:gd name="T47" fmla="*/ 19 h 150"/>
                <a:gd name="T48" fmla="*/ 283 w 307"/>
                <a:gd name="T49" fmla="*/ 19 h 150"/>
                <a:gd name="T50" fmla="*/ 276 w 307"/>
                <a:gd name="T51" fmla="*/ 19 h 150"/>
                <a:gd name="T52" fmla="*/ 253 w 307"/>
                <a:gd name="T53" fmla="*/ 28 h 150"/>
                <a:gd name="T54" fmla="*/ 231 w 307"/>
                <a:gd name="T55" fmla="*/ 44 h 150"/>
                <a:gd name="T56" fmla="*/ 208 w 307"/>
                <a:gd name="T57" fmla="*/ 53 h 150"/>
                <a:gd name="T58" fmla="*/ 186 w 307"/>
                <a:gd name="T59" fmla="*/ 53 h 150"/>
                <a:gd name="T60" fmla="*/ 179 w 307"/>
                <a:gd name="T61" fmla="*/ 61 h 150"/>
                <a:gd name="T62" fmla="*/ 172 w 307"/>
                <a:gd name="T63" fmla="*/ 80 h 150"/>
                <a:gd name="T64" fmla="*/ 156 w 307"/>
                <a:gd name="T65" fmla="*/ 89 h 150"/>
                <a:gd name="T66" fmla="*/ 149 w 307"/>
                <a:gd name="T67" fmla="*/ 97 h 150"/>
                <a:gd name="T68" fmla="*/ 134 w 307"/>
                <a:gd name="T69" fmla="*/ 97 h 150"/>
                <a:gd name="T70" fmla="*/ 111 w 307"/>
                <a:gd name="T71" fmla="*/ 97 h 150"/>
                <a:gd name="T72" fmla="*/ 97 w 307"/>
                <a:gd name="T73" fmla="*/ 106 h 150"/>
                <a:gd name="T74" fmla="*/ 73 w 307"/>
                <a:gd name="T75" fmla="*/ 125 h 150"/>
                <a:gd name="T76" fmla="*/ 52 w 307"/>
                <a:gd name="T77" fmla="*/ 133 h 150"/>
                <a:gd name="T78" fmla="*/ 21 w 307"/>
                <a:gd name="T79" fmla="*/ 142 h 150"/>
                <a:gd name="T80" fmla="*/ 7 w 307"/>
                <a:gd name="T81" fmla="*/ 150 h 150"/>
                <a:gd name="T82" fmla="*/ 7 w 307"/>
                <a:gd name="T83" fmla="*/ 142 h 150"/>
                <a:gd name="T84" fmla="*/ 0 w 307"/>
                <a:gd name="T85" fmla="*/ 133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7"/>
                <a:gd name="T130" fmla="*/ 0 h 150"/>
                <a:gd name="T131" fmla="*/ 307 w 307"/>
                <a:gd name="T132" fmla="*/ 150 h 1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7" h="150">
                  <a:moveTo>
                    <a:pt x="0" y="133"/>
                  </a:moveTo>
                  <a:lnTo>
                    <a:pt x="7" y="133"/>
                  </a:lnTo>
                  <a:lnTo>
                    <a:pt x="14" y="133"/>
                  </a:lnTo>
                  <a:lnTo>
                    <a:pt x="21" y="133"/>
                  </a:lnTo>
                  <a:lnTo>
                    <a:pt x="28" y="133"/>
                  </a:lnTo>
                  <a:lnTo>
                    <a:pt x="37" y="133"/>
                  </a:lnTo>
                  <a:lnTo>
                    <a:pt x="45" y="133"/>
                  </a:lnTo>
                  <a:lnTo>
                    <a:pt x="52" y="133"/>
                  </a:lnTo>
                  <a:lnTo>
                    <a:pt x="59" y="125"/>
                  </a:lnTo>
                  <a:lnTo>
                    <a:pt x="66" y="125"/>
                  </a:lnTo>
                  <a:lnTo>
                    <a:pt x="73" y="114"/>
                  </a:lnTo>
                  <a:lnTo>
                    <a:pt x="82" y="114"/>
                  </a:lnTo>
                  <a:lnTo>
                    <a:pt x="89" y="106"/>
                  </a:lnTo>
                  <a:lnTo>
                    <a:pt x="97" y="97"/>
                  </a:lnTo>
                  <a:lnTo>
                    <a:pt x="104" y="97"/>
                  </a:lnTo>
                  <a:lnTo>
                    <a:pt x="104" y="89"/>
                  </a:lnTo>
                  <a:lnTo>
                    <a:pt x="111" y="89"/>
                  </a:lnTo>
                  <a:lnTo>
                    <a:pt x="118" y="89"/>
                  </a:lnTo>
                  <a:lnTo>
                    <a:pt x="127" y="89"/>
                  </a:lnTo>
                  <a:lnTo>
                    <a:pt x="127" y="97"/>
                  </a:lnTo>
                  <a:lnTo>
                    <a:pt x="134" y="97"/>
                  </a:lnTo>
                  <a:lnTo>
                    <a:pt x="141" y="97"/>
                  </a:lnTo>
                  <a:lnTo>
                    <a:pt x="149" y="97"/>
                  </a:lnTo>
                  <a:lnTo>
                    <a:pt x="149" y="89"/>
                  </a:lnTo>
                  <a:lnTo>
                    <a:pt x="156" y="89"/>
                  </a:lnTo>
                  <a:lnTo>
                    <a:pt x="156" y="80"/>
                  </a:lnTo>
                  <a:lnTo>
                    <a:pt x="163" y="80"/>
                  </a:lnTo>
                  <a:lnTo>
                    <a:pt x="163" y="72"/>
                  </a:lnTo>
                  <a:lnTo>
                    <a:pt x="172" y="61"/>
                  </a:lnTo>
                  <a:lnTo>
                    <a:pt x="179" y="53"/>
                  </a:lnTo>
                  <a:lnTo>
                    <a:pt x="186" y="53"/>
                  </a:lnTo>
                  <a:lnTo>
                    <a:pt x="194" y="44"/>
                  </a:lnTo>
                  <a:lnTo>
                    <a:pt x="201" y="44"/>
                  </a:lnTo>
                  <a:lnTo>
                    <a:pt x="208" y="44"/>
                  </a:lnTo>
                  <a:lnTo>
                    <a:pt x="217" y="44"/>
                  </a:lnTo>
                  <a:lnTo>
                    <a:pt x="224" y="36"/>
                  </a:lnTo>
                  <a:lnTo>
                    <a:pt x="231" y="36"/>
                  </a:lnTo>
                  <a:lnTo>
                    <a:pt x="238" y="28"/>
                  </a:lnTo>
                  <a:lnTo>
                    <a:pt x="246" y="28"/>
                  </a:lnTo>
                  <a:lnTo>
                    <a:pt x="253" y="28"/>
                  </a:lnTo>
                  <a:lnTo>
                    <a:pt x="262" y="19"/>
                  </a:lnTo>
                  <a:lnTo>
                    <a:pt x="269" y="19"/>
                  </a:lnTo>
                  <a:lnTo>
                    <a:pt x="276" y="11"/>
                  </a:lnTo>
                  <a:lnTo>
                    <a:pt x="283" y="11"/>
                  </a:lnTo>
                  <a:lnTo>
                    <a:pt x="290" y="0"/>
                  </a:lnTo>
                  <a:lnTo>
                    <a:pt x="298" y="0"/>
                  </a:lnTo>
                  <a:lnTo>
                    <a:pt x="298" y="11"/>
                  </a:lnTo>
                  <a:lnTo>
                    <a:pt x="307" y="11"/>
                  </a:lnTo>
                  <a:lnTo>
                    <a:pt x="298" y="19"/>
                  </a:lnTo>
                  <a:lnTo>
                    <a:pt x="290" y="19"/>
                  </a:lnTo>
                  <a:lnTo>
                    <a:pt x="283" y="19"/>
                  </a:lnTo>
                  <a:lnTo>
                    <a:pt x="276" y="19"/>
                  </a:lnTo>
                  <a:lnTo>
                    <a:pt x="269" y="28"/>
                  </a:lnTo>
                  <a:lnTo>
                    <a:pt x="262" y="28"/>
                  </a:lnTo>
                  <a:lnTo>
                    <a:pt x="253" y="28"/>
                  </a:lnTo>
                  <a:lnTo>
                    <a:pt x="246" y="36"/>
                  </a:lnTo>
                  <a:lnTo>
                    <a:pt x="238" y="36"/>
                  </a:lnTo>
                  <a:lnTo>
                    <a:pt x="231" y="44"/>
                  </a:lnTo>
                  <a:lnTo>
                    <a:pt x="224" y="44"/>
                  </a:lnTo>
                  <a:lnTo>
                    <a:pt x="217" y="44"/>
                  </a:lnTo>
                  <a:lnTo>
                    <a:pt x="208" y="53"/>
                  </a:lnTo>
                  <a:lnTo>
                    <a:pt x="201" y="53"/>
                  </a:lnTo>
                  <a:lnTo>
                    <a:pt x="194" y="53"/>
                  </a:lnTo>
                  <a:lnTo>
                    <a:pt x="186" y="53"/>
                  </a:lnTo>
                  <a:lnTo>
                    <a:pt x="186" y="61"/>
                  </a:lnTo>
                  <a:lnTo>
                    <a:pt x="179" y="61"/>
                  </a:lnTo>
                  <a:lnTo>
                    <a:pt x="172" y="72"/>
                  </a:lnTo>
                  <a:lnTo>
                    <a:pt x="172" y="80"/>
                  </a:lnTo>
                  <a:lnTo>
                    <a:pt x="163" y="80"/>
                  </a:lnTo>
                  <a:lnTo>
                    <a:pt x="163" y="89"/>
                  </a:lnTo>
                  <a:lnTo>
                    <a:pt x="156" y="89"/>
                  </a:lnTo>
                  <a:lnTo>
                    <a:pt x="156" y="97"/>
                  </a:lnTo>
                  <a:lnTo>
                    <a:pt x="149" y="97"/>
                  </a:lnTo>
                  <a:lnTo>
                    <a:pt x="149" y="106"/>
                  </a:lnTo>
                  <a:lnTo>
                    <a:pt x="141" y="106"/>
                  </a:lnTo>
                  <a:lnTo>
                    <a:pt x="134" y="97"/>
                  </a:lnTo>
                  <a:lnTo>
                    <a:pt x="127" y="97"/>
                  </a:lnTo>
                  <a:lnTo>
                    <a:pt x="118" y="97"/>
                  </a:lnTo>
                  <a:lnTo>
                    <a:pt x="111" y="97"/>
                  </a:lnTo>
                  <a:lnTo>
                    <a:pt x="104" y="106"/>
                  </a:lnTo>
                  <a:lnTo>
                    <a:pt x="97" y="106"/>
                  </a:lnTo>
                  <a:lnTo>
                    <a:pt x="97" y="114"/>
                  </a:lnTo>
                  <a:lnTo>
                    <a:pt x="89" y="114"/>
                  </a:lnTo>
                  <a:lnTo>
                    <a:pt x="73" y="125"/>
                  </a:lnTo>
                  <a:lnTo>
                    <a:pt x="66" y="133"/>
                  </a:lnTo>
                  <a:lnTo>
                    <a:pt x="59" y="133"/>
                  </a:lnTo>
                  <a:lnTo>
                    <a:pt x="52" y="133"/>
                  </a:lnTo>
                  <a:lnTo>
                    <a:pt x="45" y="142"/>
                  </a:lnTo>
                  <a:lnTo>
                    <a:pt x="37" y="142"/>
                  </a:lnTo>
                  <a:lnTo>
                    <a:pt x="21" y="142"/>
                  </a:lnTo>
                  <a:lnTo>
                    <a:pt x="14" y="150"/>
                  </a:lnTo>
                  <a:lnTo>
                    <a:pt x="7" y="150"/>
                  </a:lnTo>
                  <a:lnTo>
                    <a:pt x="7" y="142"/>
                  </a:lnTo>
                  <a:lnTo>
                    <a:pt x="0" y="133"/>
                  </a:lnTo>
                  <a:close/>
                </a:path>
              </a:pathLst>
            </a:custGeom>
            <a:solidFill>
              <a:srgbClr val="73340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3" name="Freeform 234">
              <a:extLst>
                <a:ext uri="{FF2B5EF4-FFF2-40B4-BE49-F238E27FC236}">
                  <a16:creationId xmlns:a16="http://schemas.microsoft.com/office/drawing/2014/main" id="{16C61D87-930D-2B40-B963-A073C98028E4}"/>
                </a:ext>
              </a:extLst>
            </p:cNvPr>
            <p:cNvSpPr>
              <a:spLocks/>
            </p:cNvSpPr>
            <p:nvPr/>
          </p:nvSpPr>
          <p:spPr bwMode="auto">
            <a:xfrm>
              <a:off x="4084" y="1754"/>
              <a:ext cx="99" cy="300"/>
            </a:xfrm>
            <a:custGeom>
              <a:avLst/>
              <a:gdLst>
                <a:gd name="T0" fmla="*/ 0 w 99"/>
                <a:gd name="T1" fmla="*/ 0 h 300"/>
                <a:gd name="T2" fmla="*/ 16 w 99"/>
                <a:gd name="T3" fmla="*/ 10 h 300"/>
                <a:gd name="T4" fmla="*/ 23 w 99"/>
                <a:gd name="T5" fmla="*/ 27 h 300"/>
                <a:gd name="T6" fmla="*/ 31 w 99"/>
                <a:gd name="T7" fmla="*/ 36 h 300"/>
                <a:gd name="T8" fmla="*/ 45 w 99"/>
                <a:gd name="T9" fmla="*/ 44 h 300"/>
                <a:gd name="T10" fmla="*/ 54 w 99"/>
                <a:gd name="T11" fmla="*/ 63 h 300"/>
                <a:gd name="T12" fmla="*/ 61 w 99"/>
                <a:gd name="T13" fmla="*/ 72 h 300"/>
                <a:gd name="T14" fmla="*/ 68 w 99"/>
                <a:gd name="T15" fmla="*/ 89 h 300"/>
                <a:gd name="T16" fmla="*/ 75 w 99"/>
                <a:gd name="T17" fmla="*/ 97 h 300"/>
                <a:gd name="T18" fmla="*/ 83 w 99"/>
                <a:gd name="T19" fmla="*/ 116 h 300"/>
                <a:gd name="T20" fmla="*/ 83 w 99"/>
                <a:gd name="T21" fmla="*/ 133 h 300"/>
                <a:gd name="T22" fmla="*/ 90 w 99"/>
                <a:gd name="T23" fmla="*/ 142 h 300"/>
                <a:gd name="T24" fmla="*/ 90 w 99"/>
                <a:gd name="T25" fmla="*/ 158 h 300"/>
                <a:gd name="T26" fmla="*/ 99 w 99"/>
                <a:gd name="T27" fmla="*/ 178 h 300"/>
                <a:gd name="T28" fmla="*/ 99 w 99"/>
                <a:gd name="T29" fmla="*/ 186 h 300"/>
                <a:gd name="T30" fmla="*/ 99 w 99"/>
                <a:gd name="T31" fmla="*/ 203 h 300"/>
                <a:gd name="T32" fmla="*/ 99 w 99"/>
                <a:gd name="T33" fmla="*/ 222 h 300"/>
                <a:gd name="T34" fmla="*/ 90 w 99"/>
                <a:gd name="T35" fmla="*/ 264 h 300"/>
                <a:gd name="T36" fmla="*/ 90 w 99"/>
                <a:gd name="T37" fmla="*/ 292 h 300"/>
                <a:gd name="T38" fmla="*/ 90 w 99"/>
                <a:gd name="T39" fmla="*/ 300 h 300"/>
                <a:gd name="T40" fmla="*/ 83 w 99"/>
                <a:gd name="T41" fmla="*/ 300 h 300"/>
                <a:gd name="T42" fmla="*/ 68 w 99"/>
                <a:gd name="T43" fmla="*/ 275 h 300"/>
                <a:gd name="T44" fmla="*/ 54 w 99"/>
                <a:gd name="T45" fmla="*/ 264 h 300"/>
                <a:gd name="T46" fmla="*/ 45 w 99"/>
                <a:gd name="T47" fmla="*/ 247 h 300"/>
                <a:gd name="T48" fmla="*/ 38 w 99"/>
                <a:gd name="T49" fmla="*/ 230 h 300"/>
                <a:gd name="T50" fmla="*/ 31 w 99"/>
                <a:gd name="T51" fmla="*/ 211 h 300"/>
                <a:gd name="T52" fmla="*/ 23 w 99"/>
                <a:gd name="T53" fmla="*/ 194 h 300"/>
                <a:gd name="T54" fmla="*/ 23 w 99"/>
                <a:gd name="T55" fmla="*/ 178 h 300"/>
                <a:gd name="T56" fmla="*/ 31 w 99"/>
                <a:gd name="T57" fmla="*/ 150 h 300"/>
                <a:gd name="T58" fmla="*/ 31 w 99"/>
                <a:gd name="T59" fmla="*/ 125 h 300"/>
                <a:gd name="T60" fmla="*/ 31 w 99"/>
                <a:gd name="T61" fmla="*/ 97 h 300"/>
                <a:gd name="T62" fmla="*/ 31 w 99"/>
                <a:gd name="T63" fmla="*/ 80 h 300"/>
                <a:gd name="T64" fmla="*/ 31 w 99"/>
                <a:gd name="T65" fmla="*/ 53 h 300"/>
                <a:gd name="T66" fmla="*/ 23 w 99"/>
                <a:gd name="T67" fmla="*/ 44 h 300"/>
                <a:gd name="T68" fmla="*/ 23 w 99"/>
                <a:gd name="T69" fmla="*/ 27 h 300"/>
                <a:gd name="T70" fmla="*/ 16 w 99"/>
                <a:gd name="T71" fmla="*/ 19 h 300"/>
                <a:gd name="T72" fmla="*/ 0 w 99"/>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300"/>
                <a:gd name="T113" fmla="*/ 99 w 99"/>
                <a:gd name="T114" fmla="*/ 300 h 3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300">
                  <a:moveTo>
                    <a:pt x="0" y="0"/>
                  </a:moveTo>
                  <a:lnTo>
                    <a:pt x="16" y="10"/>
                  </a:lnTo>
                  <a:lnTo>
                    <a:pt x="23" y="27"/>
                  </a:lnTo>
                  <a:lnTo>
                    <a:pt x="31" y="36"/>
                  </a:lnTo>
                  <a:lnTo>
                    <a:pt x="45" y="44"/>
                  </a:lnTo>
                  <a:lnTo>
                    <a:pt x="54" y="63"/>
                  </a:lnTo>
                  <a:lnTo>
                    <a:pt x="61" y="72"/>
                  </a:lnTo>
                  <a:lnTo>
                    <a:pt x="68" y="89"/>
                  </a:lnTo>
                  <a:lnTo>
                    <a:pt x="75" y="97"/>
                  </a:lnTo>
                  <a:lnTo>
                    <a:pt x="83" y="116"/>
                  </a:lnTo>
                  <a:lnTo>
                    <a:pt x="83" y="133"/>
                  </a:lnTo>
                  <a:lnTo>
                    <a:pt x="90" y="142"/>
                  </a:lnTo>
                  <a:lnTo>
                    <a:pt x="90" y="158"/>
                  </a:lnTo>
                  <a:lnTo>
                    <a:pt x="99" y="178"/>
                  </a:lnTo>
                  <a:lnTo>
                    <a:pt x="99" y="186"/>
                  </a:lnTo>
                  <a:lnTo>
                    <a:pt x="99" y="203"/>
                  </a:lnTo>
                  <a:lnTo>
                    <a:pt x="99" y="222"/>
                  </a:lnTo>
                  <a:lnTo>
                    <a:pt x="90" y="264"/>
                  </a:lnTo>
                  <a:lnTo>
                    <a:pt x="90" y="292"/>
                  </a:lnTo>
                  <a:lnTo>
                    <a:pt x="90" y="300"/>
                  </a:lnTo>
                  <a:lnTo>
                    <a:pt x="83" y="300"/>
                  </a:lnTo>
                  <a:lnTo>
                    <a:pt x="68" y="275"/>
                  </a:lnTo>
                  <a:lnTo>
                    <a:pt x="54" y="264"/>
                  </a:lnTo>
                  <a:lnTo>
                    <a:pt x="45" y="247"/>
                  </a:lnTo>
                  <a:lnTo>
                    <a:pt x="38" y="230"/>
                  </a:lnTo>
                  <a:lnTo>
                    <a:pt x="31" y="211"/>
                  </a:lnTo>
                  <a:lnTo>
                    <a:pt x="23" y="194"/>
                  </a:lnTo>
                  <a:lnTo>
                    <a:pt x="23" y="178"/>
                  </a:lnTo>
                  <a:lnTo>
                    <a:pt x="31" y="150"/>
                  </a:lnTo>
                  <a:lnTo>
                    <a:pt x="31" y="125"/>
                  </a:lnTo>
                  <a:lnTo>
                    <a:pt x="31" y="97"/>
                  </a:lnTo>
                  <a:lnTo>
                    <a:pt x="31" y="80"/>
                  </a:lnTo>
                  <a:lnTo>
                    <a:pt x="31" y="53"/>
                  </a:lnTo>
                  <a:lnTo>
                    <a:pt x="23" y="44"/>
                  </a:lnTo>
                  <a:lnTo>
                    <a:pt x="23" y="27"/>
                  </a:lnTo>
                  <a:lnTo>
                    <a:pt x="16"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4" name="Freeform 235">
              <a:extLst>
                <a:ext uri="{FF2B5EF4-FFF2-40B4-BE49-F238E27FC236}">
                  <a16:creationId xmlns:a16="http://schemas.microsoft.com/office/drawing/2014/main" id="{3F94ADAB-E6FB-7447-A684-7B78DDE897C3}"/>
                </a:ext>
              </a:extLst>
            </p:cNvPr>
            <p:cNvSpPr>
              <a:spLocks/>
            </p:cNvSpPr>
            <p:nvPr/>
          </p:nvSpPr>
          <p:spPr bwMode="auto">
            <a:xfrm>
              <a:off x="2880" y="389"/>
              <a:ext cx="472" cy="449"/>
            </a:xfrm>
            <a:custGeom>
              <a:avLst/>
              <a:gdLst>
                <a:gd name="T0" fmla="*/ 16 w 472"/>
                <a:gd name="T1" fmla="*/ 432 h 449"/>
                <a:gd name="T2" fmla="*/ 44 w 472"/>
                <a:gd name="T3" fmla="*/ 404 h 449"/>
                <a:gd name="T4" fmla="*/ 68 w 472"/>
                <a:gd name="T5" fmla="*/ 387 h 449"/>
                <a:gd name="T6" fmla="*/ 89 w 472"/>
                <a:gd name="T7" fmla="*/ 362 h 449"/>
                <a:gd name="T8" fmla="*/ 105 w 472"/>
                <a:gd name="T9" fmla="*/ 335 h 449"/>
                <a:gd name="T10" fmla="*/ 120 w 472"/>
                <a:gd name="T11" fmla="*/ 309 h 449"/>
                <a:gd name="T12" fmla="*/ 134 w 472"/>
                <a:gd name="T13" fmla="*/ 282 h 449"/>
                <a:gd name="T14" fmla="*/ 143 w 472"/>
                <a:gd name="T15" fmla="*/ 256 h 449"/>
                <a:gd name="T16" fmla="*/ 143 w 472"/>
                <a:gd name="T17" fmla="*/ 229 h 449"/>
                <a:gd name="T18" fmla="*/ 157 w 472"/>
                <a:gd name="T19" fmla="*/ 193 h 449"/>
                <a:gd name="T20" fmla="*/ 179 w 472"/>
                <a:gd name="T21" fmla="*/ 150 h 449"/>
                <a:gd name="T22" fmla="*/ 210 w 472"/>
                <a:gd name="T23" fmla="*/ 106 h 449"/>
                <a:gd name="T24" fmla="*/ 247 w 472"/>
                <a:gd name="T25" fmla="*/ 62 h 449"/>
                <a:gd name="T26" fmla="*/ 285 w 472"/>
                <a:gd name="T27" fmla="*/ 26 h 449"/>
                <a:gd name="T28" fmla="*/ 330 w 472"/>
                <a:gd name="T29" fmla="*/ 0 h 449"/>
                <a:gd name="T30" fmla="*/ 368 w 472"/>
                <a:gd name="T31" fmla="*/ 0 h 449"/>
                <a:gd name="T32" fmla="*/ 403 w 472"/>
                <a:gd name="T33" fmla="*/ 9 h 449"/>
                <a:gd name="T34" fmla="*/ 427 w 472"/>
                <a:gd name="T35" fmla="*/ 26 h 449"/>
                <a:gd name="T36" fmla="*/ 448 w 472"/>
                <a:gd name="T37" fmla="*/ 62 h 449"/>
                <a:gd name="T38" fmla="*/ 457 w 472"/>
                <a:gd name="T39" fmla="*/ 87 h 449"/>
                <a:gd name="T40" fmla="*/ 464 w 472"/>
                <a:gd name="T41" fmla="*/ 123 h 449"/>
                <a:gd name="T42" fmla="*/ 472 w 472"/>
                <a:gd name="T43" fmla="*/ 159 h 449"/>
                <a:gd name="T44" fmla="*/ 464 w 472"/>
                <a:gd name="T45" fmla="*/ 184 h 449"/>
                <a:gd name="T46" fmla="*/ 464 w 472"/>
                <a:gd name="T47" fmla="*/ 212 h 449"/>
                <a:gd name="T48" fmla="*/ 448 w 472"/>
                <a:gd name="T49" fmla="*/ 256 h 449"/>
                <a:gd name="T50" fmla="*/ 434 w 472"/>
                <a:gd name="T51" fmla="*/ 290 h 449"/>
                <a:gd name="T52" fmla="*/ 420 w 472"/>
                <a:gd name="T53" fmla="*/ 326 h 449"/>
                <a:gd name="T54" fmla="*/ 420 w 472"/>
                <a:gd name="T55" fmla="*/ 362 h 449"/>
                <a:gd name="T56" fmla="*/ 427 w 472"/>
                <a:gd name="T57" fmla="*/ 396 h 449"/>
                <a:gd name="T58" fmla="*/ 441 w 472"/>
                <a:gd name="T59" fmla="*/ 415 h 449"/>
                <a:gd name="T60" fmla="*/ 441 w 472"/>
                <a:gd name="T61" fmla="*/ 432 h 449"/>
                <a:gd name="T62" fmla="*/ 448 w 472"/>
                <a:gd name="T63" fmla="*/ 440 h 449"/>
                <a:gd name="T64" fmla="*/ 434 w 472"/>
                <a:gd name="T65" fmla="*/ 432 h 449"/>
                <a:gd name="T66" fmla="*/ 403 w 472"/>
                <a:gd name="T67" fmla="*/ 415 h 449"/>
                <a:gd name="T68" fmla="*/ 382 w 472"/>
                <a:gd name="T69" fmla="*/ 404 h 449"/>
                <a:gd name="T70" fmla="*/ 359 w 472"/>
                <a:gd name="T71" fmla="*/ 396 h 449"/>
                <a:gd name="T72" fmla="*/ 337 w 472"/>
                <a:gd name="T73" fmla="*/ 379 h 449"/>
                <a:gd name="T74" fmla="*/ 314 w 472"/>
                <a:gd name="T75" fmla="*/ 370 h 449"/>
                <a:gd name="T76" fmla="*/ 292 w 472"/>
                <a:gd name="T77" fmla="*/ 362 h 449"/>
                <a:gd name="T78" fmla="*/ 269 w 472"/>
                <a:gd name="T79" fmla="*/ 351 h 449"/>
                <a:gd name="T80" fmla="*/ 247 w 472"/>
                <a:gd name="T81" fmla="*/ 343 h 449"/>
                <a:gd name="T82" fmla="*/ 224 w 472"/>
                <a:gd name="T83" fmla="*/ 343 h 449"/>
                <a:gd name="T84" fmla="*/ 195 w 472"/>
                <a:gd name="T85" fmla="*/ 343 h 449"/>
                <a:gd name="T86" fmla="*/ 165 w 472"/>
                <a:gd name="T87" fmla="*/ 351 h 449"/>
                <a:gd name="T88" fmla="*/ 134 w 472"/>
                <a:gd name="T89" fmla="*/ 362 h 449"/>
                <a:gd name="T90" fmla="*/ 98 w 472"/>
                <a:gd name="T91" fmla="*/ 379 h 449"/>
                <a:gd name="T92" fmla="*/ 61 w 472"/>
                <a:gd name="T93" fmla="*/ 404 h 449"/>
                <a:gd name="T94" fmla="*/ 23 w 472"/>
                <a:gd name="T95" fmla="*/ 432 h 4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2"/>
                <a:gd name="T145" fmla="*/ 0 h 449"/>
                <a:gd name="T146" fmla="*/ 472 w 472"/>
                <a:gd name="T147" fmla="*/ 449 h 4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2" h="449">
                  <a:moveTo>
                    <a:pt x="0" y="449"/>
                  </a:moveTo>
                  <a:lnTo>
                    <a:pt x="16" y="432"/>
                  </a:lnTo>
                  <a:lnTo>
                    <a:pt x="30" y="423"/>
                  </a:lnTo>
                  <a:lnTo>
                    <a:pt x="44" y="404"/>
                  </a:lnTo>
                  <a:lnTo>
                    <a:pt x="61" y="396"/>
                  </a:lnTo>
                  <a:lnTo>
                    <a:pt x="68" y="387"/>
                  </a:lnTo>
                  <a:lnTo>
                    <a:pt x="82" y="370"/>
                  </a:lnTo>
                  <a:lnTo>
                    <a:pt x="89" y="362"/>
                  </a:lnTo>
                  <a:lnTo>
                    <a:pt x="98" y="343"/>
                  </a:lnTo>
                  <a:lnTo>
                    <a:pt x="105" y="335"/>
                  </a:lnTo>
                  <a:lnTo>
                    <a:pt x="113" y="326"/>
                  </a:lnTo>
                  <a:lnTo>
                    <a:pt x="120" y="309"/>
                  </a:lnTo>
                  <a:lnTo>
                    <a:pt x="127" y="299"/>
                  </a:lnTo>
                  <a:lnTo>
                    <a:pt x="134" y="282"/>
                  </a:lnTo>
                  <a:lnTo>
                    <a:pt x="134" y="273"/>
                  </a:lnTo>
                  <a:lnTo>
                    <a:pt x="143" y="256"/>
                  </a:lnTo>
                  <a:lnTo>
                    <a:pt x="143" y="246"/>
                  </a:lnTo>
                  <a:lnTo>
                    <a:pt x="143" y="229"/>
                  </a:lnTo>
                  <a:lnTo>
                    <a:pt x="150" y="220"/>
                  </a:lnTo>
                  <a:lnTo>
                    <a:pt x="157" y="193"/>
                  </a:lnTo>
                  <a:lnTo>
                    <a:pt x="172" y="176"/>
                  </a:lnTo>
                  <a:lnTo>
                    <a:pt x="179" y="150"/>
                  </a:lnTo>
                  <a:lnTo>
                    <a:pt x="195" y="131"/>
                  </a:lnTo>
                  <a:lnTo>
                    <a:pt x="210" y="106"/>
                  </a:lnTo>
                  <a:lnTo>
                    <a:pt x="233" y="79"/>
                  </a:lnTo>
                  <a:lnTo>
                    <a:pt x="247" y="62"/>
                  </a:lnTo>
                  <a:lnTo>
                    <a:pt x="269" y="45"/>
                  </a:lnTo>
                  <a:lnTo>
                    <a:pt x="285" y="26"/>
                  </a:lnTo>
                  <a:lnTo>
                    <a:pt x="306" y="9"/>
                  </a:lnTo>
                  <a:lnTo>
                    <a:pt x="330" y="0"/>
                  </a:lnTo>
                  <a:lnTo>
                    <a:pt x="344" y="0"/>
                  </a:lnTo>
                  <a:lnTo>
                    <a:pt x="368" y="0"/>
                  </a:lnTo>
                  <a:lnTo>
                    <a:pt x="389" y="0"/>
                  </a:lnTo>
                  <a:lnTo>
                    <a:pt x="403" y="9"/>
                  </a:lnTo>
                  <a:lnTo>
                    <a:pt x="420" y="17"/>
                  </a:lnTo>
                  <a:lnTo>
                    <a:pt x="427" y="26"/>
                  </a:lnTo>
                  <a:lnTo>
                    <a:pt x="441" y="45"/>
                  </a:lnTo>
                  <a:lnTo>
                    <a:pt x="448" y="62"/>
                  </a:lnTo>
                  <a:lnTo>
                    <a:pt x="457" y="70"/>
                  </a:lnTo>
                  <a:lnTo>
                    <a:pt x="457" y="87"/>
                  </a:lnTo>
                  <a:lnTo>
                    <a:pt x="464" y="106"/>
                  </a:lnTo>
                  <a:lnTo>
                    <a:pt x="464" y="123"/>
                  </a:lnTo>
                  <a:lnTo>
                    <a:pt x="464" y="140"/>
                  </a:lnTo>
                  <a:lnTo>
                    <a:pt x="472" y="159"/>
                  </a:lnTo>
                  <a:lnTo>
                    <a:pt x="472" y="167"/>
                  </a:lnTo>
                  <a:lnTo>
                    <a:pt x="464" y="184"/>
                  </a:lnTo>
                  <a:lnTo>
                    <a:pt x="464" y="203"/>
                  </a:lnTo>
                  <a:lnTo>
                    <a:pt x="464" y="212"/>
                  </a:lnTo>
                  <a:lnTo>
                    <a:pt x="464" y="229"/>
                  </a:lnTo>
                  <a:lnTo>
                    <a:pt x="448" y="256"/>
                  </a:lnTo>
                  <a:lnTo>
                    <a:pt x="441" y="282"/>
                  </a:lnTo>
                  <a:lnTo>
                    <a:pt x="434" y="290"/>
                  </a:lnTo>
                  <a:lnTo>
                    <a:pt x="427" y="309"/>
                  </a:lnTo>
                  <a:lnTo>
                    <a:pt x="420" y="326"/>
                  </a:lnTo>
                  <a:lnTo>
                    <a:pt x="420" y="343"/>
                  </a:lnTo>
                  <a:lnTo>
                    <a:pt x="420" y="362"/>
                  </a:lnTo>
                  <a:lnTo>
                    <a:pt x="420" y="387"/>
                  </a:lnTo>
                  <a:lnTo>
                    <a:pt x="427" y="396"/>
                  </a:lnTo>
                  <a:lnTo>
                    <a:pt x="434" y="404"/>
                  </a:lnTo>
                  <a:lnTo>
                    <a:pt x="441" y="415"/>
                  </a:lnTo>
                  <a:lnTo>
                    <a:pt x="441" y="423"/>
                  </a:lnTo>
                  <a:lnTo>
                    <a:pt x="441" y="432"/>
                  </a:lnTo>
                  <a:lnTo>
                    <a:pt x="448" y="432"/>
                  </a:lnTo>
                  <a:lnTo>
                    <a:pt x="448" y="440"/>
                  </a:lnTo>
                  <a:lnTo>
                    <a:pt x="434" y="432"/>
                  </a:lnTo>
                  <a:lnTo>
                    <a:pt x="420" y="423"/>
                  </a:lnTo>
                  <a:lnTo>
                    <a:pt x="403" y="415"/>
                  </a:lnTo>
                  <a:lnTo>
                    <a:pt x="396" y="415"/>
                  </a:lnTo>
                  <a:lnTo>
                    <a:pt x="382" y="404"/>
                  </a:lnTo>
                  <a:lnTo>
                    <a:pt x="375" y="396"/>
                  </a:lnTo>
                  <a:lnTo>
                    <a:pt x="359" y="396"/>
                  </a:lnTo>
                  <a:lnTo>
                    <a:pt x="344" y="387"/>
                  </a:lnTo>
                  <a:lnTo>
                    <a:pt x="337" y="379"/>
                  </a:lnTo>
                  <a:lnTo>
                    <a:pt x="330" y="370"/>
                  </a:lnTo>
                  <a:lnTo>
                    <a:pt x="314" y="370"/>
                  </a:lnTo>
                  <a:lnTo>
                    <a:pt x="306" y="362"/>
                  </a:lnTo>
                  <a:lnTo>
                    <a:pt x="292" y="362"/>
                  </a:lnTo>
                  <a:lnTo>
                    <a:pt x="285" y="351"/>
                  </a:lnTo>
                  <a:lnTo>
                    <a:pt x="269" y="351"/>
                  </a:lnTo>
                  <a:lnTo>
                    <a:pt x="254" y="343"/>
                  </a:lnTo>
                  <a:lnTo>
                    <a:pt x="247" y="343"/>
                  </a:lnTo>
                  <a:lnTo>
                    <a:pt x="233" y="343"/>
                  </a:lnTo>
                  <a:lnTo>
                    <a:pt x="224" y="343"/>
                  </a:lnTo>
                  <a:lnTo>
                    <a:pt x="210" y="343"/>
                  </a:lnTo>
                  <a:lnTo>
                    <a:pt x="195" y="343"/>
                  </a:lnTo>
                  <a:lnTo>
                    <a:pt x="179" y="351"/>
                  </a:lnTo>
                  <a:lnTo>
                    <a:pt x="165" y="351"/>
                  </a:lnTo>
                  <a:lnTo>
                    <a:pt x="150" y="362"/>
                  </a:lnTo>
                  <a:lnTo>
                    <a:pt x="134" y="362"/>
                  </a:lnTo>
                  <a:lnTo>
                    <a:pt x="120" y="370"/>
                  </a:lnTo>
                  <a:lnTo>
                    <a:pt x="98" y="379"/>
                  </a:lnTo>
                  <a:lnTo>
                    <a:pt x="82" y="387"/>
                  </a:lnTo>
                  <a:lnTo>
                    <a:pt x="61" y="404"/>
                  </a:lnTo>
                  <a:lnTo>
                    <a:pt x="44" y="415"/>
                  </a:lnTo>
                  <a:lnTo>
                    <a:pt x="23" y="432"/>
                  </a:lnTo>
                  <a:lnTo>
                    <a:pt x="0" y="4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5" name="Freeform 236">
              <a:extLst>
                <a:ext uri="{FF2B5EF4-FFF2-40B4-BE49-F238E27FC236}">
                  <a16:creationId xmlns:a16="http://schemas.microsoft.com/office/drawing/2014/main" id="{5ECB0D3D-5841-4947-A0FE-3C0816116EFD}"/>
                </a:ext>
              </a:extLst>
            </p:cNvPr>
            <p:cNvSpPr>
              <a:spLocks/>
            </p:cNvSpPr>
            <p:nvPr/>
          </p:nvSpPr>
          <p:spPr bwMode="auto">
            <a:xfrm>
              <a:off x="4084" y="1754"/>
              <a:ext cx="99" cy="292"/>
            </a:xfrm>
            <a:custGeom>
              <a:avLst/>
              <a:gdLst>
                <a:gd name="T0" fmla="*/ 0 w 99"/>
                <a:gd name="T1" fmla="*/ 0 h 292"/>
                <a:gd name="T2" fmla="*/ 16 w 99"/>
                <a:gd name="T3" fmla="*/ 10 h 292"/>
                <a:gd name="T4" fmla="*/ 23 w 99"/>
                <a:gd name="T5" fmla="*/ 19 h 292"/>
                <a:gd name="T6" fmla="*/ 31 w 99"/>
                <a:gd name="T7" fmla="*/ 36 h 292"/>
                <a:gd name="T8" fmla="*/ 38 w 99"/>
                <a:gd name="T9" fmla="*/ 44 h 292"/>
                <a:gd name="T10" fmla="*/ 45 w 99"/>
                <a:gd name="T11" fmla="*/ 53 h 292"/>
                <a:gd name="T12" fmla="*/ 54 w 99"/>
                <a:gd name="T13" fmla="*/ 72 h 292"/>
                <a:gd name="T14" fmla="*/ 61 w 99"/>
                <a:gd name="T15" fmla="*/ 80 h 292"/>
                <a:gd name="T16" fmla="*/ 68 w 99"/>
                <a:gd name="T17" fmla="*/ 97 h 292"/>
                <a:gd name="T18" fmla="*/ 75 w 99"/>
                <a:gd name="T19" fmla="*/ 116 h 292"/>
                <a:gd name="T20" fmla="*/ 83 w 99"/>
                <a:gd name="T21" fmla="*/ 125 h 292"/>
                <a:gd name="T22" fmla="*/ 90 w 99"/>
                <a:gd name="T23" fmla="*/ 142 h 292"/>
                <a:gd name="T24" fmla="*/ 90 w 99"/>
                <a:gd name="T25" fmla="*/ 158 h 292"/>
                <a:gd name="T26" fmla="*/ 90 w 99"/>
                <a:gd name="T27" fmla="*/ 169 h 292"/>
                <a:gd name="T28" fmla="*/ 99 w 99"/>
                <a:gd name="T29" fmla="*/ 186 h 292"/>
                <a:gd name="T30" fmla="*/ 99 w 99"/>
                <a:gd name="T31" fmla="*/ 203 h 292"/>
                <a:gd name="T32" fmla="*/ 99 w 99"/>
                <a:gd name="T33" fmla="*/ 222 h 292"/>
                <a:gd name="T34" fmla="*/ 90 w 99"/>
                <a:gd name="T35" fmla="*/ 264 h 292"/>
                <a:gd name="T36" fmla="*/ 90 w 99"/>
                <a:gd name="T37" fmla="*/ 283 h 292"/>
                <a:gd name="T38" fmla="*/ 83 w 99"/>
                <a:gd name="T39" fmla="*/ 292 h 292"/>
                <a:gd name="T40" fmla="*/ 83 w 99"/>
                <a:gd name="T41" fmla="*/ 292 h 292"/>
                <a:gd name="T42" fmla="*/ 68 w 99"/>
                <a:gd name="T43" fmla="*/ 275 h 292"/>
                <a:gd name="T44" fmla="*/ 54 w 99"/>
                <a:gd name="T45" fmla="*/ 256 h 292"/>
                <a:gd name="T46" fmla="*/ 45 w 99"/>
                <a:gd name="T47" fmla="*/ 247 h 292"/>
                <a:gd name="T48" fmla="*/ 31 w 99"/>
                <a:gd name="T49" fmla="*/ 230 h 292"/>
                <a:gd name="T50" fmla="*/ 31 w 99"/>
                <a:gd name="T51" fmla="*/ 211 h 292"/>
                <a:gd name="T52" fmla="*/ 23 w 99"/>
                <a:gd name="T53" fmla="*/ 194 h 292"/>
                <a:gd name="T54" fmla="*/ 23 w 99"/>
                <a:gd name="T55" fmla="*/ 169 h 292"/>
                <a:gd name="T56" fmla="*/ 23 w 99"/>
                <a:gd name="T57" fmla="*/ 150 h 292"/>
                <a:gd name="T58" fmla="*/ 31 w 99"/>
                <a:gd name="T59" fmla="*/ 116 h 292"/>
                <a:gd name="T60" fmla="*/ 31 w 99"/>
                <a:gd name="T61" fmla="*/ 97 h 292"/>
                <a:gd name="T62" fmla="*/ 31 w 99"/>
                <a:gd name="T63" fmla="*/ 72 h 292"/>
                <a:gd name="T64" fmla="*/ 31 w 99"/>
                <a:gd name="T65" fmla="*/ 53 h 292"/>
                <a:gd name="T66" fmla="*/ 23 w 99"/>
                <a:gd name="T67" fmla="*/ 36 h 292"/>
                <a:gd name="T68" fmla="*/ 16 w 99"/>
                <a:gd name="T69" fmla="*/ 27 h 292"/>
                <a:gd name="T70" fmla="*/ 9 w 99"/>
                <a:gd name="T71" fmla="*/ 10 h 292"/>
                <a:gd name="T72" fmla="*/ 0 w 99"/>
                <a:gd name="T73" fmla="*/ 0 h 2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292"/>
                <a:gd name="T113" fmla="*/ 99 w 99"/>
                <a:gd name="T114" fmla="*/ 292 h 2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292">
                  <a:moveTo>
                    <a:pt x="0" y="0"/>
                  </a:moveTo>
                  <a:lnTo>
                    <a:pt x="16" y="10"/>
                  </a:lnTo>
                  <a:lnTo>
                    <a:pt x="23" y="19"/>
                  </a:lnTo>
                  <a:lnTo>
                    <a:pt x="31" y="36"/>
                  </a:lnTo>
                  <a:lnTo>
                    <a:pt x="38" y="44"/>
                  </a:lnTo>
                  <a:lnTo>
                    <a:pt x="45" y="53"/>
                  </a:lnTo>
                  <a:lnTo>
                    <a:pt x="54" y="72"/>
                  </a:lnTo>
                  <a:lnTo>
                    <a:pt x="61" y="80"/>
                  </a:lnTo>
                  <a:lnTo>
                    <a:pt x="68" y="97"/>
                  </a:lnTo>
                  <a:lnTo>
                    <a:pt x="75" y="116"/>
                  </a:lnTo>
                  <a:lnTo>
                    <a:pt x="83" y="125"/>
                  </a:lnTo>
                  <a:lnTo>
                    <a:pt x="90" y="142"/>
                  </a:lnTo>
                  <a:lnTo>
                    <a:pt x="90" y="158"/>
                  </a:lnTo>
                  <a:lnTo>
                    <a:pt x="90" y="169"/>
                  </a:lnTo>
                  <a:lnTo>
                    <a:pt x="99" y="186"/>
                  </a:lnTo>
                  <a:lnTo>
                    <a:pt x="99" y="203"/>
                  </a:lnTo>
                  <a:lnTo>
                    <a:pt x="99" y="222"/>
                  </a:lnTo>
                  <a:lnTo>
                    <a:pt x="90" y="264"/>
                  </a:lnTo>
                  <a:lnTo>
                    <a:pt x="90" y="283"/>
                  </a:lnTo>
                  <a:lnTo>
                    <a:pt x="83" y="292"/>
                  </a:lnTo>
                  <a:lnTo>
                    <a:pt x="68" y="275"/>
                  </a:lnTo>
                  <a:lnTo>
                    <a:pt x="54" y="256"/>
                  </a:lnTo>
                  <a:lnTo>
                    <a:pt x="45" y="247"/>
                  </a:lnTo>
                  <a:lnTo>
                    <a:pt x="31" y="230"/>
                  </a:lnTo>
                  <a:lnTo>
                    <a:pt x="31" y="211"/>
                  </a:lnTo>
                  <a:lnTo>
                    <a:pt x="23" y="194"/>
                  </a:lnTo>
                  <a:lnTo>
                    <a:pt x="23" y="169"/>
                  </a:lnTo>
                  <a:lnTo>
                    <a:pt x="23" y="150"/>
                  </a:lnTo>
                  <a:lnTo>
                    <a:pt x="31" y="116"/>
                  </a:lnTo>
                  <a:lnTo>
                    <a:pt x="31" y="97"/>
                  </a:lnTo>
                  <a:lnTo>
                    <a:pt x="31" y="72"/>
                  </a:lnTo>
                  <a:lnTo>
                    <a:pt x="31" y="53"/>
                  </a:lnTo>
                  <a:lnTo>
                    <a:pt x="23" y="36"/>
                  </a:lnTo>
                  <a:lnTo>
                    <a:pt x="16" y="27"/>
                  </a:lnTo>
                  <a:lnTo>
                    <a:pt x="9" y="10"/>
                  </a:lnTo>
                  <a:lnTo>
                    <a:pt x="0" y="0"/>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6" name="Freeform 237">
              <a:extLst>
                <a:ext uri="{FF2B5EF4-FFF2-40B4-BE49-F238E27FC236}">
                  <a16:creationId xmlns:a16="http://schemas.microsoft.com/office/drawing/2014/main" id="{0EE41DFE-5DB1-F84D-9A3A-73C91D0DC697}"/>
                </a:ext>
              </a:extLst>
            </p:cNvPr>
            <p:cNvSpPr>
              <a:spLocks/>
            </p:cNvSpPr>
            <p:nvPr/>
          </p:nvSpPr>
          <p:spPr bwMode="auto">
            <a:xfrm>
              <a:off x="2880" y="381"/>
              <a:ext cx="464" cy="448"/>
            </a:xfrm>
            <a:custGeom>
              <a:avLst/>
              <a:gdLst>
                <a:gd name="T0" fmla="*/ 16 w 464"/>
                <a:gd name="T1" fmla="*/ 440 h 448"/>
                <a:gd name="T2" fmla="*/ 44 w 464"/>
                <a:gd name="T3" fmla="*/ 412 h 448"/>
                <a:gd name="T4" fmla="*/ 68 w 464"/>
                <a:gd name="T5" fmla="*/ 387 h 448"/>
                <a:gd name="T6" fmla="*/ 89 w 464"/>
                <a:gd name="T7" fmla="*/ 359 h 448"/>
                <a:gd name="T8" fmla="*/ 105 w 464"/>
                <a:gd name="T9" fmla="*/ 343 h 448"/>
                <a:gd name="T10" fmla="*/ 120 w 464"/>
                <a:gd name="T11" fmla="*/ 317 h 448"/>
                <a:gd name="T12" fmla="*/ 127 w 464"/>
                <a:gd name="T13" fmla="*/ 290 h 448"/>
                <a:gd name="T14" fmla="*/ 134 w 464"/>
                <a:gd name="T15" fmla="*/ 264 h 448"/>
                <a:gd name="T16" fmla="*/ 143 w 464"/>
                <a:gd name="T17" fmla="*/ 237 h 448"/>
                <a:gd name="T18" fmla="*/ 157 w 464"/>
                <a:gd name="T19" fmla="*/ 201 h 448"/>
                <a:gd name="T20" fmla="*/ 179 w 464"/>
                <a:gd name="T21" fmla="*/ 158 h 448"/>
                <a:gd name="T22" fmla="*/ 210 w 464"/>
                <a:gd name="T23" fmla="*/ 114 h 448"/>
                <a:gd name="T24" fmla="*/ 247 w 464"/>
                <a:gd name="T25" fmla="*/ 70 h 448"/>
                <a:gd name="T26" fmla="*/ 285 w 464"/>
                <a:gd name="T27" fmla="*/ 25 h 448"/>
                <a:gd name="T28" fmla="*/ 323 w 464"/>
                <a:gd name="T29" fmla="*/ 8 h 448"/>
                <a:gd name="T30" fmla="*/ 368 w 464"/>
                <a:gd name="T31" fmla="*/ 0 h 448"/>
                <a:gd name="T32" fmla="*/ 403 w 464"/>
                <a:gd name="T33" fmla="*/ 17 h 448"/>
                <a:gd name="T34" fmla="*/ 427 w 464"/>
                <a:gd name="T35" fmla="*/ 34 h 448"/>
                <a:gd name="T36" fmla="*/ 441 w 464"/>
                <a:gd name="T37" fmla="*/ 61 h 448"/>
                <a:gd name="T38" fmla="*/ 457 w 464"/>
                <a:gd name="T39" fmla="*/ 95 h 448"/>
                <a:gd name="T40" fmla="*/ 464 w 464"/>
                <a:gd name="T41" fmla="*/ 131 h 448"/>
                <a:gd name="T42" fmla="*/ 464 w 464"/>
                <a:gd name="T43" fmla="*/ 158 h 448"/>
                <a:gd name="T44" fmla="*/ 464 w 464"/>
                <a:gd name="T45" fmla="*/ 192 h 448"/>
                <a:gd name="T46" fmla="*/ 464 w 464"/>
                <a:gd name="T47" fmla="*/ 220 h 448"/>
                <a:gd name="T48" fmla="*/ 448 w 464"/>
                <a:gd name="T49" fmla="*/ 264 h 448"/>
                <a:gd name="T50" fmla="*/ 427 w 464"/>
                <a:gd name="T51" fmla="*/ 298 h 448"/>
                <a:gd name="T52" fmla="*/ 420 w 464"/>
                <a:gd name="T53" fmla="*/ 334 h 448"/>
                <a:gd name="T54" fmla="*/ 420 w 464"/>
                <a:gd name="T55" fmla="*/ 370 h 448"/>
                <a:gd name="T56" fmla="*/ 427 w 464"/>
                <a:gd name="T57" fmla="*/ 404 h 448"/>
                <a:gd name="T58" fmla="*/ 434 w 464"/>
                <a:gd name="T59" fmla="*/ 423 h 448"/>
                <a:gd name="T60" fmla="*/ 441 w 464"/>
                <a:gd name="T61" fmla="*/ 440 h 448"/>
                <a:gd name="T62" fmla="*/ 448 w 464"/>
                <a:gd name="T63" fmla="*/ 440 h 448"/>
                <a:gd name="T64" fmla="*/ 434 w 464"/>
                <a:gd name="T65" fmla="*/ 440 h 448"/>
                <a:gd name="T66" fmla="*/ 403 w 464"/>
                <a:gd name="T67" fmla="*/ 423 h 448"/>
                <a:gd name="T68" fmla="*/ 382 w 464"/>
                <a:gd name="T69" fmla="*/ 412 h 448"/>
                <a:gd name="T70" fmla="*/ 359 w 464"/>
                <a:gd name="T71" fmla="*/ 395 h 448"/>
                <a:gd name="T72" fmla="*/ 337 w 464"/>
                <a:gd name="T73" fmla="*/ 387 h 448"/>
                <a:gd name="T74" fmla="*/ 314 w 464"/>
                <a:gd name="T75" fmla="*/ 370 h 448"/>
                <a:gd name="T76" fmla="*/ 292 w 464"/>
                <a:gd name="T77" fmla="*/ 359 h 448"/>
                <a:gd name="T78" fmla="*/ 269 w 464"/>
                <a:gd name="T79" fmla="*/ 359 h 448"/>
                <a:gd name="T80" fmla="*/ 240 w 464"/>
                <a:gd name="T81" fmla="*/ 351 h 448"/>
                <a:gd name="T82" fmla="*/ 217 w 464"/>
                <a:gd name="T83" fmla="*/ 351 h 448"/>
                <a:gd name="T84" fmla="*/ 195 w 464"/>
                <a:gd name="T85" fmla="*/ 351 h 448"/>
                <a:gd name="T86" fmla="*/ 165 w 464"/>
                <a:gd name="T87" fmla="*/ 359 h 448"/>
                <a:gd name="T88" fmla="*/ 134 w 464"/>
                <a:gd name="T89" fmla="*/ 370 h 448"/>
                <a:gd name="T90" fmla="*/ 98 w 464"/>
                <a:gd name="T91" fmla="*/ 387 h 448"/>
                <a:gd name="T92" fmla="*/ 61 w 464"/>
                <a:gd name="T93" fmla="*/ 404 h 448"/>
                <a:gd name="T94" fmla="*/ 16 w 464"/>
                <a:gd name="T95" fmla="*/ 440 h 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4"/>
                <a:gd name="T145" fmla="*/ 0 h 448"/>
                <a:gd name="T146" fmla="*/ 464 w 464"/>
                <a:gd name="T147" fmla="*/ 448 h 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4" h="448">
                  <a:moveTo>
                    <a:pt x="0" y="448"/>
                  </a:moveTo>
                  <a:lnTo>
                    <a:pt x="16" y="440"/>
                  </a:lnTo>
                  <a:lnTo>
                    <a:pt x="30" y="431"/>
                  </a:lnTo>
                  <a:lnTo>
                    <a:pt x="44" y="412"/>
                  </a:lnTo>
                  <a:lnTo>
                    <a:pt x="52" y="404"/>
                  </a:lnTo>
                  <a:lnTo>
                    <a:pt x="68" y="387"/>
                  </a:lnTo>
                  <a:lnTo>
                    <a:pt x="82" y="378"/>
                  </a:lnTo>
                  <a:lnTo>
                    <a:pt x="89" y="359"/>
                  </a:lnTo>
                  <a:lnTo>
                    <a:pt x="98" y="351"/>
                  </a:lnTo>
                  <a:lnTo>
                    <a:pt x="105" y="343"/>
                  </a:lnTo>
                  <a:lnTo>
                    <a:pt x="113" y="326"/>
                  </a:lnTo>
                  <a:lnTo>
                    <a:pt x="120" y="317"/>
                  </a:lnTo>
                  <a:lnTo>
                    <a:pt x="127" y="298"/>
                  </a:lnTo>
                  <a:lnTo>
                    <a:pt x="127" y="290"/>
                  </a:lnTo>
                  <a:lnTo>
                    <a:pt x="134" y="281"/>
                  </a:lnTo>
                  <a:lnTo>
                    <a:pt x="134" y="264"/>
                  </a:lnTo>
                  <a:lnTo>
                    <a:pt x="143" y="254"/>
                  </a:lnTo>
                  <a:lnTo>
                    <a:pt x="143" y="237"/>
                  </a:lnTo>
                  <a:lnTo>
                    <a:pt x="150" y="220"/>
                  </a:lnTo>
                  <a:lnTo>
                    <a:pt x="157" y="201"/>
                  </a:lnTo>
                  <a:lnTo>
                    <a:pt x="165" y="184"/>
                  </a:lnTo>
                  <a:lnTo>
                    <a:pt x="179" y="158"/>
                  </a:lnTo>
                  <a:lnTo>
                    <a:pt x="195" y="131"/>
                  </a:lnTo>
                  <a:lnTo>
                    <a:pt x="210" y="114"/>
                  </a:lnTo>
                  <a:lnTo>
                    <a:pt x="224" y="87"/>
                  </a:lnTo>
                  <a:lnTo>
                    <a:pt x="247" y="70"/>
                  </a:lnTo>
                  <a:lnTo>
                    <a:pt x="262" y="53"/>
                  </a:lnTo>
                  <a:lnTo>
                    <a:pt x="285" y="25"/>
                  </a:lnTo>
                  <a:lnTo>
                    <a:pt x="306" y="17"/>
                  </a:lnTo>
                  <a:lnTo>
                    <a:pt x="323" y="8"/>
                  </a:lnTo>
                  <a:lnTo>
                    <a:pt x="344" y="0"/>
                  </a:lnTo>
                  <a:lnTo>
                    <a:pt x="368" y="0"/>
                  </a:lnTo>
                  <a:lnTo>
                    <a:pt x="389" y="8"/>
                  </a:lnTo>
                  <a:lnTo>
                    <a:pt x="403" y="17"/>
                  </a:lnTo>
                  <a:lnTo>
                    <a:pt x="420" y="25"/>
                  </a:lnTo>
                  <a:lnTo>
                    <a:pt x="427" y="34"/>
                  </a:lnTo>
                  <a:lnTo>
                    <a:pt x="434" y="53"/>
                  </a:lnTo>
                  <a:lnTo>
                    <a:pt x="441" y="61"/>
                  </a:lnTo>
                  <a:lnTo>
                    <a:pt x="448" y="78"/>
                  </a:lnTo>
                  <a:lnTo>
                    <a:pt x="457" y="95"/>
                  </a:lnTo>
                  <a:lnTo>
                    <a:pt x="464" y="114"/>
                  </a:lnTo>
                  <a:lnTo>
                    <a:pt x="464" y="131"/>
                  </a:lnTo>
                  <a:lnTo>
                    <a:pt x="464" y="139"/>
                  </a:lnTo>
                  <a:lnTo>
                    <a:pt x="464" y="158"/>
                  </a:lnTo>
                  <a:lnTo>
                    <a:pt x="464" y="175"/>
                  </a:lnTo>
                  <a:lnTo>
                    <a:pt x="464" y="192"/>
                  </a:lnTo>
                  <a:lnTo>
                    <a:pt x="464" y="211"/>
                  </a:lnTo>
                  <a:lnTo>
                    <a:pt x="464" y="220"/>
                  </a:lnTo>
                  <a:lnTo>
                    <a:pt x="457" y="237"/>
                  </a:lnTo>
                  <a:lnTo>
                    <a:pt x="448" y="264"/>
                  </a:lnTo>
                  <a:lnTo>
                    <a:pt x="434" y="281"/>
                  </a:lnTo>
                  <a:lnTo>
                    <a:pt x="427" y="298"/>
                  </a:lnTo>
                  <a:lnTo>
                    <a:pt x="420" y="317"/>
                  </a:lnTo>
                  <a:lnTo>
                    <a:pt x="420" y="334"/>
                  </a:lnTo>
                  <a:lnTo>
                    <a:pt x="420" y="351"/>
                  </a:lnTo>
                  <a:lnTo>
                    <a:pt x="420" y="370"/>
                  </a:lnTo>
                  <a:lnTo>
                    <a:pt x="420" y="395"/>
                  </a:lnTo>
                  <a:lnTo>
                    <a:pt x="427" y="404"/>
                  </a:lnTo>
                  <a:lnTo>
                    <a:pt x="434" y="412"/>
                  </a:lnTo>
                  <a:lnTo>
                    <a:pt x="434" y="423"/>
                  </a:lnTo>
                  <a:lnTo>
                    <a:pt x="441" y="431"/>
                  </a:lnTo>
                  <a:lnTo>
                    <a:pt x="441" y="440"/>
                  </a:lnTo>
                  <a:lnTo>
                    <a:pt x="448" y="440"/>
                  </a:lnTo>
                  <a:lnTo>
                    <a:pt x="448" y="448"/>
                  </a:lnTo>
                  <a:lnTo>
                    <a:pt x="434" y="440"/>
                  </a:lnTo>
                  <a:lnTo>
                    <a:pt x="420" y="431"/>
                  </a:lnTo>
                  <a:lnTo>
                    <a:pt x="403" y="423"/>
                  </a:lnTo>
                  <a:lnTo>
                    <a:pt x="396" y="412"/>
                  </a:lnTo>
                  <a:lnTo>
                    <a:pt x="382" y="412"/>
                  </a:lnTo>
                  <a:lnTo>
                    <a:pt x="368" y="404"/>
                  </a:lnTo>
                  <a:lnTo>
                    <a:pt x="359" y="395"/>
                  </a:lnTo>
                  <a:lnTo>
                    <a:pt x="344" y="395"/>
                  </a:lnTo>
                  <a:lnTo>
                    <a:pt x="337" y="387"/>
                  </a:lnTo>
                  <a:lnTo>
                    <a:pt x="323" y="378"/>
                  </a:lnTo>
                  <a:lnTo>
                    <a:pt x="314" y="370"/>
                  </a:lnTo>
                  <a:lnTo>
                    <a:pt x="299" y="370"/>
                  </a:lnTo>
                  <a:lnTo>
                    <a:pt x="292" y="359"/>
                  </a:lnTo>
                  <a:lnTo>
                    <a:pt x="278" y="359"/>
                  </a:lnTo>
                  <a:lnTo>
                    <a:pt x="269" y="359"/>
                  </a:lnTo>
                  <a:lnTo>
                    <a:pt x="254" y="351"/>
                  </a:lnTo>
                  <a:lnTo>
                    <a:pt x="240" y="351"/>
                  </a:lnTo>
                  <a:lnTo>
                    <a:pt x="233" y="351"/>
                  </a:lnTo>
                  <a:lnTo>
                    <a:pt x="217" y="351"/>
                  </a:lnTo>
                  <a:lnTo>
                    <a:pt x="202" y="351"/>
                  </a:lnTo>
                  <a:lnTo>
                    <a:pt x="195" y="351"/>
                  </a:lnTo>
                  <a:lnTo>
                    <a:pt x="179" y="351"/>
                  </a:lnTo>
                  <a:lnTo>
                    <a:pt x="165" y="359"/>
                  </a:lnTo>
                  <a:lnTo>
                    <a:pt x="150" y="359"/>
                  </a:lnTo>
                  <a:lnTo>
                    <a:pt x="134" y="370"/>
                  </a:lnTo>
                  <a:lnTo>
                    <a:pt x="113" y="378"/>
                  </a:lnTo>
                  <a:lnTo>
                    <a:pt x="98" y="387"/>
                  </a:lnTo>
                  <a:lnTo>
                    <a:pt x="82" y="395"/>
                  </a:lnTo>
                  <a:lnTo>
                    <a:pt x="61" y="404"/>
                  </a:lnTo>
                  <a:lnTo>
                    <a:pt x="37" y="423"/>
                  </a:lnTo>
                  <a:lnTo>
                    <a:pt x="16" y="440"/>
                  </a:lnTo>
                  <a:lnTo>
                    <a:pt x="0" y="448"/>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7" name="Freeform 238">
              <a:extLst>
                <a:ext uri="{FF2B5EF4-FFF2-40B4-BE49-F238E27FC236}">
                  <a16:creationId xmlns:a16="http://schemas.microsoft.com/office/drawing/2014/main" id="{DC607E6A-FDC7-1F45-BCFD-67FBC5A36F49}"/>
                </a:ext>
              </a:extLst>
            </p:cNvPr>
            <p:cNvSpPr>
              <a:spLocks/>
            </p:cNvSpPr>
            <p:nvPr/>
          </p:nvSpPr>
          <p:spPr bwMode="auto">
            <a:xfrm>
              <a:off x="3149" y="829"/>
              <a:ext cx="188" cy="151"/>
            </a:xfrm>
            <a:custGeom>
              <a:avLst/>
              <a:gdLst>
                <a:gd name="T0" fmla="*/ 188 w 188"/>
                <a:gd name="T1" fmla="*/ 151 h 151"/>
                <a:gd name="T2" fmla="*/ 179 w 188"/>
                <a:gd name="T3" fmla="*/ 134 h 151"/>
                <a:gd name="T4" fmla="*/ 179 w 188"/>
                <a:gd name="T5" fmla="*/ 123 h 151"/>
                <a:gd name="T6" fmla="*/ 172 w 188"/>
                <a:gd name="T7" fmla="*/ 106 h 151"/>
                <a:gd name="T8" fmla="*/ 165 w 188"/>
                <a:gd name="T9" fmla="*/ 98 h 151"/>
                <a:gd name="T10" fmla="*/ 158 w 188"/>
                <a:gd name="T11" fmla="*/ 81 h 151"/>
                <a:gd name="T12" fmla="*/ 151 w 188"/>
                <a:gd name="T13" fmla="*/ 62 h 151"/>
                <a:gd name="T14" fmla="*/ 134 w 188"/>
                <a:gd name="T15" fmla="*/ 53 h 151"/>
                <a:gd name="T16" fmla="*/ 120 w 188"/>
                <a:gd name="T17" fmla="*/ 45 h 151"/>
                <a:gd name="T18" fmla="*/ 113 w 188"/>
                <a:gd name="T19" fmla="*/ 36 h 151"/>
                <a:gd name="T20" fmla="*/ 99 w 188"/>
                <a:gd name="T21" fmla="*/ 17 h 151"/>
                <a:gd name="T22" fmla="*/ 82 w 188"/>
                <a:gd name="T23" fmla="*/ 9 h 151"/>
                <a:gd name="T24" fmla="*/ 68 w 188"/>
                <a:gd name="T25" fmla="*/ 9 h 151"/>
                <a:gd name="T26" fmla="*/ 61 w 188"/>
                <a:gd name="T27" fmla="*/ 9 h 151"/>
                <a:gd name="T28" fmla="*/ 45 w 188"/>
                <a:gd name="T29" fmla="*/ 0 h 151"/>
                <a:gd name="T30" fmla="*/ 30 w 188"/>
                <a:gd name="T31" fmla="*/ 9 h 151"/>
                <a:gd name="T32" fmla="*/ 23 w 188"/>
                <a:gd name="T33" fmla="*/ 9 h 151"/>
                <a:gd name="T34" fmla="*/ 16 w 188"/>
                <a:gd name="T35" fmla="*/ 9 h 151"/>
                <a:gd name="T36" fmla="*/ 9 w 188"/>
                <a:gd name="T37" fmla="*/ 17 h 151"/>
                <a:gd name="T38" fmla="*/ 0 w 188"/>
                <a:gd name="T39" fmla="*/ 17 h 151"/>
                <a:gd name="T40" fmla="*/ 0 w 188"/>
                <a:gd name="T41" fmla="*/ 17 h 151"/>
                <a:gd name="T42" fmla="*/ 0 w 188"/>
                <a:gd name="T43" fmla="*/ 28 h 151"/>
                <a:gd name="T44" fmla="*/ 9 w 188"/>
                <a:gd name="T45" fmla="*/ 28 h 151"/>
                <a:gd name="T46" fmla="*/ 16 w 188"/>
                <a:gd name="T47" fmla="*/ 28 h 151"/>
                <a:gd name="T48" fmla="*/ 16 w 188"/>
                <a:gd name="T49" fmla="*/ 28 h 151"/>
                <a:gd name="T50" fmla="*/ 30 w 188"/>
                <a:gd name="T51" fmla="*/ 28 h 151"/>
                <a:gd name="T52" fmla="*/ 37 w 188"/>
                <a:gd name="T53" fmla="*/ 28 h 151"/>
                <a:gd name="T54" fmla="*/ 45 w 188"/>
                <a:gd name="T55" fmla="*/ 28 h 151"/>
                <a:gd name="T56" fmla="*/ 54 w 188"/>
                <a:gd name="T57" fmla="*/ 36 h 151"/>
                <a:gd name="T58" fmla="*/ 61 w 188"/>
                <a:gd name="T59" fmla="*/ 36 h 151"/>
                <a:gd name="T60" fmla="*/ 75 w 188"/>
                <a:gd name="T61" fmla="*/ 36 h 151"/>
                <a:gd name="T62" fmla="*/ 82 w 188"/>
                <a:gd name="T63" fmla="*/ 45 h 151"/>
                <a:gd name="T64" fmla="*/ 90 w 188"/>
                <a:gd name="T65" fmla="*/ 45 h 151"/>
                <a:gd name="T66" fmla="*/ 99 w 188"/>
                <a:gd name="T67" fmla="*/ 53 h 151"/>
                <a:gd name="T68" fmla="*/ 99 w 188"/>
                <a:gd name="T69" fmla="*/ 53 h 151"/>
                <a:gd name="T70" fmla="*/ 106 w 188"/>
                <a:gd name="T71" fmla="*/ 62 h 151"/>
                <a:gd name="T72" fmla="*/ 113 w 188"/>
                <a:gd name="T73" fmla="*/ 62 h 151"/>
                <a:gd name="T74" fmla="*/ 113 w 188"/>
                <a:gd name="T75" fmla="*/ 70 h 151"/>
                <a:gd name="T76" fmla="*/ 120 w 188"/>
                <a:gd name="T77" fmla="*/ 70 h 151"/>
                <a:gd name="T78" fmla="*/ 127 w 188"/>
                <a:gd name="T79" fmla="*/ 81 h 151"/>
                <a:gd name="T80" fmla="*/ 134 w 188"/>
                <a:gd name="T81" fmla="*/ 81 h 151"/>
                <a:gd name="T82" fmla="*/ 134 w 188"/>
                <a:gd name="T83" fmla="*/ 89 h 151"/>
                <a:gd name="T84" fmla="*/ 143 w 188"/>
                <a:gd name="T85" fmla="*/ 98 h 151"/>
                <a:gd name="T86" fmla="*/ 151 w 188"/>
                <a:gd name="T87" fmla="*/ 106 h 151"/>
                <a:gd name="T88" fmla="*/ 158 w 188"/>
                <a:gd name="T89" fmla="*/ 106 h 151"/>
                <a:gd name="T90" fmla="*/ 165 w 188"/>
                <a:gd name="T91" fmla="*/ 115 h 151"/>
                <a:gd name="T92" fmla="*/ 172 w 188"/>
                <a:gd name="T93" fmla="*/ 123 h 151"/>
                <a:gd name="T94" fmla="*/ 179 w 188"/>
                <a:gd name="T95" fmla="*/ 134 h 151"/>
                <a:gd name="T96" fmla="*/ 188 w 188"/>
                <a:gd name="T97" fmla="*/ 151 h 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8"/>
                <a:gd name="T148" fmla="*/ 0 h 151"/>
                <a:gd name="T149" fmla="*/ 188 w 188"/>
                <a:gd name="T150" fmla="*/ 151 h 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8" h="151">
                  <a:moveTo>
                    <a:pt x="188" y="151"/>
                  </a:moveTo>
                  <a:lnTo>
                    <a:pt x="179" y="134"/>
                  </a:lnTo>
                  <a:lnTo>
                    <a:pt x="179" y="123"/>
                  </a:lnTo>
                  <a:lnTo>
                    <a:pt x="172" y="106"/>
                  </a:lnTo>
                  <a:lnTo>
                    <a:pt x="165" y="98"/>
                  </a:lnTo>
                  <a:lnTo>
                    <a:pt x="158" y="81"/>
                  </a:lnTo>
                  <a:lnTo>
                    <a:pt x="151" y="62"/>
                  </a:lnTo>
                  <a:lnTo>
                    <a:pt x="134" y="53"/>
                  </a:lnTo>
                  <a:lnTo>
                    <a:pt x="120" y="45"/>
                  </a:lnTo>
                  <a:lnTo>
                    <a:pt x="113" y="36"/>
                  </a:lnTo>
                  <a:lnTo>
                    <a:pt x="99" y="17"/>
                  </a:lnTo>
                  <a:lnTo>
                    <a:pt x="82" y="9"/>
                  </a:lnTo>
                  <a:lnTo>
                    <a:pt x="68" y="9"/>
                  </a:lnTo>
                  <a:lnTo>
                    <a:pt x="61" y="9"/>
                  </a:lnTo>
                  <a:lnTo>
                    <a:pt x="45" y="0"/>
                  </a:lnTo>
                  <a:lnTo>
                    <a:pt x="30" y="9"/>
                  </a:lnTo>
                  <a:lnTo>
                    <a:pt x="23" y="9"/>
                  </a:lnTo>
                  <a:lnTo>
                    <a:pt x="16" y="9"/>
                  </a:lnTo>
                  <a:lnTo>
                    <a:pt x="9" y="17"/>
                  </a:lnTo>
                  <a:lnTo>
                    <a:pt x="0" y="17"/>
                  </a:lnTo>
                  <a:lnTo>
                    <a:pt x="0" y="28"/>
                  </a:lnTo>
                  <a:lnTo>
                    <a:pt x="9" y="28"/>
                  </a:lnTo>
                  <a:lnTo>
                    <a:pt x="16" y="28"/>
                  </a:lnTo>
                  <a:lnTo>
                    <a:pt x="30" y="28"/>
                  </a:lnTo>
                  <a:lnTo>
                    <a:pt x="37" y="28"/>
                  </a:lnTo>
                  <a:lnTo>
                    <a:pt x="45" y="28"/>
                  </a:lnTo>
                  <a:lnTo>
                    <a:pt x="54" y="36"/>
                  </a:lnTo>
                  <a:lnTo>
                    <a:pt x="61" y="36"/>
                  </a:lnTo>
                  <a:lnTo>
                    <a:pt x="75" y="36"/>
                  </a:lnTo>
                  <a:lnTo>
                    <a:pt x="82" y="45"/>
                  </a:lnTo>
                  <a:lnTo>
                    <a:pt x="90" y="45"/>
                  </a:lnTo>
                  <a:lnTo>
                    <a:pt x="99" y="53"/>
                  </a:lnTo>
                  <a:lnTo>
                    <a:pt x="106" y="62"/>
                  </a:lnTo>
                  <a:lnTo>
                    <a:pt x="113" y="62"/>
                  </a:lnTo>
                  <a:lnTo>
                    <a:pt x="113" y="70"/>
                  </a:lnTo>
                  <a:lnTo>
                    <a:pt x="120" y="70"/>
                  </a:lnTo>
                  <a:lnTo>
                    <a:pt x="127" y="81"/>
                  </a:lnTo>
                  <a:lnTo>
                    <a:pt x="134" y="81"/>
                  </a:lnTo>
                  <a:lnTo>
                    <a:pt x="134" y="89"/>
                  </a:lnTo>
                  <a:lnTo>
                    <a:pt x="143" y="98"/>
                  </a:lnTo>
                  <a:lnTo>
                    <a:pt x="151" y="106"/>
                  </a:lnTo>
                  <a:lnTo>
                    <a:pt x="158" y="106"/>
                  </a:lnTo>
                  <a:lnTo>
                    <a:pt x="165" y="115"/>
                  </a:lnTo>
                  <a:lnTo>
                    <a:pt x="172" y="123"/>
                  </a:lnTo>
                  <a:lnTo>
                    <a:pt x="179" y="134"/>
                  </a:lnTo>
                  <a:lnTo>
                    <a:pt x="188"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8" name="Freeform 239">
              <a:extLst>
                <a:ext uri="{FF2B5EF4-FFF2-40B4-BE49-F238E27FC236}">
                  <a16:creationId xmlns:a16="http://schemas.microsoft.com/office/drawing/2014/main" id="{0AF02A50-DC00-B14C-BF00-606F88F79386}"/>
                </a:ext>
              </a:extLst>
            </p:cNvPr>
            <p:cNvSpPr>
              <a:spLocks/>
            </p:cNvSpPr>
            <p:nvPr/>
          </p:nvSpPr>
          <p:spPr bwMode="auto">
            <a:xfrm>
              <a:off x="3479" y="1305"/>
              <a:ext cx="381" cy="282"/>
            </a:xfrm>
            <a:custGeom>
              <a:avLst/>
              <a:gdLst>
                <a:gd name="T0" fmla="*/ 14 w 381"/>
                <a:gd name="T1" fmla="*/ 53 h 282"/>
                <a:gd name="T2" fmla="*/ 45 w 381"/>
                <a:gd name="T3" fmla="*/ 26 h 282"/>
                <a:gd name="T4" fmla="*/ 74 w 381"/>
                <a:gd name="T5" fmla="*/ 17 h 282"/>
                <a:gd name="T6" fmla="*/ 111 w 381"/>
                <a:gd name="T7" fmla="*/ 9 h 282"/>
                <a:gd name="T8" fmla="*/ 149 w 381"/>
                <a:gd name="T9" fmla="*/ 0 h 282"/>
                <a:gd name="T10" fmla="*/ 187 w 381"/>
                <a:gd name="T11" fmla="*/ 17 h 282"/>
                <a:gd name="T12" fmla="*/ 217 w 381"/>
                <a:gd name="T13" fmla="*/ 45 h 282"/>
                <a:gd name="T14" fmla="*/ 253 w 381"/>
                <a:gd name="T15" fmla="*/ 89 h 282"/>
                <a:gd name="T16" fmla="*/ 277 w 381"/>
                <a:gd name="T17" fmla="*/ 131 h 282"/>
                <a:gd name="T18" fmla="*/ 298 w 381"/>
                <a:gd name="T19" fmla="*/ 167 h 282"/>
                <a:gd name="T20" fmla="*/ 314 w 381"/>
                <a:gd name="T21" fmla="*/ 195 h 282"/>
                <a:gd name="T22" fmla="*/ 336 w 381"/>
                <a:gd name="T23" fmla="*/ 212 h 282"/>
                <a:gd name="T24" fmla="*/ 352 w 381"/>
                <a:gd name="T25" fmla="*/ 229 h 282"/>
                <a:gd name="T26" fmla="*/ 366 w 381"/>
                <a:gd name="T27" fmla="*/ 237 h 282"/>
                <a:gd name="T28" fmla="*/ 374 w 381"/>
                <a:gd name="T29" fmla="*/ 248 h 282"/>
                <a:gd name="T30" fmla="*/ 381 w 381"/>
                <a:gd name="T31" fmla="*/ 256 h 282"/>
                <a:gd name="T32" fmla="*/ 336 w 381"/>
                <a:gd name="T33" fmla="*/ 256 h 282"/>
                <a:gd name="T34" fmla="*/ 298 w 381"/>
                <a:gd name="T35" fmla="*/ 265 h 282"/>
                <a:gd name="T36" fmla="*/ 253 w 381"/>
                <a:gd name="T37" fmla="*/ 273 h 282"/>
                <a:gd name="T38" fmla="*/ 217 w 381"/>
                <a:gd name="T39" fmla="*/ 282 h 282"/>
                <a:gd name="T40" fmla="*/ 180 w 381"/>
                <a:gd name="T41" fmla="*/ 282 h 282"/>
                <a:gd name="T42" fmla="*/ 142 w 381"/>
                <a:gd name="T43" fmla="*/ 282 h 282"/>
                <a:gd name="T44" fmla="*/ 111 w 381"/>
                <a:gd name="T45" fmla="*/ 273 h 282"/>
                <a:gd name="T46" fmla="*/ 90 w 381"/>
                <a:gd name="T47" fmla="*/ 256 h 282"/>
                <a:gd name="T48" fmla="*/ 67 w 381"/>
                <a:gd name="T49" fmla="*/ 237 h 282"/>
                <a:gd name="T50" fmla="*/ 45 w 381"/>
                <a:gd name="T51" fmla="*/ 212 h 282"/>
                <a:gd name="T52" fmla="*/ 29 w 381"/>
                <a:gd name="T53" fmla="*/ 184 h 282"/>
                <a:gd name="T54" fmla="*/ 14 w 381"/>
                <a:gd name="T55" fmla="*/ 159 h 282"/>
                <a:gd name="T56" fmla="*/ 7 w 381"/>
                <a:gd name="T57" fmla="*/ 123 h 282"/>
                <a:gd name="T58" fmla="*/ 0 w 381"/>
                <a:gd name="T59" fmla="*/ 106 h 282"/>
                <a:gd name="T60" fmla="*/ 0 w 381"/>
                <a:gd name="T61" fmla="*/ 79 h 282"/>
                <a:gd name="T62" fmla="*/ 0 w 381"/>
                <a:gd name="T63" fmla="*/ 6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82"/>
                <a:gd name="T98" fmla="*/ 381 w 381"/>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82">
                  <a:moveTo>
                    <a:pt x="0" y="62"/>
                  </a:moveTo>
                  <a:lnTo>
                    <a:pt x="14" y="53"/>
                  </a:lnTo>
                  <a:lnTo>
                    <a:pt x="29" y="36"/>
                  </a:lnTo>
                  <a:lnTo>
                    <a:pt x="45" y="26"/>
                  </a:lnTo>
                  <a:lnTo>
                    <a:pt x="59" y="17"/>
                  </a:lnTo>
                  <a:lnTo>
                    <a:pt x="74" y="17"/>
                  </a:lnTo>
                  <a:lnTo>
                    <a:pt x="97" y="9"/>
                  </a:lnTo>
                  <a:lnTo>
                    <a:pt x="111" y="9"/>
                  </a:lnTo>
                  <a:lnTo>
                    <a:pt x="128" y="0"/>
                  </a:lnTo>
                  <a:lnTo>
                    <a:pt x="149" y="0"/>
                  </a:lnTo>
                  <a:lnTo>
                    <a:pt x="163" y="9"/>
                  </a:lnTo>
                  <a:lnTo>
                    <a:pt x="187" y="17"/>
                  </a:lnTo>
                  <a:lnTo>
                    <a:pt x="201" y="26"/>
                  </a:lnTo>
                  <a:lnTo>
                    <a:pt x="217" y="45"/>
                  </a:lnTo>
                  <a:lnTo>
                    <a:pt x="239" y="62"/>
                  </a:lnTo>
                  <a:lnTo>
                    <a:pt x="253" y="89"/>
                  </a:lnTo>
                  <a:lnTo>
                    <a:pt x="269" y="115"/>
                  </a:lnTo>
                  <a:lnTo>
                    <a:pt x="277" y="131"/>
                  </a:lnTo>
                  <a:lnTo>
                    <a:pt x="284" y="151"/>
                  </a:lnTo>
                  <a:lnTo>
                    <a:pt x="298" y="167"/>
                  </a:lnTo>
                  <a:lnTo>
                    <a:pt x="307" y="176"/>
                  </a:lnTo>
                  <a:lnTo>
                    <a:pt x="314" y="195"/>
                  </a:lnTo>
                  <a:lnTo>
                    <a:pt x="329" y="203"/>
                  </a:lnTo>
                  <a:lnTo>
                    <a:pt x="336" y="212"/>
                  </a:lnTo>
                  <a:lnTo>
                    <a:pt x="343" y="220"/>
                  </a:lnTo>
                  <a:lnTo>
                    <a:pt x="352" y="229"/>
                  </a:lnTo>
                  <a:lnTo>
                    <a:pt x="359" y="237"/>
                  </a:lnTo>
                  <a:lnTo>
                    <a:pt x="366" y="237"/>
                  </a:lnTo>
                  <a:lnTo>
                    <a:pt x="374" y="248"/>
                  </a:lnTo>
                  <a:lnTo>
                    <a:pt x="381" y="256"/>
                  </a:lnTo>
                  <a:lnTo>
                    <a:pt x="359" y="256"/>
                  </a:lnTo>
                  <a:lnTo>
                    <a:pt x="336" y="256"/>
                  </a:lnTo>
                  <a:lnTo>
                    <a:pt x="321" y="265"/>
                  </a:lnTo>
                  <a:lnTo>
                    <a:pt x="298" y="265"/>
                  </a:lnTo>
                  <a:lnTo>
                    <a:pt x="277" y="273"/>
                  </a:lnTo>
                  <a:lnTo>
                    <a:pt x="253" y="273"/>
                  </a:lnTo>
                  <a:lnTo>
                    <a:pt x="239" y="273"/>
                  </a:lnTo>
                  <a:lnTo>
                    <a:pt x="217" y="282"/>
                  </a:lnTo>
                  <a:lnTo>
                    <a:pt x="194" y="282"/>
                  </a:lnTo>
                  <a:lnTo>
                    <a:pt x="180" y="282"/>
                  </a:lnTo>
                  <a:lnTo>
                    <a:pt x="163" y="282"/>
                  </a:lnTo>
                  <a:lnTo>
                    <a:pt x="142" y="282"/>
                  </a:lnTo>
                  <a:lnTo>
                    <a:pt x="128" y="273"/>
                  </a:lnTo>
                  <a:lnTo>
                    <a:pt x="111" y="273"/>
                  </a:lnTo>
                  <a:lnTo>
                    <a:pt x="97" y="265"/>
                  </a:lnTo>
                  <a:lnTo>
                    <a:pt x="90" y="256"/>
                  </a:lnTo>
                  <a:lnTo>
                    <a:pt x="74" y="248"/>
                  </a:lnTo>
                  <a:lnTo>
                    <a:pt x="67" y="237"/>
                  </a:lnTo>
                  <a:lnTo>
                    <a:pt x="59" y="220"/>
                  </a:lnTo>
                  <a:lnTo>
                    <a:pt x="45" y="212"/>
                  </a:lnTo>
                  <a:lnTo>
                    <a:pt x="38" y="195"/>
                  </a:lnTo>
                  <a:lnTo>
                    <a:pt x="29" y="184"/>
                  </a:lnTo>
                  <a:lnTo>
                    <a:pt x="22" y="167"/>
                  </a:lnTo>
                  <a:lnTo>
                    <a:pt x="14" y="159"/>
                  </a:lnTo>
                  <a:lnTo>
                    <a:pt x="7" y="142"/>
                  </a:lnTo>
                  <a:lnTo>
                    <a:pt x="7" y="123"/>
                  </a:lnTo>
                  <a:lnTo>
                    <a:pt x="0" y="115"/>
                  </a:lnTo>
                  <a:lnTo>
                    <a:pt x="0" y="106"/>
                  </a:lnTo>
                  <a:lnTo>
                    <a:pt x="0" y="89"/>
                  </a:lnTo>
                  <a:lnTo>
                    <a:pt x="0" y="79"/>
                  </a:lnTo>
                  <a:lnTo>
                    <a:pt x="0" y="7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99" name="Freeform 240">
              <a:extLst>
                <a:ext uri="{FF2B5EF4-FFF2-40B4-BE49-F238E27FC236}">
                  <a16:creationId xmlns:a16="http://schemas.microsoft.com/office/drawing/2014/main" id="{5DE26D07-094D-3540-99FC-794348F7852D}"/>
                </a:ext>
              </a:extLst>
            </p:cNvPr>
            <p:cNvSpPr>
              <a:spLocks/>
            </p:cNvSpPr>
            <p:nvPr/>
          </p:nvSpPr>
          <p:spPr bwMode="auto">
            <a:xfrm>
              <a:off x="3149" y="829"/>
              <a:ext cx="179" cy="142"/>
            </a:xfrm>
            <a:custGeom>
              <a:avLst/>
              <a:gdLst>
                <a:gd name="T0" fmla="*/ 179 w 179"/>
                <a:gd name="T1" fmla="*/ 142 h 142"/>
                <a:gd name="T2" fmla="*/ 179 w 179"/>
                <a:gd name="T3" fmla="*/ 134 h 142"/>
                <a:gd name="T4" fmla="*/ 179 w 179"/>
                <a:gd name="T5" fmla="*/ 115 h 142"/>
                <a:gd name="T6" fmla="*/ 172 w 179"/>
                <a:gd name="T7" fmla="*/ 106 h 142"/>
                <a:gd name="T8" fmla="*/ 165 w 179"/>
                <a:gd name="T9" fmla="*/ 89 h 142"/>
                <a:gd name="T10" fmla="*/ 151 w 179"/>
                <a:gd name="T11" fmla="*/ 81 h 142"/>
                <a:gd name="T12" fmla="*/ 143 w 179"/>
                <a:gd name="T13" fmla="*/ 62 h 142"/>
                <a:gd name="T14" fmla="*/ 134 w 179"/>
                <a:gd name="T15" fmla="*/ 53 h 142"/>
                <a:gd name="T16" fmla="*/ 120 w 179"/>
                <a:gd name="T17" fmla="*/ 36 h 142"/>
                <a:gd name="T18" fmla="*/ 106 w 179"/>
                <a:gd name="T19" fmla="*/ 28 h 142"/>
                <a:gd name="T20" fmla="*/ 99 w 179"/>
                <a:gd name="T21" fmla="*/ 17 h 142"/>
                <a:gd name="T22" fmla="*/ 82 w 179"/>
                <a:gd name="T23" fmla="*/ 9 h 142"/>
                <a:gd name="T24" fmla="*/ 68 w 179"/>
                <a:gd name="T25" fmla="*/ 9 h 142"/>
                <a:gd name="T26" fmla="*/ 54 w 179"/>
                <a:gd name="T27" fmla="*/ 0 h 142"/>
                <a:gd name="T28" fmla="*/ 45 w 179"/>
                <a:gd name="T29" fmla="*/ 0 h 142"/>
                <a:gd name="T30" fmla="*/ 30 w 179"/>
                <a:gd name="T31" fmla="*/ 0 h 142"/>
                <a:gd name="T32" fmla="*/ 16 w 179"/>
                <a:gd name="T33" fmla="*/ 9 h 142"/>
                <a:gd name="T34" fmla="*/ 9 w 179"/>
                <a:gd name="T35" fmla="*/ 9 h 142"/>
                <a:gd name="T36" fmla="*/ 0 w 179"/>
                <a:gd name="T37" fmla="*/ 17 h 142"/>
                <a:gd name="T38" fmla="*/ 0 w 179"/>
                <a:gd name="T39" fmla="*/ 17 h 142"/>
                <a:gd name="T40" fmla="*/ 0 w 179"/>
                <a:gd name="T41" fmla="*/ 17 h 142"/>
                <a:gd name="T42" fmla="*/ 0 w 179"/>
                <a:gd name="T43" fmla="*/ 17 h 142"/>
                <a:gd name="T44" fmla="*/ 9 w 179"/>
                <a:gd name="T45" fmla="*/ 28 h 142"/>
                <a:gd name="T46" fmla="*/ 16 w 179"/>
                <a:gd name="T47" fmla="*/ 28 h 142"/>
                <a:gd name="T48" fmla="*/ 16 w 179"/>
                <a:gd name="T49" fmla="*/ 28 h 142"/>
                <a:gd name="T50" fmla="*/ 23 w 179"/>
                <a:gd name="T51" fmla="*/ 28 h 142"/>
                <a:gd name="T52" fmla="*/ 37 w 179"/>
                <a:gd name="T53" fmla="*/ 28 h 142"/>
                <a:gd name="T54" fmla="*/ 45 w 179"/>
                <a:gd name="T55" fmla="*/ 28 h 142"/>
                <a:gd name="T56" fmla="*/ 54 w 179"/>
                <a:gd name="T57" fmla="*/ 28 h 142"/>
                <a:gd name="T58" fmla="*/ 61 w 179"/>
                <a:gd name="T59" fmla="*/ 36 h 142"/>
                <a:gd name="T60" fmla="*/ 68 w 179"/>
                <a:gd name="T61" fmla="*/ 36 h 142"/>
                <a:gd name="T62" fmla="*/ 82 w 179"/>
                <a:gd name="T63" fmla="*/ 45 h 142"/>
                <a:gd name="T64" fmla="*/ 90 w 179"/>
                <a:gd name="T65" fmla="*/ 45 h 142"/>
                <a:gd name="T66" fmla="*/ 90 w 179"/>
                <a:gd name="T67" fmla="*/ 53 h 142"/>
                <a:gd name="T68" fmla="*/ 99 w 179"/>
                <a:gd name="T69" fmla="*/ 53 h 142"/>
                <a:gd name="T70" fmla="*/ 106 w 179"/>
                <a:gd name="T71" fmla="*/ 62 h 142"/>
                <a:gd name="T72" fmla="*/ 106 w 179"/>
                <a:gd name="T73" fmla="*/ 62 h 142"/>
                <a:gd name="T74" fmla="*/ 113 w 179"/>
                <a:gd name="T75" fmla="*/ 62 h 142"/>
                <a:gd name="T76" fmla="*/ 120 w 179"/>
                <a:gd name="T77" fmla="*/ 70 h 142"/>
                <a:gd name="T78" fmla="*/ 127 w 179"/>
                <a:gd name="T79" fmla="*/ 81 h 142"/>
                <a:gd name="T80" fmla="*/ 127 w 179"/>
                <a:gd name="T81" fmla="*/ 81 h 142"/>
                <a:gd name="T82" fmla="*/ 134 w 179"/>
                <a:gd name="T83" fmla="*/ 89 h 142"/>
                <a:gd name="T84" fmla="*/ 143 w 179"/>
                <a:gd name="T85" fmla="*/ 98 h 142"/>
                <a:gd name="T86" fmla="*/ 151 w 179"/>
                <a:gd name="T87" fmla="*/ 98 h 142"/>
                <a:gd name="T88" fmla="*/ 158 w 179"/>
                <a:gd name="T89" fmla="*/ 106 h 142"/>
                <a:gd name="T90" fmla="*/ 165 w 179"/>
                <a:gd name="T91" fmla="*/ 115 h 142"/>
                <a:gd name="T92" fmla="*/ 165 w 179"/>
                <a:gd name="T93" fmla="*/ 123 h 142"/>
                <a:gd name="T94" fmla="*/ 172 w 179"/>
                <a:gd name="T95" fmla="*/ 134 h 142"/>
                <a:gd name="T96" fmla="*/ 179 w 179"/>
                <a:gd name="T97" fmla="*/ 142 h 1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9"/>
                <a:gd name="T148" fmla="*/ 0 h 142"/>
                <a:gd name="T149" fmla="*/ 179 w 179"/>
                <a:gd name="T150" fmla="*/ 142 h 1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9" h="142">
                  <a:moveTo>
                    <a:pt x="179" y="142"/>
                  </a:moveTo>
                  <a:lnTo>
                    <a:pt x="179" y="134"/>
                  </a:lnTo>
                  <a:lnTo>
                    <a:pt x="179" y="115"/>
                  </a:lnTo>
                  <a:lnTo>
                    <a:pt x="172" y="106"/>
                  </a:lnTo>
                  <a:lnTo>
                    <a:pt x="165" y="89"/>
                  </a:lnTo>
                  <a:lnTo>
                    <a:pt x="151" y="81"/>
                  </a:lnTo>
                  <a:lnTo>
                    <a:pt x="143" y="62"/>
                  </a:lnTo>
                  <a:lnTo>
                    <a:pt x="134" y="53"/>
                  </a:lnTo>
                  <a:lnTo>
                    <a:pt x="120" y="36"/>
                  </a:lnTo>
                  <a:lnTo>
                    <a:pt x="106" y="28"/>
                  </a:lnTo>
                  <a:lnTo>
                    <a:pt x="99" y="17"/>
                  </a:lnTo>
                  <a:lnTo>
                    <a:pt x="82" y="9"/>
                  </a:lnTo>
                  <a:lnTo>
                    <a:pt x="68" y="9"/>
                  </a:lnTo>
                  <a:lnTo>
                    <a:pt x="54" y="0"/>
                  </a:lnTo>
                  <a:lnTo>
                    <a:pt x="45" y="0"/>
                  </a:lnTo>
                  <a:lnTo>
                    <a:pt x="30" y="0"/>
                  </a:lnTo>
                  <a:lnTo>
                    <a:pt x="16" y="9"/>
                  </a:lnTo>
                  <a:lnTo>
                    <a:pt x="9" y="9"/>
                  </a:lnTo>
                  <a:lnTo>
                    <a:pt x="0" y="17"/>
                  </a:lnTo>
                  <a:lnTo>
                    <a:pt x="9" y="28"/>
                  </a:lnTo>
                  <a:lnTo>
                    <a:pt x="16" y="28"/>
                  </a:lnTo>
                  <a:lnTo>
                    <a:pt x="23" y="28"/>
                  </a:lnTo>
                  <a:lnTo>
                    <a:pt x="37" y="28"/>
                  </a:lnTo>
                  <a:lnTo>
                    <a:pt x="45" y="28"/>
                  </a:lnTo>
                  <a:lnTo>
                    <a:pt x="54" y="28"/>
                  </a:lnTo>
                  <a:lnTo>
                    <a:pt x="61" y="36"/>
                  </a:lnTo>
                  <a:lnTo>
                    <a:pt x="68" y="36"/>
                  </a:lnTo>
                  <a:lnTo>
                    <a:pt x="82" y="45"/>
                  </a:lnTo>
                  <a:lnTo>
                    <a:pt x="90" y="45"/>
                  </a:lnTo>
                  <a:lnTo>
                    <a:pt x="90" y="53"/>
                  </a:lnTo>
                  <a:lnTo>
                    <a:pt x="99" y="53"/>
                  </a:lnTo>
                  <a:lnTo>
                    <a:pt x="106" y="62"/>
                  </a:lnTo>
                  <a:lnTo>
                    <a:pt x="113" y="62"/>
                  </a:lnTo>
                  <a:lnTo>
                    <a:pt x="120" y="70"/>
                  </a:lnTo>
                  <a:lnTo>
                    <a:pt x="127" y="81"/>
                  </a:lnTo>
                  <a:lnTo>
                    <a:pt x="134" y="89"/>
                  </a:lnTo>
                  <a:lnTo>
                    <a:pt x="143" y="98"/>
                  </a:lnTo>
                  <a:lnTo>
                    <a:pt x="151" y="98"/>
                  </a:lnTo>
                  <a:lnTo>
                    <a:pt x="158" y="106"/>
                  </a:lnTo>
                  <a:lnTo>
                    <a:pt x="165" y="115"/>
                  </a:lnTo>
                  <a:lnTo>
                    <a:pt x="165" y="123"/>
                  </a:lnTo>
                  <a:lnTo>
                    <a:pt x="172" y="134"/>
                  </a:lnTo>
                  <a:lnTo>
                    <a:pt x="179" y="142"/>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0" name="Freeform 241">
              <a:extLst>
                <a:ext uri="{FF2B5EF4-FFF2-40B4-BE49-F238E27FC236}">
                  <a16:creationId xmlns:a16="http://schemas.microsoft.com/office/drawing/2014/main" id="{F04A1595-8B9A-D040-A644-0AFDDCC9DA59}"/>
                </a:ext>
              </a:extLst>
            </p:cNvPr>
            <p:cNvSpPr>
              <a:spLocks/>
            </p:cNvSpPr>
            <p:nvPr/>
          </p:nvSpPr>
          <p:spPr bwMode="auto">
            <a:xfrm>
              <a:off x="3479" y="1305"/>
              <a:ext cx="381" cy="282"/>
            </a:xfrm>
            <a:custGeom>
              <a:avLst/>
              <a:gdLst>
                <a:gd name="T0" fmla="*/ 14 w 381"/>
                <a:gd name="T1" fmla="*/ 45 h 282"/>
                <a:gd name="T2" fmla="*/ 45 w 381"/>
                <a:gd name="T3" fmla="*/ 26 h 282"/>
                <a:gd name="T4" fmla="*/ 74 w 381"/>
                <a:gd name="T5" fmla="*/ 9 h 282"/>
                <a:gd name="T6" fmla="*/ 111 w 381"/>
                <a:gd name="T7" fmla="*/ 0 h 282"/>
                <a:gd name="T8" fmla="*/ 142 w 381"/>
                <a:gd name="T9" fmla="*/ 0 h 282"/>
                <a:gd name="T10" fmla="*/ 180 w 381"/>
                <a:gd name="T11" fmla="*/ 17 h 282"/>
                <a:gd name="T12" fmla="*/ 217 w 381"/>
                <a:gd name="T13" fmla="*/ 36 h 282"/>
                <a:gd name="T14" fmla="*/ 246 w 381"/>
                <a:gd name="T15" fmla="*/ 79 h 282"/>
                <a:gd name="T16" fmla="*/ 277 w 381"/>
                <a:gd name="T17" fmla="*/ 131 h 282"/>
                <a:gd name="T18" fmla="*/ 291 w 381"/>
                <a:gd name="T19" fmla="*/ 159 h 282"/>
                <a:gd name="T20" fmla="*/ 314 w 381"/>
                <a:gd name="T21" fmla="*/ 184 h 282"/>
                <a:gd name="T22" fmla="*/ 329 w 381"/>
                <a:gd name="T23" fmla="*/ 212 h 282"/>
                <a:gd name="T24" fmla="*/ 352 w 381"/>
                <a:gd name="T25" fmla="*/ 229 h 282"/>
                <a:gd name="T26" fmla="*/ 366 w 381"/>
                <a:gd name="T27" fmla="*/ 237 h 282"/>
                <a:gd name="T28" fmla="*/ 374 w 381"/>
                <a:gd name="T29" fmla="*/ 248 h 282"/>
                <a:gd name="T30" fmla="*/ 381 w 381"/>
                <a:gd name="T31" fmla="*/ 256 h 282"/>
                <a:gd name="T32" fmla="*/ 336 w 381"/>
                <a:gd name="T33" fmla="*/ 256 h 282"/>
                <a:gd name="T34" fmla="*/ 291 w 381"/>
                <a:gd name="T35" fmla="*/ 265 h 282"/>
                <a:gd name="T36" fmla="*/ 253 w 381"/>
                <a:gd name="T37" fmla="*/ 273 h 282"/>
                <a:gd name="T38" fmla="*/ 217 w 381"/>
                <a:gd name="T39" fmla="*/ 273 h 282"/>
                <a:gd name="T40" fmla="*/ 180 w 381"/>
                <a:gd name="T41" fmla="*/ 282 h 282"/>
                <a:gd name="T42" fmla="*/ 142 w 381"/>
                <a:gd name="T43" fmla="*/ 282 h 282"/>
                <a:gd name="T44" fmla="*/ 111 w 381"/>
                <a:gd name="T45" fmla="*/ 273 h 282"/>
                <a:gd name="T46" fmla="*/ 90 w 381"/>
                <a:gd name="T47" fmla="*/ 256 h 282"/>
                <a:gd name="T48" fmla="*/ 67 w 381"/>
                <a:gd name="T49" fmla="*/ 229 h 282"/>
                <a:gd name="T50" fmla="*/ 45 w 381"/>
                <a:gd name="T51" fmla="*/ 212 h 282"/>
                <a:gd name="T52" fmla="*/ 29 w 381"/>
                <a:gd name="T53" fmla="*/ 176 h 282"/>
                <a:gd name="T54" fmla="*/ 14 w 381"/>
                <a:gd name="T55" fmla="*/ 151 h 282"/>
                <a:gd name="T56" fmla="*/ 7 w 381"/>
                <a:gd name="T57" fmla="*/ 123 h 282"/>
                <a:gd name="T58" fmla="*/ 0 w 381"/>
                <a:gd name="T59" fmla="*/ 98 h 282"/>
                <a:gd name="T60" fmla="*/ 0 w 381"/>
                <a:gd name="T61" fmla="*/ 79 h 282"/>
                <a:gd name="T62" fmla="*/ 0 w 381"/>
                <a:gd name="T63" fmla="*/ 6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82"/>
                <a:gd name="T98" fmla="*/ 381 w 381"/>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82">
                  <a:moveTo>
                    <a:pt x="0" y="62"/>
                  </a:moveTo>
                  <a:lnTo>
                    <a:pt x="14" y="45"/>
                  </a:lnTo>
                  <a:lnTo>
                    <a:pt x="29" y="36"/>
                  </a:lnTo>
                  <a:lnTo>
                    <a:pt x="45" y="26"/>
                  </a:lnTo>
                  <a:lnTo>
                    <a:pt x="59" y="17"/>
                  </a:lnTo>
                  <a:lnTo>
                    <a:pt x="74" y="9"/>
                  </a:lnTo>
                  <a:lnTo>
                    <a:pt x="90" y="9"/>
                  </a:lnTo>
                  <a:lnTo>
                    <a:pt x="111" y="0"/>
                  </a:lnTo>
                  <a:lnTo>
                    <a:pt x="128" y="0"/>
                  </a:lnTo>
                  <a:lnTo>
                    <a:pt x="142" y="0"/>
                  </a:lnTo>
                  <a:lnTo>
                    <a:pt x="163" y="9"/>
                  </a:lnTo>
                  <a:lnTo>
                    <a:pt x="180" y="17"/>
                  </a:lnTo>
                  <a:lnTo>
                    <a:pt x="201" y="26"/>
                  </a:lnTo>
                  <a:lnTo>
                    <a:pt x="217" y="36"/>
                  </a:lnTo>
                  <a:lnTo>
                    <a:pt x="232" y="62"/>
                  </a:lnTo>
                  <a:lnTo>
                    <a:pt x="246" y="79"/>
                  </a:lnTo>
                  <a:lnTo>
                    <a:pt x="269" y="115"/>
                  </a:lnTo>
                  <a:lnTo>
                    <a:pt x="277" y="131"/>
                  </a:lnTo>
                  <a:lnTo>
                    <a:pt x="284" y="151"/>
                  </a:lnTo>
                  <a:lnTo>
                    <a:pt x="291" y="159"/>
                  </a:lnTo>
                  <a:lnTo>
                    <a:pt x="307" y="176"/>
                  </a:lnTo>
                  <a:lnTo>
                    <a:pt x="314" y="184"/>
                  </a:lnTo>
                  <a:lnTo>
                    <a:pt x="321" y="203"/>
                  </a:lnTo>
                  <a:lnTo>
                    <a:pt x="329" y="212"/>
                  </a:lnTo>
                  <a:lnTo>
                    <a:pt x="343" y="220"/>
                  </a:lnTo>
                  <a:lnTo>
                    <a:pt x="352" y="229"/>
                  </a:lnTo>
                  <a:lnTo>
                    <a:pt x="359" y="237"/>
                  </a:lnTo>
                  <a:lnTo>
                    <a:pt x="366" y="237"/>
                  </a:lnTo>
                  <a:lnTo>
                    <a:pt x="366" y="248"/>
                  </a:lnTo>
                  <a:lnTo>
                    <a:pt x="374" y="248"/>
                  </a:lnTo>
                  <a:lnTo>
                    <a:pt x="381" y="256"/>
                  </a:lnTo>
                  <a:lnTo>
                    <a:pt x="359" y="256"/>
                  </a:lnTo>
                  <a:lnTo>
                    <a:pt x="336" y="256"/>
                  </a:lnTo>
                  <a:lnTo>
                    <a:pt x="314" y="265"/>
                  </a:lnTo>
                  <a:lnTo>
                    <a:pt x="291" y="265"/>
                  </a:lnTo>
                  <a:lnTo>
                    <a:pt x="277" y="265"/>
                  </a:lnTo>
                  <a:lnTo>
                    <a:pt x="253" y="273"/>
                  </a:lnTo>
                  <a:lnTo>
                    <a:pt x="239" y="273"/>
                  </a:lnTo>
                  <a:lnTo>
                    <a:pt x="217" y="273"/>
                  </a:lnTo>
                  <a:lnTo>
                    <a:pt x="194" y="282"/>
                  </a:lnTo>
                  <a:lnTo>
                    <a:pt x="180" y="282"/>
                  </a:lnTo>
                  <a:lnTo>
                    <a:pt x="163" y="282"/>
                  </a:lnTo>
                  <a:lnTo>
                    <a:pt x="142" y="282"/>
                  </a:lnTo>
                  <a:lnTo>
                    <a:pt x="128" y="273"/>
                  </a:lnTo>
                  <a:lnTo>
                    <a:pt x="111" y="273"/>
                  </a:lnTo>
                  <a:lnTo>
                    <a:pt x="97" y="265"/>
                  </a:lnTo>
                  <a:lnTo>
                    <a:pt x="90" y="256"/>
                  </a:lnTo>
                  <a:lnTo>
                    <a:pt x="74" y="237"/>
                  </a:lnTo>
                  <a:lnTo>
                    <a:pt x="67" y="229"/>
                  </a:lnTo>
                  <a:lnTo>
                    <a:pt x="52" y="220"/>
                  </a:lnTo>
                  <a:lnTo>
                    <a:pt x="45" y="212"/>
                  </a:lnTo>
                  <a:lnTo>
                    <a:pt x="38" y="195"/>
                  </a:lnTo>
                  <a:lnTo>
                    <a:pt x="29" y="176"/>
                  </a:lnTo>
                  <a:lnTo>
                    <a:pt x="22" y="167"/>
                  </a:lnTo>
                  <a:lnTo>
                    <a:pt x="14" y="151"/>
                  </a:lnTo>
                  <a:lnTo>
                    <a:pt x="7" y="142"/>
                  </a:lnTo>
                  <a:lnTo>
                    <a:pt x="7" y="123"/>
                  </a:lnTo>
                  <a:lnTo>
                    <a:pt x="0" y="115"/>
                  </a:lnTo>
                  <a:lnTo>
                    <a:pt x="0" y="98"/>
                  </a:lnTo>
                  <a:lnTo>
                    <a:pt x="0" y="89"/>
                  </a:lnTo>
                  <a:lnTo>
                    <a:pt x="0" y="79"/>
                  </a:lnTo>
                  <a:lnTo>
                    <a:pt x="0" y="70"/>
                  </a:lnTo>
                  <a:lnTo>
                    <a:pt x="0" y="62"/>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1" name="Freeform 242">
              <a:extLst>
                <a:ext uri="{FF2B5EF4-FFF2-40B4-BE49-F238E27FC236}">
                  <a16:creationId xmlns:a16="http://schemas.microsoft.com/office/drawing/2014/main" id="{ABF4A30F-BEBB-3349-B198-2B7A43F2EB12}"/>
                </a:ext>
              </a:extLst>
            </p:cNvPr>
            <p:cNvSpPr>
              <a:spLocks/>
            </p:cNvSpPr>
            <p:nvPr/>
          </p:nvSpPr>
          <p:spPr bwMode="auto">
            <a:xfrm>
              <a:off x="1781" y="476"/>
              <a:ext cx="2685" cy="2327"/>
            </a:xfrm>
            <a:custGeom>
              <a:avLst/>
              <a:gdLst>
                <a:gd name="T0" fmla="*/ 0 w 2685"/>
                <a:gd name="T1" fmla="*/ 248 h 2327"/>
                <a:gd name="T2" fmla="*/ 14 w 2685"/>
                <a:gd name="T3" fmla="*/ 195 h 2327"/>
                <a:gd name="T4" fmla="*/ 66 w 2685"/>
                <a:gd name="T5" fmla="*/ 142 h 2327"/>
                <a:gd name="T6" fmla="*/ 126 w 2685"/>
                <a:gd name="T7" fmla="*/ 89 h 2327"/>
                <a:gd name="T8" fmla="*/ 179 w 2685"/>
                <a:gd name="T9" fmla="*/ 53 h 2327"/>
                <a:gd name="T10" fmla="*/ 239 w 2685"/>
                <a:gd name="T11" fmla="*/ 28 h 2327"/>
                <a:gd name="T12" fmla="*/ 298 w 2685"/>
                <a:gd name="T13" fmla="*/ 11 h 2327"/>
                <a:gd name="T14" fmla="*/ 352 w 2685"/>
                <a:gd name="T15" fmla="*/ 0 h 2327"/>
                <a:gd name="T16" fmla="*/ 411 w 2685"/>
                <a:gd name="T17" fmla="*/ 11 h 2327"/>
                <a:gd name="T18" fmla="*/ 456 w 2685"/>
                <a:gd name="T19" fmla="*/ 19 h 2327"/>
                <a:gd name="T20" fmla="*/ 508 w 2685"/>
                <a:gd name="T21" fmla="*/ 36 h 2327"/>
                <a:gd name="T22" fmla="*/ 560 w 2685"/>
                <a:gd name="T23" fmla="*/ 63 h 2327"/>
                <a:gd name="T24" fmla="*/ 612 w 2685"/>
                <a:gd name="T25" fmla="*/ 89 h 2327"/>
                <a:gd name="T26" fmla="*/ 673 w 2685"/>
                <a:gd name="T27" fmla="*/ 125 h 2327"/>
                <a:gd name="T28" fmla="*/ 732 w 2685"/>
                <a:gd name="T29" fmla="*/ 159 h 2327"/>
                <a:gd name="T30" fmla="*/ 784 w 2685"/>
                <a:gd name="T31" fmla="*/ 203 h 2327"/>
                <a:gd name="T32" fmla="*/ 845 w 2685"/>
                <a:gd name="T33" fmla="*/ 248 h 2327"/>
                <a:gd name="T34" fmla="*/ 890 w 2685"/>
                <a:gd name="T35" fmla="*/ 292 h 2327"/>
                <a:gd name="T36" fmla="*/ 964 w 2685"/>
                <a:gd name="T37" fmla="*/ 381 h 2327"/>
                <a:gd name="T38" fmla="*/ 1039 w 2685"/>
                <a:gd name="T39" fmla="*/ 520 h 2327"/>
                <a:gd name="T40" fmla="*/ 1106 w 2685"/>
                <a:gd name="T41" fmla="*/ 654 h 2327"/>
                <a:gd name="T42" fmla="*/ 1181 w 2685"/>
                <a:gd name="T43" fmla="*/ 759 h 2327"/>
                <a:gd name="T44" fmla="*/ 1264 w 2685"/>
                <a:gd name="T45" fmla="*/ 829 h 2327"/>
                <a:gd name="T46" fmla="*/ 1368 w 2685"/>
                <a:gd name="T47" fmla="*/ 935 h 2327"/>
                <a:gd name="T48" fmla="*/ 1458 w 2685"/>
                <a:gd name="T49" fmla="*/ 1058 h 2327"/>
                <a:gd name="T50" fmla="*/ 1511 w 2685"/>
                <a:gd name="T51" fmla="*/ 1172 h 2327"/>
                <a:gd name="T52" fmla="*/ 1511 w 2685"/>
                <a:gd name="T53" fmla="*/ 1235 h 2327"/>
                <a:gd name="T54" fmla="*/ 1511 w 2685"/>
                <a:gd name="T55" fmla="*/ 1278 h 2327"/>
                <a:gd name="T56" fmla="*/ 1519 w 2685"/>
                <a:gd name="T57" fmla="*/ 1331 h 2327"/>
                <a:gd name="T58" fmla="*/ 1533 w 2685"/>
                <a:gd name="T59" fmla="*/ 1375 h 2327"/>
                <a:gd name="T60" fmla="*/ 1571 w 2685"/>
                <a:gd name="T61" fmla="*/ 1420 h 2327"/>
                <a:gd name="T62" fmla="*/ 1630 w 2685"/>
                <a:gd name="T63" fmla="*/ 1464 h 2327"/>
                <a:gd name="T64" fmla="*/ 1720 w 2685"/>
                <a:gd name="T65" fmla="*/ 1500 h 2327"/>
                <a:gd name="T66" fmla="*/ 1847 w 2685"/>
                <a:gd name="T67" fmla="*/ 1525 h 2327"/>
                <a:gd name="T68" fmla="*/ 2019 w 2685"/>
                <a:gd name="T69" fmla="*/ 1578 h 2327"/>
                <a:gd name="T70" fmla="*/ 2124 w 2685"/>
                <a:gd name="T71" fmla="*/ 1692 h 2327"/>
                <a:gd name="T72" fmla="*/ 2168 w 2685"/>
                <a:gd name="T73" fmla="*/ 1834 h 2327"/>
                <a:gd name="T74" fmla="*/ 2177 w 2685"/>
                <a:gd name="T75" fmla="*/ 1940 h 2327"/>
                <a:gd name="T76" fmla="*/ 2161 w 2685"/>
                <a:gd name="T77" fmla="*/ 2018 h 2327"/>
                <a:gd name="T78" fmla="*/ 2140 w 2685"/>
                <a:gd name="T79" fmla="*/ 2090 h 2327"/>
                <a:gd name="T80" fmla="*/ 2124 w 2685"/>
                <a:gd name="T81" fmla="*/ 2160 h 2327"/>
                <a:gd name="T82" fmla="*/ 2131 w 2685"/>
                <a:gd name="T83" fmla="*/ 2213 h 2327"/>
                <a:gd name="T84" fmla="*/ 2154 w 2685"/>
                <a:gd name="T85" fmla="*/ 2266 h 2327"/>
                <a:gd name="T86" fmla="*/ 2206 w 2685"/>
                <a:gd name="T87" fmla="*/ 2302 h 2327"/>
                <a:gd name="T88" fmla="*/ 2282 w 2685"/>
                <a:gd name="T89" fmla="*/ 2319 h 2327"/>
                <a:gd name="T90" fmla="*/ 2402 w 2685"/>
                <a:gd name="T91" fmla="*/ 2319 h 2327"/>
                <a:gd name="T92" fmla="*/ 2492 w 2685"/>
                <a:gd name="T93" fmla="*/ 2302 h 2327"/>
                <a:gd name="T94" fmla="*/ 2536 w 2685"/>
                <a:gd name="T95" fmla="*/ 2283 h 2327"/>
                <a:gd name="T96" fmla="*/ 2589 w 2685"/>
                <a:gd name="T97" fmla="*/ 2274 h 2327"/>
                <a:gd name="T98" fmla="*/ 2662 w 2685"/>
                <a:gd name="T99" fmla="*/ 2310 h 23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85"/>
                <a:gd name="T151" fmla="*/ 0 h 2327"/>
                <a:gd name="T152" fmla="*/ 2685 w 2685"/>
                <a:gd name="T153" fmla="*/ 2327 h 23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85" h="2327">
                  <a:moveTo>
                    <a:pt x="0" y="283"/>
                  </a:moveTo>
                  <a:lnTo>
                    <a:pt x="0" y="275"/>
                  </a:lnTo>
                  <a:lnTo>
                    <a:pt x="0" y="256"/>
                  </a:lnTo>
                  <a:lnTo>
                    <a:pt x="0" y="248"/>
                  </a:lnTo>
                  <a:lnTo>
                    <a:pt x="0" y="231"/>
                  </a:lnTo>
                  <a:lnTo>
                    <a:pt x="7" y="222"/>
                  </a:lnTo>
                  <a:lnTo>
                    <a:pt x="7" y="203"/>
                  </a:lnTo>
                  <a:lnTo>
                    <a:pt x="14" y="195"/>
                  </a:lnTo>
                  <a:lnTo>
                    <a:pt x="21" y="186"/>
                  </a:lnTo>
                  <a:lnTo>
                    <a:pt x="36" y="169"/>
                  </a:lnTo>
                  <a:lnTo>
                    <a:pt x="45" y="150"/>
                  </a:lnTo>
                  <a:lnTo>
                    <a:pt x="66" y="142"/>
                  </a:lnTo>
                  <a:lnTo>
                    <a:pt x="81" y="125"/>
                  </a:lnTo>
                  <a:lnTo>
                    <a:pt x="90" y="116"/>
                  </a:lnTo>
                  <a:lnTo>
                    <a:pt x="104" y="97"/>
                  </a:lnTo>
                  <a:lnTo>
                    <a:pt x="126" y="89"/>
                  </a:lnTo>
                  <a:lnTo>
                    <a:pt x="134" y="80"/>
                  </a:lnTo>
                  <a:lnTo>
                    <a:pt x="149" y="72"/>
                  </a:lnTo>
                  <a:lnTo>
                    <a:pt x="163" y="63"/>
                  </a:lnTo>
                  <a:lnTo>
                    <a:pt x="179" y="53"/>
                  </a:lnTo>
                  <a:lnTo>
                    <a:pt x="194" y="44"/>
                  </a:lnTo>
                  <a:lnTo>
                    <a:pt x="208" y="36"/>
                  </a:lnTo>
                  <a:lnTo>
                    <a:pt x="224" y="36"/>
                  </a:lnTo>
                  <a:lnTo>
                    <a:pt x="239" y="28"/>
                  </a:lnTo>
                  <a:lnTo>
                    <a:pt x="253" y="19"/>
                  </a:lnTo>
                  <a:lnTo>
                    <a:pt x="269" y="19"/>
                  </a:lnTo>
                  <a:lnTo>
                    <a:pt x="283" y="11"/>
                  </a:lnTo>
                  <a:lnTo>
                    <a:pt x="298" y="11"/>
                  </a:lnTo>
                  <a:lnTo>
                    <a:pt x="314" y="11"/>
                  </a:lnTo>
                  <a:lnTo>
                    <a:pt x="328" y="11"/>
                  </a:lnTo>
                  <a:lnTo>
                    <a:pt x="336" y="0"/>
                  </a:lnTo>
                  <a:lnTo>
                    <a:pt x="352" y="0"/>
                  </a:lnTo>
                  <a:lnTo>
                    <a:pt x="366" y="0"/>
                  </a:lnTo>
                  <a:lnTo>
                    <a:pt x="380" y="0"/>
                  </a:lnTo>
                  <a:lnTo>
                    <a:pt x="397" y="0"/>
                  </a:lnTo>
                  <a:lnTo>
                    <a:pt x="411" y="11"/>
                  </a:lnTo>
                  <a:lnTo>
                    <a:pt x="418" y="11"/>
                  </a:lnTo>
                  <a:lnTo>
                    <a:pt x="432" y="11"/>
                  </a:lnTo>
                  <a:lnTo>
                    <a:pt x="449" y="11"/>
                  </a:lnTo>
                  <a:lnTo>
                    <a:pt x="456" y="19"/>
                  </a:lnTo>
                  <a:lnTo>
                    <a:pt x="470" y="19"/>
                  </a:lnTo>
                  <a:lnTo>
                    <a:pt x="477" y="28"/>
                  </a:lnTo>
                  <a:lnTo>
                    <a:pt x="494" y="28"/>
                  </a:lnTo>
                  <a:lnTo>
                    <a:pt x="508" y="36"/>
                  </a:lnTo>
                  <a:lnTo>
                    <a:pt x="515" y="36"/>
                  </a:lnTo>
                  <a:lnTo>
                    <a:pt x="531" y="44"/>
                  </a:lnTo>
                  <a:lnTo>
                    <a:pt x="546" y="53"/>
                  </a:lnTo>
                  <a:lnTo>
                    <a:pt x="560" y="63"/>
                  </a:lnTo>
                  <a:lnTo>
                    <a:pt x="576" y="63"/>
                  </a:lnTo>
                  <a:lnTo>
                    <a:pt x="590" y="72"/>
                  </a:lnTo>
                  <a:lnTo>
                    <a:pt x="598" y="80"/>
                  </a:lnTo>
                  <a:lnTo>
                    <a:pt x="612" y="89"/>
                  </a:lnTo>
                  <a:lnTo>
                    <a:pt x="628" y="97"/>
                  </a:lnTo>
                  <a:lnTo>
                    <a:pt x="643" y="106"/>
                  </a:lnTo>
                  <a:lnTo>
                    <a:pt x="657" y="116"/>
                  </a:lnTo>
                  <a:lnTo>
                    <a:pt x="673" y="125"/>
                  </a:lnTo>
                  <a:lnTo>
                    <a:pt x="687" y="133"/>
                  </a:lnTo>
                  <a:lnTo>
                    <a:pt x="702" y="142"/>
                  </a:lnTo>
                  <a:lnTo>
                    <a:pt x="718" y="150"/>
                  </a:lnTo>
                  <a:lnTo>
                    <a:pt x="732" y="159"/>
                  </a:lnTo>
                  <a:lnTo>
                    <a:pt x="747" y="178"/>
                  </a:lnTo>
                  <a:lnTo>
                    <a:pt x="763" y="186"/>
                  </a:lnTo>
                  <a:lnTo>
                    <a:pt x="777" y="195"/>
                  </a:lnTo>
                  <a:lnTo>
                    <a:pt x="784" y="203"/>
                  </a:lnTo>
                  <a:lnTo>
                    <a:pt x="801" y="212"/>
                  </a:lnTo>
                  <a:lnTo>
                    <a:pt x="815" y="231"/>
                  </a:lnTo>
                  <a:lnTo>
                    <a:pt x="829" y="239"/>
                  </a:lnTo>
                  <a:lnTo>
                    <a:pt x="845" y="248"/>
                  </a:lnTo>
                  <a:lnTo>
                    <a:pt x="853" y="256"/>
                  </a:lnTo>
                  <a:lnTo>
                    <a:pt x="867" y="275"/>
                  </a:lnTo>
                  <a:lnTo>
                    <a:pt x="874" y="283"/>
                  </a:lnTo>
                  <a:lnTo>
                    <a:pt x="890" y="292"/>
                  </a:lnTo>
                  <a:lnTo>
                    <a:pt x="897" y="300"/>
                  </a:lnTo>
                  <a:lnTo>
                    <a:pt x="919" y="328"/>
                  </a:lnTo>
                  <a:lnTo>
                    <a:pt x="942" y="353"/>
                  </a:lnTo>
                  <a:lnTo>
                    <a:pt x="964" y="381"/>
                  </a:lnTo>
                  <a:lnTo>
                    <a:pt x="980" y="415"/>
                  </a:lnTo>
                  <a:lnTo>
                    <a:pt x="1002" y="451"/>
                  </a:lnTo>
                  <a:lnTo>
                    <a:pt x="1016" y="487"/>
                  </a:lnTo>
                  <a:lnTo>
                    <a:pt x="1039" y="520"/>
                  </a:lnTo>
                  <a:lnTo>
                    <a:pt x="1054" y="556"/>
                  </a:lnTo>
                  <a:lnTo>
                    <a:pt x="1070" y="592"/>
                  </a:lnTo>
                  <a:lnTo>
                    <a:pt x="1091" y="626"/>
                  </a:lnTo>
                  <a:lnTo>
                    <a:pt x="1106" y="654"/>
                  </a:lnTo>
                  <a:lnTo>
                    <a:pt x="1129" y="688"/>
                  </a:lnTo>
                  <a:lnTo>
                    <a:pt x="1143" y="715"/>
                  </a:lnTo>
                  <a:lnTo>
                    <a:pt x="1160" y="740"/>
                  </a:lnTo>
                  <a:lnTo>
                    <a:pt x="1181" y="759"/>
                  </a:lnTo>
                  <a:lnTo>
                    <a:pt x="1197" y="776"/>
                  </a:lnTo>
                  <a:lnTo>
                    <a:pt x="1219" y="793"/>
                  </a:lnTo>
                  <a:lnTo>
                    <a:pt x="1242" y="812"/>
                  </a:lnTo>
                  <a:lnTo>
                    <a:pt x="1264" y="829"/>
                  </a:lnTo>
                  <a:lnTo>
                    <a:pt x="1287" y="855"/>
                  </a:lnTo>
                  <a:lnTo>
                    <a:pt x="1316" y="882"/>
                  </a:lnTo>
                  <a:lnTo>
                    <a:pt x="1339" y="908"/>
                  </a:lnTo>
                  <a:lnTo>
                    <a:pt x="1368" y="935"/>
                  </a:lnTo>
                  <a:lnTo>
                    <a:pt x="1391" y="971"/>
                  </a:lnTo>
                  <a:lnTo>
                    <a:pt x="1413" y="996"/>
                  </a:lnTo>
                  <a:lnTo>
                    <a:pt x="1436" y="1032"/>
                  </a:lnTo>
                  <a:lnTo>
                    <a:pt x="1458" y="1058"/>
                  </a:lnTo>
                  <a:lnTo>
                    <a:pt x="1474" y="1094"/>
                  </a:lnTo>
                  <a:lnTo>
                    <a:pt x="1488" y="1119"/>
                  </a:lnTo>
                  <a:lnTo>
                    <a:pt x="1502" y="1147"/>
                  </a:lnTo>
                  <a:lnTo>
                    <a:pt x="1511" y="1172"/>
                  </a:lnTo>
                  <a:lnTo>
                    <a:pt x="1511" y="1200"/>
                  </a:lnTo>
                  <a:lnTo>
                    <a:pt x="1511" y="1208"/>
                  </a:lnTo>
                  <a:lnTo>
                    <a:pt x="1511" y="1225"/>
                  </a:lnTo>
                  <a:lnTo>
                    <a:pt x="1511" y="1235"/>
                  </a:lnTo>
                  <a:lnTo>
                    <a:pt x="1511" y="1244"/>
                  </a:lnTo>
                  <a:lnTo>
                    <a:pt x="1511" y="1252"/>
                  </a:lnTo>
                  <a:lnTo>
                    <a:pt x="1511" y="1269"/>
                  </a:lnTo>
                  <a:lnTo>
                    <a:pt x="1511" y="1278"/>
                  </a:lnTo>
                  <a:lnTo>
                    <a:pt x="1511" y="1297"/>
                  </a:lnTo>
                  <a:lnTo>
                    <a:pt x="1511" y="1305"/>
                  </a:lnTo>
                  <a:lnTo>
                    <a:pt x="1519" y="1314"/>
                  </a:lnTo>
                  <a:lnTo>
                    <a:pt x="1519" y="1331"/>
                  </a:lnTo>
                  <a:lnTo>
                    <a:pt x="1519" y="1341"/>
                  </a:lnTo>
                  <a:lnTo>
                    <a:pt x="1519" y="1350"/>
                  </a:lnTo>
                  <a:lnTo>
                    <a:pt x="1526" y="1367"/>
                  </a:lnTo>
                  <a:lnTo>
                    <a:pt x="1533" y="1375"/>
                  </a:lnTo>
                  <a:lnTo>
                    <a:pt x="1540" y="1384"/>
                  </a:lnTo>
                  <a:lnTo>
                    <a:pt x="1547" y="1403"/>
                  </a:lnTo>
                  <a:lnTo>
                    <a:pt x="1556" y="1411"/>
                  </a:lnTo>
                  <a:lnTo>
                    <a:pt x="1571" y="1420"/>
                  </a:lnTo>
                  <a:lnTo>
                    <a:pt x="1578" y="1436"/>
                  </a:lnTo>
                  <a:lnTo>
                    <a:pt x="1592" y="1447"/>
                  </a:lnTo>
                  <a:lnTo>
                    <a:pt x="1608" y="1456"/>
                  </a:lnTo>
                  <a:lnTo>
                    <a:pt x="1630" y="1464"/>
                  </a:lnTo>
                  <a:lnTo>
                    <a:pt x="1646" y="1472"/>
                  </a:lnTo>
                  <a:lnTo>
                    <a:pt x="1668" y="1481"/>
                  </a:lnTo>
                  <a:lnTo>
                    <a:pt x="1691" y="1489"/>
                  </a:lnTo>
                  <a:lnTo>
                    <a:pt x="1720" y="1500"/>
                  </a:lnTo>
                  <a:lnTo>
                    <a:pt x="1750" y="1508"/>
                  </a:lnTo>
                  <a:lnTo>
                    <a:pt x="1781" y="1508"/>
                  </a:lnTo>
                  <a:lnTo>
                    <a:pt x="1809" y="1517"/>
                  </a:lnTo>
                  <a:lnTo>
                    <a:pt x="1847" y="1525"/>
                  </a:lnTo>
                  <a:lnTo>
                    <a:pt x="1892" y="1525"/>
                  </a:lnTo>
                  <a:lnTo>
                    <a:pt x="1937" y="1542"/>
                  </a:lnTo>
                  <a:lnTo>
                    <a:pt x="1982" y="1553"/>
                  </a:lnTo>
                  <a:lnTo>
                    <a:pt x="2019" y="1578"/>
                  </a:lnTo>
                  <a:lnTo>
                    <a:pt x="2057" y="1606"/>
                  </a:lnTo>
                  <a:lnTo>
                    <a:pt x="2079" y="1631"/>
                  </a:lnTo>
                  <a:lnTo>
                    <a:pt x="2102" y="1659"/>
                  </a:lnTo>
                  <a:lnTo>
                    <a:pt x="2124" y="1692"/>
                  </a:lnTo>
                  <a:lnTo>
                    <a:pt x="2140" y="1728"/>
                  </a:lnTo>
                  <a:lnTo>
                    <a:pt x="2154" y="1762"/>
                  </a:lnTo>
                  <a:lnTo>
                    <a:pt x="2161" y="1798"/>
                  </a:lnTo>
                  <a:lnTo>
                    <a:pt x="2168" y="1834"/>
                  </a:lnTo>
                  <a:lnTo>
                    <a:pt x="2168" y="1868"/>
                  </a:lnTo>
                  <a:lnTo>
                    <a:pt x="2168" y="1896"/>
                  </a:lnTo>
                  <a:lnTo>
                    <a:pt x="2177" y="1921"/>
                  </a:lnTo>
                  <a:lnTo>
                    <a:pt x="2177" y="1940"/>
                  </a:lnTo>
                  <a:lnTo>
                    <a:pt x="2177" y="1957"/>
                  </a:lnTo>
                  <a:lnTo>
                    <a:pt x="2168" y="1984"/>
                  </a:lnTo>
                  <a:lnTo>
                    <a:pt x="2161" y="2001"/>
                  </a:lnTo>
                  <a:lnTo>
                    <a:pt x="2161" y="2018"/>
                  </a:lnTo>
                  <a:lnTo>
                    <a:pt x="2154" y="2037"/>
                  </a:lnTo>
                  <a:lnTo>
                    <a:pt x="2147" y="2054"/>
                  </a:lnTo>
                  <a:lnTo>
                    <a:pt x="2140" y="2071"/>
                  </a:lnTo>
                  <a:lnTo>
                    <a:pt x="2140" y="2090"/>
                  </a:lnTo>
                  <a:lnTo>
                    <a:pt x="2131" y="2107"/>
                  </a:lnTo>
                  <a:lnTo>
                    <a:pt x="2131" y="2124"/>
                  </a:lnTo>
                  <a:lnTo>
                    <a:pt x="2131" y="2143"/>
                  </a:lnTo>
                  <a:lnTo>
                    <a:pt x="2124" y="2160"/>
                  </a:lnTo>
                  <a:lnTo>
                    <a:pt x="2124" y="2168"/>
                  </a:lnTo>
                  <a:lnTo>
                    <a:pt x="2124" y="2185"/>
                  </a:lnTo>
                  <a:lnTo>
                    <a:pt x="2124" y="2204"/>
                  </a:lnTo>
                  <a:lnTo>
                    <a:pt x="2131" y="2213"/>
                  </a:lnTo>
                  <a:lnTo>
                    <a:pt x="2131" y="2230"/>
                  </a:lnTo>
                  <a:lnTo>
                    <a:pt x="2140" y="2238"/>
                  </a:lnTo>
                  <a:lnTo>
                    <a:pt x="2147" y="2257"/>
                  </a:lnTo>
                  <a:lnTo>
                    <a:pt x="2154" y="2266"/>
                  </a:lnTo>
                  <a:lnTo>
                    <a:pt x="2161" y="2274"/>
                  </a:lnTo>
                  <a:lnTo>
                    <a:pt x="2177" y="2283"/>
                  </a:lnTo>
                  <a:lnTo>
                    <a:pt x="2192" y="2291"/>
                  </a:lnTo>
                  <a:lnTo>
                    <a:pt x="2206" y="2302"/>
                  </a:lnTo>
                  <a:lnTo>
                    <a:pt x="2222" y="2310"/>
                  </a:lnTo>
                  <a:lnTo>
                    <a:pt x="2237" y="2310"/>
                  </a:lnTo>
                  <a:lnTo>
                    <a:pt x="2258" y="2319"/>
                  </a:lnTo>
                  <a:lnTo>
                    <a:pt x="2282" y="2319"/>
                  </a:lnTo>
                  <a:lnTo>
                    <a:pt x="2312" y="2319"/>
                  </a:lnTo>
                  <a:lnTo>
                    <a:pt x="2334" y="2327"/>
                  </a:lnTo>
                  <a:lnTo>
                    <a:pt x="2364" y="2319"/>
                  </a:lnTo>
                  <a:lnTo>
                    <a:pt x="2402" y="2319"/>
                  </a:lnTo>
                  <a:lnTo>
                    <a:pt x="2438" y="2319"/>
                  </a:lnTo>
                  <a:lnTo>
                    <a:pt x="2454" y="2310"/>
                  </a:lnTo>
                  <a:lnTo>
                    <a:pt x="2475" y="2310"/>
                  </a:lnTo>
                  <a:lnTo>
                    <a:pt x="2492" y="2302"/>
                  </a:lnTo>
                  <a:lnTo>
                    <a:pt x="2499" y="2291"/>
                  </a:lnTo>
                  <a:lnTo>
                    <a:pt x="2513" y="2291"/>
                  </a:lnTo>
                  <a:lnTo>
                    <a:pt x="2527" y="2283"/>
                  </a:lnTo>
                  <a:lnTo>
                    <a:pt x="2536" y="2283"/>
                  </a:lnTo>
                  <a:lnTo>
                    <a:pt x="2551" y="2274"/>
                  </a:lnTo>
                  <a:lnTo>
                    <a:pt x="2558" y="2274"/>
                  </a:lnTo>
                  <a:lnTo>
                    <a:pt x="2572" y="2274"/>
                  </a:lnTo>
                  <a:lnTo>
                    <a:pt x="2589" y="2274"/>
                  </a:lnTo>
                  <a:lnTo>
                    <a:pt x="2603" y="2283"/>
                  </a:lnTo>
                  <a:lnTo>
                    <a:pt x="2617" y="2291"/>
                  </a:lnTo>
                  <a:lnTo>
                    <a:pt x="2641" y="2302"/>
                  </a:lnTo>
                  <a:lnTo>
                    <a:pt x="2662" y="2310"/>
                  </a:lnTo>
                  <a:lnTo>
                    <a:pt x="2685" y="2327"/>
                  </a:lnTo>
                </a:path>
              </a:pathLst>
            </a:custGeom>
            <a:noFill/>
            <a:ln w="71438">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2" name="Freeform 243">
              <a:extLst>
                <a:ext uri="{FF2B5EF4-FFF2-40B4-BE49-F238E27FC236}">
                  <a16:creationId xmlns:a16="http://schemas.microsoft.com/office/drawing/2014/main" id="{9F044784-15F7-F74A-9263-58823119EB06}"/>
                </a:ext>
              </a:extLst>
            </p:cNvPr>
            <p:cNvSpPr>
              <a:spLocks/>
            </p:cNvSpPr>
            <p:nvPr/>
          </p:nvSpPr>
          <p:spPr bwMode="auto">
            <a:xfrm>
              <a:off x="1781" y="512"/>
              <a:ext cx="2700" cy="2300"/>
            </a:xfrm>
            <a:custGeom>
              <a:avLst/>
              <a:gdLst>
                <a:gd name="T0" fmla="*/ 7 w 2700"/>
                <a:gd name="T1" fmla="*/ 212 h 2300"/>
                <a:gd name="T2" fmla="*/ 21 w 2700"/>
                <a:gd name="T3" fmla="*/ 167 h 2300"/>
                <a:gd name="T4" fmla="*/ 73 w 2700"/>
                <a:gd name="T5" fmla="*/ 106 h 2300"/>
                <a:gd name="T6" fmla="*/ 142 w 2700"/>
                <a:gd name="T7" fmla="*/ 61 h 2300"/>
                <a:gd name="T8" fmla="*/ 208 w 2700"/>
                <a:gd name="T9" fmla="*/ 27 h 2300"/>
                <a:gd name="T10" fmla="*/ 276 w 2700"/>
                <a:gd name="T11" fmla="*/ 8 h 2300"/>
                <a:gd name="T12" fmla="*/ 328 w 2700"/>
                <a:gd name="T13" fmla="*/ 0 h 2300"/>
                <a:gd name="T14" fmla="*/ 380 w 2700"/>
                <a:gd name="T15" fmla="*/ 0 h 2300"/>
                <a:gd name="T16" fmla="*/ 425 w 2700"/>
                <a:gd name="T17" fmla="*/ 0 h 2300"/>
                <a:gd name="T18" fmla="*/ 470 w 2700"/>
                <a:gd name="T19" fmla="*/ 17 h 2300"/>
                <a:gd name="T20" fmla="*/ 515 w 2700"/>
                <a:gd name="T21" fmla="*/ 36 h 2300"/>
                <a:gd name="T22" fmla="*/ 576 w 2700"/>
                <a:gd name="T23" fmla="*/ 61 h 2300"/>
                <a:gd name="T24" fmla="*/ 643 w 2700"/>
                <a:gd name="T25" fmla="*/ 106 h 2300"/>
                <a:gd name="T26" fmla="*/ 702 w 2700"/>
                <a:gd name="T27" fmla="*/ 142 h 2300"/>
                <a:gd name="T28" fmla="*/ 756 w 2700"/>
                <a:gd name="T29" fmla="*/ 186 h 2300"/>
                <a:gd name="T30" fmla="*/ 808 w 2700"/>
                <a:gd name="T31" fmla="*/ 220 h 2300"/>
                <a:gd name="T32" fmla="*/ 853 w 2700"/>
                <a:gd name="T33" fmla="*/ 256 h 2300"/>
                <a:gd name="T34" fmla="*/ 897 w 2700"/>
                <a:gd name="T35" fmla="*/ 300 h 2300"/>
                <a:gd name="T36" fmla="*/ 942 w 2700"/>
                <a:gd name="T37" fmla="*/ 353 h 2300"/>
                <a:gd name="T38" fmla="*/ 987 w 2700"/>
                <a:gd name="T39" fmla="*/ 432 h 2300"/>
                <a:gd name="T40" fmla="*/ 1032 w 2700"/>
                <a:gd name="T41" fmla="*/ 512 h 2300"/>
                <a:gd name="T42" fmla="*/ 1070 w 2700"/>
                <a:gd name="T43" fmla="*/ 599 h 2300"/>
                <a:gd name="T44" fmla="*/ 1099 w 2700"/>
                <a:gd name="T45" fmla="*/ 660 h 2300"/>
                <a:gd name="T46" fmla="*/ 1122 w 2700"/>
                <a:gd name="T47" fmla="*/ 713 h 2300"/>
                <a:gd name="T48" fmla="*/ 1151 w 2700"/>
                <a:gd name="T49" fmla="*/ 757 h 2300"/>
                <a:gd name="T50" fmla="*/ 1181 w 2700"/>
                <a:gd name="T51" fmla="*/ 785 h 2300"/>
                <a:gd name="T52" fmla="*/ 1226 w 2700"/>
                <a:gd name="T53" fmla="*/ 829 h 2300"/>
                <a:gd name="T54" fmla="*/ 1294 w 2700"/>
                <a:gd name="T55" fmla="*/ 899 h 2300"/>
                <a:gd name="T56" fmla="*/ 1368 w 2700"/>
                <a:gd name="T57" fmla="*/ 969 h 2300"/>
                <a:gd name="T58" fmla="*/ 1422 w 2700"/>
                <a:gd name="T59" fmla="*/ 1049 h 2300"/>
                <a:gd name="T60" fmla="*/ 1467 w 2700"/>
                <a:gd name="T61" fmla="*/ 1128 h 2300"/>
                <a:gd name="T62" fmla="*/ 1488 w 2700"/>
                <a:gd name="T63" fmla="*/ 1199 h 2300"/>
                <a:gd name="T64" fmla="*/ 1502 w 2700"/>
                <a:gd name="T65" fmla="*/ 1278 h 2300"/>
                <a:gd name="T66" fmla="*/ 1519 w 2700"/>
                <a:gd name="T67" fmla="*/ 1358 h 2300"/>
                <a:gd name="T68" fmla="*/ 1585 w 2700"/>
                <a:gd name="T69" fmla="*/ 1436 h 2300"/>
                <a:gd name="T70" fmla="*/ 1736 w 2700"/>
                <a:gd name="T71" fmla="*/ 1489 h 2300"/>
                <a:gd name="T72" fmla="*/ 1809 w 2700"/>
                <a:gd name="T73" fmla="*/ 1506 h 2300"/>
                <a:gd name="T74" fmla="*/ 1833 w 2700"/>
                <a:gd name="T75" fmla="*/ 1517 h 2300"/>
                <a:gd name="T76" fmla="*/ 1854 w 2700"/>
                <a:gd name="T77" fmla="*/ 1517 h 2300"/>
                <a:gd name="T78" fmla="*/ 1885 w 2700"/>
                <a:gd name="T79" fmla="*/ 1525 h 2300"/>
                <a:gd name="T80" fmla="*/ 1930 w 2700"/>
                <a:gd name="T81" fmla="*/ 1534 h 2300"/>
                <a:gd name="T82" fmla="*/ 1975 w 2700"/>
                <a:gd name="T83" fmla="*/ 1559 h 2300"/>
                <a:gd name="T84" fmla="*/ 2012 w 2700"/>
                <a:gd name="T85" fmla="*/ 1587 h 2300"/>
                <a:gd name="T86" fmla="*/ 2041 w 2700"/>
                <a:gd name="T87" fmla="*/ 1623 h 2300"/>
                <a:gd name="T88" fmla="*/ 2086 w 2700"/>
                <a:gd name="T89" fmla="*/ 1692 h 2300"/>
                <a:gd name="T90" fmla="*/ 2116 w 2700"/>
                <a:gd name="T91" fmla="*/ 1798 h 2300"/>
                <a:gd name="T92" fmla="*/ 2131 w 2700"/>
                <a:gd name="T93" fmla="*/ 1885 h 2300"/>
                <a:gd name="T94" fmla="*/ 2140 w 2700"/>
                <a:gd name="T95" fmla="*/ 1957 h 2300"/>
                <a:gd name="T96" fmla="*/ 2131 w 2700"/>
                <a:gd name="T97" fmla="*/ 2027 h 2300"/>
                <a:gd name="T98" fmla="*/ 2116 w 2700"/>
                <a:gd name="T99" fmla="*/ 2088 h 2300"/>
                <a:gd name="T100" fmla="*/ 2116 w 2700"/>
                <a:gd name="T101" fmla="*/ 2149 h 2300"/>
                <a:gd name="T102" fmla="*/ 2124 w 2700"/>
                <a:gd name="T103" fmla="*/ 2202 h 2300"/>
                <a:gd name="T104" fmla="*/ 2154 w 2700"/>
                <a:gd name="T105" fmla="*/ 2247 h 2300"/>
                <a:gd name="T106" fmla="*/ 2199 w 2700"/>
                <a:gd name="T107" fmla="*/ 2283 h 2300"/>
                <a:gd name="T108" fmla="*/ 2274 w 2700"/>
                <a:gd name="T109" fmla="*/ 2300 h 2300"/>
                <a:gd name="T110" fmla="*/ 2386 w 2700"/>
                <a:gd name="T111" fmla="*/ 2300 h 2300"/>
                <a:gd name="T112" fmla="*/ 2423 w 2700"/>
                <a:gd name="T113" fmla="*/ 2300 h 2300"/>
                <a:gd name="T114" fmla="*/ 2438 w 2700"/>
                <a:gd name="T115" fmla="*/ 2300 h 2300"/>
                <a:gd name="T116" fmla="*/ 2492 w 2700"/>
                <a:gd name="T117" fmla="*/ 2274 h 2300"/>
                <a:gd name="T118" fmla="*/ 2544 w 2700"/>
                <a:gd name="T119" fmla="*/ 2255 h 2300"/>
                <a:gd name="T120" fmla="*/ 2589 w 2700"/>
                <a:gd name="T121" fmla="*/ 2255 h 2300"/>
                <a:gd name="T122" fmla="*/ 2671 w 2700"/>
                <a:gd name="T123" fmla="*/ 2283 h 23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00"/>
                <a:gd name="T187" fmla="*/ 0 h 2300"/>
                <a:gd name="T188" fmla="*/ 2700 w 2700"/>
                <a:gd name="T189" fmla="*/ 2300 h 23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00" h="2300">
                  <a:moveTo>
                    <a:pt x="0" y="247"/>
                  </a:moveTo>
                  <a:lnTo>
                    <a:pt x="0" y="239"/>
                  </a:lnTo>
                  <a:lnTo>
                    <a:pt x="0" y="228"/>
                  </a:lnTo>
                  <a:lnTo>
                    <a:pt x="7" y="212"/>
                  </a:lnTo>
                  <a:lnTo>
                    <a:pt x="7" y="203"/>
                  </a:lnTo>
                  <a:lnTo>
                    <a:pt x="14" y="195"/>
                  </a:lnTo>
                  <a:lnTo>
                    <a:pt x="14" y="176"/>
                  </a:lnTo>
                  <a:lnTo>
                    <a:pt x="21" y="167"/>
                  </a:lnTo>
                  <a:lnTo>
                    <a:pt x="29" y="159"/>
                  </a:lnTo>
                  <a:lnTo>
                    <a:pt x="45" y="142"/>
                  </a:lnTo>
                  <a:lnTo>
                    <a:pt x="59" y="123"/>
                  </a:lnTo>
                  <a:lnTo>
                    <a:pt x="73" y="106"/>
                  </a:lnTo>
                  <a:lnTo>
                    <a:pt x="90" y="97"/>
                  </a:lnTo>
                  <a:lnTo>
                    <a:pt x="111" y="80"/>
                  </a:lnTo>
                  <a:lnTo>
                    <a:pt x="126" y="70"/>
                  </a:lnTo>
                  <a:lnTo>
                    <a:pt x="142" y="61"/>
                  </a:lnTo>
                  <a:lnTo>
                    <a:pt x="163" y="53"/>
                  </a:lnTo>
                  <a:lnTo>
                    <a:pt x="179" y="44"/>
                  </a:lnTo>
                  <a:lnTo>
                    <a:pt x="194" y="36"/>
                  </a:lnTo>
                  <a:lnTo>
                    <a:pt x="208" y="27"/>
                  </a:lnTo>
                  <a:lnTo>
                    <a:pt x="231" y="17"/>
                  </a:lnTo>
                  <a:lnTo>
                    <a:pt x="246" y="17"/>
                  </a:lnTo>
                  <a:lnTo>
                    <a:pt x="262" y="8"/>
                  </a:lnTo>
                  <a:lnTo>
                    <a:pt x="276" y="8"/>
                  </a:lnTo>
                  <a:lnTo>
                    <a:pt x="298" y="0"/>
                  </a:lnTo>
                  <a:lnTo>
                    <a:pt x="307" y="0"/>
                  </a:lnTo>
                  <a:lnTo>
                    <a:pt x="321" y="0"/>
                  </a:lnTo>
                  <a:lnTo>
                    <a:pt x="328" y="0"/>
                  </a:lnTo>
                  <a:lnTo>
                    <a:pt x="343" y="0"/>
                  </a:lnTo>
                  <a:lnTo>
                    <a:pt x="359" y="0"/>
                  </a:lnTo>
                  <a:lnTo>
                    <a:pt x="366" y="0"/>
                  </a:lnTo>
                  <a:lnTo>
                    <a:pt x="380" y="0"/>
                  </a:lnTo>
                  <a:lnTo>
                    <a:pt x="388" y="0"/>
                  </a:lnTo>
                  <a:lnTo>
                    <a:pt x="404" y="0"/>
                  </a:lnTo>
                  <a:lnTo>
                    <a:pt x="411" y="0"/>
                  </a:lnTo>
                  <a:lnTo>
                    <a:pt x="425" y="0"/>
                  </a:lnTo>
                  <a:lnTo>
                    <a:pt x="432" y="8"/>
                  </a:lnTo>
                  <a:lnTo>
                    <a:pt x="449" y="8"/>
                  </a:lnTo>
                  <a:lnTo>
                    <a:pt x="456" y="8"/>
                  </a:lnTo>
                  <a:lnTo>
                    <a:pt x="470" y="17"/>
                  </a:lnTo>
                  <a:lnTo>
                    <a:pt x="477" y="17"/>
                  </a:lnTo>
                  <a:lnTo>
                    <a:pt x="494" y="27"/>
                  </a:lnTo>
                  <a:lnTo>
                    <a:pt x="508" y="27"/>
                  </a:lnTo>
                  <a:lnTo>
                    <a:pt x="515" y="36"/>
                  </a:lnTo>
                  <a:lnTo>
                    <a:pt x="531" y="44"/>
                  </a:lnTo>
                  <a:lnTo>
                    <a:pt x="553" y="53"/>
                  </a:lnTo>
                  <a:lnTo>
                    <a:pt x="560" y="53"/>
                  </a:lnTo>
                  <a:lnTo>
                    <a:pt x="576" y="61"/>
                  </a:lnTo>
                  <a:lnTo>
                    <a:pt x="590" y="70"/>
                  </a:lnTo>
                  <a:lnTo>
                    <a:pt x="605" y="80"/>
                  </a:lnTo>
                  <a:lnTo>
                    <a:pt x="628" y="97"/>
                  </a:lnTo>
                  <a:lnTo>
                    <a:pt x="643" y="106"/>
                  </a:lnTo>
                  <a:lnTo>
                    <a:pt x="657" y="114"/>
                  </a:lnTo>
                  <a:lnTo>
                    <a:pt x="673" y="123"/>
                  </a:lnTo>
                  <a:lnTo>
                    <a:pt x="687" y="133"/>
                  </a:lnTo>
                  <a:lnTo>
                    <a:pt x="702" y="142"/>
                  </a:lnTo>
                  <a:lnTo>
                    <a:pt x="718" y="150"/>
                  </a:lnTo>
                  <a:lnTo>
                    <a:pt x="732" y="167"/>
                  </a:lnTo>
                  <a:lnTo>
                    <a:pt x="739" y="167"/>
                  </a:lnTo>
                  <a:lnTo>
                    <a:pt x="756" y="186"/>
                  </a:lnTo>
                  <a:lnTo>
                    <a:pt x="770" y="195"/>
                  </a:lnTo>
                  <a:lnTo>
                    <a:pt x="784" y="203"/>
                  </a:lnTo>
                  <a:lnTo>
                    <a:pt x="792" y="212"/>
                  </a:lnTo>
                  <a:lnTo>
                    <a:pt x="808" y="220"/>
                  </a:lnTo>
                  <a:lnTo>
                    <a:pt x="815" y="228"/>
                  </a:lnTo>
                  <a:lnTo>
                    <a:pt x="829" y="239"/>
                  </a:lnTo>
                  <a:lnTo>
                    <a:pt x="836" y="247"/>
                  </a:lnTo>
                  <a:lnTo>
                    <a:pt x="853" y="256"/>
                  </a:lnTo>
                  <a:lnTo>
                    <a:pt x="860" y="273"/>
                  </a:lnTo>
                  <a:lnTo>
                    <a:pt x="874" y="281"/>
                  </a:lnTo>
                  <a:lnTo>
                    <a:pt x="881" y="292"/>
                  </a:lnTo>
                  <a:lnTo>
                    <a:pt x="897" y="300"/>
                  </a:lnTo>
                  <a:lnTo>
                    <a:pt x="905" y="309"/>
                  </a:lnTo>
                  <a:lnTo>
                    <a:pt x="919" y="326"/>
                  </a:lnTo>
                  <a:lnTo>
                    <a:pt x="926" y="334"/>
                  </a:lnTo>
                  <a:lnTo>
                    <a:pt x="942" y="353"/>
                  </a:lnTo>
                  <a:lnTo>
                    <a:pt x="957" y="370"/>
                  </a:lnTo>
                  <a:lnTo>
                    <a:pt x="964" y="387"/>
                  </a:lnTo>
                  <a:lnTo>
                    <a:pt x="980" y="406"/>
                  </a:lnTo>
                  <a:lnTo>
                    <a:pt x="987" y="432"/>
                  </a:lnTo>
                  <a:lnTo>
                    <a:pt x="1002" y="451"/>
                  </a:lnTo>
                  <a:lnTo>
                    <a:pt x="1009" y="468"/>
                  </a:lnTo>
                  <a:lnTo>
                    <a:pt x="1016" y="493"/>
                  </a:lnTo>
                  <a:lnTo>
                    <a:pt x="1032" y="512"/>
                  </a:lnTo>
                  <a:lnTo>
                    <a:pt x="1039" y="537"/>
                  </a:lnTo>
                  <a:lnTo>
                    <a:pt x="1054" y="556"/>
                  </a:lnTo>
                  <a:lnTo>
                    <a:pt x="1061" y="582"/>
                  </a:lnTo>
                  <a:lnTo>
                    <a:pt x="1070" y="599"/>
                  </a:lnTo>
                  <a:lnTo>
                    <a:pt x="1077" y="626"/>
                  </a:lnTo>
                  <a:lnTo>
                    <a:pt x="1084" y="635"/>
                  </a:lnTo>
                  <a:lnTo>
                    <a:pt x="1091" y="652"/>
                  </a:lnTo>
                  <a:lnTo>
                    <a:pt x="1099" y="660"/>
                  </a:lnTo>
                  <a:lnTo>
                    <a:pt x="1106" y="679"/>
                  </a:lnTo>
                  <a:lnTo>
                    <a:pt x="1115" y="688"/>
                  </a:lnTo>
                  <a:lnTo>
                    <a:pt x="1115" y="696"/>
                  </a:lnTo>
                  <a:lnTo>
                    <a:pt x="1122" y="713"/>
                  </a:lnTo>
                  <a:lnTo>
                    <a:pt x="1129" y="723"/>
                  </a:lnTo>
                  <a:lnTo>
                    <a:pt x="1136" y="732"/>
                  </a:lnTo>
                  <a:lnTo>
                    <a:pt x="1143" y="740"/>
                  </a:lnTo>
                  <a:lnTo>
                    <a:pt x="1151" y="757"/>
                  </a:lnTo>
                  <a:lnTo>
                    <a:pt x="1160" y="757"/>
                  </a:lnTo>
                  <a:lnTo>
                    <a:pt x="1167" y="766"/>
                  </a:lnTo>
                  <a:lnTo>
                    <a:pt x="1174" y="776"/>
                  </a:lnTo>
                  <a:lnTo>
                    <a:pt x="1181" y="785"/>
                  </a:lnTo>
                  <a:lnTo>
                    <a:pt x="1188" y="793"/>
                  </a:lnTo>
                  <a:lnTo>
                    <a:pt x="1197" y="802"/>
                  </a:lnTo>
                  <a:lnTo>
                    <a:pt x="1212" y="819"/>
                  </a:lnTo>
                  <a:lnTo>
                    <a:pt x="1226" y="829"/>
                  </a:lnTo>
                  <a:lnTo>
                    <a:pt x="1242" y="846"/>
                  </a:lnTo>
                  <a:lnTo>
                    <a:pt x="1264" y="863"/>
                  </a:lnTo>
                  <a:lnTo>
                    <a:pt x="1278" y="882"/>
                  </a:lnTo>
                  <a:lnTo>
                    <a:pt x="1294" y="899"/>
                  </a:lnTo>
                  <a:lnTo>
                    <a:pt x="1316" y="916"/>
                  </a:lnTo>
                  <a:lnTo>
                    <a:pt x="1332" y="935"/>
                  </a:lnTo>
                  <a:lnTo>
                    <a:pt x="1346" y="952"/>
                  </a:lnTo>
                  <a:lnTo>
                    <a:pt x="1368" y="969"/>
                  </a:lnTo>
                  <a:lnTo>
                    <a:pt x="1384" y="988"/>
                  </a:lnTo>
                  <a:lnTo>
                    <a:pt x="1398" y="1005"/>
                  </a:lnTo>
                  <a:lnTo>
                    <a:pt x="1413" y="1030"/>
                  </a:lnTo>
                  <a:lnTo>
                    <a:pt x="1422" y="1049"/>
                  </a:lnTo>
                  <a:lnTo>
                    <a:pt x="1436" y="1066"/>
                  </a:lnTo>
                  <a:lnTo>
                    <a:pt x="1450" y="1083"/>
                  </a:lnTo>
                  <a:lnTo>
                    <a:pt x="1458" y="1111"/>
                  </a:lnTo>
                  <a:lnTo>
                    <a:pt x="1467" y="1128"/>
                  </a:lnTo>
                  <a:lnTo>
                    <a:pt x="1474" y="1147"/>
                  </a:lnTo>
                  <a:lnTo>
                    <a:pt x="1481" y="1164"/>
                  </a:lnTo>
                  <a:lnTo>
                    <a:pt x="1488" y="1180"/>
                  </a:lnTo>
                  <a:lnTo>
                    <a:pt x="1488" y="1199"/>
                  </a:lnTo>
                  <a:lnTo>
                    <a:pt x="1495" y="1216"/>
                  </a:lnTo>
                  <a:lnTo>
                    <a:pt x="1495" y="1233"/>
                  </a:lnTo>
                  <a:lnTo>
                    <a:pt x="1495" y="1252"/>
                  </a:lnTo>
                  <a:lnTo>
                    <a:pt x="1502" y="1278"/>
                  </a:lnTo>
                  <a:lnTo>
                    <a:pt x="1502" y="1295"/>
                  </a:lnTo>
                  <a:lnTo>
                    <a:pt x="1502" y="1314"/>
                  </a:lnTo>
                  <a:lnTo>
                    <a:pt x="1511" y="1339"/>
                  </a:lnTo>
                  <a:lnTo>
                    <a:pt x="1519" y="1358"/>
                  </a:lnTo>
                  <a:lnTo>
                    <a:pt x="1526" y="1375"/>
                  </a:lnTo>
                  <a:lnTo>
                    <a:pt x="1540" y="1400"/>
                  </a:lnTo>
                  <a:lnTo>
                    <a:pt x="1563" y="1420"/>
                  </a:lnTo>
                  <a:lnTo>
                    <a:pt x="1585" y="1436"/>
                  </a:lnTo>
                  <a:lnTo>
                    <a:pt x="1616" y="1453"/>
                  </a:lnTo>
                  <a:lnTo>
                    <a:pt x="1653" y="1464"/>
                  </a:lnTo>
                  <a:lnTo>
                    <a:pt x="1691" y="1481"/>
                  </a:lnTo>
                  <a:lnTo>
                    <a:pt x="1736" y="1489"/>
                  </a:lnTo>
                  <a:lnTo>
                    <a:pt x="1795" y="1506"/>
                  </a:lnTo>
                  <a:lnTo>
                    <a:pt x="1802" y="1506"/>
                  </a:lnTo>
                  <a:lnTo>
                    <a:pt x="1809" y="1506"/>
                  </a:lnTo>
                  <a:lnTo>
                    <a:pt x="1817" y="1506"/>
                  </a:lnTo>
                  <a:lnTo>
                    <a:pt x="1826" y="1506"/>
                  </a:lnTo>
                  <a:lnTo>
                    <a:pt x="1833" y="1517"/>
                  </a:lnTo>
                  <a:lnTo>
                    <a:pt x="1840" y="1517"/>
                  </a:lnTo>
                  <a:lnTo>
                    <a:pt x="1847" y="1517"/>
                  </a:lnTo>
                  <a:lnTo>
                    <a:pt x="1854" y="1517"/>
                  </a:lnTo>
                  <a:lnTo>
                    <a:pt x="1861" y="1517"/>
                  </a:lnTo>
                  <a:lnTo>
                    <a:pt x="1870" y="1517"/>
                  </a:lnTo>
                  <a:lnTo>
                    <a:pt x="1878" y="1525"/>
                  </a:lnTo>
                  <a:lnTo>
                    <a:pt x="1885" y="1525"/>
                  </a:lnTo>
                  <a:lnTo>
                    <a:pt x="1892" y="1525"/>
                  </a:lnTo>
                  <a:lnTo>
                    <a:pt x="1899" y="1525"/>
                  </a:lnTo>
                  <a:lnTo>
                    <a:pt x="1915" y="1534"/>
                  </a:lnTo>
                  <a:lnTo>
                    <a:pt x="1930" y="1534"/>
                  </a:lnTo>
                  <a:lnTo>
                    <a:pt x="1937" y="1542"/>
                  </a:lnTo>
                  <a:lnTo>
                    <a:pt x="1951" y="1542"/>
                  </a:lnTo>
                  <a:lnTo>
                    <a:pt x="1960" y="1551"/>
                  </a:lnTo>
                  <a:lnTo>
                    <a:pt x="1975" y="1559"/>
                  </a:lnTo>
                  <a:lnTo>
                    <a:pt x="1982" y="1570"/>
                  </a:lnTo>
                  <a:lnTo>
                    <a:pt x="1989" y="1570"/>
                  </a:lnTo>
                  <a:lnTo>
                    <a:pt x="2005" y="1578"/>
                  </a:lnTo>
                  <a:lnTo>
                    <a:pt x="2012" y="1587"/>
                  </a:lnTo>
                  <a:lnTo>
                    <a:pt x="2019" y="1595"/>
                  </a:lnTo>
                  <a:lnTo>
                    <a:pt x="2027" y="1604"/>
                  </a:lnTo>
                  <a:lnTo>
                    <a:pt x="2034" y="1612"/>
                  </a:lnTo>
                  <a:lnTo>
                    <a:pt x="2041" y="1623"/>
                  </a:lnTo>
                  <a:lnTo>
                    <a:pt x="2050" y="1623"/>
                  </a:lnTo>
                  <a:lnTo>
                    <a:pt x="2064" y="1648"/>
                  </a:lnTo>
                  <a:lnTo>
                    <a:pt x="2079" y="1673"/>
                  </a:lnTo>
                  <a:lnTo>
                    <a:pt x="2086" y="1692"/>
                  </a:lnTo>
                  <a:lnTo>
                    <a:pt x="2102" y="1718"/>
                  </a:lnTo>
                  <a:lnTo>
                    <a:pt x="2109" y="1745"/>
                  </a:lnTo>
                  <a:lnTo>
                    <a:pt x="2116" y="1771"/>
                  </a:lnTo>
                  <a:lnTo>
                    <a:pt x="2116" y="1798"/>
                  </a:lnTo>
                  <a:lnTo>
                    <a:pt x="2124" y="1824"/>
                  </a:lnTo>
                  <a:lnTo>
                    <a:pt x="2124" y="1843"/>
                  </a:lnTo>
                  <a:lnTo>
                    <a:pt x="2131" y="1868"/>
                  </a:lnTo>
                  <a:lnTo>
                    <a:pt x="2131" y="1885"/>
                  </a:lnTo>
                  <a:lnTo>
                    <a:pt x="2140" y="1912"/>
                  </a:lnTo>
                  <a:lnTo>
                    <a:pt x="2140" y="1929"/>
                  </a:lnTo>
                  <a:lnTo>
                    <a:pt x="2140" y="1948"/>
                  </a:lnTo>
                  <a:lnTo>
                    <a:pt x="2140" y="1957"/>
                  </a:lnTo>
                  <a:lnTo>
                    <a:pt x="2147" y="1974"/>
                  </a:lnTo>
                  <a:lnTo>
                    <a:pt x="2140" y="1991"/>
                  </a:lnTo>
                  <a:lnTo>
                    <a:pt x="2131" y="2010"/>
                  </a:lnTo>
                  <a:lnTo>
                    <a:pt x="2131" y="2027"/>
                  </a:lnTo>
                  <a:lnTo>
                    <a:pt x="2124" y="2044"/>
                  </a:lnTo>
                  <a:lnTo>
                    <a:pt x="2124" y="2054"/>
                  </a:lnTo>
                  <a:lnTo>
                    <a:pt x="2116" y="2071"/>
                  </a:lnTo>
                  <a:lnTo>
                    <a:pt x="2116" y="2088"/>
                  </a:lnTo>
                  <a:lnTo>
                    <a:pt x="2116" y="2107"/>
                  </a:lnTo>
                  <a:lnTo>
                    <a:pt x="2116" y="2124"/>
                  </a:lnTo>
                  <a:lnTo>
                    <a:pt x="2116" y="2132"/>
                  </a:lnTo>
                  <a:lnTo>
                    <a:pt x="2116" y="2149"/>
                  </a:lnTo>
                  <a:lnTo>
                    <a:pt x="2116" y="2160"/>
                  </a:lnTo>
                  <a:lnTo>
                    <a:pt x="2116" y="2177"/>
                  </a:lnTo>
                  <a:lnTo>
                    <a:pt x="2116" y="2194"/>
                  </a:lnTo>
                  <a:lnTo>
                    <a:pt x="2124" y="2202"/>
                  </a:lnTo>
                  <a:lnTo>
                    <a:pt x="2131" y="2213"/>
                  </a:lnTo>
                  <a:lnTo>
                    <a:pt x="2131" y="2230"/>
                  </a:lnTo>
                  <a:lnTo>
                    <a:pt x="2140" y="2238"/>
                  </a:lnTo>
                  <a:lnTo>
                    <a:pt x="2154" y="2247"/>
                  </a:lnTo>
                  <a:lnTo>
                    <a:pt x="2161" y="2255"/>
                  </a:lnTo>
                  <a:lnTo>
                    <a:pt x="2168" y="2266"/>
                  </a:lnTo>
                  <a:lnTo>
                    <a:pt x="2185" y="2274"/>
                  </a:lnTo>
                  <a:lnTo>
                    <a:pt x="2199" y="2283"/>
                  </a:lnTo>
                  <a:lnTo>
                    <a:pt x="2213" y="2283"/>
                  </a:lnTo>
                  <a:lnTo>
                    <a:pt x="2237" y="2291"/>
                  </a:lnTo>
                  <a:lnTo>
                    <a:pt x="2251" y="2291"/>
                  </a:lnTo>
                  <a:lnTo>
                    <a:pt x="2274" y="2300"/>
                  </a:lnTo>
                  <a:lnTo>
                    <a:pt x="2303" y="2300"/>
                  </a:lnTo>
                  <a:lnTo>
                    <a:pt x="2326" y="2300"/>
                  </a:lnTo>
                  <a:lnTo>
                    <a:pt x="2348" y="2300"/>
                  </a:lnTo>
                  <a:lnTo>
                    <a:pt x="2386" y="2300"/>
                  </a:lnTo>
                  <a:lnTo>
                    <a:pt x="2416" y="2300"/>
                  </a:lnTo>
                  <a:lnTo>
                    <a:pt x="2423" y="2300"/>
                  </a:lnTo>
                  <a:lnTo>
                    <a:pt x="2431" y="2300"/>
                  </a:lnTo>
                  <a:lnTo>
                    <a:pt x="2438" y="2300"/>
                  </a:lnTo>
                  <a:lnTo>
                    <a:pt x="2461" y="2291"/>
                  </a:lnTo>
                  <a:lnTo>
                    <a:pt x="2475" y="2283"/>
                  </a:lnTo>
                  <a:lnTo>
                    <a:pt x="2492" y="2274"/>
                  </a:lnTo>
                  <a:lnTo>
                    <a:pt x="2506" y="2266"/>
                  </a:lnTo>
                  <a:lnTo>
                    <a:pt x="2520" y="2266"/>
                  </a:lnTo>
                  <a:lnTo>
                    <a:pt x="2527" y="2255"/>
                  </a:lnTo>
                  <a:lnTo>
                    <a:pt x="2544" y="2255"/>
                  </a:lnTo>
                  <a:lnTo>
                    <a:pt x="2551" y="2247"/>
                  </a:lnTo>
                  <a:lnTo>
                    <a:pt x="2565" y="2247"/>
                  </a:lnTo>
                  <a:lnTo>
                    <a:pt x="2581" y="2247"/>
                  </a:lnTo>
                  <a:lnTo>
                    <a:pt x="2589" y="2255"/>
                  </a:lnTo>
                  <a:lnTo>
                    <a:pt x="2603" y="2255"/>
                  </a:lnTo>
                  <a:lnTo>
                    <a:pt x="2626" y="2266"/>
                  </a:lnTo>
                  <a:lnTo>
                    <a:pt x="2648" y="2274"/>
                  </a:lnTo>
                  <a:lnTo>
                    <a:pt x="2671" y="2283"/>
                  </a:lnTo>
                  <a:lnTo>
                    <a:pt x="2700" y="2300"/>
                  </a:lnTo>
                </a:path>
              </a:pathLst>
            </a:custGeom>
            <a:noFill/>
            <a:ln w="71438">
              <a:solidFill>
                <a:srgbClr val="E17B1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3" name="Freeform 244">
              <a:extLst>
                <a:ext uri="{FF2B5EF4-FFF2-40B4-BE49-F238E27FC236}">
                  <a16:creationId xmlns:a16="http://schemas.microsoft.com/office/drawing/2014/main" id="{89F038FC-8422-8246-9A60-36E27F30035C}"/>
                </a:ext>
              </a:extLst>
            </p:cNvPr>
            <p:cNvSpPr>
              <a:spLocks/>
            </p:cNvSpPr>
            <p:nvPr/>
          </p:nvSpPr>
          <p:spPr bwMode="auto">
            <a:xfrm>
              <a:off x="1781" y="539"/>
              <a:ext cx="2700" cy="2292"/>
            </a:xfrm>
            <a:custGeom>
              <a:avLst/>
              <a:gdLst>
                <a:gd name="T0" fmla="*/ 7 w 2700"/>
                <a:gd name="T1" fmla="*/ 193 h 2292"/>
                <a:gd name="T2" fmla="*/ 29 w 2700"/>
                <a:gd name="T3" fmla="*/ 149 h 2292"/>
                <a:gd name="T4" fmla="*/ 90 w 2700"/>
                <a:gd name="T5" fmla="*/ 96 h 2292"/>
                <a:gd name="T6" fmla="*/ 149 w 2700"/>
                <a:gd name="T7" fmla="*/ 53 h 2292"/>
                <a:gd name="T8" fmla="*/ 224 w 2700"/>
                <a:gd name="T9" fmla="*/ 17 h 2292"/>
                <a:gd name="T10" fmla="*/ 291 w 2700"/>
                <a:gd name="T11" fmla="*/ 0 h 2292"/>
                <a:gd name="T12" fmla="*/ 343 w 2700"/>
                <a:gd name="T13" fmla="*/ 0 h 2292"/>
                <a:gd name="T14" fmla="*/ 388 w 2700"/>
                <a:gd name="T15" fmla="*/ 0 h 2292"/>
                <a:gd name="T16" fmla="*/ 432 w 2700"/>
                <a:gd name="T17" fmla="*/ 9 h 2292"/>
                <a:gd name="T18" fmla="*/ 477 w 2700"/>
                <a:gd name="T19" fmla="*/ 26 h 2292"/>
                <a:gd name="T20" fmla="*/ 531 w 2700"/>
                <a:gd name="T21" fmla="*/ 43 h 2292"/>
                <a:gd name="T22" fmla="*/ 590 w 2700"/>
                <a:gd name="T23" fmla="*/ 79 h 2292"/>
                <a:gd name="T24" fmla="*/ 650 w 2700"/>
                <a:gd name="T25" fmla="*/ 115 h 2292"/>
                <a:gd name="T26" fmla="*/ 711 w 2700"/>
                <a:gd name="T27" fmla="*/ 159 h 2292"/>
                <a:gd name="T28" fmla="*/ 763 w 2700"/>
                <a:gd name="T29" fmla="*/ 193 h 2292"/>
                <a:gd name="T30" fmla="*/ 808 w 2700"/>
                <a:gd name="T31" fmla="*/ 237 h 2292"/>
                <a:gd name="T32" fmla="*/ 860 w 2700"/>
                <a:gd name="T33" fmla="*/ 273 h 2292"/>
                <a:gd name="T34" fmla="*/ 897 w 2700"/>
                <a:gd name="T35" fmla="*/ 318 h 2292"/>
                <a:gd name="T36" fmla="*/ 942 w 2700"/>
                <a:gd name="T37" fmla="*/ 371 h 2292"/>
                <a:gd name="T38" fmla="*/ 987 w 2700"/>
                <a:gd name="T39" fmla="*/ 449 h 2292"/>
                <a:gd name="T40" fmla="*/ 1032 w 2700"/>
                <a:gd name="T41" fmla="*/ 529 h 2292"/>
                <a:gd name="T42" fmla="*/ 1070 w 2700"/>
                <a:gd name="T43" fmla="*/ 616 h 2292"/>
                <a:gd name="T44" fmla="*/ 1091 w 2700"/>
                <a:gd name="T45" fmla="*/ 677 h 2292"/>
                <a:gd name="T46" fmla="*/ 1115 w 2700"/>
                <a:gd name="T47" fmla="*/ 730 h 2292"/>
                <a:gd name="T48" fmla="*/ 1143 w 2700"/>
                <a:gd name="T49" fmla="*/ 775 h 2292"/>
                <a:gd name="T50" fmla="*/ 1167 w 2700"/>
                <a:gd name="T51" fmla="*/ 811 h 2292"/>
                <a:gd name="T52" fmla="*/ 1219 w 2700"/>
                <a:gd name="T53" fmla="*/ 864 h 2292"/>
                <a:gd name="T54" fmla="*/ 1287 w 2700"/>
                <a:gd name="T55" fmla="*/ 933 h 2292"/>
                <a:gd name="T56" fmla="*/ 1353 w 2700"/>
                <a:gd name="T57" fmla="*/ 1003 h 2292"/>
                <a:gd name="T58" fmla="*/ 1413 w 2700"/>
                <a:gd name="T59" fmla="*/ 1075 h 2292"/>
                <a:gd name="T60" fmla="*/ 1450 w 2700"/>
                <a:gd name="T61" fmla="*/ 1153 h 2292"/>
                <a:gd name="T62" fmla="*/ 1474 w 2700"/>
                <a:gd name="T63" fmla="*/ 1225 h 2292"/>
                <a:gd name="T64" fmla="*/ 1488 w 2700"/>
                <a:gd name="T65" fmla="*/ 1295 h 2292"/>
                <a:gd name="T66" fmla="*/ 1519 w 2700"/>
                <a:gd name="T67" fmla="*/ 1373 h 2292"/>
                <a:gd name="T68" fmla="*/ 1585 w 2700"/>
                <a:gd name="T69" fmla="*/ 1437 h 2292"/>
                <a:gd name="T70" fmla="*/ 1743 w 2700"/>
                <a:gd name="T71" fmla="*/ 1490 h 2292"/>
                <a:gd name="T72" fmla="*/ 1809 w 2700"/>
                <a:gd name="T73" fmla="*/ 1507 h 2292"/>
                <a:gd name="T74" fmla="*/ 1840 w 2700"/>
                <a:gd name="T75" fmla="*/ 1507 h 2292"/>
                <a:gd name="T76" fmla="*/ 1861 w 2700"/>
                <a:gd name="T77" fmla="*/ 1515 h 2292"/>
                <a:gd name="T78" fmla="*/ 1885 w 2700"/>
                <a:gd name="T79" fmla="*/ 1524 h 2292"/>
                <a:gd name="T80" fmla="*/ 1923 w 2700"/>
                <a:gd name="T81" fmla="*/ 1543 h 2292"/>
                <a:gd name="T82" fmla="*/ 1967 w 2700"/>
                <a:gd name="T83" fmla="*/ 1568 h 2292"/>
                <a:gd name="T84" fmla="*/ 1996 w 2700"/>
                <a:gd name="T85" fmla="*/ 1604 h 2292"/>
                <a:gd name="T86" fmla="*/ 2027 w 2700"/>
                <a:gd name="T87" fmla="*/ 1638 h 2292"/>
                <a:gd name="T88" fmla="*/ 2079 w 2700"/>
                <a:gd name="T89" fmla="*/ 1797 h 2292"/>
                <a:gd name="T90" fmla="*/ 2109 w 2700"/>
                <a:gd name="T91" fmla="*/ 1964 h 2292"/>
                <a:gd name="T92" fmla="*/ 2102 w 2700"/>
                <a:gd name="T93" fmla="*/ 2089 h 2292"/>
                <a:gd name="T94" fmla="*/ 2109 w 2700"/>
                <a:gd name="T95" fmla="*/ 2194 h 2292"/>
                <a:gd name="T96" fmla="*/ 2192 w 2700"/>
                <a:gd name="T97" fmla="*/ 2264 h 2292"/>
                <a:gd name="T98" fmla="*/ 2357 w 2700"/>
                <a:gd name="T99" fmla="*/ 2292 h 2292"/>
                <a:gd name="T100" fmla="*/ 2431 w 2700"/>
                <a:gd name="T101" fmla="*/ 2281 h 2292"/>
                <a:gd name="T102" fmla="*/ 2438 w 2700"/>
                <a:gd name="T103" fmla="*/ 2281 h 2292"/>
                <a:gd name="T104" fmla="*/ 2492 w 2700"/>
                <a:gd name="T105" fmla="*/ 2256 h 2292"/>
                <a:gd name="T106" fmla="*/ 2544 w 2700"/>
                <a:gd name="T107" fmla="*/ 2239 h 2292"/>
                <a:gd name="T108" fmla="*/ 2596 w 2700"/>
                <a:gd name="T109" fmla="*/ 2239 h 2292"/>
                <a:gd name="T110" fmla="*/ 2671 w 2700"/>
                <a:gd name="T111" fmla="*/ 2273 h 22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00"/>
                <a:gd name="T169" fmla="*/ 0 h 2292"/>
                <a:gd name="T170" fmla="*/ 2700 w 2700"/>
                <a:gd name="T171" fmla="*/ 2292 h 22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00" h="2292">
                  <a:moveTo>
                    <a:pt x="0" y="229"/>
                  </a:moveTo>
                  <a:lnTo>
                    <a:pt x="0" y="212"/>
                  </a:lnTo>
                  <a:lnTo>
                    <a:pt x="7" y="201"/>
                  </a:lnTo>
                  <a:lnTo>
                    <a:pt x="7" y="193"/>
                  </a:lnTo>
                  <a:lnTo>
                    <a:pt x="14" y="185"/>
                  </a:lnTo>
                  <a:lnTo>
                    <a:pt x="14" y="168"/>
                  </a:lnTo>
                  <a:lnTo>
                    <a:pt x="21" y="159"/>
                  </a:lnTo>
                  <a:lnTo>
                    <a:pt x="29" y="149"/>
                  </a:lnTo>
                  <a:lnTo>
                    <a:pt x="36" y="140"/>
                  </a:lnTo>
                  <a:lnTo>
                    <a:pt x="52" y="123"/>
                  </a:lnTo>
                  <a:lnTo>
                    <a:pt x="66" y="106"/>
                  </a:lnTo>
                  <a:lnTo>
                    <a:pt x="90" y="96"/>
                  </a:lnTo>
                  <a:lnTo>
                    <a:pt x="104" y="79"/>
                  </a:lnTo>
                  <a:lnTo>
                    <a:pt x="118" y="70"/>
                  </a:lnTo>
                  <a:lnTo>
                    <a:pt x="134" y="62"/>
                  </a:lnTo>
                  <a:lnTo>
                    <a:pt x="149" y="53"/>
                  </a:lnTo>
                  <a:lnTo>
                    <a:pt x="170" y="43"/>
                  </a:lnTo>
                  <a:lnTo>
                    <a:pt x="187" y="34"/>
                  </a:lnTo>
                  <a:lnTo>
                    <a:pt x="201" y="26"/>
                  </a:lnTo>
                  <a:lnTo>
                    <a:pt x="224" y="17"/>
                  </a:lnTo>
                  <a:lnTo>
                    <a:pt x="239" y="17"/>
                  </a:lnTo>
                  <a:lnTo>
                    <a:pt x="253" y="9"/>
                  </a:lnTo>
                  <a:lnTo>
                    <a:pt x="276" y="9"/>
                  </a:lnTo>
                  <a:lnTo>
                    <a:pt x="291" y="0"/>
                  </a:lnTo>
                  <a:lnTo>
                    <a:pt x="307" y="0"/>
                  </a:lnTo>
                  <a:lnTo>
                    <a:pt x="321" y="0"/>
                  </a:lnTo>
                  <a:lnTo>
                    <a:pt x="328" y="0"/>
                  </a:lnTo>
                  <a:lnTo>
                    <a:pt x="343" y="0"/>
                  </a:lnTo>
                  <a:lnTo>
                    <a:pt x="352" y="0"/>
                  </a:lnTo>
                  <a:lnTo>
                    <a:pt x="366" y="0"/>
                  </a:lnTo>
                  <a:lnTo>
                    <a:pt x="373" y="0"/>
                  </a:lnTo>
                  <a:lnTo>
                    <a:pt x="388" y="0"/>
                  </a:lnTo>
                  <a:lnTo>
                    <a:pt x="404" y="0"/>
                  </a:lnTo>
                  <a:lnTo>
                    <a:pt x="411" y="9"/>
                  </a:lnTo>
                  <a:lnTo>
                    <a:pt x="425" y="9"/>
                  </a:lnTo>
                  <a:lnTo>
                    <a:pt x="432" y="9"/>
                  </a:lnTo>
                  <a:lnTo>
                    <a:pt x="449" y="17"/>
                  </a:lnTo>
                  <a:lnTo>
                    <a:pt x="456" y="17"/>
                  </a:lnTo>
                  <a:lnTo>
                    <a:pt x="463" y="17"/>
                  </a:lnTo>
                  <a:lnTo>
                    <a:pt x="477" y="26"/>
                  </a:lnTo>
                  <a:lnTo>
                    <a:pt x="486" y="26"/>
                  </a:lnTo>
                  <a:lnTo>
                    <a:pt x="501" y="34"/>
                  </a:lnTo>
                  <a:lnTo>
                    <a:pt x="515" y="34"/>
                  </a:lnTo>
                  <a:lnTo>
                    <a:pt x="531" y="43"/>
                  </a:lnTo>
                  <a:lnTo>
                    <a:pt x="546" y="53"/>
                  </a:lnTo>
                  <a:lnTo>
                    <a:pt x="560" y="62"/>
                  </a:lnTo>
                  <a:lnTo>
                    <a:pt x="576" y="70"/>
                  </a:lnTo>
                  <a:lnTo>
                    <a:pt x="590" y="79"/>
                  </a:lnTo>
                  <a:lnTo>
                    <a:pt x="605" y="87"/>
                  </a:lnTo>
                  <a:lnTo>
                    <a:pt x="621" y="96"/>
                  </a:lnTo>
                  <a:lnTo>
                    <a:pt x="635" y="106"/>
                  </a:lnTo>
                  <a:lnTo>
                    <a:pt x="650" y="115"/>
                  </a:lnTo>
                  <a:lnTo>
                    <a:pt x="666" y="123"/>
                  </a:lnTo>
                  <a:lnTo>
                    <a:pt x="680" y="132"/>
                  </a:lnTo>
                  <a:lnTo>
                    <a:pt x="695" y="140"/>
                  </a:lnTo>
                  <a:lnTo>
                    <a:pt x="711" y="159"/>
                  </a:lnTo>
                  <a:lnTo>
                    <a:pt x="725" y="168"/>
                  </a:lnTo>
                  <a:lnTo>
                    <a:pt x="732" y="176"/>
                  </a:lnTo>
                  <a:lnTo>
                    <a:pt x="747" y="185"/>
                  </a:lnTo>
                  <a:lnTo>
                    <a:pt x="763" y="193"/>
                  </a:lnTo>
                  <a:lnTo>
                    <a:pt x="770" y="201"/>
                  </a:lnTo>
                  <a:lnTo>
                    <a:pt x="784" y="212"/>
                  </a:lnTo>
                  <a:lnTo>
                    <a:pt x="801" y="220"/>
                  </a:lnTo>
                  <a:lnTo>
                    <a:pt x="808" y="237"/>
                  </a:lnTo>
                  <a:lnTo>
                    <a:pt x="822" y="246"/>
                  </a:lnTo>
                  <a:lnTo>
                    <a:pt x="829" y="254"/>
                  </a:lnTo>
                  <a:lnTo>
                    <a:pt x="845" y="265"/>
                  </a:lnTo>
                  <a:lnTo>
                    <a:pt x="860" y="273"/>
                  </a:lnTo>
                  <a:lnTo>
                    <a:pt x="867" y="282"/>
                  </a:lnTo>
                  <a:lnTo>
                    <a:pt x="874" y="299"/>
                  </a:lnTo>
                  <a:lnTo>
                    <a:pt x="890" y="299"/>
                  </a:lnTo>
                  <a:lnTo>
                    <a:pt x="897" y="318"/>
                  </a:lnTo>
                  <a:lnTo>
                    <a:pt x="912" y="326"/>
                  </a:lnTo>
                  <a:lnTo>
                    <a:pt x="919" y="343"/>
                  </a:lnTo>
                  <a:lnTo>
                    <a:pt x="935" y="352"/>
                  </a:lnTo>
                  <a:lnTo>
                    <a:pt x="942" y="371"/>
                  </a:lnTo>
                  <a:lnTo>
                    <a:pt x="957" y="388"/>
                  </a:lnTo>
                  <a:lnTo>
                    <a:pt x="964" y="405"/>
                  </a:lnTo>
                  <a:lnTo>
                    <a:pt x="980" y="424"/>
                  </a:lnTo>
                  <a:lnTo>
                    <a:pt x="987" y="449"/>
                  </a:lnTo>
                  <a:lnTo>
                    <a:pt x="1002" y="466"/>
                  </a:lnTo>
                  <a:lnTo>
                    <a:pt x="1009" y="485"/>
                  </a:lnTo>
                  <a:lnTo>
                    <a:pt x="1016" y="510"/>
                  </a:lnTo>
                  <a:lnTo>
                    <a:pt x="1032" y="529"/>
                  </a:lnTo>
                  <a:lnTo>
                    <a:pt x="1039" y="555"/>
                  </a:lnTo>
                  <a:lnTo>
                    <a:pt x="1046" y="572"/>
                  </a:lnTo>
                  <a:lnTo>
                    <a:pt x="1061" y="599"/>
                  </a:lnTo>
                  <a:lnTo>
                    <a:pt x="1070" y="616"/>
                  </a:lnTo>
                  <a:lnTo>
                    <a:pt x="1077" y="644"/>
                  </a:lnTo>
                  <a:lnTo>
                    <a:pt x="1084" y="652"/>
                  </a:lnTo>
                  <a:lnTo>
                    <a:pt x="1084" y="669"/>
                  </a:lnTo>
                  <a:lnTo>
                    <a:pt x="1091" y="677"/>
                  </a:lnTo>
                  <a:lnTo>
                    <a:pt x="1099" y="696"/>
                  </a:lnTo>
                  <a:lnTo>
                    <a:pt x="1106" y="713"/>
                  </a:lnTo>
                  <a:lnTo>
                    <a:pt x="1106" y="722"/>
                  </a:lnTo>
                  <a:lnTo>
                    <a:pt x="1115" y="730"/>
                  </a:lnTo>
                  <a:lnTo>
                    <a:pt x="1122" y="749"/>
                  </a:lnTo>
                  <a:lnTo>
                    <a:pt x="1129" y="758"/>
                  </a:lnTo>
                  <a:lnTo>
                    <a:pt x="1136" y="766"/>
                  </a:lnTo>
                  <a:lnTo>
                    <a:pt x="1143" y="775"/>
                  </a:lnTo>
                  <a:lnTo>
                    <a:pt x="1143" y="783"/>
                  </a:lnTo>
                  <a:lnTo>
                    <a:pt x="1151" y="792"/>
                  </a:lnTo>
                  <a:lnTo>
                    <a:pt x="1160" y="802"/>
                  </a:lnTo>
                  <a:lnTo>
                    <a:pt x="1167" y="811"/>
                  </a:lnTo>
                  <a:lnTo>
                    <a:pt x="1174" y="819"/>
                  </a:lnTo>
                  <a:lnTo>
                    <a:pt x="1188" y="836"/>
                  </a:lnTo>
                  <a:lnTo>
                    <a:pt x="1204" y="845"/>
                  </a:lnTo>
                  <a:lnTo>
                    <a:pt x="1219" y="864"/>
                  </a:lnTo>
                  <a:lnTo>
                    <a:pt x="1233" y="881"/>
                  </a:lnTo>
                  <a:lnTo>
                    <a:pt x="1249" y="897"/>
                  </a:lnTo>
                  <a:lnTo>
                    <a:pt x="1271" y="917"/>
                  </a:lnTo>
                  <a:lnTo>
                    <a:pt x="1287" y="933"/>
                  </a:lnTo>
                  <a:lnTo>
                    <a:pt x="1301" y="942"/>
                  </a:lnTo>
                  <a:lnTo>
                    <a:pt x="1323" y="961"/>
                  </a:lnTo>
                  <a:lnTo>
                    <a:pt x="1339" y="986"/>
                  </a:lnTo>
                  <a:lnTo>
                    <a:pt x="1353" y="1003"/>
                  </a:lnTo>
                  <a:lnTo>
                    <a:pt x="1368" y="1022"/>
                  </a:lnTo>
                  <a:lnTo>
                    <a:pt x="1384" y="1039"/>
                  </a:lnTo>
                  <a:lnTo>
                    <a:pt x="1398" y="1056"/>
                  </a:lnTo>
                  <a:lnTo>
                    <a:pt x="1413" y="1075"/>
                  </a:lnTo>
                  <a:lnTo>
                    <a:pt x="1422" y="1092"/>
                  </a:lnTo>
                  <a:lnTo>
                    <a:pt x="1429" y="1109"/>
                  </a:lnTo>
                  <a:lnTo>
                    <a:pt x="1436" y="1137"/>
                  </a:lnTo>
                  <a:lnTo>
                    <a:pt x="1450" y="1153"/>
                  </a:lnTo>
                  <a:lnTo>
                    <a:pt x="1458" y="1172"/>
                  </a:lnTo>
                  <a:lnTo>
                    <a:pt x="1458" y="1189"/>
                  </a:lnTo>
                  <a:lnTo>
                    <a:pt x="1467" y="1206"/>
                  </a:lnTo>
                  <a:lnTo>
                    <a:pt x="1474" y="1225"/>
                  </a:lnTo>
                  <a:lnTo>
                    <a:pt x="1474" y="1242"/>
                  </a:lnTo>
                  <a:lnTo>
                    <a:pt x="1481" y="1259"/>
                  </a:lnTo>
                  <a:lnTo>
                    <a:pt x="1481" y="1278"/>
                  </a:lnTo>
                  <a:lnTo>
                    <a:pt x="1488" y="1295"/>
                  </a:lnTo>
                  <a:lnTo>
                    <a:pt x="1488" y="1312"/>
                  </a:lnTo>
                  <a:lnTo>
                    <a:pt x="1495" y="1331"/>
                  </a:lnTo>
                  <a:lnTo>
                    <a:pt x="1502" y="1357"/>
                  </a:lnTo>
                  <a:lnTo>
                    <a:pt x="1519" y="1373"/>
                  </a:lnTo>
                  <a:lnTo>
                    <a:pt x="1526" y="1393"/>
                  </a:lnTo>
                  <a:lnTo>
                    <a:pt x="1540" y="1409"/>
                  </a:lnTo>
                  <a:lnTo>
                    <a:pt x="1563" y="1426"/>
                  </a:lnTo>
                  <a:lnTo>
                    <a:pt x="1585" y="1437"/>
                  </a:lnTo>
                  <a:lnTo>
                    <a:pt x="1616" y="1454"/>
                  </a:lnTo>
                  <a:lnTo>
                    <a:pt x="1653" y="1471"/>
                  </a:lnTo>
                  <a:lnTo>
                    <a:pt x="1691" y="1479"/>
                  </a:lnTo>
                  <a:lnTo>
                    <a:pt x="1743" y="1490"/>
                  </a:lnTo>
                  <a:lnTo>
                    <a:pt x="1795" y="1507"/>
                  </a:lnTo>
                  <a:lnTo>
                    <a:pt x="1802" y="1507"/>
                  </a:lnTo>
                  <a:lnTo>
                    <a:pt x="1809" y="1507"/>
                  </a:lnTo>
                  <a:lnTo>
                    <a:pt x="1817" y="1507"/>
                  </a:lnTo>
                  <a:lnTo>
                    <a:pt x="1826" y="1507"/>
                  </a:lnTo>
                  <a:lnTo>
                    <a:pt x="1833" y="1507"/>
                  </a:lnTo>
                  <a:lnTo>
                    <a:pt x="1840" y="1507"/>
                  </a:lnTo>
                  <a:lnTo>
                    <a:pt x="1840" y="1515"/>
                  </a:lnTo>
                  <a:lnTo>
                    <a:pt x="1847" y="1515"/>
                  </a:lnTo>
                  <a:lnTo>
                    <a:pt x="1854" y="1515"/>
                  </a:lnTo>
                  <a:lnTo>
                    <a:pt x="1861" y="1515"/>
                  </a:lnTo>
                  <a:lnTo>
                    <a:pt x="1870" y="1524"/>
                  </a:lnTo>
                  <a:lnTo>
                    <a:pt x="1878" y="1524"/>
                  </a:lnTo>
                  <a:lnTo>
                    <a:pt x="1885" y="1524"/>
                  </a:lnTo>
                  <a:lnTo>
                    <a:pt x="1892" y="1524"/>
                  </a:lnTo>
                  <a:lnTo>
                    <a:pt x="1899" y="1532"/>
                  </a:lnTo>
                  <a:lnTo>
                    <a:pt x="1915" y="1543"/>
                  </a:lnTo>
                  <a:lnTo>
                    <a:pt x="1923" y="1543"/>
                  </a:lnTo>
                  <a:lnTo>
                    <a:pt x="1937" y="1551"/>
                  </a:lnTo>
                  <a:lnTo>
                    <a:pt x="1944" y="1560"/>
                  </a:lnTo>
                  <a:lnTo>
                    <a:pt x="1951" y="1560"/>
                  </a:lnTo>
                  <a:lnTo>
                    <a:pt x="1967" y="1568"/>
                  </a:lnTo>
                  <a:lnTo>
                    <a:pt x="1975" y="1577"/>
                  </a:lnTo>
                  <a:lnTo>
                    <a:pt x="1982" y="1585"/>
                  </a:lnTo>
                  <a:lnTo>
                    <a:pt x="1989" y="1596"/>
                  </a:lnTo>
                  <a:lnTo>
                    <a:pt x="1996" y="1604"/>
                  </a:lnTo>
                  <a:lnTo>
                    <a:pt x="2005" y="1613"/>
                  </a:lnTo>
                  <a:lnTo>
                    <a:pt x="2012" y="1621"/>
                  </a:lnTo>
                  <a:lnTo>
                    <a:pt x="2019" y="1629"/>
                  </a:lnTo>
                  <a:lnTo>
                    <a:pt x="2027" y="1638"/>
                  </a:lnTo>
                  <a:lnTo>
                    <a:pt x="2027" y="1646"/>
                  </a:lnTo>
                  <a:lnTo>
                    <a:pt x="2050" y="1691"/>
                  </a:lnTo>
                  <a:lnTo>
                    <a:pt x="2064" y="1744"/>
                  </a:lnTo>
                  <a:lnTo>
                    <a:pt x="2079" y="1797"/>
                  </a:lnTo>
                  <a:lnTo>
                    <a:pt x="2086" y="1841"/>
                  </a:lnTo>
                  <a:lnTo>
                    <a:pt x="2095" y="1885"/>
                  </a:lnTo>
                  <a:lnTo>
                    <a:pt x="2102" y="1930"/>
                  </a:lnTo>
                  <a:lnTo>
                    <a:pt x="2109" y="1964"/>
                  </a:lnTo>
                  <a:lnTo>
                    <a:pt x="2109" y="1991"/>
                  </a:lnTo>
                  <a:lnTo>
                    <a:pt x="2109" y="2027"/>
                  </a:lnTo>
                  <a:lnTo>
                    <a:pt x="2102" y="2053"/>
                  </a:lnTo>
                  <a:lnTo>
                    <a:pt x="2102" y="2089"/>
                  </a:lnTo>
                  <a:lnTo>
                    <a:pt x="2102" y="2114"/>
                  </a:lnTo>
                  <a:lnTo>
                    <a:pt x="2102" y="2141"/>
                  </a:lnTo>
                  <a:lnTo>
                    <a:pt x="2102" y="2167"/>
                  </a:lnTo>
                  <a:lnTo>
                    <a:pt x="2109" y="2194"/>
                  </a:lnTo>
                  <a:lnTo>
                    <a:pt x="2124" y="2211"/>
                  </a:lnTo>
                  <a:lnTo>
                    <a:pt x="2140" y="2239"/>
                  </a:lnTo>
                  <a:lnTo>
                    <a:pt x="2161" y="2247"/>
                  </a:lnTo>
                  <a:lnTo>
                    <a:pt x="2192" y="2264"/>
                  </a:lnTo>
                  <a:lnTo>
                    <a:pt x="2222" y="2273"/>
                  </a:lnTo>
                  <a:lnTo>
                    <a:pt x="2258" y="2281"/>
                  </a:lnTo>
                  <a:lnTo>
                    <a:pt x="2303" y="2292"/>
                  </a:lnTo>
                  <a:lnTo>
                    <a:pt x="2357" y="2292"/>
                  </a:lnTo>
                  <a:lnTo>
                    <a:pt x="2416" y="2281"/>
                  </a:lnTo>
                  <a:lnTo>
                    <a:pt x="2423" y="2281"/>
                  </a:lnTo>
                  <a:lnTo>
                    <a:pt x="2431" y="2281"/>
                  </a:lnTo>
                  <a:lnTo>
                    <a:pt x="2438" y="2281"/>
                  </a:lnTo>
                  <a:lnTo>
                    <a:pt x="2447" y="2281"/>
                  </a:lnTo>
                  <a:lnTo>
                    <a:pt x="2461" y="2273"/>
                  </a:lnTo>
                  <a:lnTo>
                    <a:pt x="2483" y="2264"/>
                  </a:lnTo>
                  <a:lnTo>
                    <a:pt x="2492" y="2256"/>
                  </a:lnTo>
                  <a:lnTo>
                    <a:pt x="2506" y="2256"/>
                  </a:lnTo>
                  <a:lnTo>
                    <a:pt x="2520" y="2247"/>
                  </a:lnTo>
                  <a:lnTo>
                    <a:pt x="2536" y="2239"/>
                  </a:lnTo>
                  <a:lnTo>
                    <a:pt x="2544" y="2239"/>
                  </a:lnTo>
                  <a:lnTo>
                    <a:pt x="2558" y="2239"/>
                  </a:lnTo>
                  <a:lnTo>
                    <a:pt x="2565" y="2239"/>
                  </a:lnTo>
                  <a:lnTo>
                    <a:pt x="2581" y="2239"/>
                  </a:lnTo>
                  <a:lnTo>
                    <a:pt x="2596" y="2239"/>
                  </a:lnTo>
                  <a:lnTo>
                    <a:pt x="2610" y="2239"/>
                  </a:lnTo>
                  <a:lnTo>
                    <a:pt x="2626" y="2247"/>
                  </a:lnTo>
                  <a:lnTo>
                    <a:pt x="2648" y="2256"/>
                  </a:lnTo>
                  <a:lnTo>
                    <a:pt x="2671" y="2273"/>
                  </a:lnTo>
                  <a:lnTo>
                    <a:pt x="2700" y="2292"/>
                  </a:lnTo>
                </a:path>
              </a:pathLst>
            </a:custGeom>
            <a:noFill/>
            <a:ln w="71438">
              <a:solidFill>
                <a:srgbClr val="D9761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4" name="Freeform 245">
              <a:extLst>
                <a:ext uri="{FF2B5EF4-FFF2-40B4-BE49-F238E27FC236}">
                  <a16:creationId xmlns:a16="http://schemas.microsoft.com/office/drawing/2014/main" id="{F12DDD09-943F-BC40-B759-971E4C8E1BA2}"/>
                </a:ext>
              </a:extLst>
            </p:cNvPr>
            <p:cNvSpPr>
              <a:spLocks/>
            </p:cNvSpPr>
            <p:nvPr/>
          </p:nvSpPr>
          <p:spPr bwMode="auto">
            <a:xfrm>
              <a:off x="1781" y="565"/>
              <a:ext cx="2716" cy="2283"/>
            </a:xfrm>
            <a:custGeom>
              <a:avLst/>
              <a:gdLst>
                <a:gd name="T0" fmla="*/ 14 w 2716"/>
                <a:gd name="T1" fmla="*/ 167 h 2283"/>
                <a:gd name="T2" fmla="*/ 36 w 2716"/>
                <a:gd name="T3" fmla="*/ 133 h 2283"/>
                <a:gd name="T4" fmla="*/ 90 w 2716"/>
                <a:gd name="T5" fmla="*/ 80 h 2283"/>
                <a:gd name="T6" fmla="*/ 163 w 2716"/>
                <a:gd name="T7" fmla="*/ 36 h 2283"/>
                <a:gd name="T8" fmla="*/ 231 w 2716"/>
                <a:gd name="T9" fmla="*/ 8 h 2283"/>
                <a:gd name="T10" fmla="*/ 298 w 2716"/>
                <a:gd name="T11" fmla="*/ 0 h 2283"/>
                <a:gd name="T12" fmla="*/ 352 w 2716"/>
                <a:gd name="T13" fmla="*/ 0 h 2283"/>
                <a:gd name="T14" fmla="*/ 397 w 2716"/>
                <a:gd name="T15" fmla="*/ 8 h 2283"/>
                <a:gd name="T16" fmla="*/ 441 w 2716"/>
                <a:gd name="T17" fmla="*/ 17 h 2283"/>
                <a:gd name="T18" fmla="*/ 486 w 2716"/>
                <a:gd name="T19" fmla="*/ 36 h 2283"/>
                <a:gd name="T20" fmla="*/ 538 w 2716"/>
                <a:gd name="T21" fmla="*/ 53 h 2283"/>
                <a:gd name="T22" fmla="*/ 598 w 2716"/>
                <a:gd name="T23" fmla="*/ 89 h 2283"/>
                <a:gd name="T24" fmla="*/ 657 w 2716"/>
                <a:gd name="T25" fmla="*/ 123 h 2283"/>
                <a:gd name="T26" fmla="*/ 718 w 2716"/>
                <a:gd name="T27" fmla="*/ 167 h 2283"/>
                <a:gd name="T28" fmla="*/ 763 w 2716"/>
                <a:gd name="T29" fmla="*/ 211 h 2283"/>
                <a:gd name="T30" fmla="*/ 815 w 2716"/>
                <a:gd name="T31" fmla="*/ 247 h 2283"/>
                <a:gd name="T32" fmla="*/ 860 w 2716"/>
                <a:gd name="T33" fmla="*/ 292 h 2283"/>
                <a:gd name="T34" fmla="*/ 905 w 2716"/>
                <a:gd name="T35" fmla="*/ 334 h 2283"/>
                <a:gd name="T36" fmla="*/ 950 w 2716"/>
                <a:gd name="T37" fmla="*/ 387 h 2283"/>
                <a:gd name="T38" fmla="*/ 994 w 2716"/>
                <a:gd name="T39" fmla="*/ 459 h 2283"/>
                <a:gd name="T40" fmla="*/ 1032 w 2716"/>
                <a:gd name="T41" fmla="*/ 546 h 2283"/>
                <a:gd name="T42" fmla="*/ 1061 w 2716"/>
                <a:gd name="T43" fmla="*/ 643 h 2283"/>
                <a:gd name="T44" fmla="*/ 1084 w 2716"/>
                <a:gd name="T45" fmla="*/ 704 h 2283"/>
                <a:gd name="T46" fmla="*/ 1106 w 2716"/>
                <a:gd name="T47" fmla="*/ 757 h 2283"/>
                <a:gd name="T48" fmla="*/ 1129 w 2716"/>
                <a:gd name="T49" fmla="*/ 802 h 2283"/>
                <a:gd name="T50" fmla="*/ 1151 w 2716"/>
                <a:gd name="T51" fmla="*/ 838 h 2283"/>
                <a:gd name="T52" fmla="*/ 1204 w 2716"/>
                <a:gd name="T53" fmla="*/ 899 h 2283"/>
                <a:gd name="T54" fmla="*/ 1271 w 2716"/>
                <a:gd name="T55" fmla="*/ 960 h 2283"/>
                <a:gd name="T56" fmla="*/ 1339 w 2716"/>
                <a:gd name="T57" fmla="*/ 1030 h 2283"/>
                <a:gd name="T58" fmla="*/ 1391 w 2716"/>
                <a:gd name="T59" fmla="*/ 1102 h 2283"/>
                <a:gd name="T60" fmla="*/ 1429 w 2716"/>
                <a:gd name="T61" fmla="*/ 1180 h 2283"/>
                <a:gd name="T62" fmla="*/ 1458 w 2716"/>
                <a:gd name="T63" fmla="*/ 1252 h 2283"/>
                <a:gd name="T64" fmla="*/ 1474 w 2716"/>
                <a:gd name="T65" fmla="*/ 1322 h 2283"/>
                <a:gd name="T66" fmla="*/ 1511 w 2716"/>
                <a:gd name="T67" fmla="*/ 1383 h 2283"/>
                <a:gd name="T68" fmla="*/ 1592 w 2716"/>
                <a:gd name="T69" fmla="*/ 1445 h 2283"/>
                <a:gd name="T70" fmla="*/ 1743 w 2716"/>
                <a:gd name="T71" fmla="*/ 1498 h 2283"/>
                <a:gd name="T72" fmla="*/ 1817 w 2716"/>
                <a:gd name="T73" fmla="*/ 1506 h 2283"/>
                <a:gd name="T74" fmla="*/ 1840 w 2716"/>
                <a:gd name="T75" fmla="*/ 1517 h 2283"/>
                <a:gd name="T76" fmla="*/ 1861 w 2716"/>
                <a:gd name="T77" fmla="*/ 1517 h 2283"/>
                <a:gd name="T78" fmla="*/ 1885 w 2716"/>
                <a:gd name="T79" fmla="*/ 1525 h 2283"/>
                <a:gd name="T80" fmla="*/ 1923 w 2716"/>
                <a:gd name="T81" fmla="*/ 1551 h 2283"/>
                <a:gd name="T82" fmla="*/ 1951 w 2716"/>
                <a:gd name="T83" fmla="*/ 1587 h 2283"/>
                <a:gd name="T84" fmla="*/ 1982 w 2716"/>
                <a:gd name="T85" fmla="*/ 1620 h 2283"/>
                <a:gd name="T86" fmla="*/ 2005 w 2716"/>
                <a:gd name="T87" fmla="*/ 1656 h 2283"/>
                <a:gd name="T88" fmla="*/ 2041 w 2716"/>
                <a:gd name="T89" fmla="*/ 1815 h 2283"/>
                <a:gd name="T90" fmla="*/ 2072 w 2716"/>
                <a:gd name="T91" fmla="*/ 1991 h 2283"/>
                <a:gd name="T92" fmla="*/ 2072 w 2716"/>
                <a:gd name="T93" fmla="*/ 2063 h 2283"/>
                <a:gd name="T94" fmla="*/ 2079 w 2716"/>
                <a:gd name="T95" fmla="*/ 2115 h 2283"/>
                <a:gd name="T96" fmla="*/ 2086 w 2716"/>
                <a:gd name="T97" fmla="*/ 2160 h 2283"/>
                <a:gd name="T98" fmla="*/ 2109 w 2716"/>
                <a:gd name="T99" fmla="*/ 2202 h 2283"/>
                <a:gd name="T100" fmla="*/ 2147 w 2716"/>
                <a:gd name="T101" fmla="*/ 2238 h 2283"/>
                <a:gd name="T102" fmla="*/ 2206 w 2716"/>
                <a:gd name="T103" fmla="*/ 2266 h 2283"/>
                <a:gd name="T104" fmla="*/ 2289 w 2716"/>
                <a:gd name="T105" fmla="*/ 2274 h 2283"/>
                <a:gd name="T106" fmla="*/ 2393 w 2716"/>
                <a:gd name="T107" fmla="*/ 2274 h 2283"/>
                <a:gd name="T108" fmla="*/ 2431 w 2716"/>
                <a:gd name="T109" fmla="*/ 2274 h 2283"/>
                <a:gd name="T110" fmla="*/ 2447 w 2716"/>
                <a:gd name="T111" fmla="*/ 2266 h 2283"/>
                <a:gd name="T112" fmla="*/ 2499 w 2716"/>
                <a:gd name="T113" fmla="*/ 2247 h 2283"/>
                <a:gd name="T114" fmla="*/ 2551 w 2716"/>
                <a:gd name="T115" fmla="*/ 2230 h 2283"/>
                <a:gd name="T116" fmla="*/ 2603 w 2716"/>
                <a:gd name="T117" fmla="*/ 2230 h 2283"/>
                <a:gd name="T118" fmla="*/ 2685 w 2716"/>
                <a:gd name="T119" fmla="*/ 2266 h 22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6"/>
                <a:gd name="T181" fmla="*/ 0 h 2283"/>
                <a:gd name="T182" fmla="*/ 2716 w 2716"/>
                <a:gd name="T183" fmla="*/ 2283 h 22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6" h="2283">
                  <a:moveTo>
                    <a:pt x="0" y="203"/>
                  </a:moveTo>
                  <a:lnTo>
                    <a:pt x="0" y="194"/>
                  </a:lnTo>
                  <a:lnTo>
                    <a:pt x="7" y="175"/>
                  </a:lnTo>
                  <a:lnTo>
                    <a:pt x="14" y="167"/>
                  </a:lnTo>
                  <a:lnTo>
                    <a:pt x="14" y="159"/>
                  </a:lnTo>
                  <a:lnTo>
                    <a:pt x="21" y="150"/>
                  </a:lnTo>
                  <a:lnTo>
                    <a:pt x="29" y="142"/>
                  </a:lnTo>
                  <a:lnTo>
                    <a:pt x="36" y="133"/>
                  </a:lnTo>
                  <a:lnTo>
                    <a:pt x="45" y="114"/>
                  </a:lnTo>
                  <a:lnTo>
                    <a:pt x="59" y="106"/>
                  </a:lnTo>
                  <a:lnTo>
                    <a:pt x="73" y="89"/>
                  </a:lnTo>
                  <a:lnTo>
                    <a:pt x="90" y="80"/>
                  </a:lnTo>
                  <a:lnTo>
                    <a:pt x="111" y="70"/>
                  </a:lnTo>
                  <a:lnTo>
                    <a:pt x="126" y="53"/>
                  </a:lnTo>
                  <a:lnTo>
                    <a:pt x="142" y="53"/>
                  </a:lnTo>
                  <a:lnTo>
                    <a:pt x="163" y="36"/>
                  </a:lnTo>
                  <a:lnTo>
                    <a:pt x="179" y="36"/>
                  </a:lnTo>
                  <a:lnTo>
                    <a:pt x="194" y="27"/>
                  </a:lnTo>
                  <a:lnTo>
                    <a:pt x="215" y="17"/>
                  </a:lnTo>
                  <a:lnTo>
                    <a:pt x="231" y="8"/>
                  </a:lnTo>
                  <a:lnTo>
                    <a:pt x="246" y="8"/>
                  </a:lnTo>
                  <a:lnTo>
                    <a:pt x="269" y="8"/>
                  </a:lnTo>
                  <a:lnTo>
                    <a:pt x="283" y="0"/>
                  </a:lnTo>
                  <a:lnTo>
                    <a:pt x="298" y="0"/>
                  </a:lnTo>
                  <a:lnTo>
                    <a:pt x="321" y="0"/>
                  </a:lnTo>
                  <a:lnTo>
                    <a:pt x="328" y="0"/>
                  </a:lnTo>
                  <a:lnTo>
                    <a:pt x="343" y="0"/>
                  </a:lnTo>
                  <a:lnTo>
                    <a:pt x="352" y="0"/>
                  </a:lnTo>
                  <a:lnTo>
                    <a:pt x="366" y="0"/>
                  </a:lnTo>
                  <a:lnTo>
                    <a:pt x="373" y="0"/>
                  </a:lnTo>
                  <a:lnTo>
                    <a:pt x="388" y="0"/>
                  </a:lnTo>
                  <a:lnTo>
                    <a:pt x="397" y="8"/>
                  </a:lnTo>
                  <a:lnTo>
                    <a:pt x="411" y="8"/>
                  </a:lnTo>
                  <a:lnTo>
                    <a:pt x="418" y="8"/>
                  </a:lnTo>
                  <a:lnTo>
                    <a:pt x="432" y="8"/>
                  </a:lnTo>
                  <a:lnTo>
                    <a:pt x="441" y="17"/>
                  </a:lnTo>
                  <a:lnTo>
                    <a:pt x="456" y="17"/>
                  </a:lnTo>
                  <a:lnTo>
                    <a:pt x="463" y="27"/>
                  </a:lnTo>
                  <a:lnTo>
                    <a:pt x="477" y="27"/>
                  </a:lnTo>
                  <a:lnTo>
                    <a:pt x="486" y="36"/>
                  </a:lnTo>
                  <a:lnTo>
                    <a:pt x="501" y="36"/>
                  </a:lnTo>
                  <a:lnTo>
                    <a:pt x="508" y="44"/>
                  </a:lnTo>
                  <a:lnTo>
                    <a:pt x="522" y="53"/>
                  </a:lnTo>
                  <a:lnTo>
                    <a:pt x="538" y="53"/>
                  </a:lnTo>
                  <a:lnTo>
                    <a:pt x="553" y="61"/>
                  </a:lnTo>
                  <a:lnTo>
                    <a:pt x="567" y="70"/>
                  </a:lnTo>
                  <a:lnTo>
                    <a:pt x="583" y="80"/>
                  </a:lnTo>
                  <a:lnTo>
                    <a:pt x="598" y="89"/>
                  </a:lnTo>
                  <a:lnTo>
                    <a:pt x="612" y="97"/>
                  </a:lnTo>
                  <a:lnTo>
                    <a:pt x="628" y="106"/>
                  </a:lnTo>
                  <a:lnTo>
                    <a:pt x="643" y="114"/>
                  </a:lnTo>
                  <a:lnTo>
                    <a:pt x="657" y="123"/>
                  </a:lnTo>
                  <a:lnTo>
                    <a:pt x="673" y="142"/>
                  </a:lnTo>
                  <a:lnTo>
                    <a:pt x="687" y="150"/>
                  </a:lnTo>
                  <a:lnTo>
                    <a:pt x="702" y="159"/>
                  </a:lnTo>
                  <a:lnTo>
                    <a:pt x="718" y="167"/>
                  </a:lnTo>
                  <a:lnTo>
                    <a:pt x="732" y="186"/>
                  </a:lnTo>
                  <a:lnTo>
                    <a:pt x="739" y="194"/>
                  </a:lnTo>
                  <a:lnTo>
                    <a:pt x="756" y="203"/>
                  </a:lnTo>
                  <a:lnTo>
                    <a:pt x="763" y="211"/>
                  </a:lnTo>
                  <a:lnTo>
                    <a:pt x="777" y="220"/>
                  </a:lnTo>
                  <a:lnTo>
                    <a:pt x="792" y="228"/>
                  </a:lnTo>
                  <a:lnTo>
                    <a:pt x="801" y="239"/>
                  </a:lnTo>
                  <a:lnTo>
                    <a:pt x="815" y="247"/>
                  </a:lnTo>
                  <a:lnTo>
                    <a:pt x="829" y="256"/>
                  </a:lnTo>
                  <a:lnTo>
                    <a:pt x="836" y="273"/>
                  </a:lnTo>
                  <a:lnTo>
                    <a:pt x="845" y="281"/>
                  </a:lnTo>
                  <a:lnTo>
                    <a:pt x="860" y="292"/>
                  </a:lnTo>
                  <a:lnTo>
                    <a:pt x="874" y="300"/>
                  </a:lnTo>
                  <a:lnTo>
                    <a:pt x="881" y="309"/>
                  </a:lnTo>
                  <a:lnTo>
                    <a:pt x="890" y="326"/>
                  </a:lnTo>
                  <a:lnTo>
                    <a:pt x="905" y="334"/>
                  </a:lnTo>
                  <a:lnTo>
                    <a:pt x="912" y="345"/>
                  </a:lnTo>
                  <a:lnTo>
                    <a:pt x="926" y="362"/>
                  </a:lnTo>
                  <a:lnTo>
                    <a:pt x="935" y="370"/>
                  </a:lnTo>
                  <a:lnTo>
                    <a:pt x="950" y="387"/>
                  </a:lnTo>
                  <a:lnTo>
                    <a:pt x="957" y="406"/>
                  </a:lnTo>
                  <a:lnTo>
                    <a:pt x="971" y="423"/>
                  </a:lnTo>
                  <a:lnTo>
                    <a:pt x="980" y="440"/>
                  </a:lnTo>
                  <a:lnTo>
                    <a:pt x="994" y="459"/>
                  </a:lnTo>
                  <a:lnTo>
                    <a:pt x="1002" y="484"/>
                  </a:lnTo>
                  <a:lnTo>
                    <a:pt x="1009" y="503"/>
                  </a:lnTo>
                  <a:lnTo>
                    <a:pt x="1025" y="529"/>
                  </a:lnTo>
                  <a:lnTo>
                    <a:pt x="1032" y="546"/>
                  </a:lnTo>
                  <a:lnTo>
                    <a:pt x="1039" y="573"/>
                  </a:lnTo>
                  <a:lnTo>
                    <a:pt x="1046" y="590"/>
                  </a:lnTo>
                  <a:lnTo>
                    <a:pt x="1054" y="618"/>
                  </a:lnTo>
                  <a:lnTo>
                    <a:pt x="1061" y="643"/>
                  </a:lnTo>
                  <a:lnTo>
                    <a:pt x="1070" y="660"/>
                  </a:lnTo>
                  <a:lnTo>
                    <a:pt x="1077" y="679"/>
                  </a:lnTo>
                  <a:lnTo>
                    <a:pt x="1084" y="687"/>
                  </a:lnTo>
                  <a:lnTo>
                    <a:pt x="1084" y="704"/>
                  </a:lnTo>
                  <a:lnTo>
                    <a:pt x="1091" y="713"/>
                  </a:lnTo>
                  <a:lnTo>
                    <a:pt x="1099" y="732"/>
                  </a:lnTo>
                  <a:lnTo>
                    <a:pt x="1099" y="749"/>
                  </a:lnTo>
                  <a:lnTo>
                    <a:pt x="1106" y="757"/>
                  </a:lnTo>
                  <a:lnTo>
                    <a:pt x="1115" y="766"/>
                  </a:lnTo>
                  <a:lnTo>
                    <a:pt x="1115" y="776"/>
                  </a:lnTo>
                  <a:lnTo>
                    <a:pt x="1122" y="793"/>
                  </a:lnTo>
                  <a:lnTo>
                    <a:pt x="1129" y="802"/>
                  </a:lnTo>
                  <a:lnTo>
                    <a:pt x="1136" y="810"/>
                  </a:lnTo>
                  <a:lnTo>
                    <a:pt x="1143" y="819"/>
                  </a:lnTo>
                  <a:lnTo>
                    <a:pt x="1143" y="829"/>
                  </a:lnTo>
                  <a:lnTo>
                    <a:pt x="1151" y="838"/>
                  </a:lnTo>
                  <a:lnTo>
                    <a:pt x="1160" y="846"/>
                  </a:lnTo>
                  <a:lnTo>
                    <a:pt x="1174" y="863"/>
                  </a:lnTo>
                  <a:lnTo>
                    <a:pt x="1188" y="882"/>
                  </a:lnTo>
                  <a:lnTo>
                    <a:pt x="1204" y="899"/>
                  </a:lnTo>
                  <a:lnTo>
                    <a:pt x="1219" y="916"/>
                  </a:lnTo>
                  <a:lnTo>
                    <a:pt x="1242" y="935"/>
                  </a:lnTo>
                  <a:lnTo>
                    <a:pt x="1256" y="952"/>
                  </a:lnTo>
                  <a:lnTo>
                    <a:pt x="1271" y="960"/>
                  </a:lnTo>
                  <a:lnTo>
                    <a:pt x="1294" y="977"/>
                  </a:lnTo>
                  <a:lnTo>
                    <a:pt x="1309" y="996"/>
                  </a:lnTo>
                  <a:lnTo>
                    <a:pt x="1323" y="1013"/>
                  </a:lnTo>
                  <a:lnTo>
                    <a:pt x="1339" y="1030"/>
                  </a:lnTo>
                  <a:lnTo>
                    <a:pt x="1353" y="1049"/>
                  </a:lnTo>
                  <a:lnTo>
                    <a:pt x="1368" y="1066"/>
                  </a:lnTo>
                  <a:lnTo>
                    <a:pt x="1384" y="1083"/>
                  </a:lnTo>
                  <a:lnTo>
                    <a:pt x="1391" y="1102"/>
                  </a:lnTo>
                  <a:lnTo>
                    <a:pt x="1405" y="1119"/>
                  </a:lnTo>
                  <a:lnTo>
                    <a:pt x="1413" y="1136"/>
                  </a:lnTo>
                  <a:lnTo>
                    <a:pt x="1422" y="1163"/>
                  </a:lnTo>
                  <a:lnTo>
                    <a:pt x="1429" y="1180"/>
                  </a:lnTo>
                  <a:lnTo>
                    <a:pt x="1436" y="1199"/>
                  </a:lnTo>
                  <a:lnTo>
                    <a:pt x="1443" y="1216"/>
                  </a:lnTo>
                  <a:lnTo>
                    <a:pt x="1450" y="1233"/>
                  </a:lnTo>
                  <a:lnTo>
                    <a:pt x="1458" y="1252"/>
                  </a:lnTo>
                  <a:lnTo>
                    <a:pt x="1458" y="1269"/>
                  </a:lnTo>
                  <a:lnTo>
                    <a:pt x="1467" y="1286"/>
                  </a:lnTo>
                  <a:lnTo>
                    <a:pt x="1474" y="1295"/>
                  </a:lnTo>
                  <a:lnTo>
                    <a:pt x="1474" y="1322"/>
                  </a:lnTo>
                  <a:lnTo>
                    <a:pt x="1481" y="1339"/>
                  </a:lnTo>
                  <a:lnTo>
                    <a:pt x="1488" y="1347"/>
                  </a:lnTo>
                  <a:lnTo>
                    <a:pt x="1495" y="1367"/>
                  </a:lnTo>
                  <a:lnTo>
                    <a:pt x="1511" y="1383"/>
                  </a:lnTo>
                  <a:lnTo>
                    <a:pt x="1526" y="1400"/>
                  </a:lnTo>
                  <a:lnTo>
                    <a:pt x="1540" y="1419"/>
                  </a:lnTo>
                  <a:lnTo>
                    <a:pt x="1563" y="1436"/>
                  </a:lnTo>
                  <a:lnTo>
                    <a:pt x="1592" y="1445"/>
                  </a:lnTo>
                  <a:lnTo>
                    <a:pt x="1623" y="1464"/>
                  </a:lnTo>
                  <a:lnTo>
                    <a:pt x="1660" y="1472"/>
                  </a:lnTo>
                  <a:lnTo>
                    <a:pt x="1698" y="1481"/>
                  </a:lnTo>
                  <a:lnTo>
                    <a:pt x="1743" y="1498"/>
                  </a:lnTo>
                  <a:lnTo>
                    <a:pt x="1795" y="1506"/>
                  </a:lnTo>
                  <a:lnTo>
                    <a:pt x="1802" y="1506"/>
                  </a:lnTo>
                  <a:lnTo>
                    <a:pt x="1809" y="1506"/>
                  </a:lnTo>
                  <a:lnTo>
                    <a:pt x="1817" y="1506"/>
                  </a:lnTo>
                  <a:lnTo>
                    <a:pt x="1826" y="1506"/>
                  </a:lnTo>
                  <a:lnTo>
                    <a:pt x="1833" y="1506"/>
                  </a:lnTo>
                  <a:lnTo>
                    <a:pt x="1840" y="1517"/>
                  </a:lnTo>
                  <a:lnTo>
                    <a:pt x="1847" y="1517"/>
                  </a:lnTo>
                  <a:lnTo>
                    <a:pt x="1854" y="1517"/>
                  </a:lnTo>
                  <a:lnTo>
                    <a:pt x="1861" y="1517"/>
                  </a:lnTo>
                  <a:lnTo>
                    <a:pt x="1870" y="1525"/>
                  </a:lnTo>
                  <a:lnTo>
                    <a:pt x="1878" y="1525"/>
                  </a:lnTo>
                  <a:lnTo>
                    <a:pt x="1885" y="1525"/>
                  </a:lnTo>
                  <a:lnTo>
                    <a:pt x="1892" y="1534"/>
                  </a:lnTo>
                  <a:lnTo>
                    <a:pt x="1899" y="1534"/>
                  </a:lnTo>
                  <a:lnTo>
                    <a:pt x="1906" y="1542"/>
                  </a:lnTo>
                  <a:lnTo>
                    <a:pt x="1923" y="1551"/>
                  </a:lnTo>
                  <a:lnTo>
                    <a:pt x="1930" y="1559"/>
                  </a:lnTo>
                  <a:lnTo>
                    <a:pt x="1937" y="1570"/>
                  </a:lnTo>
                  <a:lnTo>
                    <a:pt x="1944" y="1578"/>
                  </a:lnTo>
                  <a:lnTo>
                    <a:pt x="1951" y="1587"/>
                  </a:lnTo>
                  <a:lnTo>
                    <a:pt x="1960" y="1595"/>
                  </a:lnTo>
                  <a:lnTo>
                    <a:pt x="1967" y="1603"/>
                  </a:lnTo>
                  <a:lnTo>
                    <a:pt x="1975" y="1612"/>
                  </a:lnTo>
                  <a:lnTo>
                    <a:pt x="1982" y="1620"/>
                  </a:lnTo>
                  <a:lnTo>
                    <a:pt x="1989" y="1631"/>
                  </a:lnTo>
                  <a:lnTo>
                    <a:pt x="1996" y="1639"/>
                  </a:lnTo>
                  <a:lnTo>
                    <a:pt x="1996" y="1648"/>
                  </a:lnTo>
                  <a:lnTo>
                    <a:pt x="2005" y="1656"/>
                  </a:lnTo>
                  <a:lnTo>
                    <a:pt x="2012" y="1665"/>
                  </a:lnTo>
                  <a:lnTo>
                    <a:pt x="2027" y="1718"/>
                  </a:lnTo>
                  <a:lnTo>
                    <a:pt x="2034" y="1771"/>
                  </a:lnTo>
                  <a:lnTo>
                    <a:pt x="2041" y="1815"/>
                  </a:lnTo>
                  <a:lnTo>
                    <a:pt x="2050" y="1868"/>
                  </a:lnTo>
                  <a:lnTo>
                    <a:pt x="2057" y="1912"/>
                  </a:lnTo>
                  <a:lnTo>
                    <a:pt x="2064" y="1957"/>
                  </a:lnTo>
                  <a:lnTo>
                    <a:pt x="2072" y="1991"/>
                  </a:lnTo>
                  <a:lnTo>
                    <a:pt x="2079" y="2018"/>
                  </a:lnTo>
                  <a:lnTo>
                    <a:pt x="2079" y="2035"/>
                  </a:lnTo>
                  <a:lnTo>
                    <a:pt x="2079" y="2044"/>
                  </a:lnTo>
                  <a:lnTo>
                    <a:pt x="2072" y="2063"/>
                  </a:lnTo>
                  <a:lnTo>
                    <a:pt x="2072" y="2071"/>
                  </a:lnTo>
                  <a:lnTo>
                    <a:pt x="2072" y="2088"/>
                  </a:lnTo>
                  <a:lnTo>
                    <a:pt x="2079" y="2096"/>
                  </a:lnTo>
                  <a:lnTo>
                    <a:pt x="2079" y="2115"/>
                  </a:lnTo>
                  <a:lnTo>
                    <a:pt x="2079" y="2124"/>
                  </a:lnTo>
                  <a:lnTo>
                    <a:pt x="2079" y="2141"/>
                  </a:lnTo>
                  <a:lnTo>
                    <a:pt x="2086" y="2149"/>
                  </a:lnTo>
                  <a:lnTo>
                    <a:pt x="2086" y="2160"/>
                  </a:lnTo>
                  <a:lnTo>
                    <a:pt x="2095" y="2177"/>
                  </a:lnTo>
                  <a:lnTo>
                    <a:pt x="2095" y="2185"/>
                  </a:lnTo>
                  <a:lnTo>
                    <a:pt x="2102" y="2194"/>
                  </a:lnTo>
                  <a:lnTo>
                    <a:pt x="2109" y="2202"/>
                  </a:lnTo>
                  <a:lnTo>
                    <a:pt x="2116" y="2213"/>
                  </a:lnTo>
                  <a:lnTo>
                    <a:pt x="2124" y="2221"/>
                  </a:lnTo>
                  <a:lnTo>
                    <a:pt x="2140" y="2230"/>
                  </a:lnTo>
                  <a:lnTo>
                    <a:pt x="2147" y="2238"/>
                  </a:lnTo>
                  <a:lnTo>
                    <a:pt x="2161" y="2247"/>
                  </a:lnTo>
                  <a:lnTo>
                    <a:pt x="2177" y="2247"/>
                  </a:lnTo>
                  <a:lnTo>
                    <a:pt x="2192" y="2255"/>
                  </a:lnTo>
                  <a:lnTo>
                    <a:pt x="2206" y="2266"/>
                  </a:lnTo>
                  <a:lnTo>
                    <a:pt x="2222" y="2266"/>
                  </a:lnTo>
                  <a:lnTo>
                    <a:pt x="2244" y="2274"/>
                  </a:lnTo>
                  <a:lnTo>
                    <a:pt x="2267" y="2274"/>
                  </a:lnTo>
                  <a:lnTo>
                    <a:pt x="2289" y="2274"/>
                  </a:lnTo>
                  <a:lnTo>
                    <a:pt x="2312" y="2274"/>
                  </a:lnTo>
                  <a:lnTo>
                    <a:pt x="2334" y="2274"/>
                  </a:lnTo>
                  <a:lnTo>
                    <a:pt x="2364" y="2274"/>
                  </a:lnTo>
                  <a:lnTo>
                    <a:pt x="2393" y="2274"/>
                  </a:lnTo>
                  <a:lnTo>
                    <a:pt x="2423" y="2274"/>
                  </a:lnTo>
                  <a:lnTo>
                    <a:pt x="2431" y="2274"/>
                  </a:lnTo>
                  <a:lnTo>
                    <a:pt x="2438" y="2274"/>
                  </a:lnTo>
                  <a:lnTo>
                    <a:pt x="2447" y="2266"/>
                  </a:lnTo>
                  <a:lnTo>
                    <a:pt x="2468" y="2266"/>
                  </a:lnTo>
                  <a:lnTo>
                    <a:pt x="2483" y="2255"/>
                  </a:lnTo>
                  <a:lnTo>
                    <a:pt x="2499" y="2247"/>
                  </a:lnTo>
                  <a:lnTo>
                    <a:pt x="2513" y="2238"/>
                  </a:lnTo>
                  <a:lnTo>
                    <a:pt x="2527" y="2238"/>
                  </a:lnTo>
                  <a:lnTo>
                    <a:pt x="2536" y="2230"/>
                  </a:lnTo>
                  <a:lnTo>
                    <a:pt x="2551" y="2230"/>
                  </a:lnTo>
                  <a:lnTo>
                    <a:pt x="2565" y="2221"/>
                  </a:lnTo>
                  <a:lnTo>
                    <a:pt x="2572" y="2221"/>
                  </a:lnTo>
                  <a:lnTo>
                    <a:pt x="2589" y="2221"/>
                  </a:lnTo>
                  <a:lnTo>
                    <a:pt x="2603" y="2230"/>
                  </a:lnTo>
                  <a:lnTo>
                    <a:pt x="2617" y="2230"/>
                  </a:lnTo>
                  <a:lnTo>
                    <a:pt x="2641" y="2238"/>
                  </a:lnTo>
                  <a:lnTo>
                    <a:pt x="2662" y="2247"/>
                  </a:lnTo>
                  <a:lnTo>
                    <a:pt x="2685" y="2266"/>
                  </a:lnTo>
                  <a:lnTo>
                    <a:pt x="2716" y="2283"/>
                  </a:lnTo>
                </a:path>
              </a:pathLst>
            </a:custGeom>
            <a:noFill/>
            <a:ln w="71438">
              <a:solidFill>
                <a:srgbClr val="D471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5" name="Freeform 246">
              <a:extLst>
                <a:ext uri="{FF2B5EF4-FFF2-40B4-BE49-F238E27FC236}">
                  <a16:creationId xmlns:a16="http://schemas.microsoft.com/office/drawing/2014/main" id="{05E97909-A11D-F94C-BA15-48107FDE1BEC}"/>
                </a:ext>
              </a:extLst>
            </p:cNvPr>
            <p:cNvSpPr>
              <a:spLocks/>
            </p:cNvSpPr>
            <p:nvPr/>
          </p:nvSpPr>
          <p:spPr bwMode="auto">
            <a:xfrm>
              <a:off x="1781" y="592"/>
              <a:ext cx="2716" cy="2272"/>
            </a:xfrm>
            <a:custGeom>
              <a:avLst/>
              <a:gdLst>
                <a:gd name="T0" fmla="*/ 14 w 2716"/>
                <a:gd name="T1" fmla="*/ 148 h 2272"/>
                <a:gd name="T2" fmla="*/ 45 w 2716"/>
                <a:gd name="T3" fmla="*/ 106 h 2272"/>
                <a:gd name="T4" fmla="*/ 97 w 2716"/>
                <a:gd name="T5" fmla="*/ 62 h 2272"/>
                <a:gd name="T6" fmla="*/ 170 w 2716"/>
                <a:gd name="T7" fmla="*/ 26 h 2272"/>
                <a:gd name="T8" fmla="*/ 239 w 2716"/>
                <a:gd name="T9" fmla="*/ 9 h 2272"/>
                <a:gd name="T10" fmla="*/ 314 w 2716"/>
                <a:gd name="T11" fmla="*/ 0 h 2272"/>
                <a:gd name="T12" fmla="*/ 366 w 2716"/>
                <a:gd name="T13" fmla="*/ 0 h 2272"/>
                <a:gd name="T14" fmla="*/ 411 w 2716"/>
                <a:gd name="T15" fmla="*/ 9 h 2272"/>
                <a:gd name="T16" fmla="*/ 456 w 2716"/>
                <a:gd name="T17" fmla="*/ 26 h 2272"/>
                <a:gd name="T18" fmla="*/ 494 w 2716"/>
                <a:gd name="T19" fmla="*/ 34 h 2272"/>
                <a:gd name="T20" fmla="*/ 553 w 2716"/>
                <a:gd name="T21" fmla="*/ 70 h 2272"/>
                <a:gd name="T22" fmla="*/ 605 w 2716"/>
                <a:gd name="T23" fmla="*/ 96 h 2272"/>
                <a:gd name="T24" fmla="*/ 666 w 2716"/>
                <a:gd name="T25" fmla="*/ 140 h 2272"/>
                <a:gd name="T26" fmla="*/ 725 w 2716"/>
                <a:gd name="T27" fmla="*/ 184 h 2272"/>
                <a:gd name="T28" fmla="*/ 770 w 2716"/>
                <a:gd name="T29" fmla="*/ 220 h 2272"/>
                <a:gd name="T30" fmla="*/ 822 w 2716"/>
                <a:gd name="T31" fmla="*/ 265 h 2272"/>
                <a:gd name="T32" fmla="*/ 867 w 2716"/>
                <a:gd name="T33" fmla="*/ 299 h 2272"/>
                <a:gd name="T34" fmla="*/ 905 w 2716"/>
                <a:gd name="T35" fmla="*/ 352 h 2272"/>
                <a:gd name="T36" fmla="*/ 950 w 2716"/>
                <a:gd name="T37" fmla="*/ 404 h 2272"/>
                <a:gd name="T38" fmla="*/ 994 w 2716"/>
                <a:gd name="T39" fmla="*/ 476 h 2272"/>
                <a:gd name="T40" fmla="*/ 1032 w 2716"/>
                <a:gd name="T41" fmla="*/ 563 h 2272"/>
                <a:gd name="T42" fmla="*/ 1061 w 2716"/>
                <a:gd name="T43" fmla="*/ 660 h 2272"/>
                <a:gd name="T44" fmla="*/ 1091 w 2716"/>
                <a:gd name="T45" fmla="*/ 766 h 2272"/>
                <a:gd name="T46" fmla="*/ 1136 w 2716"/>
                <a:gd name="T47" fmla="*/ 855 h 2272"/>
                <a:gd name="T48" fmla="*/ 1188 w 2716"/>
                <a:gd name="T49" fmla="*/ 933 h 2272"/>
                <a:gd name="T50" fmla="*/ 1264 w 2716"/>
                <a:gd name="T51" fmla="*/ 995 h 2272"/>
                <a:gd name="T52" fmla="*/ 1332 w 2716"/>
                <a:gd name="T53" fmla="*/ 1056 h 2272"/>
                <a:gd name="T54" fmla="*/ 1384 w 2716"/>
                <a:gd name="T55" fmla="*/ 1128 h 2272"/>
                <a:gd name="T56" fmla="*/ 1405 w 2716"/>
                <a:gd name="T57" fmla="*/ 1206 h 2272"/>
                <a:gd name="T58" fmla="*/ 1436 w 2716"/>
                <a:gd name="T59" fmla="*/ 1278 h 2272"/>
                <a:gd name="T60" fmla="*/ 1450 w 2716"/>
                <a:gd name="T61" fmla="*/ 1312 h 2272"/>
                <a:gd name="T62" fmla="*/ 1467 w 2716"/>
                <a:gd name="T63" fmla="*/ 1348 h 2272"/>
                <a:gd name="T64" fmla="*/ 1488 w 2716"/>
                <a:gd name="T65" fmla="*/ 1384 h 2272"/>
                <a:gd name="T66" fmla="*/ 1519 w 2716"/>
                <a:gd name="T67" fmla="*/ 1409 h 2272"/>
                <a:gd name="T68" fmla="*/ 1556 w 2716"/>
                <a:gd name="T69" fmla="*/ 1437 h 2272"/>
                <a:gd name="T70" fmla="*/ 1608 w 2716"/>
                <a:gd name="T71" fmla="*/ 1462 h 2272"/>
                <a:gd name="T72" fmla="*/ 1682 w 2716"/>
                <a:gd name="T73" fmla="*/ 1479 h 2272"/>
                <a:gd name="T74" fmla="*/ 1772 w 2716"/>
                <a:gd name="T75" fmla="*/ 1498 h 2272"/>
                <a:gd name="T76" fmla="*/ 1817 w 2716"/>
                <a:gd name="T77" fmla="*/ 1507 h 2272"/>
                <a:gd name="T78" fmla="*/ 1840 w 2716"/>
                <a:gd name="T79" fmla="*/ 1507 h 2272"/>
                <a:gd name="T80" fmla="*/ 1861 w 2716"/>
                <a:gd name="T81" fmla="*/ 1524 h 2272"/>
                <a:gd name="T82" fmla="*/ 1885 w 2716"/>
                <a:gd name="T83" fmla="*/ 1532 h 2272"/>
                <a:gd name="T84" fmla="*/ 1915 w 2716"/>
                <a:gd name="T85" fmla="*/ 1560 h 2272"/>
                <a:gd name="T86" fmla="*/ 1944 w 2716"/>
                <a:gd name="T87" fmla="*/ 1593 h 2272"/>
                <a:gd name="T88" fmla="*/ 1967 w 2716"/>
                <a:gd name="T89" fmla="*/ 1638 h 2272"/>
                <a:gd name="T90" fmla="*/ 1982 w 2716"/>
                <a:gd name="T91" fmla="*/ 1682 h 2272"/>
                <a:gd name="T92" fmla="*/ 2012 w 2716"/>
                <a:gd name="T93" fmla="*/ 1841 h 2272"/>
                <a:gd name="T94" fmla="*/ 2034 w 2716"/>
                <a:gd name="T95" fmla="*/ 2008 h 2272"/>
                <a:gd name="T96" fmla="*/ 2050 w 2716"/>
                <a:gd name="T97" fmla="*/ 2080 h 2272"/>
                <a:gd name="T98" fmla="*/ 2057 w 2716"/>
                <a:gd name="T99" fmla="*/ 2122 h 2272"/>
                <a:gd name="T100" fmla="*/ 2072 w 2716"/>
                <a:gd name="T101" fmla="*/ 2167 h 2272"/>
                <a:gd name="T102" fmla="*/ 2109 w 2716"/>
                <a:gd name="T103" fmla="*/ 2203 h 2272"/>
                <a:gd name="T104" fmla="*/ 2147 w 2716"/>
                <a:gd name="T105" fmla="*/ 2228 h 2272"/>
                <a:gd name="T106" fmla="*/ 2213 w 2716"/>
                <a:gd name="T107" fmla="*/ 2247 h 2272"/>
                <a:gd name="T108" fmla="*/ 2289 w 2716"/>
                <a:gd name="T109" fmla="*/ 2264 h 2272"/>
                <a:gd name="T110" fmla="*/ 2393 w 2716"/>
                <a:gd name="T111" fmla="*/ 2256 h 2272"/>
                <a:gd name="T112" fmla="*/ 2438 w 2716"/>
                <a:gd name="T113" fmla="*/ 2256 h 2272"/>
                <a:gd name="T114" fmla="*/ 2447 w 2716"/>
                <a:gd name="T115" fmla="*/ 2256 h 2272"/>
                <a:gd name="T116" fmla="*/ 2499 w 2716"/>
                <a:gd name="T117" fmla="*/ 2239 h 2272"/>
                <a:gd name="T118" fmla="*/ 2551 w 2716"/>
                <a:gd name="T119" fmla="*/ 2211 h 2272"/>
                <a:gd name="T120" fmla="*/ 2610 w 2716"/>
                <a:gd name="T121" fmla="*/ 2220 h 2272"/>
                <a:gd name="T122" fmla="*/ 2685 w 2716"/>
                <a:gd name="T123" fmla="*/ 2256 h 22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16"/>
                <a:gd name="T187" fmla="*/ 0 h 2272"/>
                <a:gd name="T188" fmla="*/ 2716 w 2716"/>
                <a:gd name="T189" fmla="*/ 2272 h 22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16" h="2272">
                  <a:moveTo>
                    <a:pt x="0" y="176"/>
                  </a:moveTo>
                  <a:lnTo>
                    <a:pt x="7" y="167"/>
                  </a:lnTo>
                  <a:lnTo>
                    <a:pt x="7" y="159"/>
                  </a:lnTo>
                  <a:lnTo>
                    <a:pt x="14" y="148"/>
                  </a:lnTo>
                  <a:lnTo>
                    <a:pt x="21" y="140"/>
                  </a:lnTo>
                  <a:lnTo>
                    <a:pt x="29" y="132"/>
                  </a:lnTo>
                  <a:lnTo>
                    <a:pt x="36" y="115"/>
                  </a:lnTo>
                  <a:lnTo>
                    <a:pt x="45" y="106"/>
                  </a:lnTo>
                  <a:lnTo>
                    <a:pt x="52" y="96"/>
                  </a:lnTo>
                  <a:lnTo>
                    <a:pt x="66" y="87"/>
                  </a:lnTo>
                  <a:lnTo>
                    <a:pt x="81" y="79"/>
                  </a:lnTo>
                  <a:lnTo>
                    <a:pt x="97" y="62"/>
                  </a:lnTo>
                  <a:lnTo>
                    <a:pt x="118" y="53"/>
                  </a:lnTo>
                  <a:lnTo>
                    <a:pt x="134" y="43"/>
                  </a:lnTo>
                  <a:lnTo>
                    <a:pt x="149" y="34"/>
                  </a:lnTo>
                  <a:lnTo>
                    <a:pt x="170" y="26"/>
                  </a:lnTo>
                  <a:lnTo>
                    <a:pt x="187" y="26"/>
                  </a:lnTo>
                  <a:lnTo>
                    <a:pt x="208" y="17"/>
                  </a:lnTo>
                  <a:lnTo>
                    <a:pt x="224" y="9"/>
                  </a:lnTo>
                  <a:lnTo>
                    <a:pt x="239" y="9"/>
                  </a:lnTo>
                  <a:lnTo>
                    <a:pt x="262" y="0"/>
                  </a:lnTo>
                  <a:lnTo>
                    <a:pt x="276" y="0"/>
                  </a:lnTo>
                  <a:lnTo>
                    <a:pt x="291" y="0"/>
                  </a:lnTo>
                  <a:lnTo>
                    <a:pt x="314" y="0"/>
                  </a:lnTo>
                  <a:lnTo>
                    <a:pt x="328" y="0"/>
                  </a:lnTo>
                  <a:lnTo>
                    <a:pt x="336" y="0"/>
                  </a:lnTo>
                  <a:lnTo>
                    <a:pt x="352" y="0"/>
                  </a:lnTo>
                  <a:lnTo>
                    <a:pt x="366" y="0"/>
                  </a:lnTo>
                  <a:lnTo>
                    <a:pt x="373" y="0"/>
                  </a:lnTo>
                  <a:lnTo>
                    <a:pt x="388" y="9"/>
                  </a:lnTo>
                  <a:lnTo>
                    <a:pt x="397" y="9"/>
                  </a:lnTo>
                  <a:lnTo>
                    <a:pt x="411" y="9"/>
                  </a:lnTo>
                  <a:lnTo>
                    <a:pt x="418" y="17"/>
                  </a:lnTo>
                  <a:lnTo>
                    <a:pt x="432" y="17"/>
                  </a:lnTo>
                  <a:lnTo>
                    <a:pt x="441" y="17"/>
                  </a:lnTo>
                  <a:lnTo>
                    <a:pt x="456" y="26"/>
                  </a:lnTo>
                  <a:lnTo>
                    <a:pt x="463" y="26"/>
                  </a:lnTo>
                  <a:lnTo>
                    <a:pt x="470" y="26"/>
                  </a:lnTo>
                  <a:lnTo>
                    <a:pt x="486" y="34"/>
                  </a:lnTo>
                  <a:lnTo>
                    <a:pt x="494" y="34"/>
                  </a:lnTo>
                  <a:lnTo>
                    <a:pt x="508" y="43"/>
                  </a:lnTo>
                  <a:lnTo>
                    <a:pt x="522" y="53"/>
                  </a:lnTo>
                  <a:lnTo>
                    <a:pt x="538" y="62"/>
                  </a:lnTo>
                  <a:lnTo>
                    <a:pt x="553" y="70"/>
                  </a:lnTo>
                  <a:lnTo>
                    <a:pt x="560" y="79"/>
                  </a:lnTo>
                  <a:lnTo>
                    <a:pt x="576" y="87"/>
                  </a:lnTo>
                  <a:lnTo>
                    <a:pt x="590" y="87"/>
                  </a:lnTo>
                  <a:lnTo>
                    <a:pt x="605" y="96"/>
                  </a:lnTo>
                  <a:lnTo>
                    <a:pt x="621" y="115"/>
                  </a:lnTo>
                  <a:lnTo>
                    <a:pt x="635" y="123"/>
                  </a:lnTo>
                  <a:lnTo>
                    <a:pt x="650" y="132"/>
                  </a:lnTo>
                  <a:lnTo>
                    <a:pt x="666" y="140"/>
                  </a:lnTo>
                  <a:lnTo>
                    <a:pt x="680" y="148"/>
                  </a:lnTo>
                  <a:lnTo>
                    <a:pt x="695" y="159"/>
                  </a:lnTo>
                  <a:lnTo>
                    <a:pt x="711" y="176"/>
                  </a:lnTo>
                  <a:lnTo>
                    <a:pt x="725" y="184"/>
                  </a:lnTo>
                  <a:lnTo>
                    <a:pt x="732" y="193"/>
                  </a:lnTo>
                  <a:lnTo>
                    <a:pt x="747" y="201"/>
                  </a:lnTo>
                  <a:lnTo>
                    <a:pt x="763" y="212"/>
                  </a:lnTo>
                  <a:lnTo>
                    <a:pt x="770" y="220"/>
                  </a:lnTo>
                  <a:lnTo>
                    <a:pt x="784" y="229"/>
                  </a:lnTo>
                  <a:lnTo>
                    <a:pt x="792" y="246"/>
                  </a:lnTo>
                  <a:lnTo>
                    <a:pt x="808" y="254"/>
                  </a:lnTo>
                  <a:lnTo>
                    <a:pt x="822" y="265"/>
                  </a:lnTo>
                  <a:lnTo>
                    <a:pt x="829" y="273"/>
                  </a:lnTo>
                  <a:lnTo>
                    <a:pt x="845" y="282"/>
                  </a:lnTo>
                  <a:lnTo>
                    <a:pt x="853" y="290"/>
                  </a:lnTo>
                  <a:lnTo>
                    <a:pt x="867" y="299"/>
                  </a:lnTo>
                  <a:lnTo>
                    <a:pt x="874" y="318"/>
                  </a:lnTo>
                  <a:lnTo>
                    <a:pt x="890" y="326"/>
                  </a:lnTo>
                  <a:lnTo>
                    <a:pt x="897" y="335"/>
                  </a:lnTo>
                  <a:lnTo>
                    <a:pt x="905" y="352"/>
                  </a:lnTo>
                  <a:lnTo>
                    <a:pt x="919" y="360"/>
                  </a:lnTo>
                  <a:lnTo>
                    <a:pt x="926" y="371"/>
                  </a:lnTo>
                  <a:lnTo>
                    <a:pt x="942" y="388"/>
                  </a:lnTo>
                  <a:lnTo>
                    <a:pt x="950" y="404"/>
                  </a:lnTo>
                  <a:lnTo>
                    <a:pt x="964" y="423"/>
                  </a:lnTo>
                  <a:lnTo>
                    <a:pt x="971" y="440"/>
                  </a:lnTo>
                  <a:lnTo>
                    <a:pt x="987" y="457"/>
                  </a:lnTo>
                  <a:lnTo>
                    <a:pt x="994" y="476"/>
                  </a:lnTo>
                  <a:lnTo>
                    <a:pt x="1002" y="502"/>
                  </a:lnTo>
                  <a:lnTo>
                    <a:pt x="1009" y="519"/>
                  </a:lnTo>
                  <a:lnTo>
                    <a:pt x="1025" y="546"/>
                  </a:lnTo>
                  <a:lnTo>
                    <a:pt x="1032" y="563"/>
                  </a:lnTo>
                  <a:lnTo>
                    <a:pt x="1039" y="591"/>
                  </a:lnTo>
                  <a:lnTo>
                    <a:pt x="1046" y="608"/>
                  </a:lnTo>
                  <a:lnTo>
                    <a:pt x="1054" y="633"/>
                  </a:lnTo>
                  <a:lnTo>
                    <a:pt x="1061" y="660"/>
                  </a:lnTo>
                  <a:lnTo>
                    <a:pt x="1070" y="677"/>
                  </a:lnTo>
                  <a:lnTo>
                    <a:pt x="1077" y="713"/>
                  </a:lnTo>
                  <a:lnTo>
                    <a:pt x="1084" y="739"/>
                  </a:lnTo>
                  <a:lnTo>
                    <a:pt x="1091" y="766"/>
                  </a:lnTo>
                  <a:lnTo>
                    <a:pt x="1106" y="792"/>
                  </a:lnTo>
                  <a:lnTo>
                    <a:pt x="1115" y="811"/>
                  </a:lnTo>
                  <a:lnTo>
                    <a:pt x="1122" y="836"/>
                  </a:lnTo>
                  <a:lnTo>
                    <a:pt x="1136" y="855"/>
                  </a:lnTo>
                  <a:lnTo>
                    <a:pt x="1143" y="872"/>
                  </a:lnTo>
                  <a:lnTo>
                    <a:pt x="1160" y="889"/>
                  </a:lnTo>
                  <a:lnTo>
                    <a:pt x="1174" y="908"/>
                  </a:lnTo>
                  <a:lnTo>
                    <a:pt x="1188" y="933"/>
                  </a:lnTo>
                  <a:lnTo>
                    <a:pt x="1204" y="950"/>
                  </a:lnTo>
                  <a:lnTo>
                    <a:pt x="1226" y="969"/>
                  </a:lnTo>
                  <a:lnTo>
                    <a:pt x="1242" y="978"/>
                  </a:lnTo>
                  <a:lnTo>
                    <a:pt x="1264" y="995"/>
                  </a:lnTo>
                  <a:lnTo>
                    <a:pt x="1278" y="1014"/>
                  </a:lnTo>
                  <a:lnTo>
                    <a:pt x="1294" y="1031"/>
                  </a:lnTo>
                  <a:lnTo>
                    <a:pt x="1316" y="1048"/>
                  </a:lnTo>
                  <a:lnTo>
                    <a:pt x="1332" y="1056"/>
                  </a:lnTo>
                  <a:lnTo>
                    <a:pt x="1346" y="1075"/>
                  </a:lnTo>
                  <a:lnTo>
                    <a:pt x="1361" y="1092"/>
                  </a:lnTo>
                  <a:lnTo>
                    <a:pt x="1368" y="1109"/>
                  </a:lnTo>
                  <a:lnTo>
                    <a:pt x="1384" y="1128"/>
                  </a:lnTo>
                  <a:lnTo>
                    <a:pt x="1391" y="1145"/>
                  </a:lnTo>
                  <a:lnTo>
                    <a:pt x="1398" y="1162"/>
                  </a:lnTo>
                  <a:lnTo>
                    <a:pt x="1405" y="1189"/>
                  </a:lnTo>
                  <a:lnTo>
                    <a:pt x="1405" y="1206"/>
                  </a:lnTo>
                  <a:lnTo>
                    <a:pt x="1413" y="1225"/>
                  </a:lnTo>
                  <a:lnTo>
                    <a:pt x="1422" y="1242"/>
                  </a:lnTo>
                  <a:lnTo>
                    <a:pt x="1429" y="1259"/>
                  </a:lnTo>
                  <a:lnTo>
                    <a:pt x="1436" y="1278"/>
                  </a:lnTo>
                  <a:lnTo>
                    <a:pt x="1443" y="1295"/>
                  </a:lnTo>
                  <a:lnTo>
                    <a:pt x="1443" y="1304"/>
                  </a:lnTo>
                  <a:lnTo>
                    <a:pt x="1450" y="1304"/>
                  </a:lnTo>
                  <a:lnTo>
                    <a:pt x="1450" y="1312"/>
                  </a:lnTo>
                  <a:lnTo>
                    <a:pt x="1458" y="1320"/>
                  </a:lnTo>
                  <a:lnTo>
                    <a:pt x="1458" y="1331"/>
                  </a:lnTo>
                  <a:lnTo>
                    <a:pt x="1467" y="1340"/>
                  </a:lnTo>
                  <a:lnTo>
                    <a:pt x="1467" y="1348"/>
                  </a:lnTo>
                  <a:lnTo>
                    <a:pt x="1474" y="1356"/>
                  </a:lnTo>
                  <a:lnTo>
                    <a:pt x="1474" y="1365"/>
                  </a:lnTo>
                  <a:lnTo>
                    <a:pt x="1481" y="1373"/>
                  </a:lnTo>
                  <a:lnTo>
                    <a:pt x="1488" y="1384"/>
                  </a:lnTo>
                  <a:lnTo>
                    <a:pt x="1495" y="1384"/>
                  </a:lnTo>
                  <a:lnTo>
                    <a:pt x="1502" y="1392"/>
                  </a:lnTo>
                  <a:lnTo>
                    <a:pt x="1511" y="1401"/>
                  </a:lnTo>
                  <a:lnTo>
                    <a:pt x="1519" y="1409"/>
                  </a:lnTo>
                  <a:lnTo>
                    <a:pt x="1526" y="1418"/>
                  </a:lnTo>
                  <a:lnTo>
                    <a:pt x="1533" y="1426"/>
                  </a:lnTo>
                  <a:lnTo>
                    <a:pt x="1540" y="1426"/>
                  </a:lnTo>
                  <a:lnTo>
                    <a:pt x="1556" y="1437"/>
                  </a:lnTo>
                  <a:lnTo>
                    <a:pt x="1563" y="1445"/>
                  </a:lnTo>
                  <a:lnTo>
                    <a:pt x="1578" y="1454"/>
                  </a:lnTo>
                  <a:lnTo>
                    <a:pt x="1592" y="1454"/>
                  </a:lnTo>
                  <a:lnTo>
                    <a:pt x="1608" y="1462"/>
                  </a:lnTo>
                  <a:lnTo>
                    <a:pt x="1623" y="1471"/>
                  </a:lnTo>
                  <a:lnTo>
                    <a:pt x="1646" y="1471"/>
                  </a:lnTo>
                  <a:lnTo>
                    <a:pt x="1660" y="1479"/>
                  </a:lnTo>
                  <a:lnTo>
                    <a:pt x="1682" y="1479"/>
                  </a:lnTo>
                  <a:lnTo>
                    <a:pt x="1705" y="1490"/>
                  </a:lnTo>
                  <a:lnTo>
                    <a:pt x="1720" y="1490"/>
                  </a:lnTo>
                  <a:lnTo>
                    <a:pt x="1750" y="1498"/>
                  </a:lnTo>
                  <a:lnTo>
                    <a:pt x="1772" y="1498"/>
                  </a:lnTo>
                  <a:lnTo>
                    <a:pt x="1795" y="1498"/>
                  </a:lnTo>
                  <a:lnTo>
                    <a:pt x="1802" y="1498"/>
                  </a:lnTo>
                  <a:lnTo>
                    <a:pt x="1809" y="1507"/>
                  </a:lnTo>
                  <a:lnTo>
                    <a:pt x="1817" y="1507"/>
                  </a:lnTo>
                  <a:lnTo>
                    <a:pt x="1826" y="1507"/>
                  </a:lnTo>
                  <a:lnTo>
                    <a:pt x="1833" y="1507"/>
                  </a:lnTo>
                  <a:lnTo>
                    <a:pt x="1840" y="1507"/>
                  </a:lnTo>
                  <a:lnTo>
                    <a:pt x="1847" y="1515"/>
                  </a:lnTo>
                  <a:lnTo>
                    <a:pt x="1854" y="1515"/>
                  </a:lnTo>
                  <a:lnTo>
                    <a:pt x="1861" y="1524"/>
                  </a:lnTo>
                  <a:lnTo>
                    <a:pt x="1870" y="1524"/>
                  </a:lnTo>
                  <a:lnTo>
                    <a:pt x="1878" y="1524"/>
                  </a:lnTo>
                  <a:lnTo>
                    <a:pt x="1878" y="1532"/>
                  </a:lnTo>
                  <a:lnTo>
                    <a:pt x="1885" y="1532"/>
                  </a:lnTo>
                  <a:lnTo>
                    <a:pt x="1892" y="1532"/>
                  </a:lnTo>
                  <a:lnTo>
                    <a:pt x="1899" y="1543"/>
                  </a:lnTo>
                  <a:lnTo>
                    <a:pt x="1906" y="1551"/>
                  </a:lnTo>
                  <a:lnTo>
                    <a:pt x="1915" y="1560"/>
                  </a:lnTo>
                  <a:lnTo>
                    <a:pt x="1923" y="1568"/>
                  </a:lnTo>
                  <a:lnTo>
                    <a:pt x="1930" y="1576"/>
                  </a:lnTo>
                  <a:lnTo>
                    <a:pt x="1937" y="1585"/>
                  </a:lnTo>
                  <a:lnTo>
                    <a:pt x="1944" y="1593"/>
                  </a:lnTo>
                  <a:lnTo>
                    <a:pt x="1951" y="1604"/>
                  </a:lnTo>
                  <a:lnTo>
                    <a:pt x="1960" y="1621"/>
                  </a:lnTo>
                  <a:lnTo>
                    <a:pt x="1960" y="1629"/>
                  </a:lnTo>
                  <a:lnTo>
                    <a:pt x="1967" y="1638"/>
                  </a:lnTo>
                  <a:lnTo>
                    <a:pt x="1975" y="1646"/>
                  </a:lnTo>
                  <a:lnTo>
                    <a:pt x="1982" y="1657"/>
                  </a:lnTo>
                  <a:lnTo>
                    <a:pt x="1982" y="1665"/>
                  </a:lnTo>
                  <a:lnTo>
                    <a:pt x="1982" y="1682"/>
                  </a:lnTo>
                  <a:lnTo>
                    <a:pt x="1989" y="1691"/>
                  </a:lnTo>
                  <a:lnTo>
                    <a:pt x="1996" y="1735"/>
                  </a:lnTo>
                  <a:lnTo>
                    <a:pt x="2005" y="1788"/>
                  </a:lnTo>
                  <a:lnTo>
                    <a:pt x="2012" y="1841"/>
                  </a:lnTo>
                  <a:lnTo>
                    <a:pt x="2012" y="1885"/>
                  </a:lnTo>
                  <a:lnTo>
                    <a:pt x="2019" y="1930"/>
                  </a:lnTo>
                  <a:lnTo>
                    <a:pt x="2027" y="1974"/>
                  </a:lnTo>
                  <a:lnTo>
                    <a:pt x="2034" y="2008"/>
                  </a:lnTo>
                  <a:lnTo>
                    <a:pt x="2050" y="2036"/>
                  </a:lnTo>
                  <a:lnTo>
                    <a:pt x="2050" y="2052"/>
                  </a:lnTo>
                  <a:lnTo>
                    <a:pt x="2050" y="2061"/>
                  </a:lnTo>
                  <a:lnTo>
                    <a:pt x="2050" y="2080"/>
                  </a:lnTo>
                  <a:lnTo>
                    <a:pt x="2050" y="2088"/>
                  </a:lnTo>
                  <a:lnTo>
                    <a:pt x="2050" y="2097"/>
                  </a:lnTo>
                  <a:lnTo>
                    <a:pt x="2057" y="2114"/>
                  </a:lnTo>
                  <a:lnTo>
                    <a:pt x="2057" y="2122"/>
                  </a:lnTo>
                  <a:lnTo>
                    <a:pt x="2064" y="2133"/>
                  </a:lnTo>
                  <a:lnTo>
                    <a:pt x="2064" y="2150"/>
                  </a:lnTo>
                  <a:lnTo>
                    <a:pt x="2072" y="2158"/>
                  </a:lnTo>
                  <a:lnTo>
                    <a:pt x="2072" y="2167"/>
                  </a:lnTo>
                  <a:lnTo>
                    <a:pt x="2079" y="2175"/>
                  </a:lnTo>
                  <a:lnTo>
                    <a:pt x="2086" y="2186"/>
                  </a:lnTo>
                  <a:lnTo>
                    <a:pt x="2095" y="2194"/>
                  </a:lnTo>
                  <a:lnTo>
                    <a:pt x="2109" y="2203"/>
                  </a:lnTo>
                  <a:lnTo>
                    <a:pt x="2116" y="2211"/>
                  </a:lnTo>
                  <a:lnTo>
                    <a:pt x="2124" y="2220"/>
                  </a:lnTo>
                  <a:lnTo>
                    <a:pt x="2140" y="2228"/>
                  </a:lnTo>
                  <a:lnTo>
                    <a:pt x="2147" y="2228"/>
                  </a:lnTo>
                  <a:lnTo>
                    <a:pt x="2161" y="2239"/>
                  </a:lnTo>
                  <a:lnTo>
                    <a:pt x="2177" y="2247"/>
                  </a:lnTo>
                  <a:lnTo>
                    <a:pt x="2192" y="2247"/>
                  </a:lnTo>
                  <a:lnTo>
                    <a:pt x="2213" y="2247"/>
                  </a:lnTo>
                  <a:lnTo>
                    <a:pt x="2229" y="2256"/>
                  </a:lnTo>
                  <a:lnTo>
                    <a:pt x="2251" y="2256"/>
                  </a:lnTo>
                  <a:lnTo>
                    <a:pt x="2267" y="2256"/>
                  </a:lnTo>
                  <a:lnTo>
                    <a:pt x="2289" y="2264"/>
                  </a:lnTo>
                  <a:lnTo>
                    <a:pt x="2319" y="2264"/>
                  </a:lnTo>
                  <a:lnTo>
                    <a:pt x="2341" y="2264"/>
                  </a:lnTo>
                  <a:lnTo>
                    <a:pt x="2364" y="2264"/>
                  </a:lnTo>
                  <a:lnTo>
                    <a:pt x="2393" y="2256"/>
                  </a:lnTo>
                  <a:lnTo>
                    <a:pt x="2423" y="2256"/>
                  </a:lnTo>
                  <a:lnTo>
                    <a:pt x="2431" y="2256"/>
                  </a:lnTo>
                  <a:lnTo>
                    <a:pt x="2438" y="2256"/>
                  </a:lnTo>
                  <a:lnTo>
                    <a:pt x="2447" y="2256"/>
                  </a:lnTo>
                  <a:lnTo>
                    <a:pt x="2468" y="2247"/>
                  </a:lnTo>
                  <a:lnTo>
                    <a:pt x="2483" y="2239"/>
                  </a:lnTo>
                  <a:lnTo>
                    <a:pt x="2499" y="2239"/>
                  </a:lnTo>
                  <a:lnTo>
                    <a:pt x="2513" y="2228"/>
                  </a:lnTo>
                  <a:lnTo>
                    <a:pt x="2527" y="2220"/>
                  </a:lnTo>
                  <a:lnTo>
                    <a:pt x="2544" y="2220"/>
                  </a:lnTo>
                  <a:lnTo>
                    <a:pt x="2551" y="2211"/>
                  </a:lnTo>
                  <a:lnTo>
                    <a:pt x="2565" y="2211"/>
                  </a:lnTo>
                  <a:lnTo>
                    <a:pt x="2581" y="2211"/>
                  </a:lnTo>
                  <a:lnTo>
                    <a:pt x="2596" y="2211"/>
                  </a:lnTo>
                  <a:lnTo>
                    <a:pt x="2610" y="2220"/>
                  </a:lnTo>
                  <a:lnTo>
                    <a:pt x="2626" y="2228"/>
                  </a:lnTo>
                  <a:lnTo>
                    <a:pt x="2641" y="2228"/>
                  </a:lnTo>
                  <a:lnTo>
                    <a:pt x="2662" y="2247"/>
                  </a:lnTo>
                  <a:lnTo>
                    <a:pt x="2685" y="2256"/>
                  </a:lnTo>
                  <a:lnTo>
                    <a:pt x="2716" y="2272"/>
                  </a:lnTo>
                </a:path>
              </a:pathLst>
            </a:custGeom>
            <a:noFill/>
            <a:ln w="71438">
              <a:solidFill>
                <a:srgbClr val="CF6F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6" name="Freeform 247">
              <a:extLst>
                <a:ext uri="{FF2B5EF4-FFF2-40B4-BE49-F238E27FC236}">
                  <a16:creationId xmlns:a16="http://schemas.microsoft.com/office/drawing/2014/main" id="{31265B78-5B4C-B741-BCA1-149596ADC8E6}"/>
                </a:ext>
              </a:extLst>
            </p:cNvPr>
            <p:cNvSpPr>
              <a:spLocks/>
            </p:cNvSpPr>
            <p:nvPr/>
          </p:nvSpPr>
          <p:spPr bwMode="auto">
            <a:xfrm>
              <a:off x="1781" y="618"/>
              <a:ext cx="2716" cy="2255"/>
            </a:xfrm>
            <a:custGeom>
              <a:avLst/>
              <a:gdLst>
                <a:gd name="T0" fmla="*/ 14 w 2716"/>
                <a:gd name="T1" fmla="*/ 122 h 2255"/>
                <a:gd name="T2" fmla="*/ 45 w 2716"/>
                <a:gd name="T3" fmla="*/ 89 h 2255"/>
                <a:gd name="T4" fmla="*/ 104 w 2716"/>
                <a:gd name="T5" fmla="*/ 53 h 2255"/>
                <a:gd name="T6" fmla="*/ 179 w 2716"/>
                <a:gd name="T7" fmla="*/ 17 h 2255"/>
                <a:gd name="T8" fmla="*/ 253 w 2716"/>
                <a:gd name="T9" fmla="*/ 0 h 2255"/>
                <a:gd name="T10" fmla="*/ 321 w 2716"/>
                <a:gd name="T11" fmla="*/ 0 h 2255"/>
                <a:gd name="T12" fmla="*/ 373 w 2716"/>
                <a:gd name="T13" fmla="*/ 0 h 2255"/>
                <a:gd name="T14" fmla="*/ 418 w 2716"/>
                <a:gd name="T15" fmla="*/ 17 h 2255"/>
                <a:gd name="T16" fmla="*/ 463 w 2716"/>
                <a:gd name="T17" fmla="*/ 27 h 2255"/>
                <a:gd name="T18" fmla="*/ 508 w 2716"/>
                <a:gd name="T19" fmla="*/ 53 h 2255"/>
                <a:gd name="T20" fmla="*/ 560 w 2716"/>
                <a:gd name="T21" fmla="*/ 80 h 2255"/>
                <a:gd name="T22" fmla="*/ 612 w 2716"/>
                <a:gd name="T23" fmla="*/ 114 h 2255"/>
                <a:gd name="T24" fmla="*/ 673 w 2716"/>
                <a:gd name="T25" fmla="*/ 150 h 2255"/>
                <a:gd name="T26" fmla="*/ 732 w 2716"/>
                <a:gd name="T27" fmla="*/ 194 h 2255"/>
                <a:gd name="T28" fmla="*/ 777 w 2716"/>
                <a:gd name="T29" fmla="*/ 239 h 2255"/>
                <a:gd name="T30" fmla="*/ 822 w 2716"/>
                <a:gd name="T31" fmla="*/ 273 h 2255"/>
                <a:gd name="T32" fmla="*/ 867 w 2716"/>
                <a:gd name="T33" fmla="*/ 317 h 2255"/>
                <a:gd name="T34" fmla="*/ 912 w 2716"/>
                <a:gd name="T35" fmla="*/ 362 h 2255"/>
                <a:gd name="T36" fmla="*/ 957 w 2716"/>
                <a:gd name="T37" fmla="*/ 423 h 2255"/>
                <a:gd name="T38" fmla="*/ 994 w 2716"/>
                <a:gd name="T39" fmla="*/ 493 h 2255"/>
                <a:gd name="T40" fmla="*/ 1032 w 2716"/>
                <a:gd name="T41" fmla="*/ 582 h 2255"/>
                <a:gd name="T42" fmla="*/ 1061 w 2716"/>
                <a:gd name="T43" fmla="*/ 679 h 2255"/>
                <a:gd name="T44" fmla="*/ 1084 w 2716"/>
                <a:gd name="T45" fmla="*/ 793 h 2255"/>
                <a:gd name="T46" fmla="*/ 1122 w 2716"/>
                <a:gd name="T47" fmla="*/ 882 h 2255"/>
                <a:gd name="T48" fmla="*/ 1181 w 2716"/>
                <a:gd name="T49" fmla="*/ 960 h 2255"/>
                <a:gd name="T50" fmla="*/ 1249 w 2716"/>
                <a:gd name="T51" fmla="*/ 1030 h 2255"/>
                <a:gd name="T52" fmla="*/ 1316 w 2716"/>
                <a:gd name="T53" fmla="*/ 1093 h 2255"/>
                <a:gd name="T54" fmla="*/ 1368 w 2716"/>
                <a:gd name="T55" fmla="*/ 1155 h 2255"/>
                <a:gd name="T56" fmla="*/ 1391 w 2716"/>
                <a:gd name="T57" fmla="*/ 1233 h 2255"/>
                <a:gd name="T58" fmla="*/ 1422 w 2716"/>
                <a:gd name="T59" fmla="*/ 1305 h 2255"/>
                <a:gd name="T60" fmla="*/ 1436 w 2716"/>
                <a:gd name="T61" fmla="*/ 1339 h 2255"/>
                <a:gd name="T62" fmla="*/ 1458 w 2716"/>
                <a:gd name="T63" fmla="*/ 1366 h 2255"/>
                <a:gd name="T64" fmla="*/ 1481 w 2716"/>
                <a:gd name="T65" fmla="*/ 1400 h 2255"/>
                <a:gd name="T66" fmla="*/ 1511 w 2716"/>
                <a:gd name="T67" fmla="*/ 1428 h 2255"/>
                <a:gd name="T68" fmla="*/ 1556 w 2716"/>
                <a:gd name="T69" fmla="*/ 1445 h 2255"/>
                <a:gd name="T70" fmla="*/ 1616 w 2716"/>
                <a:gd name="T71" fmla="*/ 1472 h 2255"/>
                <a:gd name="T72" fmla="*/ 1682 w 2716"/>
                <a:gd name="T73" fmla="*/ 1489 h 2255"/>
                <a:gd name="T74" fmla="*/ 1772 w 2716"/>
                <a:gd name="T75" fmla="*/ 1498 h 2255"/>
                <a:gd name="T76" fmla="*/ 1817 w 2716"/>
                <a:gd name="T77" fmla="*/ 1506 h 2255"/>
                <a:gd name="T78" fmla="*/ 1840 w 2716"/>
                <a:gd name="T79" fmla="*/ 1517 h 2255"/>
                <a:gd name="T80" fmla="*/ 1861 w 2716"/>
                <a:gd name="T81" fmla="*/ 1525 h 2255"/>
                <a:gd name="T82" fmla="*/ 1885 w 2716"/>
                <a:gd name="T83" fmla="*/ 1534 h 2255"/>
                <a:gd name="T84" fmla="*/ 1930 w 2716"/>
                <a:gd name="T85" fmla="*/ 1595 h 2255"/>
                <a:gd name="T86" fmla="*/ 1967 w 2716"/>
                <a:gd name="T87" fmla="*/ 1692 h 2255"/>
                <a:gd name="T88" fmla="*/ 1975 w 2716"/>
                <a:gd name="T89" fmla="*/ 1859 h 2255"/>
                <a:gd name="T90" fmla="*/ 1996 w 2716"/>
                <a:gd name="T91" fmla="*/ 2035 h 2255"/>
                <a:gd name="T92" fmla="*/ 2019 w 2716"/>
                <a:gd name="T93" fmla="*/ 2096 h 2255"/>
                <a:gd name="T94" fmla="*/ 2034 w 2716"/>
                <a:gd name="T95" fmla="*/ 2132 h 2255"/>
                <a:gd name="T96" fmla="*/ 2064 w 2716"/>
                <a:gd name="T97" fmla="*/ 2177 h 2255"/>
                <a:gd name="T98" fmla="*/ 2102 w 2716"/>
                <a:gd name="T99" fmla="*/ 2202 h 2255"/>
                <a:gd name="T100" fmla="*/ 2147 w 2716"/>
                <a:gd name="T101" fmla="*/ 2230 h 2255"/>
                <a:gd name="T102" fmla="*/ 2213 w 2716"/>
                <a:gd name="T103" fmla="*/ 2246 h 2255"/>
                <a:gd name="T104" fmla="*/ 2296 w 2716"/>
                <a:gd name="T105" fmla="*/ 2246 h 2255"/>
                <a:gd name="T106" fmla="*/ 2402 w 2716"/>
                <a:gd name="T107" fmla="*/ 2246 h 2255"/>
                <a:gd name="T108" fmla="*/ 2438 w 2716"/>
                <a:gd name="T109" fmla="*/ 2246 h 2255"/>
                <a:gd name="T110" fmla="*/ 2454 w 2716"/>
                <a:gd name="T111" fmla="*/ 2238 h 2255"/>
                <a:gd name="T112" fmla="*/ 2506 w 2716"/>
                <a:gd name="T113" fmla="*/ 2221 h 2255"/>
                <a:gd name="T114" fmla="*/ 2551 w 2716"/>
                <a:gd name="T115" fmla="*/ 2202 h 2255"/>
                <a:gd name="T116" fmla="*/ 2610 w 2716"/>
                <a:gd name="T117" fmla="*/ 2202 h 2255"/>
                <a:gd name="T118" fmla="*/ 2685 w 2716"/>
                <a:gd name="T119" fmla="*/ 2238 h 22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6"/>
                <a:gd name="T181" fmla="*/ 0 h 2255"/>
                <a:gd name="T182" fmla="*/ 2716 w 2716"/>
                <a:gd name="T183" fmla="*/ 2255 h 22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6" h="2255">
                  <a:moveTo>
                    <a:pt x="0" y="150"/>
                  </a:moveTo>
                  <a:lnTo>
                    <a:pt x="7" y="141"/>
                  </a:lnTo>
                  <a:lnTo>
                    <a:pt x="14" y="133"/>
                  </a:lnTo>
                  <a:lnTo>
                    <a:pt x="14" y="122"/>
                  </a:lnTo>
                  <a:lnTo>
                    <a:pt x="21" y="114"/>
                  </a:lnTo>
                  <a:lnTo>
                    <a:pt x="29" y="106"/>
                  </a:lnTo>
                  <a:lnTo>
                    <a:pt x="36" y="97"/>
                  </a:lnTo>
                  <a:lnTo>
                    <a:pt x="45" y="89"/>
                  </a:lnTo>
                  <a:lnTo>
                    <a:pt x="59" y="80"/>
                  </a:lnTo>
                  <a:lnTo>
                    <a:pt x="73" y="70"/>
                  </a:lnTo>
                  <a:lnTo>
                    <a:pt x="90" y="61"/>
                  </a:lnTo>
                  <a:lnTo>
                    <a:pt x="104" y="53"/>
                  </a:lnTo>
                  <a:lnTo>
                    <a:pt x="126" y="44"/>
                  </a:lnTo>
                  <a:lnTo>
                    <a:pt x="142" y="36"/>
                  </a:lnTo>
                  <a:lnTo>
                    <a:pt x="163" y="27"/>
                  </a:lnTo>
                  <a:lnTo>
                    <a:pt x="179" y="17"/>
                  </a:lnTo>
                  <a:lnTo>
                    <a:pt x="194" y="8"/>
                  </a:lnTo>
                  <a:lnTo>
                    <a:pt x="215" y="8"/>
                  </a:lnTo>
                  <a:lnTo>
                    <a:pt x="231" y="0"/>
                  </a:lnTo>
                  <a:lnTo>
                    <a:pt x="253" y="0"/>
                  </a:lnTo>
                  <a:lnTo>
                    <a:pt x="269" y="0"/>
                  </a:lnTo>
                  <a:lnTo>
                    <a:pt x="283" y="0"/>
                  </a:lnTo>
                  <a:lnTo>
                    <a:pt x="307" y="0"/>
                  </a:lnTo>
                  <a:lnTo>
                    <a:pt x="321" y="0"/>
                  </a:lnTo>
                  <a:lnTo>
                    <a:pt x="336" y="0"/>
                  </a:lnTo>
                  <a:lnTo>
                    <a:pt x="352" y="0"/>
                  </a:lnTo>
                  <a:lnTo>
                    <a:pt x="366" y="0"/>
                  </a:lnTo>
                  <a:lnTo>
                    <a:pt x="373" y="0"/>
                  </a:lnTo>
                  <a:lnTo>
                    <a:pt x="380" y="8"/>
                  </a:lnTo>
                  <a:lnTo>
                    <a:pt x="397" y="8"/>
                  </a:lnTo>
                  <a:lnTo>
                    <a:pt x="404" y="8"/>
                  </a:lnTo>
                  <a:lnTo>
                    <a:pt x="418" y="17"/>
                  </a:lnTo>
                  <a:lnTo>
                    <a:pt x="425" y="17"/>
                  </a:lnTo>
                  <a:lnTo>
                    <a:pt x="441" y="17"/>
                  </a:lnTo>
                  <a:lnTo>
                    <a:pt x="449" y="27"/>
                  </a:lnTo>
                  <a:lnTo>
                    <a:pt x="463" y="27"/>
                  </a:lnTo>
                  <a:lnTo>
                    <a:pt x="470" y="36"/>
                  </a:lnTo>
                  <a:lnTo>
                    <a:pt x="486" y="36"/>
                  </a:lnTo>
                  <a:lnTo>
                    <a:pt x="494" y="44"/>
                  </a:lnTo>
                  <a:lnTo>
                    <a:pt x="508" y="53"/>
                  </a:lnTo>
                  <a:lnTo>
                    <a:pt x="515" y="53"/>
                  </a:lnTo>
                  <a:lnTo>
                    <a:pt x="531" y="61"/>
                  </a:lnTo>
                  <a:lnTo>
                    <a:pt x="546" y="70"/>
                  </a:lnTo>
                  <a:lnTo>
                    <a:pt x="560" y="80"/>
                  </a:lnTo>
                  <a:lnTo>
                    <a:pt x="576" y="89"/>
                  </a:lnTo>
                  <a:lnTo>
                    <a:pt x="590" y="97"/>
                  </a:lnTo>
                  <a:lnTo>
                    <a:pt x="598" y="106"/>
                  </a:lnTo>
                  <a:lnTo>
                    <a:pt x="612" y="114"/>
                  </a:lnTo>
                  <a:lnTo>
                    <a:pt x="628" y="122"/>
                  </a:lnTo>
                  <a:lnTo>
                    <a:pt x="643" y="133"/>
                  </a:lnTo>
                  <a:lnTo>
                    <a:pt x="657" y="141"/>
                  </a:lnTo>
                  <a:lnTo>
                    <a:pt x="673" y="150"/>
                  </a:lnTo>
                  <a:lnTo>
                    <a:pt x="687" y="167"/>
                  </a:lnTo>
                  <a:lnTo>
                    <a:pt x="702" y="175"/>
                  </a:lnTo>
                  <a:lnTo>
                    <a:pt x="718" y="186"/>
                  </a:lnTo>
                  <a:lnTo>
                    <a:pt x="732" y="194"/>
                  </a:lnTo>
                  <a:lnTo>
                    <a:pt x="739" y="211"/>
                  </a:lnTo>
                  <a:lnTo>
                    <a:pt x="756" y="220"/>
                  </a:lnTo>
                  <a:lnTo>
                    <a:pt x="763" y="228"/>
                  </a:lnTo>
                  <a:lnTo>
                    <a:pt x="777" y="239"/>
                  </a:lnTo>
                  <a:lnTo>
                    <a:pt x="784" y="247"/>
                  </a:lnTo>
                  <a:lnTo>
                    <a:pt x="801" y="256"/>
                  </a:lnTo>
                  <a:lnTo>
                    <a:pt x="815" y="264"/>
                  </a:lnTo>
                  <a:lnTo>
                    <a:pt x="822" y="273"/>
                  </a:lnTo>
                  <a:lnTo>
                    <a:pt x="836" y="292"/>
                  </a:lnTo>
                  <a:lnTo>
                    <a:pt x="845" y="300"/>
                  </a:lnTo>
                  <a:lnTo>
                    <a:pt x="860" y="309"/>
                  </a:lnTo>
                  <a:lnTo>
                    <a:pt x="867" y="317"/>
                  </a:lnTo>
                  <a:lnTo>
                    <a:pt x="881" y="326"/>
                  </a:lnTo>
                  <a:lnTo>
                    <a:pt x="890" y="345"/>
                  </a:lnTo>
                  <a:lnTo>
                    <a:pt x="897" y="353"/>
                  </a:lnTo>
                  <a:lnTo>
                    <a:pt x="912" y="362"/>
                  </a:lnTo>
                  <a:lnTo>
                    <a:pt x="919" y="378"/>
                  </a:lnTo>
                  <a:lnTo>
                    <a:pt x="935" y="387"/>
                  </a:lnTo>
                  <a:lnTo>
                    <a:pt x="942" y="406"/>
                  </a:lnTo>
                  <a:lnTo>
                    <a:pt x="957" y="423"/>
                  </a:lnTo>
                  <a:lnTo>
                    <a:pt x="964" y="440"/>
                  </a:lnTo>
                  <a:lnTo>
                    <a:pt x="980" y="459"/>
                  </a:lnTo>
                  <a:lnTo>
                    <a:pt x="987" y="476"/>
                  </a:lnTo>
                  <a:lnTo>
                    <a:pt x="994" y="493"/>
                  </a:lnTo>
                  <a:lnTo>
                    <a:pt x="1009" y="520"/>
                  </a:lnTo>
                  <a:lnTo>
                    <a:pt x="1016" y="537"/>
                  </a:lnTo>
                  <a:lnTo>
                    <a:pt x="1025" y="565"/>
                  </a:lnTo>
                  <a:lnTo>
                    <a:pt x="1032" y="582"/>
                  </a:lnTo>
                  <a:lnTo>
                    <a:pt x="1039" y="607"/>
                  </a:lnTo>
                  <a:lnTo>
                    <a:pt x="1046" y="626"/>
                  </a:lnTo>
                  <a:lnTo>
                    <a:pt x="1054" y="651"/>
                  </a:lnTo>
                  <a:lnTo>
                    <a:pt x="1061" y="679"/>
                  </a:lnTo>
                  <a:lnTo>
                    <a:pt x="1061" y="704"/>
                  </a:lnTo>
                  <a:lnTo>
                    <a:pt x="1070" y="732"/>
                  </a:lnTo>
                  <a:lnTo>
                    <a:pt x="1077" y="757"/>
                  </a:lnTo>
                  <a:lnTo>
                    <a:pt x="1084" y="793"/>
                  </a:lnTo>
                  <a:lnTo>
                    <a:pt x="1091" y="810"/>
                  </a:lnTo>
                  <a:lnTo>
                    <a:pt x="1099" y="838"/>
                  </a:lnTo>
                  <a:lnTo>
                    <a:pt x="1106" y="863"/>
                  </a:lnTo>
                  <a:lnTo>
                    <a:pt x="1122" y="882"/>
                  </a:lnTo>
                  <a:lnTo>
                    <a:pt x="1129" y="899"/>
                  </a:lnTo>
                  <a:lnTo>
                    <a:pt x="1143" y="916"/>
                  </a:lnTo>
                  <a:lnTo>
                    <a:pt x="1160" y="943"/>
                  </a:lnTo>
                  <a:lnTo>
                    <a:pt x="1181" y="960"/>
                  </a:lnTo>
                  <a:lnTo>
                    <a:pt x="1197" y="977"/>
                  </a:lnTo>
                  <a:lnTo>
                    <a:pt x="1212" y="996"/>
                  </a:lnTo>
                  <a:lnTo>
                    <a:pt x="1233" y="1013"/>
                  </a:lnTo>
                  <a:lnTo>
                    <a:pt x="1249" y="1030"/>
                  </a:lnTo>
                  <a:lnTo>
                    <a:pt x="1271" y="1049"/>
                  </a:lnTo>
                  <a:lnTo>
                    <a:pt x="1287" y="1066"/>
                  </a:lnTo>
                  <a:lnTo>
                    <a:pt x="1301" y="1074"/>
                  </a:lnTo>
                  <a:lnTo>
                    <a:pt x="1316" y="1093"/>
                  </a:lnTo>
                  <a:lnTo>
                    <a:pt x="1332" y="1110"/>
                  </a:lnTo>
                  <a:lnTo>
                    <a:pt x="1346" y="1119"/>
                  </a:lnTo>
                  <a:lnTo>
                    <a:pt x="1361" y="1136"/>
                  </a:lnTo>
                  <a:lnTo>
                    <a:pt x="1368" y="1155"/>
                  </a:lnTo>
                  <a:lnTo>
                    <a:pt x="1377" y="1172"/>
                  </a:lnTo>
                  <a:lnTo>
                    <a:pt x="1377" y="1189"/>
                  </a:lnTo>
                  <a:lnTo>
                    <a:pt x="1384" y="1216"/>
                  </a:lnTo>
                  <a:lnTo>
                    <a:pt x="1391" y="1233"/>
                  </a:lnTo>
                  <a:lnTo>
                    <a:pt x="1398" y="1252"/>
                  </a:lnTo>
                  <a:lnTo>
                    <a:pt x="1398" y="1269"/>
                  </a:lnTo>
                  <a:lnTo>
                    <a:pt x="1413" y="1286"/>
                  </a:lnTo>
                  <a:lnTo>
                    <a:pt x="1422" y="1305"/>
                  </a:lnTo>
                  <a:lnTo>
                    <a:pt x="1429" y="1322"/>
                  </a:lnTo>
                  <a:lnTo>
                    <a:pt x="1436" y="1330"/>
                  </a:lnTo>
                  <a:lnTo>
                    <a:pt x="1436" y="1339"/>
                  </a:lnTo>
                  <a:lnTo>
                    <a:pt x="1443" y="1347"/>
                  </a:lnTo>
                  <a:lnTo>
                    <a:pt x="1443" y="1358"/>
                  </a:lnTo>
                  <a:lnTo>
                    <a:pt x="1450" y="1358"/>
                  </a:lnTo>
                  <a:lnTo>
                    <a:pt x="1458" y="1366"/>
                  </a:lnTo>
                  <a:lnTo>
                    <a:pt x="1458" y="1375"/>
                  </a:lnTo>
                  <a:lnTo>
                    <a:pt x="1467" y="1383"/>
                  </a:lnTo>
                  <a:lnTo>
                    <a:pt x="1474" y="1392"/>
                  </a:lnTo>
                  <a:lnTo>
                    <a:pt x="1481" y="1400"/>
                  </a:lnTo>
                  <a:lnTo>
                    <a:pt x="1488" y="1411"/>
                  </a:lnTo>
                  <a:lnTo>
                    <a:pt x="1495" y="1411"/>
                  </a:lnTo>
                  <a:lnTo>
                    <a:pt x="1502" y="1419"/>
                  </a:lnTo>
                  <a:lnTo>
                    <a:pt x="1511" y="1428"/>
                  </a:lnTo>
                  <a:lnTo>
                    <a:pt x="1519" y="1428"/>
                  </a:lnTo>
                  <a:lnTo>
                    <a:pt x="1533" y="1436"/>
                  </a:lnTo>
                  <a:lnTo>
                    <a:pt x="1540" y="1445"/>
                  </a:lnTo>
                  <a:lnTo>
                    <a:pt x="1556" y="1445"/>
                  </a:lnTo>
                  <a:lnTo>
                    <a:pt x="1571" y="1453"/>
                  </a:lnTo>
                  <a:lnTo>
                    <a:pt x="1578" y="1464"/>
                  </a:lnTo>
                  <a:lnTo>
                    <a:pt x="1592" y="1464"/>
                  </a:lnTo>
                  <a:lnTo>
                    <a:pt x="1616" y="1472"/>
                  </a:lnTo>
                  <a:lnTo>
                    <a:pt x="1630" y="1472"/>
                  </a:lnTo>
                  <a:lnTo>
                    <a:pt x="1646" y="1481"/>
                  </a:lnTo>
                  <a:lnTo>
                    <a:pt x="1660" y="1481"/>
                  </a:lnTo>
                  <a:lnTo>
                    <a:pt x="1682" y="1489"/>
                  </a:lnTo>
                  <a:lnTo>
                    <a:pt x="1705" y="1489"/>
                  </a:lnTo>
                  <a:lnTo>
                    <a:pt x="1727" y="1489"/>
                  </a:lnTo>
                  <a:lnTo>
                    <a:pt x="1750" y="1498"/>
                  </a:lnTo>
                  <a:lnTo>
                    <a:pt x="1772" y="1498"/>
                  </a:lnTo>
                  <a:lnTo>
                    <a:pt x="1802" y="1498"/>
                  </a:lnTo>
                  <a:lnTo>
                    <a:pt x="1809" y="1498"/>
                  </a:lnTo>
                  <a:lnTo>
                    <a:pt x="1809" y="1506"/>
                  </a:lnTo>
                  <a:lnTo>
                    <a:pt x="1817" y="1506"/>
                  </a:lnTo>
                  <a:lnTo>
                    <a:pt x="1826" y="1506"/>
                  </a:lnTo>
                  <a:lnTo>
                    <a:pt x="1833" y="1506"/>
                  </a:lnTo>
                  <a:lnTo>
                    <a:pt x="1840" y="1506"/>
                  </a:lnTo>
                  <a:lnTo>
                    <a:pt x="1840" y="1517"/>
                  </a:lnTo>
                  <a:lnTo>
                    <a:pt x="1847" y="1517"/>
                  </a:lnTo>
                  <a:lnTo>
                    <a:pt x="1854" y="1517"/>
                  </a:lnTo>
                  <a:lnTo>
                    <a:pt x="1861" y="1517"/>
                  </a:lnTo>
                  <a:lnTo>
                    <a:pt x="1861" y="1525"/>
                  </a:lnTo>
                  <a:lnTo>
                    <a:pt x="1870" y="1525"/>
                  </a:lnTo>
                  <a:lnTo>
                    <a:pt x="1878" y="1525"/>
                  </a:lnTo>
                  <a:lnTo>
                    <a:pt x="1878" y="1534"/>
                  </a:lnTo>
                  <a:lnTo>
                    <a:pt x="1885" y="1534"/>
                  </a:lnTo>
                  <a:lnTo>
                    <a:pt x="1885" y="1542"/>
                  </a:lnTo>
                  <a:lnTo>
                    <a:pt x="1906" y="1559"/>
                  </a:lnTo>
                  <a:lnTo>
                    <a:pt x="1923" y="1578"/>
                  </a:lnTo>
                  <a:lnTo>
                    <a:pt x="1930" y="1595"/>
                  </a:lnTo>
                  <a:lnTo>
                    <a:pt x="1937" y="1620"/>
                  </a:lnTo>
                  <a:lnTo>
                    <a:pt x="1951" y="1648"/>
                  </a:lnTo>
                  <a:lnTo>
                    <a:pt x="1960" y="1665"/>
                  </a:lnTo>
                  <a:lnTo>
                    <a:pt x="1967" y="1692"/>
                  </a:lnTo>
                  <a:lnTo>
                    <a:pt x="1975" y="1709"/>
                  </a:lnTo>
                  <a:lnTo>
                    <a:pt x="1975" y="1762"/>
                  </a:lnTo>
                  <a:lnTo>
                    <a:pt x="1975" y="1815"/>
                  </a:lnTo>
                  <a:lnTo>
                    <a:pt x="1975" y="1859"/>
                  </a:lnTo>
                  <a:lnTo>
                    <a:pt x="1982" y="1912"/>
                  </a:lnTo>
                  <a:lnTo>
                    <a:pt x="1982" y="1957"/>
                  </a:lnTo>
                  <a:lnTo>
                    <a:pt x="1989" y="2001"/>
                  </a:lnTo>
                  <a:lnTo>
                    <a:pt x="1996" y="2035"/>
                  </a:lnTo>
                  <a:lnTo>
                    <a:pt x="2012" y="2062"/>
                  </a:lnTo>
                  <a:lnTo>
                    <a:pt x="2019" y="2071"/>
                  </a:lnTo>
                  <a:lnTo>
                    <a:pt x="2019" y="2088"/>
                  </a:lnTo>
                  <a:lnTo>
                    <a:pt x="2019" y="2096"/>
                  </a:lnTo>
                  <a:lnTo>
                    <a:pt x="2027" y="2107"/>
                  </a:lnTo>
                  <a:lnTo>
                    <a:pt x="2027" y="2115"/>
                  </a:lnTo>
                  <a:lnTo>
                    <a:pt x="2034" y="2124"/>
                  </a:lnTo>
                  <a:lnTo>
                    <a:pt x="2034" y="2132"/>
                  </a:lnTo>
                  <a:lnTo>
                    <a:pt x="2041" y="2149"/>
                  </a:lnTo>
                  <a:lnTo>
                    <a:pt x="2050" y="2160"/>
                  </a:lnTo>
                  <a:lnTo>
                    <a:pt x="2057" y="2168"/>
                  </a:lnTo>
                  <a:lnTo>
                    <a:pt x="2064" y="2177"/>
                  </a:lnTo>
                  <a:lnTo>
                    <a:pt x="2072" y="2185"/>
                  </a:lnTo>
                  <a:lnTo>
                    <a:pt x="2079" y="2185"/>
                  </a:lnTo>
                  <a:lnTo>
                    <a:pt x="2086" y="2194"/>
                  </a:lnTo>
                  <a:lnTo>
                    <a:pt x="2102" y="2202"/>
                  </a:lnTo>
                  <a:lnTo>
                    <a:pt x="2109" y="2213"/>
                  </a:lnTo>
                  <a:lnTo>
                    <a:pt x="2124" y="2221"/>
                  </a:lnTo>
                  <a:lnTo>
                    <a:pt x="2131" y="2221"/>
                  </a:lnTo>
                  <a:lnTo>
                    <a:pt x="2147" y="2230"/>
                  </a:lnTo>
                  <a:lnTo>
                    <a:pt x="2161" y="2230"/>
                  </a:lnTo>
                  <a:lnTo>
                    <a:pt x="2177" y="2238"/>
                  </a:lnTo>
                  <a:lnTo>
                    <a:pt x="2199" y="2238"/>
                  </a:lnTo>
                  <a:lnTo>
                    <a:pt x="2213" y="2246"/>
                  </a:lnTo>
                  <a:lnTo>
                    <a:pt x="2229" y="2246"/>
                  </a:lnTo>
                  <a:lnTo>
                    <a:pt x="2251" y="2246"/>
                  </a:lnTo>
                  <a:lnTo>
                    <a:pt x="2274" y="2246"/>
                  </a:lnTo>
                  <a:lnTo>
                    <a:pt x="2296" y="2246"/>
                  </a:lnTo>
                  <a:lnTo>
                    <a:pt x="2319" y="2246"/>
                  </a:lnTo>
                  <a:lnTo>
                    <a:pt x="2348" y="2246"/>
                  </a:lnTo>
                  <a:lnTo>
                    <a:pt x="2371" y="2246"/>
                  </a:lnTo>
                  <a:lnTo>
                    <a:pt x="2402" y="2246"/>
                  </a:lnTo>
                  <a:lnTo>
                    <a:pt x="2431" y="2246"/>
                  </a:lnTo>
                  <a:lnTo>
                    <a:pt x="2438" y="2246"/>
                  </a:lnTo>
                  <a:lnTo>
                    <a:pt x="2447" y="2238"/>
                  </a:lnTo>
                  <a:lnTo>
                    <a:pt x="2454" y="2238"/>
                  </a:lnTo>
                  <a:lnTo>
                    <a:pt x="2475" y="2230"/>
                  </a:lnTo>
                  <a:lnTo>
                    <a:pt x="2492" y="2221"/>
                  </a:lnTo>
                  <a:lnTo>
                    <a:pt x="2506" y="2221"/>
                  </a:lnTo>
                  <a:lnTo>
                    <a:pt x="2520" y="2213"/>
                  </a:lnTo>
                  <a:lnTo>
                    <a:pt x="2527" y="2213"/>
                  </a:lnTo>
                  <a:lnTo>
                    <a:pt x="2544" y="2202"/>
                  </a:lnTo>
                  <a:lnTo>
                    <a:pt x="2551" y="2202"/>
                  </a:lnTo>
                  <a:lnTo>
                    <a:pt x="2565" y="2202"/>
                  </a:lnTo>
                  <a:lnTo>
                    <a:pt x="2581" y="2202"/>
                  </a:lnTo>
                  <a:lnTo>
                    <a:pt x="2596" y="2202"/>
                  </a:lnTo>
                  <a:lnTo>
                    <a:pt x="2610" y="2202"/>
                  </a:lnTo>
                  <a:lnTo>
                    <a:pt x="2626" y="2213"/>
                  </a:lnTo>
                  <a:lnTo>
                    <a:pt x="2641" y="2221"/>
                  </a:lnTo>
                  <a:lnTo>
                    <a:pt x="2662" y="2230"/>
                  </a:lnTo>
                  <a:lnTo>
                    <a:pt x="2685" y="2238"/>
                  </a:lnTo>
                  <a:lnTo>
                    <a:pt x="2716" y="2255"/>
                  </a:lnTo>
                </a:path>
              </a:pathLst>
            </a:custGeom>
            <a:noFill/>
            <a:ln w="71438">
              <a:solidFill>
                <a:srgbClr val="C767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7" name="Freeform 248">
              <a:extLst>
                <a:ext uri="{FF2B5EF4-FFF2-40B4-BE49-F238E27FC236}">
                  <a16:creationId xmlns:a16="http://schemas.microsoft.com/office/drawing/2014/main" id="{C587769B-62F4-D043-A6D1-B6C73B6EBF6B}"/>
                </a:ext>
              </a:extLst>
            </p:cNvPr>
            <p:cNvSpPr>
              <a:spLocks/>
            </p:cNvSpPr>
            <p:nvPr/>
          </p:nvSpPr>
          <p:spPr bwMode="auto">
            <a:xfrm>
              <a:off x="1781" y="635"/>
              <a:ext cx="2723" cy="2257"/>
            </a:xfrm>
            <a:custGeom>
              <a:avLst/>
              <a:gdLst>
                <a:gd name="T0" fmla="*/ 21 w 2723"/>
                <a:gd name="T1" fmla="*/ 116 h 2257"/>
                <a:gd name="T2" fmla="*/ 52 w 2723"/>
                <a:gd name="T3" fmla="*/ 80 h 2257"/>
                <a:gd name="T4" fmla="*/ 118 w 2723"/>
                <a:gd name="T5" fmla="*/ 44 h 2257"/>
                <a:gd name="T6" fmla="*/ 187 w 2723"/>
                <a:gd name="T7" fmla="*/ 19 h 2257"/>
                <a:gd name="T8" fmla="*/ 262 w 2723"/>
                <a:gd name="T9" fmla="*/ 0 h 2257"/>
                <a:gd name="T10" fmla="*/ 336 w 2723"/>
                <a:gd name="T11" fmla="*/ 0 h 2257"/>
                <a:gd name="T12" fmla="*/ 380 w 2723"/>
                <a:gd name="T13" fmla="*/ 19 h 2257"/>
                <a:gd name="T14" fmla="*/ 425 w 2723"/>
                <a:gd name="T15" fmla="*/ 27 h 2257"/>
                <a:gd name="T16" fmla="*/ 470 w 2723"/>
                <a:gd name="T17" fmla="*/ 44 h 2257"/>
                <a:gd name="T18" fmla="*/ 515 w 2723"/>
                <a:gd name="T19" fmla="*/ 63 h 2257"/>
                <a:gd name="T20" fmla="*/ 567 w 2723"/>
                <a:gd name="T21" fmla="*/ 97 h 2257"/>
                <a:gd name="T22" fmla="*/ 628 w 2723"/>
                <a:gd name="T23" fmla="*/ 133 h 2257"/>
                <a:gd name="T24" fmla="*/ 680 w 2723"/>
                <a:gd name="T25" fmla="*/ 177 h 2257"/>
                <a:gd name="T26" fmla="*/ 732 w 2723"/>
                <a:gd name="T27" fmla="*/ 222 h 2257"/>
                <a:gd name="T28" fmla="*/ 784 w 2723"/>
                <a:gd name="T29" fmla="*/ 256 h 2257"/>
                <a:gd name="T30" fmla="*/ 829 w 2723"/>
                <a:gd name="T31" fmla="*/ 300 h 2257"/>
                <a:gd name="T32" fmla="*/ 874 w 2723"/>
                <a:gd name="T33" fmla="*/ 345 h 2257"/>
                <a:gd name="T34" fmla="*/ 919 w 2723"/>
                <a:gd name="T35" fmla="*/ 389 h 2257"/>
                <a:gd name="T36" fmla="*/ 957 w 2723"/>
                <a:gd name="T37" fmla="*/ 450 h 2257"/>
                <a:gd name="T38" fmla="*/ 1002 w 2723"/>
                <a:gd name="T39" fmla="*/ 529 h 2257"/>
                <a:gd name="T40" fmla="*/ 1032 w 2723"/>
                <a:gd name="T41" fmla="*/ 609 h 2257"/>
                <a:gd name="T42" fmla="*/ 1054 w 2723"/>
                <a:gd name="T43" fmla="*/ 706 h 2257"/>
                <a:gd name="T44" fmla="*/ 1077 w 2723"/>
                <a:gd name="T45" fmla="*/ 821 h 2257"/>
                <a:gd name="T46" fmla="*/ 1106 w 2723"/>
                <a:gd name="T47" fmla="*/ 907 h 2257"/>
                <a:gd name="T48" fmla="*/ 1167 w 2723"/>
                <a:gd name="T49" fmla="*/ 1005 h 2257"/>
                <a:gd name="T50" fmla="*/ 1242 w 2723"/>
                <a:gd name="T51" fmla="*/ 1076 h 2257"/>
                <a:gd name="T52" fmla="*/ 1309 w 2723"/>
                <a:gd name="T53" fmla="*/ 1129 h 2257"/>
                <a:gd name="T54" fmla="*/ 1353 w 2723"/>
                <a:gd name="T55" fmla="*/ 1191 h 2257"/>
                <a:gd name="T56" fmla="*/ 1368 w 2723"/>
                <a:gd name="T57" fmla="*/ 1269 h 2257"/>
                <a:gd name="T58" fmla="*/ 1398 w 2723"/>
                <a:gd name="T59" fmla="*/ 1341 h 2257"/>
                <a:gd name="T60" fmla="*/ 1422 w 2723"/>
                <a:gd name="T61" fmla="*/ 1375 h 2257"/>
                <a:gd name="T62" fmla="*/ 1443 w 2723"/>
                <a:gd name="T63" fmla="*/ 1402 h 2257"/>
                <a:gd name="T64" fmla="*/ 1474 w 2723"/>
                <a:gd name="T65" fmla="*/ 1428 h 2257"/>
                <a:gd name="T66" fmla="*/ 1511 w 2723"/>
                <a:gd name="T67" fmla="*/ 1447 h 2257"/>
                <a:gd name="T68" fmla="*/ 1556 w 2723"/>
                <a:gd name="T69" fmla="*/ 1464 h 2257"/>
                <a:gd name="T70" fmla="*/ 1616 w 2723"/>
                <a:gd name="T71" fmla="*/ 1481 h 2257"/>
                <a:gd name="T72" fmla="*/ 1691 w 2723"/>
                <a:gd name="T73" fmla="*/ 1500 h 2257"/>
                <a:gd name="T74" fmla="*/ 1781 w 2723"/>
                <a:gd name="T75" fmla="*/ 1508 h 2257"/>
                <a:gd name="T76" fmla="*/ 1840 w 2723"/>
                <a:gd name="T77" fmla="*/ 1517 h 2257"/>
                <a:gd name="T78" fmla="*/ 1878 w 2723"/>
                <a:gd name="T79" fmla="*/ 1542 h 2257"/>
                <a:gd name="T80" fmla="*/ 1923 w 2723"/>
                <a:gd name="T81" fmla="*/ 1622 h 2257"/>
                <a:gd name="T82" fmla="*/ 1944 w 2723"/>
                <a:gd name="T83" fmla="*/ 1720 h 2257"/>
                <a:gd name="T84" fmla="*/ 1944 w 2723"/>
                <a:gd name="T85" fmla="*/ 1895 h 2257"/>
                <a:gd name="T86" fmla="*/ 1967 w 2723"/>
                <a:gd name="T87" fmla="*/ 2062 h 2257"/>
                <a:gd name="T88" fmla="*/ 1996 w 2723"/>
                <a:gd name="T89" fmla="*/ 2124 h 2257"/>
                <a:gd name="T90" fmla="*/ 2019 w 2723"/>
                <a:gd name="T91" fmla="*/ 2160 h 2257"/>
                <a:gd name="T92" fmla="*/ 2050 w 2723"/>
                <a:gd name="T93" fmla="*/ 2185 h 2257"/>
                <a:gd name="T94" fmla="*/ 2095 w 2723"/>
                <a:gd name="T95" fmla="*/ 2213 h 2257"/>
                <a:gd name="T96" fmla="*/ 2147 w 2723"/>
                <a:gd name="T97" fmla="*/ 2229 h 2257"/>
                <a:gd name="T98" fmla="*/ 2213 w 2723"/>
                <a:gd name="T99" fmla="*/ 2249 h 2257"/>
                <a:gd name="T100" fmla="*/ 2303 w 2723"/>
                <a:gd name="T101" fmla="*/ 2249 h 2257"/>
                <a:gd name="T102" fmla="*/ 2402 w 2723"/>
                <a:gd name="T103" fmla="*/ 2249 h 2257"/>
                <a:gd name="T104" fmla="*/ 2447 w 2723"/>
                <a:gd name="T105" fmla="*/ 2238 h 2257"/>
                <a:gd name="T106" fmla="*/ 2454 w 2723"/>
                <a:gd name="T107" fmla="*/ 2238 h 2257"/>
                <a:gd name="T108" fmla="*/ 2506 w 2723"/>
                <a:gd name="T109" fmla="*/ 2213 h 2257"/>
                <a:gd name="T110" fmla="*/ 2558 w 2723"/>
                <a:gd name="T111" fmla="*/ 2204 h 2257"/>
                <a:gd name="T112" fmla="*/ 2610 w 2723"/>
                <a:gd name="T113" fmla="*/ 2204 h 2257"/>
                <a:gd name="T114" fmla="*/ 2693 w 2723"/>
                <a:gd name="T115" fmla="*/ 2238 h 22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23"/>
                <a:gd name="T175" fmla="*/ 0 h 2257"/>
                <a:gd name="T176" fmla="*/ 2723 w 2723"/>
                <a:gd name="T177" fmla="*/ 2257 h 22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23" h="2257">
                  <a:moveTo>
                    <a:pt x="0" y="133"/>
                  </a:moveTo>
                  <a:lnTo>
                    <a:pt x="7" y="124"/>
                  </a:lnTo>
                  <a:lnTo>
                    <a:pt x="14" y="116"/>
                  </a:lnTo>
                  <a:lnTo>
                    <a:pt x="21" y="116"/>
                  </a:lnTo>
                  <a:lnTo>
                    <a:pt x="29" y="105"/>
                  </a:lnTo>
                  <a:lnTo>
                    <a:pt x="36" y="97"/>
                  </a:lnTo>
                  <a:lnTo>
                    <a:pt x="45" y="89"/>
                  </a:lnTo>
                  <a:lnTo>
                    <a:pt x="52" y="80"/>
                  </a:lnTo>
                  <a:lnTo>
                    <a:pt x="66" y="72"/>
                  </a:lnTo>
                  <a:lnTo>
                    <a:pt x="81" y="63"/>
                  </a:lnTo>
                  <a:lnTo>
                    <a:pt x="97" y="53"/>
                  </a:lnTo>
                  <a:lnTo>
                    <a:pt x="118" y="44"/>
                  </a:lnTo>
                  <a:lnTo>
                    <a:pt x="134" y="36"/>
                  </a:lnTo>
                  <a:lnTo>
                    <a:pt x="149" y="27"/>
                  </a:lnTo>
                  <a:lnTo>
                    <a:pt x="170" y="27"/>
                  </a:lnTo>
                  <a:lnTo>
                    <a:pt x="187" y="19"/>
                  </a:lnTo>
                  <a:lnTo>
                    <a:pt x="208" y="10"/>
                  </a:lnTo>
                  <a:lnTo>
                    <a:pt x="224" y="10"/>
                  </a:lnTo>
                  <a:lnTo>
                    <a:pt x="239" y="0"/>
                  </a:lnTo>
                  <a:lnTo>
                    <a:pt x="262" y="0"/>
                  </a:lnTo>
                  <a:lnTo>
                    <a:pt x="276" y="0"/>
                  </a:lnTo>
                  <a:lnTo>
                    <a:pt x="298" y="0"/>
                  </a:lnTo>
                  <a:lnTo>
                    <a:pt x="314" y="0"/>
                  </a:lnTo>
                  <a:lnTo>
                    <a:pt x="336" y="0"/>
                  </a:lnTo>
                  <a:lnTo>
                    <a:pt x="352" y="10"/>
                  </a:lnTo>
                  <a:lnTo>
                    <a:pt x="366" y="10"/>
                  </a:lnTo>
                  <a:lnTo>
                    <a:pt x="373" y="10"/>
                  </a:lnTo>
                  <a:lnTo>
                    <a:pt x="380" y="19"/>
                  </a:lnTo>
                  <a:lnTo>
                    <a:pt x="397" y="19"/>
                  </a:lnTo>
                  <a:lnTo>
                    <a:pt x="404" y="19"/>
                  </a:lnTo>
                  <a:lnTo>
                    <a:pt x="418" y="27"/>
                  </a:lnTo>
                  <a:lnTo>
                    <a:pt x="425" y="27"/>
                  </a:lnTo>
                  <a:lnTo>
                    <a:pt x="441" y="36"/>
                  </a:lnTo>
                  <a:lnTo>
                    <a:pt x="449" y="36"/>
                  </a:lnTo>
                  <a:lnTo>
                    <a:pt x="456" y="44"/>
                  </a:lnTo>
                  <a:lnTo>
                    <a:pt x="470" y="44"/>
                  </a:lnTo>
                  <a:lnTo>
                    <a:pt x="486" y="44"/>
                  </a:lnTo>
                  <a:lnTo>
                    <a:pt x="494" y="53"/>
                  </a:lnTo>
                  <a:lnTo>
                    <a:pt x="508" y="63"/>
                  </a:lnTo>
                  <a:lnTo>
                    <a:pt x="515" y="63"/>
                  </a:lnTo>
                  <a:lnTo>
                    <a:pt x="522" y="72"/>
                  </a:lnTo>
                  <a:lnTo>
                    <a:pt x="538" y="80"/>
                  </a:lnTo>
                  <a:lnTo>
                    <a:pt x="553" y="89"/>
                  </a:lnTo>
                  <a:lnTo>
                    <a:pt x="567" y="97"/>
                  </a:lnTo>
                  <a:lnTo>
                    <a:pt x="583" y="105"/>
                  </a:lnTo>
                  <a:lnTo>
                    <a:pt x="598" y="116"/>
                  </a:lnTo>
                  <a:lnTo>
                    <a:pt x="612" y="124"/>
                  </a:lnTo>
                  <a:lnTo>
                    <a:pt x="628" y="133"/>
                  </a:lnTo>
                  <a:lnTo>
                    <a:pt x="643" y="141"/>
                  </a:lnTo>
                  <a:lnTo>
                    <a:pt x="650" y="150"/>
                  </a:lnTo>
                  <a:lnTo>
                    <a:pt x="666" y="169"/>
                  </a:lnTo>
                  <a:lnTo>
                    <a:pt x="680" y="177"/>
                  </a:lnTo>
                  <a:lnTo>
                    <a:pt x="695" y="186"/>
                  </a:lnTo>
                  <a:lnTo>
                    <a:pt x="711" y="194"/>
                  </a:lnTo>
                  <a:lnTo>
                    <a:pt x="725" y="203"/>
                  </a:lnTo>
                  <a:lnTo>
                    <a:pt x="732" y="222"/>
                  </a:lnTo>
                  <a:lnTo>
                    <a:pt x="747" y="230"/>
                  </a:lnTo>
                  <a:lnTo>
                    <a:pt x="763" y="239"/>
                  </a:lnTo>
                  <a:lnTo>
                    <a:pt x="770" y="256"/>
                  </a:lnTo>
                  <a:lnTo>
                    <a:pt x="784" y="256"/>
                  </a:lnTo>
                  <a:lnTo>
                    <a:pt x="792" y="275"/>
                  </a:lnTo>
                  <a:lnTo>
                    <a:pt x="808" y="283"/>
                  </a:lnTo>
                  <a:lnTo>
                    <a:pt x="815" y="292"/>
                  </a:lnTo>
                  <a:lnTo>
                    <a:pt x="829" y="300"/>
                  </a:lnTo>
                  <a:lnTo>
                    <a:pt x="836" y="309"/>
                  </a:lnTo>
                  <a:lnTo>
                    <a:pt x="853" y="317"/>
                  </a:lnTo>
                  <a:lnTo>
                    <a:pt x="860" y="336"/>
                  </a:lnTo>
                  <a:lnTo>
                    <a:pt x="874" y="345"/>
                  </a:lnTo>
                  <a:lnTo>
                    <a:pt x="881" y="353"/>
                  </a:lnTo>
                  <a:lnTo>
                    <a:pt x="897" y="361"/>
                  </a:lnTo>
                  <a:lnTo>
                    <a:pt x="905" y="380"/>
                  </a:lnTo>
                  <a:lnTo>
                    <a:pt x="919" y="389"/>
                  </a:lnTo>
                  <a:lnTo>
                    <a:pt x="926" y="406"/>
                  </a:lnTo>
                  <a:lnTo>
                    <a:pt x="935" y="414"/>
                  </a:lnTo>
                  <a:lnTo>
                    <a:pt x="950" y="433"/>
                  </a:lnTo>
                  <a:lnTo>
                    <a:pt x="957" y="450"/>
                  </a:lnTo>
                  <a:lnTo>
                    <a:pt x="971" y="467"/>
                  </a:lnTo>
                  <a:lnTo>
                    <a:pt x="980" y="484"/>
                  </a:lnTo>
                  <a:lnTo>
                    <a:pt x="994" y="503"/>
                  </a:lnTo>
                  <a:lnTo>
                    <a:pt x="1002" y="529"/>
                  </a:lnTo>
                  <a:lnTo>
                    <a:pt x="1009" y="548"/>
                  </a:lnTo>
                  <a:lnTo>
                    <a:pt x="1016" y="565"/>
                  </a:lnTo>
                  <a:lnTo>
                    <a:pt x="1025" y="581"/>
                  </a:lnTo>
                  <a:lnTo>
                    <a:pt x="1032" y="609"/>
                  </a:lnTo>
                  <a:lnTo>
                    <a:pt x="1039" y="634"/>
                  </a:lnTo>
                  <a:lnTo>
                    <a:pt x="1046" y="653"/>
                  </a:lnTo>
                  <a:lnTo>
                    <a:pt x="1054" y="679"/>
                  </a:lnTo>
                  <a:lnTo>
                    <a:pt x="1054" y="706"/>
                  </a:lnTo>
                  <a:lnTo>
                    <a:pt x="1061" y="732"/>
                  </a:lnTo>
                  <a:lnTo>
                    <a:pt x="1061" y="768"/>
                  </a:lnTo>
                  <a:lnTo>
                    <a:pt x="1070" y="793"/>
                  </a:lnTo>
                  <a:lnTo>
                    <a:pt x="1077" y="821"/>
                  </a:lnTo>
                  <a:lnTo>
                    <a:pt x="1084" y="846"/>
                  </a:lnTo>
                  <a:lnTo>
                    <a:pt x="1091" y="873"/>
                  </a:lnTo>
                  <a:lnTo>
                    <a:pt x="1099" y="890"/>
                  </a:lnTo>
                  <a:lnTo>
                    <a:pt x="1106" y="907"/>
                  </a:lnTo>
                  <a:lnTo>
                    <a:pt x="1115" y="935"/>
                  </a:lnTo>
                  <a:lnTo>
                    <a:pt x="1129" y="960"/>
                  </a:lnTo>
                  <a:lnTo>
                    <a:pt x="1151" y="979"/>
                  </a:lnTo>
                  <a:lnTo>
                    <a:pt x="1167" y="1005"/>
                  </a:lnTo>
                  <a:lnTo>
                    <a:pt x="1181" y="1024"/>
                  </a:lnTo>
                  <a:lnTo>
                    <a:pt x="1204" y="1041"/>
                  </a:lnTo>
                  <a:lnTo>
                    <a:pt x="1219" y="1057"/>
                  </a:lnTo>
                  <a:lnTo>
                    <a:pt x="1242" y="1076"/>
                  </a:lnTo>
                  <a:lnTo>
                    <a:pt x="1256" y="1093"/>
                  </a:lnTo>
                  <a:lnTo>
                    <a:pt x="1278" y="1102"/>
                  </a:lnTo>
                  <a:lnTo>
                    <a:pt x="1294" y="1119"/>
                  </a:lnTo>
                  <a:lnTo>
                    <a:pt x="1309" y="1129"/>
                  </a:lnTo>
                  <a:lnTo>
                    <a:pt x="1323" y="1146"/>
                  </a:lnTo>
                  <a:lnTo>
                    <a:pt x="1339" y="1163"/>
                  </a:lnTo>
                  <a:lnTo>
                    <a:pt x="1346" y="1172"/>
                  </a:lnTo>
                  <a:lnTo>
                    <a:pt x="1353" y="1191"/>
                  </a:lnTo>
                  <a:lnTo>
                    <a:pt x="1361" y="1208"/>
                  </a:lnTo>
                  <a:lnTo>
                    <a:pt x="1361" y="1225"/>
                  </a:lnTo>
                  <a:lnTo>
                    <a:pt x="1368" y="1244"/>
                  </a:lnTo>
                  <a:lnTo>
                    <a:pt x="1368" y="1269"/>
                  </a:lnTo>
                  <a:lnTo>
                    <a:pt x="1377" y="1288"/>
                  </a:lnTo>
                  <a:lnTo>
                    <a:pt x="1384" y="1305"/>
                  </a:lnTo>
                  <a:lnTo>
                    <a:pt x="1391" y="1322"/>
                  </a:lnTo>
                  <a:lnTo>
                    <a:pt x="1398" y="1341"/>
                  </a:lnTo>
                  <a:lnTo>
                    <a:pt x="1413" y="1358"/>
                  </a:lnTo>
                  <a:lnTo>
                    <a:pt x="1422" y="1366"/>
                  </a:lnTo>
                  <a:lnTo>
                    <a:pt x="1422" y="1375"/>
                  </a:lnTo>
                  <a:lnTo>
                    <a:pt x="1429" y="1383"/>
                  </a:lnTo>
                  <a:lnTo>
                    <a:pt x="1436" y="1383"/>
                  </a:lnTo>
                  <a:lnTo>
                    <a:pt x="1436" y="1394"/>
                  </a:lnTo>
                  <a:lnTo>
                    <a:pt x="1443" y="1402"/>
                  </a:lnTo>
                  <a:lnTo>
                    <a:pt x="1450" y="1402"/>
                  </a:lnTo>
                  <a:lnTo>
                    <a:pt x="1458" y="1411"/>
                  </a:lnTo>
                  <a:lnTo>
                    <a:pt x="1467" y="1419"/>
                  </a:lnTo>
                  <a:lnTo>
                    <a:pt x="1474" y="1428"/>
                  </a:lnTo>
                  <a:lnTo>
                    <a:pt x="1481" y="1428"/>
                  </a:lnTo>
                  <a:lnTo>
                    <a:pt x="1488" y="1436"/>
                  </a:lnTo>
                  <a:lnTo>
                    <a:pt x="1502" y="1447"/>
                  </a:lnTo>
                  <a:lnTo>
                    <a:pt x="1511" y="1447"/>
                  </a:lnTo>
                  <a:lnTo>
                    <a:pt x="1519" y="1455"/>
                  </a:lnTo>
                  <a:lnTo>
                    <a:pt x="1533" y="1455"/>
                  </a:lnTo>
                  <a:lnTo>
                    <a:pt x="1540" y="1464"/>
                  </a:lnTo>
                  <a:lnTo>
                    <a:pt x="1556" y="1464"/>
                  </a:lnTo>
                  <a:lnTo>
                    <a:pt x="1571" y="1472"/>
                  </a:lnTo>
                  <a:lnTo>
                    <a:pt x="1585" y="1481"/>
                  </a:lnTo>
                  <a:lnTo>
                    <a:pt x="1601" y="1481"/>
                  </a:lnTo>
                  <a:lnTo>
                    <a:pt x="1616" y="1481"/>
                  </a:lnTo>
                  <a:lnTo>
                    <a:pt x="1630" y="1489"/>
                  </a:lnTo>
                  <a:lnTo>
                    <a:pt x="1653" y="1489"/>
                  </a:lnTo>
                  <a:lnTo>
                    <a:pt x="1668" y="1500"/>
                  </a:lnTo>
                  <a:lnTo>
                    <a:pt x="1691" y="1500"/>
                  </a:lnTo>
                  <a:lnTo>
                    <a:pt x="1705" y="1500"/>
                  </a:lnTo>
                  <a:lnTo>
                    <a:pt x="1727" y="1500"/>
                  </a:lnTo>
                  <a:lnTo>
                    <a:pt x="1750" y="1508"/>
                  </a:lnTo>
                  <a:lnTo>
                    <a:pt x="1781" y="1508"/>
                  </a:lnTo>
                  <a:lnTo>
                    <a:pt x="1802" y="1508"/>
                  </a:lnTo>
                  <a:lnTo>
                    <a:pt x="1817" y="1508"/>
                  </a:lnTo>
                  <a:lnTo>
                    <a:pt x="1833" y="1517"/>
                  </a:lnTo>
                  <a:lnTo>
                    <a:pt x="1840" y="1517"/>
                  </a:lnTo>
                  <a:lnTo>
                    <a:pt x="1847" y="1525"/>
                  </a:lnTo>
                  <a:lnTo>
                    <a:pt x="1861" y="1525"/>
                  </a:lnTo>
                  <a:lnTo>
                    <a:pt x="1870" y="1533"/>
                  </a:lnTo>
                  <a:lnTo>
                    <a:pt x="1878" y="1542"/>
                  </a:lnTo>
                  <a:lnTo>
                    <a:pt x="1885" y="1550"/>
                  </a:lnTo>
                  <a:lnTo>
                    <a:pt x="1899" y="1569"/>
                  </a:lnTo>
                  <a:lnTo>
                    <a:pt x="1915" y="1595"/>
                  </a:lnTo>
                  <a:lnTo>
                    <a:pt x="1923" y="1622"/>
                  </a:lnTo>
                  <a:lnTo>
                    <a:pt x="1930" y="1648"/>
                  </a:lnTo>
                  <a:lnTo>
                    <a:pt x="1937" y="1675"/>
                  </a:lnTo>
                  <a:lnTo>
                    <a:pt x="1944" y="1701"/>
                  </a:lnTo>
                  <a:lnTo>
                    <a:pt x="1944" y="1720"/>
                  </a:lnTo>
                  <a:lnTo>
                    <a:pt x="1951" y="1737"/>
                  </a:lnTo>
                  <a:lnTo>
                    <a:pt x="1944" y="1798"/>
                  </a:lnTo>
                  <a:lnTo>
                    <a:pt x="1944" y="1842"/>
                  </a:lnTo>
                  <a:lnTo>
                    <a:pt x="1944" y="1895"/>
                  </a:lnTo>
                  <a:lnTo>
                    <a:pt x="1944" y="1948"/>
                  </a:lnTo>
                  <a:lnTo>
                    <a:pt x="1944" y="1984"/>
                  </a:lnTo>
                  <a:lnTo>
                    <a:pt x="1951" y="2026"/>
                  </a:lnTo>
                  <a:lnTo>
                    <a:pt x="1967" y="2062"/>
                  </a:lnTo>
                  <a:lnTo>
                    <a:pt x="1982" y="2090"/>
                  </a:lnTo>
                  <a:lnTo>
                    <a:pt x="1982" y="2107"/>
                  </a:lnTo>
                  <a:lnTo>
                    <a:pt x="1989" y="2115"/>
                  </a:lnTo>
                  <a:lnTo>
                    <a:pt x="1996" y="2124"/>
                  </a:lnTo>
                  <a:lnTo>
                    <a:pt x="1996" y="2132"/>
                  </a:lnTo>
                  <a:lnTo>
                    <a:pt x="2005" y="2143"/>
                  </a:lnTo>
                  <a:lnTo>
                    <a:pt x="2012" y="2151"/>
                  </a:lnTo>
                  <a:lnTo>
                    <a:pt x="2019" y="2160"/>
                  </a:lnTo>
                  <a:lnTo>
                    <a:pt x="2027" y="2168"/>
                  </a:lnTo>
                  <a:lnTo>
                    <a:pt x="2034" y="2177"/>
                  </a:lnTo>
                  <a:lnTo>
                    <a:pt x="2041" y="2185"/>
                  </a:lnTo>
                  <a:lnTo>
                    <a:pt x="2050" y="2185"/>
                  </a:lnTo>
                  <a:lnTo>
                    <a:pt x="2057" y="2196"/>
                  </a:lnTo>
                  <a:lnTo>
                    <a:pt x="2072" y="2204"/>
                  </a:lnTo>
                  <a:lnTo>
                    <a:pt x="2079" y="2204"/>
                  </a:lnTo>
                  <a:lnTo>
                    <a:pt x="2095" y="2213"/>
                  </a:lnTo>
                  <a:lnTo>
                    <a:pt x="2109" y="2221"/>
                  </a:lnTo>
                  <a:lnTo>
                    <a:pt x="2116" y="2221"/>
                  </a:lnTo>
                  <a:lnTo>
                    <a:pt x="2131" y="2229"/>
                  </a:lnTo>
                  <a:lnTo>
                    <a:pt x="2147" y="2229"/>
                  </a:lnTo>
                  <a:lnTo>
                    <a:pt x="2161" y="2238"/>
                  </a:lnTo>
                  <a:lnTo>
                    <a:pt x="2185" y="2238"/>
                  </a:lnTo>
                  <a:lnTo>
                    <a:pt x="2199" y="2238"/>
                  </a:lnTo>
                  <a:lnTo>
                    <a:pt x="2213" y="2249"/>
                  </a:lnTo>
                  <a:lnTo>
                    <a:pt x="2237" y="2249"/>
                  </a:lnTo>
                  <a:lnTo>
                    <a:pt x="2258" y="2249"/>
                  </a:lnTo>
                  <a:lnTo>
                    <a:pt x="2282" y="2249"/>
                  </a:lnTo>
                  <a:lnTo>
                    <a:pt x="2303" y="2249"/>
                  </a:lnTo>
                  <a:lnTo>
                    <a:pt x="2326" y="2249"/>
                  </a:lnTo>
                  <a:lnTo>
                    <a:pt x="2348" y="2249"/>
                  </a:lnTo>
                  <a:lnTo>
                    <a:pt x="2378" y="2249"/>
                  </a:lnTo>
                  <a:lnTo>
                    <a:pt x="2402" y="2249"/>
                  </a:lnTo>
                  <a:lnTo>
                    <a:pt x="2431" y="2238"/>
                  </a:lnTo>
                  <a:lnTo>
                    <a:pt x="2438" y="2238"/>
                  </a:lnTo>
                  <a:lnTo>
                    <a:pt x="2447" y="2238"/>
                  </a:lnTo>
                  <a:lnTo>
                    <a:pt x="2454" y="2238"/>
                  </a:lnTo>
                  <a:lnTo>
                    <a:pt x="2461" y="2229"/>
                  </a:lnTo>
                  <a:lnTo>
                    <a:pt x="2475" y="2229"/>
                  </a:lnTo>
                  <a:lnTo>
                    <a:pt x="2492" y="2221"/>
                  </a:lnTo>
                  <a:lnTo>
                    <a:pt x="2506" y="2213"/>
                  </a:lnTo>
                  <a:lnTo>
                    <a:pt x="2520" y="2213"/>
                  </a:lnTo>
                  <a:lnTo>
                    <a:pt x="2536" y="2204"/>
                  </a:lnTo>
                  <a:lnTo>
                    <a:pt x="2544" y="2204"/>
                  </a:lnTo>
                  <a:lnTo>
                    <a:pt x="2558" y="2204"/>
                  </a:lnTo>
                  <a:lnTo>
                    <a:pt x="2572" y="2196"/>
                  </a:lnTo>
                  <a:lnTo>
                    <a:pt x="2581" y="2196"/>
                  </a:lnTo>
                  <a:lnTo>
                    <a:pt x="2596" y="2204"/>
                  </a:lnTo>
                  <a:lnTo>
                    <a:pt x="2610" y="2204"/>
                  </a:lnTo>
                  <a:lnTo>
                    <a:pt x="2626" y="2204"/>
                  </a:lnTo>
                  <a:lnTo>
                    <a:pt x="2648" y="2213"/>
                  </a:lnTo>
                  <a:lnTo>
                    <a:pt x="2671" y="2229"/>
                  </a:lnTo>
                  <a:lnTo>
                    <a:pt x="2693" y="2238"/>
                  </a:lnTo>
                  <a:lnTo>
                    <a:pt x="2723" y="2257"/>
                  </a:lnTo>
                </a:path>
              </a:pathLst>
            </a:custGeom>
            <a:noFill/>
            <a:ln w="71438">
              <a:solidFill>
                <a:srgbClr val="C2620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8" name="Freeform 249">
              <a:extLst>
                <a:ext uri="{FF2B5EF4-FFF2-40B4-BE49-F238E27FC236}">
                  <a16:creationId xmlns:a16="http://schemas.microsoft.com/office/drawing/2014/main" id="{B264A587-CB63-844C-9EA2-C3B37B777E09}"/>
                </a:ext>
              </a:extLst>
            </p:cNvPr>
            <p:cNvSpPr>
              <a:spLocks/>
            </p:cNvSpPr>
            <p:nvPr/>
          </p:nvSpPr>
          <p:spPr bwMode="auto">
            <a:xfrm>
              <a:off x="1781" y="662"/>
              <a:ext cx="2723" cy="2247"/>
            </a:xfrm>
            <a:custGeom>
              <a:avLst/>
              <a:gdLst>
                <a:gd name="T0" fmla="*/ 21 w 2723"/>
                <a:gd name="T1" fmla="*/ 89 h 2247"/>
                <a:gd name="T2" fmla="*/ 59 w 2723"/>
                <a:gd name="T3" fmla="*/ 62 h 2247"/>
                <a:gd name="T4" fmla="*/ 126 w 2723"/>
                <a:gd name="T5" fmla="*/ 26 h 2247"/>
                <a:gd name="T6" fmla="*/ 194 w 2723"/>
                <a:gd name="T7" fmla="*/ 9 h 2247"/>
                <a:gd name="T8" fmla="*/ 269 w 2723"/>
                <a:gd name="T9" fmla="*/ 0 h 2247"/>
                <a:gd name="T10" fmla="*/ 343 w 2723"/>
                <a:gd name="T11" fmla="*/ 0 h 2247"/>
                <a:gd name="T12" fmla="*/ 397 w 2723"/>
                <a:gd name="T13" fmla="*/ 17 h 2247"/>
                <a:gd name="T14" fmla="*/ 432 w 2723"/>
                <a:gd name="T15" fmla="*/ 26 h 2247"/>
                <a:gd name="T16" fmla="*/ 477 w 2723"/>
                <a:gd name="T17" fmla="*/ 53 h 2247"/>
                <a:gd name="T18" fmla="*/ 522 w 2723"/>
                <a:gd name="T19" fmla="*/ 70 h 2247"/>
                <a:gd name="T20" fmla="*/ 576 w 2723"/>
                <a:gd name="T21" fmla="*/ 106 h 2247"/>
                <a:gd name="T22" fmla="*/ 635 w 2723"/>
                <a:gd name="T23" fmla="*/ 142 h 2247"/>
                <a:gd name="T24" fmla="*/ 687 w 2723"/>
                <a:gd name="T25" fmla="*/ 184 h 2247"/>
                <a:gd name="T26" fmla="*/ 739 w 2723"/>
                <a:gd name="T27" fmla="*/ 229 h 2247"/>
                <a:gd name="T28" fmla="*/ 784 w 2723"/>
                <a:gd name="T29" fmla="*/ 273 h 2247"/>
                <a:gd name="T30" fmla="*/ 829 w 2723"/>
                <a:gd name="T31" fmla="*/ 318 h 2247"/>
                <a:gd name="T32" fmla="*/ 874 w 2723"/>
                <a:gd name="T33" fmla="*/ 362 h 2247"/>
                <a:gd name="T34" fmla="*/ 919 w 2723"/>
                <a:gd name="T35" fmla="*/ 406 h 2247"/>
                <a:gd name="T36" fmla="*/ 964 w 2723"/>
                <a:gd name="T37" fmla="*/ 468 h 2247"/>
                <a:gd name="T38" fmla="*/ 1002 w 2723"/>
                <a:gd name="T39" fmla="*/ 538 h 2247"/>
                <a:gd name="T40" fmla="*/ 1032 w 2723"/>
                <a:gd name="T41" fmla="*/ 626 h 2247"/>
                <a:gd name="T42" fmla="*/ 1054 w 2723"/>
                <a:gd name="T43" fmla="*/ 722 h 2247"/>
                <a:gd name="T44" fmla="*/ 1070 w 2723"/>
                <a:gd name="T45" fmla="*/ 846 h 2247"/>
                <a:gd name="T46" fmla="*/ 1091 w 2723"/>
                <a:gd name="T47" fmla="*/ 933 h 2247"/>
                <a:gd name="T48" fmla="*/ 1151 w 2723"/>
                <a:gd name="T49" fmla="*/ 1039 h 2247"/>
                <a:gd name="T50" fmla="*/ 1226 w 2723"/>
                <a:gd name="T51" fmla="*/ 1111 h 2247"/>
                <a:gd name="T52" fmla="*/ 1294 w 2723"/>
                <a:gd name="T53" fmla="*/ 1164 h 2247"/>
                <a:gd name="T54" fmla="*/ 1339 w 2723"/>
                <a:gd name="T55" fmla="*/ 1217 h 2247"/>
                <a:gd name="T56" fmla="*/ 1353 w 2723"/>
                <a:gd name="T57" fmla="*/ 1295 h 2247"/>
                <a:gd name="T58" fmla="*/ 1384 w 2723"/>
                <a:gd name="T59" fmla="*/ 1367 h 2247"/>
                <a:gd name="T60" fmla="*/ 1405 w 2723"/>
                <a:gd name="T61" fmla="*/ 1401 h 2247"/>
                <a:gd name="T62" fmla="*/ 1436 w 2723"/>
                <a:gd name="T63" fmla="*/ 1420 h 2247"/>
                <a:gd name="T64" fmla="*/ 1467 w 2723"/>
                <a:gd name="T65" fmla="*/ 1445 h 2247"/>
                <a:gd name="T66" fmla="*/ 1511 w 2723"/>
                <a:gd name="T67" fmla="*/ 1462 h 2247"/>
                <a:gd name="T68" fmla="*/ 1556 w 2723"/>
                <a:gd name="T69" fmla="*/ 1481 h 2247"/>
                <a:gd name="T70" fmla="*/ 1616 w 2723"/>
                <a:gd name="T71" fmla="*/ 1490 h 2247"/>
                <a:gd name="T72" fmla="*/ 1691 w 2723"/>
                <a:gd name="T73" fmla="*/ 1498 h 2247"/>
                <a:gd name="T74" fmla="*/ 1781 w 2723"/>
                <a:gd name="T75" fmla="*/ 1506 h 2247"/>
                <a:gd name="T76" fmla="*/ 1840 w 2723"/>
                <a:gd name="T77" fmla="*/ 1515 h 2247"/>
                <a:gd name="T78" fmla="*/ 1878 w 2723"/>
                <a:gd name="T79" fmla="*/ 1542 h 2247"/>
                <a:gd name="T80" fmla="*/ 1915 w 2723"/>
                <a:gd name="T81" fmla="*/ 1629 h 2247"/>
                <a:gd name="T82" fmla="*/ 1930 w 2723"/>
                <a:gd name="T83" fmla="*/ 1746 h 2247"/>
                <a:gd name="T84" fmla="*/ 1906 w 2723"/>
                <a:gd name="T85" fmla="*/ 1921 h 2247"/>
                <a:gd name="T86" fmla="*/ 1930 w 2723"/>
                <a:gd name="T87" fmla="*/ 2088 h 2247"/>
                <a:gd name="T88" fmla="*/ 1967 w 2723"/>
                <a:gd name="T89" fmla="*/ 2141 h 2247"/>
                <a:gd name="T90" fmla="*/ 1996 w 2723"/>
                <a:gd name="T91" fmla="*/ 2169 h 2247"/>
                <a:gd name="T92" fmla="*/ 2034 w 2723"/>
                <a:gd name="T93" fmla="*/ 2194 h 2247"/>
                <a:gd name="T94" fmla="*/ 2086 w 2723"/>
                <a:gd name="T95" fmla="*/ 2211 h 2247"/>
                <a:gd name="T96" fmla="*/ 2147 w 2723"/>
                <a:gd name="T97" fmla="*/ 2230 h 2247"/>
                <a:gd name="T98" fmla="*/ 2222 w 2723"/>
                <a:gd name="T99" fmla="*/ 2238 h 2247"/>
                <a:gd name="T100" fmla="*/ 2303 w 2723"/>
                <a:gd name="T101" fmla="*/ 2238 h 2247"/>
                <a:gd name="T102" fmla="*/ 2409 w 2723"/>
                <a:gd name="T103" fmla="*/ 2230 h 2247"/>
                <a:gd name="T104" fmla="*/ 2447 w 2723"/>
                <a:gd name="T105" fmla="*/ 2222 h 2247"/>
                <a:gd name="T106" fmla="*/ 2461 w 2723"/>
                <a:gd name="T107" fmla="*/ 2222 h 2247"/>
                <a:gd name="T108" fmla="*/ 2513 w 2723"/>
                <a:gd name="T109" fmla="*/ 2202 h 2247"/>
                <a:gd name="T110" fmla="*/ 2558 w 2723"/>
                <a:gd name="T111" fmla="*/ 2186 h 2247"/>
                <a:gd name="T112" fmla="*/ 2617 w 2723"/>
                <a:gd name="T113" fmla="*/ 2194 h 2247"/>
                <a:gd name="T114" fmla="*/ 2700 w 2723"/>
                <a:gd name="T115" fmla="*/ 2230 h 22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23"/>
                <a:gd name="T175" fmla="*/ 0 h 2247"/>
                <a:gd name="T176" fmla="*/ 2723 w 2723"/>
                <a:gd name="T177" fmla="*/ 2247 h 22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23" h="2247">
                  <a:moveTo>
                    <a:pt x="0" y="114"/>
                  </a:moveTo>
                  <a:lnTo>
                    <a:pt x="7" y="106"/>
                  </a:lnTo>
                  <a:lnTo>
                    <a:pt x="14" y="97"/>
                  </a:lnTo>
                  <a:lnTo>
                    <a:pt x="21" y="89"/>
                  </a:lnTo>
                  <a:lnTo>
                    <a:pt x="36" y="78"/>
                  </a:lnTo>
                  <a:lnTo>
                    <a:pt x="45" y="70"/>
                  </a:lnTo>
                  <a:lnTo>
                    <a:pt x="52" y="70"/>
                  </a:lnTo>
                  <a:lnTo>
                    <a:pt x="59" y="62"/>
                  </a:lnTo>
                  <a:lnTo>
                    <a:pt x="73" y="53"/>
                  </a:lnTo>
                  <a:lnTo>
                    <a:pt x="90" y="45"/>
                  </a:lnTo>
                  <a:lnTo>
                    <a:pt x="104" y="36"/>
                  </a:lnTo>
                  <a:lnTo>
                    <a:pt x="126" y="26"/>
                  </a:lnTo>
                  <a:lnTo>
                    <a:pt x="142" y="17"/>
                  </a:lnTo>
                  <a:lnTo>
                    <a:pt x="156" y="17"/>
                  </a:lnTo>
                  <a:lnTo>
                    <a:pt x="179" y="9"/>
                  </a:lnTo>
                  <a:lnTo>
                    <a:pt x="194" y="9"/>
                  </a:lnTo>
                  <a:lnTo>
                    <a:pt x="215" y="0"/>
                  </a:lnTo>
                  <a:lnTo>
                    <a:pt x="231" y="0"/>
                  </a:lnTo>
                  <a:lnTo>
                    <a:pt x="253" y="0"/>
                  </a:lnTo>
                  <a:lnTo>
                    <a:pt x="269" y="0"/>
                  </a:lnTo>
                  <a:lnTo>
                    <a:pt x="291" y="0"/>
                  </a:lnTo>
                  <a:lnTo>
                    <a:pt x="307" y="0"/>
                  </a:lnTo>
                  <a:lnTo>
                    <a:pt x="328" y="0"/>
                  </a:lnTo>
                  <a:lnTo>
                    <a:pt x="343" y="0"/>
                  </a:lnTo>
                  <a:lnTo>
                    <a:pt x="366" y="9"/>
                  </a:lnTo>
                  <a:lnTo>
                    <a:pt x="373" y="9"/>
                  </a:lnTo>
                  <a:lnTo>
                    <a:pt x="380" y="9"/>
                  </a:lnTo>
                  <a:lnTo>
                    <a:pt x="397" y="17"/>
                  </a:lnTo>
                  <a:lnTo>
                    <a:pt x="404" y="17"/>
                  </a:lnTo>
                  <a:lnTo>
                    <a:pt x="411" y="17"/>
                  </a:lnTo>
                  <a:lnTo>
                    <a:pt x="425" y="26"/>
                  </a:lnTo>
                  <a:lnTo>
                    <a:pt x="432" y="26"/>
                  </a:lnTo>
                  <a:lnTo>
                    <a:pt x="449" y="36"/>
                  </a:lnTo>
                  <a:lnTo>
                    <a:pt x="456" y="45"/>
                  </a:lnTo>
                  <a:lnTo>
                    <a:pt x="470" y="45"/>
                  </a:lnTo>
                  <a:lnTo>
                    <a:pt x="477" y="53"/>
                  </a:lnTo>
                  <a:lnTo>
                    <a:pt x="494" y="53"/>
                  </a:lnTo>
                  <a:lnTo>
                    <a:pt x="501" y="62"/>
                  </a:lnTo>
                  <a:lnTo>
                    <a:pt x="515" y="70"/>
                  </a:lnTo>
                  <a:lnTo>
                    <a:pt x="522" y="70"/>
                  </a:lnTo>
                  <a:lnTo>
                    <a:pt x="538" y="78"/>
                  </a:lnTo>
                  <a:lnTo>
                    <a:pt x="553" y="89"/>
                  </a:lnTo>
                  <a:lnTo>
                    <a:pt x="560" y="97"/>
                  </a:lnTo>
                  <a:lnTo>
                    <a:pt x="576" y="106"/>
                  </a:lnTo>
                  <a:lnTo>
                    <a:pt x="590" y="114"/>
                  </a:lnTo>
                  <a:lnTo>
                    <a:pt x="605" y="123"/>
                  </a:lnTo>
                  <a:lnTo>
                    <a:pt x="621" y="131"/>
                  </a:lnTo>
                  <a:lnTo>
                    <a:pt x="635" y="142"/>
                  </a:lnTo>
                  <a:lnTo>
                    <a:pt x="650" y="159"/>
                  </a:lnTo>
                  <a:lnTo>
                    <a:pt x="666" y="167"/>
                  </a:lnTo>
                  <a:lnTo>
                    <a:pt x="680" y="176"/>
                  </a:lnTo>
                  <a:lnTo>
                    <a:pt x="687" y="184"/>
                  </a:lnTo>
                  <a:lnTo>
                    <a:pt x="702" y="203"/>
                  </a:lnTo>
                  <a:lnTo>
                    <a:pt x="718" y="212"/>
                  </a:lnTo>
                  <a:lnTo>
                    <a:pt x="732" y="220"/>
                  </a:lnTo>
                  <a:lnTo>
                    <a:pt x="739" y="229"/>
                  </a:lnTo>
                  <a:lnTo>
                    <a:pt x="756" y="248"/>
                  </a:lnTo>
                  <a:lnTo>
                    <a:pt x="770" y="256"/>
                  </a:lnTo>
                  <a:lnTo>
                    <a:pt x="777" y="265"/>
                  </a:lnTo>
                  <a:lnTo>
                    <a:pt x="784" y="273"/>
                  </a:lnTo>
                  <a:lnTo>
                    <a:pt x="801" y="282"/>
                  </a:lnTo>
                  <a:lnTo>
                    <a:pt x="808" y="290"/>
                  </a:lnTo>
                  <a:lnTo>
                    <a:pt x="822" y="309"/>
                  </a:lnTo>
                  <a:lnTo>
                    <a:pt x="829" y="318"/>
                  </a:lnTo>
                  <a:lnTo>
                    <a:pt x="845" y="326"/>
                  </a:lnTo>
                  <a:lnTo>
                    <a:pt x="853" y="334"/>
                  </a:lnTo>
                  <a:lnTo>
                    <a:pt x="867" y="343"/>
                  </a:lnTo>
                  <a:lnTo>
                    <a:pt x="874" y="362"/>
                  </a:lnTo>
                  <a:lnTo>
                    <a:pt x="890" y="370"/>
                  </a:lnTo>
                  <a:lnTo>
                    <a:pt x="897" y="379"/>
                  </a:lnTo>
                  <a:lnTo>
                    <a:pt x="912" y="396"/>
                  </a:lnTo>
                  <a:lnTo>
                    <a:pt x="919" y="406"/>
                  </a:lnTo>
                  <a:lnTo>
                    <a:pt x="926" y="423"/>
                  </a:lnTo>
                  <a:lnTo>
                    <a:pt x="942" y="432"/>
                  </a:lnTo>
                  <a:lnTo>
                    <a:pt x="950" y="449"/>
                  </a:lnTo>
                  <a:lnTo>
                    <a:pt x="964" y="468"/>
                  </a:lnTo>
                  <a:lnTo>
                    <a:pt x="971" y="485"/>
                  </a:lnTo>
                  <a:lnTo>
                    <a:pt x="987" y="502"/>
                  </a:lnTo>
                  <a:lnTo>
                    <a:pt x="994" y="521"/>
                  </a:lnTo>
                  <a:lnTo>
                    <a:pt x="1002" y="538"/>
                  </a:lnTo>
                  <a:lnTo>
                    <a:pt x="1009" y="563"/>
                  </a:lnTo>
                  <a:lnTo>
                    <a:pt x="1016" y="582"/>
                  </a:lnTo>
                  <a:lnTo>
                    <a:pt x="1025" y="607"/>
                  </a:lnTo>
                  <a:lnTo>
                    <a:pt x="1032" y="626"/>
                  </a:lnTo>
                  <a:lnTo>
                    <a:pt x="1039" y="652"/>
                  </a:lnTo>
                  <a:lnTo>
                    <a:pt x="1046" y="679"/>
                  </a:lnTo>
                  <a:lnTo>
                    <a:pt x="1046" y="705"/>
                  </a:lnTo>
                  <a:lnTo>
                    <a:pt x="1054" y="722"/>
                  </a:lnTo>
                  <a:lnTo>
                    <a:pt x="1054" y="758"/>
                  </a:lnTo>
                  <a:lnTo>
                    <a:pt x="1061" y="785"/>
                  </a:lnTo>
                  <a:lnTo>
                    <a:pt x="1061" y="819"/>
                  </a:lnTo>
                  <a:lnTo>
                    <a:pt x="1070" y="846"/>
                  </a:lnTo>
                  <a:lnTo>
                    <a:pt x="1070" y="872"/>
                  </a:lnTo>
                  <a:lnTo>
                    <a:pt x="1077" y="891"/>
                  </a:lnTo>
                  <a:lnTo>
                    <a:pt x="1084" y="916"/>
                  </a:lnTo>
                  <a:lnTo>
                    <a:pt x="1091" y="933"/>
                  </a:lnTo>
                  <a:lnTo>
                    <a:pt x="1106" y="952"/>
                  </a:lnTo>
                  <a:lnTo>
                    <a:pt x="1115" y="986"/>
                  </a:lnTo>
                  <a:lnTo>
                    <a:pt x="1136" y="1014"/>
                  </a:lnTo>
                  <a:lnTo>
                    <a:pt x="1151" y="1039"/>
                  </a:lnTo>
                  <a:lnTo>
                    <a:pt x="1167" y="1058"/>
                  </a:lnTo>
                  <a:lnTo>
                    <a:pt x="1188" y="1075"/>
                  </a:lnTo>
                  <a:lnTo>
                    <a:pt x="1204" y="1092"/>
                  </a:lnTo>
                  <a:lnTo>
                    <a:pt x="1226" y="1111"/>
                  </a:lnTo>
                  <a:lnTo>
                    <a:pt x="1242" y="1128"/>
                  </a:lnTo>
                  <a:lnTo>
                    <a:pt x="1264" y="1136"/>
                  </a:lnTo>
                  <a:lnTo>
                    <a:pt x="1278" y="1145"/>
                  </a:lnTo>
                  <a:lnTo>
                    <a:pt x="1294" y="1164"/>
                  </a:lnTo>
                  <a:lnTo>
                    <a:pt x="1309" y="1172"/>
                  </a:lnTo>
                  <a:lnTo>
                    <a:pt x="1323" y="1189"/>
                  </a:lnTo>
                  <a:lnTo>
                    <a:pt x="1332" y="1198"/>
                  </a:lnTo>
                  <a:lnTo>
                    <a:pt x="1339" y="1217"/>
                  </a:lnTo>
                  <a:lnTo>
                    <a:pt x="1339" y="1234"/>
                  </a:lnTo>
                  <a:lnTo>
                    <a:pt x="1346" y="1250"/>
                  </a:lnTo>
                  <a:lnTo>
                    <a:pt x="1346" y="1270"/>
                  </a:lnTo>
                  <a:lnTo>
                    <a:pt x="1353" y="1295"/>
                  </a:lnTo>
                  <a:lnTo>
                    <a:pt x="1353" y="1314"/>
                  </a:lnTo>
                  <a:lnTo>
                    <a:pt x="1361" y="1331"/>
                  </a:lnTo>
                  <a:lnTo>
                    <a:pt x="1368" y="1348"/>
                  </a:lnTo>
                  <a:lnTo>
                    <a:pt x="1384" y="1367"/>
                  </a:lnTo>
                  <a:lnTo>
                    <a:pt x="1391" y="1375"/>
                  </a:lnTo>
                  <a:lnTo>
                    <a:pt x="1398" y="1384"/>
                  </a:lnTo>
                  <a:lnTo>
                    <a:pt x="1405" y="1392"/>
                  </a:lnTo>
                  <a:lnTo>
                    <a:pt x="1405" y="1401"/>
                  </a:lnTo>
                  <a:lnTo>
                    <a:pt x="1413" y="1401"/>
                  </a:lnTo>
                  <a:lnTo>
                    <a:pt x="1422" y="1409"/>
                  </a:lnTo>
                  <a:lnTo>
                    <a:pt x="1429" y="1420"/>
                  </a:lnTo>
                  <a:lnTo>
                    <a:pt x="1436" y="1420"/>
                  </a:lnTo>
                  <a:lnTo>
                    <a:pt x="1443" y="1428"/>
                  </a:lnTo>
                  <a:lnTo>
                    <a:pt x="1450" y="1428"/>
                  </a:lnTo>
                  <a:lnTo>
                    <a:pt x="1458" y="1437"/>
                  </a:lnTo>
                  <a:lnTo>
                    <a:pt x="1467" y="1445"/>
                  </a:lnTo>
                  <a:lnTo>
                    <a:pt x="1474" y="1445"/>
                  </a:lnTo>
                  <a:lnTo>
                    <a:pt x="1488" y="1454"/>
                  </a:lnTo>
                  <a:lnTo>
                    <a:pt x="1495" y="1454"/>
                  </a:lnTo>
                  <a:lnTo>
                    <a:pt x="1511" y="1462"/>
                  </a:lnTo>
                  <a:lnTo>
                    <a:pt x="1519" y="1462"/>
                  </a:lnTo>
                  <a:lnTo>
                    <a:pt x="1533" y="1473"/>
                  </a:lnTo>
                  <a:lnTo>
                    <a:pt x="1540" y="1473"/>
                  </a:lnTo>
                  <a:lnTo>
                    <a:pt x="1556" y="1481"/>
                  </a:lnTo>
                  <a:lnTo>
                    <a:pt x="1571" y="1481"/>
                  </a:lnTo>
                  <a:lnTo>
                    <a:pt x="1585" y="1481"/>
                  </a:lnTo>
                  <a:lnTo>
                    <a:pt x="1601" y="1490"/>
                  </a:lnTo>
                  <a:lnTo>
                    <a:pt x="1616" y="1490"/>
                  </a:lnTo>
                  <a:lnTo>
                    <a:pt x="1637" y="1498"/>
                  </a:lnTo>
                  <a:lnTo>
                    <a:pt x="1653" y="1498"/>
                  </a:lnTo>
                  <a:lnTo>
                    <a:pt x="1675" y="1498"/>
                  </a:lnTo>
                  <a:lnTo>
                    <a:pt x="1691" y="1498"/>
                  </a:lnTo>
                  <a:lnTo>
                    <a:pt x="1712" y="1506"/>
                  </a:lnTo>
                  <a:lnTo>
                    <a:pt x="1736" y="1506"/>
                  </a:lnTo>
                  <a:lnTo>
                    <a:pt x="1757" y="1506"/>
                  </a:lnTo>
                  <a:lnTo>
                    <a:pt x="1781" y="1506"/>
                  </a:lnTo>
                  <a:lnTo>
                    <a:pt x="1802" y="1506"/>
                  </a:lnTo>
                  <a:lnTo>
                    <a:pt x="1817" y="1506"/>
                  </a:lnTo>
                  <a:lnTo>
                    <a:pt x="1833" y="1515"/>
                  </a:lnTo>
                  <a:lnTo>
                    <a:pt x="1840" y="1515"/>
                  </a:lnTo>
                  <a:lnTo>
                    <a:pt x="1854" y="1523"/>
                  </a:lnTo>
                  <a:lnTo>
                    <a:pt x="1861" y="1523"/>
                  </a:lnTo>
                  <a:lnTo>
                    <a:pt x="1870" y="1534"/>
                  </a:lnTo>
                  <a:lnTo>
                    <a:pt x="1878" y="1542"/>
                  </a:lnTo>
                  <a:lnTo>
                    <a:pt x="1885" y="1559"/>
                  </a:lnTo>
                  <a:lnTo>
                    <a:pt x="1899" y="1576"/>
                  </a:lnTo>
                  <a:lnTo>
                    <a:pt x="1906" y="1604"/>
                  </a:lnTo>
                  <a:lnTo>
                    <a:pt x="1915" y="1629"/>
                  </a:lnTo>
                  <a:lnTo>
                    <a:pt x="1923" y="1657"/>
                  </a:lnTo>
                  <a:lnTo>
                    <a:pt x="1923" y="1693"/>
                  </a:lnTo>
                  <a:lnTo>
                    <a:pt x="1930" y="1718"/>
                  </a:lnTo>
                  <a:lnTo>
                    <a:pt x="1930" y="1746"/>
                  </a:lnTo>
                  <a:lnTo>
                    <a:pt x="1930" y="1762"/>
                  </a:lnTo>
                  <a:lnTo>
                    <a:pt x="1923" y="1815"/>
                  </a:lnTo>
                  <a:lnTo>
                    <a:pt x="1915" y="1868"/>
                  </a:lnTo>
                  <a:lnTo>
                    <a:pt x="1906" y="1921"/>
                  </a:lnTo>
                  <a:lnTo>
                    <a:pt x="1906" y="1966"/>
                  </a:lnTo>
                  <a:lnTo>
                    <a:pt x="1906" y="2010"/>
                  </a:lnTo>
                  <a:lnTo>
                    <a:pt x="1915" y="2052"/>
                  </a:lnTo>
                  <a:lnTo>
                    <a:pt x="1930" y="2088"/>
                  </a:lnTo>
                  <a:lnTo>
                    <a:pt x="1951" y="2116"/>
                  </a:lnTo>
                  <a:lnTo>
                    <a:pt x="1951" y="2124"/>
                  </a:lnTo>
                  <a:lnTo>
                    <a:pt x="1960" y="2133"/>
                  </a:lnTo>
                  <a:lnTo>
                    <a:pt x="1967" y="2141"/>
                  </a:lnTo>
                  <a:lnTo>
                    <a:pt x="1975" y="2150"/>
                  </a:lnTo>
                  <a:lnTo>
                    <a:pt x="1982" y="2158"/>
                  </a:lnTo>
                  <a:lnTo>
                    <a:pt x="1989" y="2158"/>
                  </a:lnTo>
                  <a:lnTo>
                    <a:pt x="1996" y="2169"/>
                  </a:lnTo>
                  <a:lnTo>
                    <a:pt x="2005" y="2177"/>
                  </a:lnTo>
                  <a:lnTo>
                    <a:pt x="2019" y="2186"/>
                  </a:lnTo>
                  <a:lnTo>
                    <a:pt x="2027" y="2186"/>
                  </a:lnTo>
                  <a:lnTo>
                    <a:pt x="2034" y="2194"/>
                  </a:lnTo>
                  <a:lnTo>
                    <a:pt x="2050" y="2202"/>
                  </a:lnTo>
                  <a:lnTo>
                    <a:pt x="2057" y="2202"/>
                  </a:lnTo>
                  <a:lnTo>
                    <a:pt x="2072" y="2211"/>
                  </a:lnTo>
                  <a:lnTo>
                    <a:pt x="2086" y="2211"/>
                  </a:lnTo>
                  <a:lnTo>
                    <a:pt x="2102" y="2222"/>
                  </a:lnTo>
                  <a:lnTo>
                    <a:pt x="2116" y="2222"/>
                  </a:lnTo>
                  <a:lnTo>
                    <a:pt x="2131" y="2230"/>
                  </a:lnTo>
                  <a:lnTo>
                    <a:pt x="2147" y="2230"/>
                  </a:lnTo>
                  <a:lnTo>
                    <a:pt x="2168" y="2230"/>
                  </a:lnTo>
                  <a:lnTo>
                    <a:pt x="2185" y="2230"/>
                  </a:lnTo>
                  <a:lnTo>
                    <a:pt x="2199" y="2230"/>
                  </a:lnTo>
                  <a:lnTo>
                    <a:pt x="2222" y="2238"/>
                  </a:lnTo>
                  <a:lnTo>
                    <a:pt x="2244" y="2238"/>
                  </a:lnTo>
                  <a:lnTo>
                    <a:pt x="2258" y="2238"/>
                  </a:lnTo>
                  <a:lnTo>
                    <a:pt x="2289" y="2238"/>
                  </a:lnTo>
                  <a:lnTo>
                    <a:pt x="2303" y="2238"/>
                  </a:lnTo>
                  <a:lnTo>
                    <a:pt x="2334" y="2238"/>
                  </a:lnTo>
                  <a:lnTo>
                    <a:pt x="2357" y="2230"/>
                  </a:lnTo>
                  <a:lnTo>
                    <a:pt x="2386" y="2230"/>
                  </a:lnTo>
                  <a:lnTo>
                    <a:pt x="2409" y="2230"/>
                  </a:lnTo>
                  <a:lnTo>
                    <a:pt x="2438" y="2230"/>
                  </a:lnTo>
                  <a:lnTo>
                    <a:pt x="2447" y="2230"/>
                  </a:lnTo>
                  <a:lnTo>
                    <a:pt x="2447" y="2222"/>
                  </a:lnTo>
                  <a:lnTo>
                    <a:pt x="2454" y="2222"/>
                  </a:lnTo>
                  <a:lnTo>
                    <a:pt x="2461" y="2222"/>
                  </a:lnTo>
                  <a:lnTo>
                    <a:pt x="2483" y="2211"/>
                  </a:lnTo>
                  <a:lnTo>
                    <a:pt x="2499" y="2202"/>
                  </a:lnTo>
                  <a:lnTo>
                    <a:pt x="2513" y="2202"/>
                  </a:lnTo>
                  <a:lnTo>
                    <a:pt x="2520" y="2194"/>
                  </a:lnTo>
                  <a:lnTo>
                    <a:pt x="2536" y="2194"/>
                  </a:lnTo>
                  <a:lnTo>
                    <a:pt x="2551" y="2186"/>
                  </a:lnTo>
                  <a:lnTo>
                    <a:pt x="2558" y="2186"/>
                  </a:lnTo>
                  <a:lnTo>
                    <a:pt x="2572" y="2186"/>
                  </a:lnTo>
                  <a:lnTo>
                    <a:pt x="2589" y="2186"/>
                  </a:lnTo>
                  <a:lnTo>
                    <a:pt x="2603" y="2186"/>
                  </a:lnTo>
                  <a:lnTo>
                    <a:pt x="2617" y="2194"/>
                  </a:lnTo>
                  <a:lnTo>
                    <a:pt x="2633" y="2194"/>
                  </a:lnTo>
                  <a:lnTo>
                    <a:pt x="2655" y="2202"/>
                  </a:lnTo>
                  <a:lnTo>
                    <a:pt x="2671" y="2222"/>
                  </a:lnTo>
                  <a:lnTo>
                    <a:pt x="2700" y="2230"/>
                  </a:lnTo>
                  <a:lnTo>
                    <a:pt x="2723" y="2247"/>
                  </a:lnTo>
                </a:path>
              </a:pathLst>
            </a:custGeom>
            <a:noFill/>
            <a:ln w="71438">
              <a:solidFill>
                <a:srgbClr val="BB5D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09" name="Freeform 250">
              <a:extLst>
                <a:ext uri="{FF2B5EF4-FFF2-40B4-BE49-F238E27FC236}">
                  <a16:creationId xmlns:a16="http://schemas.microsoft.com/office/drawing/2014/main" id="{D316DDED-58F7-094E-AD87-86144C1EB902}"/>
                </a:ext>
              </a:extLst>
            </p:cNvPr>
            <p:cNvSpPr>
              <a:spLocks/>
            </p:cNvSpPr>
            <p:nvPr/>
          </p:nvSpPr>
          <p:spPr bwMode="auto">
            <a:xfrm>
              <a:off x="1788" y="679"/>
              <a:ext cx="2723" cy="2247"/>
            </a:xfrm>
            <a:custGeom>
              <a:avLst/>
              <a:gdLst>
                <a:gd name="T0" fmla="*/ 22 w 2723"/>
                <a:gd name="T1" fmla="*/ 80 h 2247"/>
                <a:gd name="T2" fmla="*/ 66 w 2723"/>
                <a:gd name="T3" fmla="*/ 53 h 2247"/>
                <a:gd name="T4" fmla="*/ 111 w 2723"/>
                <a:gd name="T5" fmla="*/ 36 h 2247"/>
                <a:gd name="T6" fmla="*/ 156 w 2723"/>
                <a:gd name="T7" fmla="*/ 19 h 2247"/>
                <a:gd name="T8" fmla="*/ 208 w 2723"/>
                <a:gd name="T9" fmla="*/ 9 h 2247"/>
                <a:gd name="T10" fmla="*/ 262 w 2723"/>
                <a:gd name="T11" fmla="*/ 0 h 2247"/>
                <a:gd name="T12" fmla="*/ 307 w 2723"/>
                <a:gd name="T13" fmla="*/ 0 h 2247"/>
                <a:gd name="T14" fmla="*/ 359 w 2723"/>
                <a:gd name="T15" fmla="*/ 19 h 2247"/>
                <a:gd name="T16" fmla="*/ 404 w 2723"/>
                <a:gd name="T17" fmla="*/ 36 h 2247"/>
                <a:gd name="T18" fmla="*/ 456 w 2723"/>
                <a:gd name="T19" fmla="*/ 53 h 2247"/>
                <a:gd name="T20" fmla="*/ 508 w 2723"/>
                <a:gd name="T21" fmla="*/ 80 h 2247"/>
                <a:gd name="T22" fmla="*/ 553 w 2723"/>
                <a:gd name="T23" fmla="*/ 106 h 2247"/>
                <a:gd name="T24" fmla="*/ 605 w 2723"/>
                <a:gd name="T25" fmla="*/ 142 h 2247"/>
                <a:gd name="T26" fmla="*/ 659 w 2723"/>
                <a:gd name="T27" fmla="*/ 186 h 2247"/>
                <a:gd name="T28" fmla="*/ 704 w 2723"/>
                <a:gd name="T29" fmla="*/ 220 h 2247"/>
                <a:gd name="T30" fmla="*/ 749 w 2723"/>
                <a:gd name="T31" fmla="*/ 265 h 2247"/>
                <a:gd name="T32" fmla="*/ 822 w 2723"/>
                <a:gd name="T33" fmla="*/ 336 h 2247"/>
                <a:gd name="T34" fmla="*/ 919 w 2723"/>
                <a:gd name="T35" fmla="*/ 432 h 2247"/>
                <a:gd name="T36" fmla="*/ 995 w 2723"/>
                <a:gd name="T37" fmla="*/ 565 h 2247"/>
                <a:gd name="T38" fmla="*/ 1039 w 2723"/>
                <a:gd name="T39" fmla="*/ 732 h 2247"/>
                <a:gd name="T40" fmla="*/ 1077 w 2723"/>
                <a:gd name="T41" fmla="*/ 969 h 2247"/>
                <a:gd name="T42" fmla="*/ 1167 w 2723"/>
                <a:gd name="T43" fmla="*/ 1119 h 2247"/>
                <a:gd name="T44" fmla="*/ 1257 w 2723"/>
                <a:gd name="T45" fmla="*/ 1191 h 2247"/>
                <a:gd name="T46" fmla="*/ 1316 w 2723"/>
                <a:gd name="T47" fmla="*/ 1253 h 2247"/>
                <a:gd name="T48" fmla="*/ 1325 w 2723"/>
                <a:gd name="T49" fmla="*/ 1305 h 2247"/>
                <a:gd name="T50" fmla="*/ 1332 w 2723"/>
                <a:gd name="T51" fmla="*/ 1350 h 2247"/>
                <a:gd name="T52" fmla="*/ 1354 w 2723"/>
                <a:gd name="T53" fmla="*/ 1392 h 2247"/>
                <a:gd name="T54" fmla="*/ 1391 w 2723"/>
                <a:gd name="T55" fmla="*/ 1437 h 2247"/>
                <a:gd name="T56" fmla="*/ 1443 w 2723"/>
                <a:gd name="T57" fmla="*/ 1464 h 2247"/>
                <a:gd name="T58" fmla="*/ 1519 w 2723"/>
                <a:gd name="T59" fmla="*/ 1498 h 2247"/>
                <a:gd name="T60" fmla="*/ 1623 w 2723"/>
                <a:gd name="T61" fmla="*/ 1506 h 2247"/>
                <a:gd name="T62" fmla="*/ 1758 w 2723"/>
                <a:gd name="T63" fmla="*/ 1517 h 2247"/>
                <a:gd name="T64" fmla="*/ 1854 w 2723"/>
                <a:gd name="T65" fmla="*/ 1542 h 2247"/>
                <a:gd name="T66" fmla="*/ 1892 w 2723"/>
                <a:gd name="T67" fmla="*/ 1612 h 2247"/>
                <a:gd name="T68" fmla="*/ 1908 w 2723"/>
                <a:gd name="T69" fmla="*/ 1701 h 2247"/>
                <a:gd name="T70" fmla="*/ 1908 w 2723"/>
                <a:gd name="T71" fmla="*/ 1781 h 2247"/>
                <a:gd name="T72" fmla="*/ 1885 w 2723"/>
                <a:gd name="T73" fmla="*/ 1887 h 2247"/>
                <a:gd name="T74" fmla="*/ 1871 w 2723"/>
                <a:gd name="T75" fmla="*/ 1982 h 2247"/>
                <a:gd name="T76" fmla="*/ 1871 w 2723"/>
                <a:gd name="T77" fmla="*/ 2071 h 2247"/>
                <a:gd name="T78" fmla="*/ 1908 w 2723"/>
                <a:gd name="T79" fmla="*/ 2141 h 2247"/>
                <a:gd name="T80" fmla="*/ 1968 w 2723"/>
                <a:gd name="T81" fmla="*/ 2194 h 2247"/>
                <a:gd name="T82" fmla="*/ 2065 w 2723"/>
                <a:gd name="T83" fmla="*/ 2221 h 2247"/>
                <a:gd name="T84" fmla="*/ 2206 w 2723"/>
                <a:gd name="T85" fmla="*/ 2238 h 2247"/>
                <a:gd name="T86" fmla="*/ 2386 w 2723"/>
                <a:gd name="T87" fmla="*/ 2230 h 2247"/>
                <a:gd name="T88" fmla="*/ 2492 w 2723"/>
                <a:gd name="T89" fmla="*/ 2205 h 2247"/>
                <a:gd name="T90" fmla="*/ 2551 w 2723"/>
                <a:gd name="T91" fmla="*/ 2185 h 2247"/>
                <a:gd name="T92" fmla="*/ 2610 w 2723"/>
                <a:gd name="T93" fmla="*/ 2185 h 2247"/>
                <a:gd name="T94" fmla="*/ 2693 w 2723"/>
                <a:gd name="T95" fmla="*/ 2230 h 22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23"/>
                <a:gd name="T145" fmla="*/ 0 h 2247"/>
                <a:gd name="T146" fmla="*/ 2723 w 2723"/>
                <a:gd name="T147" fmla="*/ 2247 h 22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23" h="2247">
                  <a:moveTo>
                    <a:pt x="0" y="97"/>
                  </a:moveTo>
                  <a:lnTo>
                    <a:pt x="7" y="97"/>
                  </a:lnTo>
                  <a:lnTo>
                    <a:pt x="14" y="89"/>
                  </a:lnTo>
                  <a:lnTo>
                    <a:pt x="22" y="80"/>
                  </a:lnTo>
                  <a:lnTo>
                    <a:pt x="38" y="72"/>
                  </a:lnTo>
                  <a:lnTo>
                    <a:pt x="45" y="61"/>
                  </a:lnTo>
                  <a:lnTo>
                    <a:pt x="52" y="61"/>
                  </a:lnTo>
                  <a:lnTo>
                    <a:pt x="66" y="53"/>
                  </a:lnTo>
                  <a:lnTo>
                    <a:pt x="74" y="53"/>
                  </a:lnTo>
                  <a:lnTo>
                    <a:pt x="90" y="45"/>
                  </a:lnTo>
                  <a:lnTo>
                    <a:pt x="97" y="36"/>
                  </a:lnTo>
                  <a:lnTo>
                    <a:pt x="111" y="36"/>
                  </a:lnTo>
                  <a:lnTo>
                    <a:pt x="127" y="28"/>
                  </a:lnTo>
                  <a:lnTo>
                    <a:pt x="135" y="28"/>
                  </a:lnTo>
                  <a:lnTo>
                    <a:pt x="149" y="19"/>
                  </a:lnTo>
                  <a:lnTo>
                    <a:pt x="156" y="19"/>
                  </a:lnTo>
                  <a:lnTo>
                    <a:pt x="172" y="19"/>
                  </a:lnTo>
                  <a:lnTo>
                    <a:pt x="187" y="9"/>
                  </a:lnTo>
                  <a:lnTo>
                    <a:pt x="194" y="9"/>
                  </a:lnTo>
                  <a:lnTo>
                    <a:pt x="208" y="9"/>
                  </a:lnTo>
                  <a:lnTo>
                    <a:pt x="224" y="0"/>
                  </a:lnTo>
                  <a:lnTo>
                    <a:pt x="232" y="0"/>
                  </a:lnTo>
                  <a:lnTo>
                    <a:pt x="246" y="0"/>
                  </a:lnTo>
                  <a:lnTo>
                    <a:pt x="262" y="0"/>
                  </a:lnTo>
                  <a:lnTo>
                    <a:pt x="269" y="0"/>
                  </a:lnTo>
                  <a:lnTo>
                    <a:pt x="284" y="0"/>
                  </a:lnTo>
                  <a:lnTo>
                    <a:pt x="300" y="0"/>
                  </a:lnTo>
                  <a:lnTo>
                    <a:pt x="307" y="0"/>
                  </a:lnTo>
                  <a:lnTo>
                    <a:pt x="321" y="9"/>
                  </a:lnTo>
                  <a:lnTo>
                    <a:pt x="336" y="9"/>
                  </a:lnTo>
                  <a:lnTo>
                    <a:pt x="345" y="9"/>
                  </a:lnTo>
                  <a:lnTo>
                    <a:pt x="359" y="19"/>
                  </a:lnTo>
                  <a:lnTo>
                    <a:pt x="366" y="19"/>
                  </a:lnTo>
                  <a:lnTo>
                    <a:pt x="381" y="28"/>
                  </a:lnTo>
                  <a:lnTo>
                    <a:pt x="397" y="28"/>
                  </a:lnTo>
                  <a:lnTo>
                    <a:pt x="404" y="36"/>
                  </a:lnTo>
                  <a:lnTo>
                    <a:pt x="418" y="36"/>
                  </a:lnTo>
                  <a:lnTo>
                    <a:pt x="434" y="45"/>
                  </a:lnTo>
                  <a:lnTo>
                    <a:pt x="442" y="53"/>
                  </a:lnTo>
                  <a:lnTo>
                    <a:pt x="456" y="53"/>
                  </a:lnTo>
                  <a:lnTo>
                    <a:pt x="463" y="61"/>
                  </a:lnTo>
                  <a:lnTo>
                    <a:pt x="479" y="61"/>
                  </a:lnTo>
                  <a:lnTo>
                    <a:pt x="494" y="72"/>
                  </a:lnTo>
                  <a:lnTo>
                    <a:pt x="508" y="80"/>
                  </a:lnTo>
                  <a:lnTo>
                    <a:pt x="515" y="89"/>
                  </a:lnTo>
                  <a:lnTo>
                    <a:pt x="531" y="97"/>
                  </a:lnTo>
                  <a:lnTo>
                    <a:pt x="546" y="106"/>
                  </a:lnTo>
                  <a:lnTo>
                    <a:pt x="553" y="106"/>
                  </a:lnTo>
                  <a:lnTo>
                    <a:pt x="569" y="114"/>
                  </a:lnTo>
                  <a:lnTo>
                    <a:pt x="583" y="125"/>
                  </a:lnTo>
                  <a:lnTo>
                    <a:pt x="591" y="133"/>
                  </a:lnTo>
                  <a:lnTo>
                    <a:pt x="605" y="142"/>
                  </a:lnTo>
                  <a:lnTo>
                    <a:pt x="621" y="159"/>
                  </a:lnTo>
                  <a:lnTo>
                    <a:pt x="636" y="159"/>
                  </a:lnTo>
                  <a:lnTo>
                    <a:pt x="643" y="167"/>
                  </a:lnTo>
                  <a:lnTo>
                    <a:pt x="659" y="186"/>
                  </a:lnTo>
                  <a:lnTo>
                    <a:pt x="666" y="195"/>
                  </a:lnTo>
                  <a:lnTo>
                    <a:pt x="680" y="203"/>
                  </a:lnTo>
                  <a:lnTo>
                    <a:pt x="688" y="212"/>
                  </a:lnTo>
                  <a:lnTo>
                    <a:pt x="704" y="220"/>
                  </a:lnTo>
                  <a:lnTo>
                    <a:pt x="718" y="231"/>
                  </a:lnTo>
                  <a:lnTo>
                    <a:pt x="725" y="239"/>
                  </a:lnTo>
                  <a:lnTo>
                    <a:pt x="740" y="256"/>
                  </a:lnTo>
                  <a:lnTo>
                    <a:pt x="749" y="265"/>
                  </a:lnTo>
                  <a:lnTo>
                    <a:pt x="763" y="273"/>
                  </a:lnTo>
                  <a:lnTo>
                    <a:pt x="777" y="292"/>
                  </a:lnTo>
                  <a:lnTo>
                    <a:pt x="808" y="317"/>
                  </a:lnTo>
                  <a:lnTo>
                    <a:pt x="822" y="336"/>
                  </a:lnTo>
                  <a:lnTo>
                    <a:pt x="853" y="362"/>
                  </a:lnTo>
                  <a:lnTo>
                    <a:pt x="874" y="379"/>
                  </a:lnTo>
                  <a:lnTo>
                    <a:pt x="898" y="406"/>
                  </a:lnTo>
                  <a:lnTo>
                    <a:pt x="919" y="432"/>
                  </a:lnTo>
                  <a:lnTo>
                    <a:pt x="943" y="468"/>
                  </a:lnTo>
                  <a:lnTo>
                    <a:pt x="957" y="493"/>
                  </a:lnTo>
                  <a:lnTo>
                    <a:pt x="980" y="529"/>
                  </a:lnTo>
                  <a:lnTo>
                    <a:pt x="995" y="565"/>
                  </a:lnTo>
                  <a:lnTo>
                    <a:pt x="1009" y="599"/>
                  </a:lnTo>
                  <a:lnTo>
                    <a:pt x="1025" y="643"/>
                  </a:lnTo>
                  <a:lnTo>
                    <a:pt x="1032" y="688"/>
                  </a:lnTo>
                  <a:lnTo>
                    <a:pt x="1039" y="732"/>
                  </a:lnTo>
                  <a:lnTo>
                    <a:pt x="1047" y="785"/>
                  </a:lnTo>
                  <a:lnTo>
                    <a:pt x="1054" y="863"/>
                  </a:lnTo>
                  <a:lnTo>
                    <a:pt x="1063" y="916"/>
                  </a:lnTo>
                  <a:lnTo>
                    <a:pt x="1077" y="969"/>
                  </a:lnTo>
                  <a:lnTo>
                    <a:pt x="1099" y="1022"/>
                  </a:lnTo>
                  <a:lnTo>
                    <a:pt x="1115" y="1058"/>
                  </a:lnTo>
                  <a:lnTo>
                    <a:pt x="1136" y="1085"/>
                  </a:lnTo>
                  <a:lnTo>
                    <a:pt x="1167" y="1119"/>
                  </a:lnTo>
                  <a:lnTo>
                    <a:pt x="1190" y="1138"/>
                  </a:lnTo>
                  <a:lnTo>
                    <a:pt x="1212" y="1155"/>
                  </a:lnTo>
                  <a:lnTo>
                    <a:pt x="1235" y="1172"/>
                  </a:lnTo>
                  <a:lnTo>
                    <a:pt x="1257" y="1191"/>
                  </a:lnTo>
                  <a:lnTo>
                    <a:pt x="1280" y="1208"/>
                  </a:lnTo>
                  <a:lnTo>
                    <a:pt x="1294" y="1217"/>
                  </a:lnTo>
                  <a:lnTo>
                    <a:pt x="1309" y="1233"/>
                  </a:lnTo>
                  <a:lnTo>
                    <a:pt x="1316" y="1253"/>
                  </a:lnTo>
                  <a:lnTo>
                    <a:pt x="1325" y="1278"/>
                  </a:lnTo>
                  <a:lnTo>
                    <a:pt x="1325" y="1286"/>
                  </a:lnTo>
                  <a:lnTo>
                    <a:pt x="1325" y="1297"/>
                  </a:lnTo>
                  <a:lnTo>
                    <a:pt x="1325" y="1305"/>
                  </a:lnTo>
                  <a:lnTo>
                    <a:pt x="1325" y="1322"/>
                  </a:lnTo>
                  <a:lnTo>
                    <a:pt x="1332" y="1331"/>
                  </a:lnTo>
                  <a:lnTo>
                    <a:pt x="1332" y="1339"/>
                  </a:lnTo>
                  <a:lnTo>
                    <a:pt x="1332" y="1350"/>
                  </a:lnTo>
                  <a:lnTo>
                    <a:pt x="1339" y="1367"/>
                  </a:lnTo>
                  <a:lnTo>
                    <a:pt x="1339" y="1375"/>
                  </a:lnTo>
                  <a:lnTo>
                    <a:pt x="1346" y="1384"/>
                  </a:lnTo>
                  <a:lnTo>
                    <a:pt x="1354" y="1392"/>
                  </a:lnTo>
                  <a:lnTo>
                    <a:pt x="1361" y="1403"/>
                  </a:lnTo>
                  <a:lnTo>
                    <a:pt x="1370" y="1411"/>
                  </a:lnTo>
                  <a:lnTo>
                    <a:pt x="1377" y="1428"/>
                  </a:lnTo>
                  <a:lnTo>
                    <a:pt x="1391" y="1437"/>
                  </a:lnTo>
                  <a:lnTo>
                    <a:pt x="1398" y="1445"/>
                  </a:lnTo>
                  <a:lnTo>
                    <a:pt x="1415" y="1456"/>
                  </a:lnTo>
                  <a:lnTo>
                    <a:pt x="1429" y="1456"/>
                  </a:lnTo>
                  <a:lnTo>
                    <a:pt x="1443" y="1464"/>
                  </a:lnTo>
                  <a:lnTo>
                    <a:pt x="1460" y="1473"/>
                  </a:lnTo>
                  <a:lnTo>
                    <a:pt x="1481" y="1481"/>
                  </a:lnTo>
                  <a:lnTo>
                    <a:pt x="1495" y="1489"/>
                  </a:lnTo>
                  <a:lnTo>
                    <a:pt x="1519" y="1498"/>
                  </a:lnTo>
                  <a:lnTo>
                    <a:pt x="1540" y="1498"/>
                  </a:lnTo>
                  <a:lnTo>
                    <a:pt x="1571" y="1506"/>
                  </a:lnTo>
                  <a:lnTo>
                    <a:pt x="1594" y="1506"/>
                  </a:lnTo>
                  <a:lnTo>
                    <a:pt x="1623" y="1506"/>
                  </a:lnTo>
                  <a:lnTo>
                    <a:pt x="1653" y="1517"/>
                  </a:lnTo>
                  <a:lnTo>
                    <a:pt x="1691" y="1517"/>
                  </a:lnTo>
                  <a:lnTo>
                    <a:pt x="1720" y="1517"/>
                  </a:lnTo>
                  <a:lnTo>
                    <a:pt x="1758" y="1517"/>
                  </a:lnTo>
                  <a:lnTo>
                    <a:pt x="1802" y="1517"/>
                  </a:lnTo>
                  <a:lnTo>
                    <a:pt x="1826" y="1525"/>
                  </a:lnTo>
                  <a:lnTo>
                    <a:pt x="1840" y="1534"/>
                  </a:lnTo>
                  <a:lnTo>
                    <a:pt x="1854" y="1542"/>
                  </a:lnTo>
                  <a:lnTo>
                    <a:pt x="1871" y="1551"/>
                  </a:lnTo>
                  <a:lnTo>
                    <a:pt x="1885" y="1570"/>
                  </a:lnTo>
                  <a:lnTo>
                    <a:pt x="1885" y="1587"/>
                  </a:lnTo>
                  <a:lnTo>
                    <a:pt x="1892" y="1612"/>
                  </a:lnTo>
                  <a:lnTo>
                    <a:pt x="1899" y="1631"/>
                  </a:lnTo>
                  <a:lnTo>
                    <a:pt x="1908" y="1648"/>
                  </a:lnTo>
                  <a:lnTo>
                    <a:pt x="1908" y="1676"/>
                  </a:lnTo>
                  <a:lnTo>
                    <a:pt x="1908" y="1701"/>
                  </a:lnTo>
                  <a:lnTo>
                    <a:pt x="1908" y="1718"/>
                  </a:lnTo>
                  <a:lnTo>
                    <a:pt x="1908" y="1745"/>
                  </a:lnTo>
                  <a:lnTo>
                    <a:pt x="1908" y="1762"/>
                  </a:lnTo>
                  <a:lnTo>
                    <a:pt x="1908" y="1781"/>
                  </a:lnTo>
                  <a:lnTo>
                    <a:pt x="1908" y="1798"/>
                  </a:lnTo>
                  <a:lnTo>
                    <a:pt x="1899" y="1824"/>
                  </a:lnTo>
                  <a:lnTo>
                    <a:pt x="1892" y="1851"/>
                  </a:lnTo>
                  <a:lnTo>
                    <a:pt x="1885" y="1887"/>
                  </a:lnTo>
                  <a:lnTo>
                    <a:pt x="1878" y="1913"/>
                  </a:lnTo>
                  <a:lnTo>
                    <a:pt x="1871" y="1940"/>
                  </a:lnTo>
                  <a:lnTo>
                    <a:pt x="1871" y="1957"/>
                  </a:lnTo>
                  <a:lnTo>
                    <a:pt x="1871" y="1982"/>
                  </a:lnTo>
                  <a:lnTo>
                    <a:pt x="1863" y="2010"/>
                  </a:lnTo>
                  <a:lnTo>
                    <a:pt x="1863" y="2027"/>
                  </a:lnTo>
                  <a:lnTo>
                    <a:pt x="1871" y="2046"/>
                  </a:lnTo>
                  <a:lnTo>
                    <a:pt x="1871" y="2071"/>
                  </a:lnTo>
                  <a:lnTo>
                    <a:pt x="1878" y="2088"/>
                  </a:lnTo>
                  <a:lnTo>
                    <a:pt x="1885" y="2107"/>
                  </a:lnTo>
                  <a:lnTo>
                    <a:pt x="1892" y="2124"/>
                  </a:lnTo>
                  <a:lnTo>
                    <a:pt x="1908" y="2141"/>
                  </a:lnTo>
                  <a:lnTo>
                    <a:pt x="1916" y="2160"/>
                  </a:lnTo>
                  <a:lnTo>
                    <a:pt x="1930" y="2169"/>
                  </a:lnTo>
                  <a:lnTo>
                    <a:pt x="1944" y="2177"/>
                  </a:lnTo>
                  <a:lnTo>
                    <a:pt x="1968" y="2194"/>
                  </a:lnTo>
                  <a:lnTo>
                    <a:pt x="1989" y="2205"/>
                  </a:lnTo>
                  <a:lnTo>
                    <a:pt x="2012" y="2213"/>
                  </a:lnTo>
                  <a:lnTo>
                    <a:pt x="2034" y="2221"/>
                  </a:lnTo>
                  <a:lnTo>
                    <a:pt x="2065" y="2221"/>
                  </a:lnTo>
                  <a:lnTo>
                    <a:pt x="2095" y="2230"/>
                  </a:lnTo>
                  <a:lnTo>
                    <a:pt x="2133" y="2238"/>
                  </a:lnTo>
                  <a:lnTo>
                    <a:pt x="2161" y="2238"/>
                  </a:lnTo>
                  <a:lnTo>
                    <a:pt x="2206" y="2238"/>
                  </a:lnTo>
                  <a:lnTo>
                    <a:pt x="2244" y="2238"/>
                  </a:lnTo>
                  <a:lnTo>
                    <a:pt x="2289" y="2238"/>
                  </a:lnTo>
                  <a:lnTo>
                    <a:pt x="2334" y="2238"/>
                  </a:lnTo>
                  <a:lnTo>
                    <a:pt x="2386" y="2230"/>
                  </a:lnTo>
                  <a:lnTo>
                    <a:pt x="2440" y="2230"/>
                  </a:lnTo>
                  <a:lnTo>
                    <a:pt x="2461" y="2221"/>
                  </a:lnTo>
                  <a:lnTo>
                    <a:pt x="2476" y="2213"/>
                  </a:lnTo>
                  <a:lnTo>
                    <a:pt x="2492" y="2205"/>
                  </a:lnTo>
                  <a:lnTo>
                    <a:pt x="2506" y="2205"/>
                  </a:lnTo>
                  <a:lnTo>
                    <a:pt x="2520" y="2194"/>
                  </a:lnTo>
                  <a:lnTo>
                    <a:pt x="2537" y="2194"/>
                  </a:lnTo>
                  <a:lnTo>
                    <a:pt x="2551" y="2185"/>
                  </a:lnTo>
                  <a:lnTo>
                    <a:pt x="2565" y="2185"/>
                  </a:lnTo>
                  <a:lnTo>
                    <a:pt x="2574" y="2185"/>
                  </a:lnTo>
                  <a:lnTo>
                    <a:pt x="2589" y="2185"/>
                  </a:lnTo>
                  <a:lnTo>
                    <a:pt x="2610" y="2185"/>
                  </a:lnTo>
                  <a:lnTo>
                    <a:pt x="2626" y="2194"/>
                  </a:lnTo>
                  <a:lnTo>
                    <a:pt x="2641" y="2205"/>
                  </a:lnTo>
                  <a:lnTo>
                    <a:pt x="2664" y="2213"/>
                  </a:lnTo>
                  <a:lnTo>
                    <a:pt x="2693" y="2230"/>
                  </a:lnTo>
                  <a:lnTo>
                    <a:pt x="2723" y="2247"/>
                  </a:lnTo>
                </a:path>
              </a:pathLst>
            </a:custGeom>
            <a:noFill/>
            <a:ln w="60325">
              <a:solidFill>
                <a:srgbClr val="B658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0" name="Freeform 251">
              <a:extLst>
                <a:ext uri="{FF2B5EF4-FFF2-40B4-BE49-F238E27FC236}">
                  <a16:creationId xmlns:a16="http://schemas.microsoft.com/office/drawing/2014/main" id="{5B05BA54-AFA5-BC44-A3EE-44DE0B1FA28B}"/>
                </a:ext>
              </a:extLst>
            </p:cNvPr>
            <p:cNvSpPr>
              <a:spLocks/>
            </p:cNvSpPr>
            <p:nvPr/>
          </p:nvSpPr>
          <p:spPr bwMode="auto">
            <a:xfrm>
              <a:off x="2468" y="2575"/>
              <a:ext cx="239" cy="888"/>
            </a:xfrm>
            <a:custGeom>
              <a:avLst/>
              <a:gdLst>
                <a:gd name="T0" fmla="*/ 173 w 239"/>
                <a:gd name="T1" fmla="*/ 404 h 888"/>
                <a:gd name="T2" fmla="*/ 203 w 239"/>
                <a:gd name="T3" fmla="*/ 298 h 888"/>
                <a:gd name="T4" fmla="*/ 225 w 239"/>
                <a:gd name="T5" fmla="*/ 203 h 888"/>
                <a:gd name="T6" fmla="*/ 232 w 239"/>
                <a:gd name="T7" fmla="*/ 122 h 888"/>
                <a:gd name="T8" fmla="*/ 239 w 239"/>
                <a:gd name="T9" fmla="*/ 69 h 888"/>
                <a:gd name="T10" fmla="*/ 232 w 239"/>
                <a:gd name="T11" fmla="*/ 25 h 888"/>
                <a:gd name="T12" fmla="*/ 225 w 239"/>
                <a:gd name="T13" fmla="*/ 0 h 888"/>
                <a:gd name="T14" fmla="*/ 218 w 239"/>
                <a:gd name="T15" fmla="*/ 17 h 888"/>
                <a:gd name="T16" fmla="*/ 210 w 239"/>
                <a:gd name="T17" fmla="*/ 69 h 888"/>
                <a:gd name="T18" fmla="*/ 194 w 239"/>
                <a:gd name="T19" fmla="*/ 114 h 888"/>
                <a:gd name="T20" fmla="*/ 187 w 239"/>
                <a:gd name="T21" fmla="*/ 175 h 888"/>
                <a:gd name="T22" fmla="*/ 173 w 239"/>
                <a:gd name="T23" fmla="*/ 237 h 888"/>
                <a:gd name="T24" fmla="*/ 158 w 239"/>
                <a:gd name="T25" fmla="*/ 309 h 888"/>
                <a:gd name="T26" fmla="*/ 142 w 239"/>
                <a:gd name="T27" fmla="*/ 370 h 888"/>
                <a:gd name="T28" fmla="*/ 128 w 239"/>
                <a:gd name="T29" fmla="*/ 431 h 888"/>
                <a:gd name="T30" fmla="*/ 114 w 239"/>
                <a:gd name="T31" fmla="*/ 476 h 888"/>
                <a:gd name="T32" fmla="*/ 97 w 239"/>
                <a:gd name="T33" fmla="*/ 537 h 888"/>
                <a:gd name="T34" fmla="*/ 83 w 239"/>
                <a:gd name="T35" fmla="*/ 607 h 888"/>
                <a:gd name="T36" fmla="*/ 60 w 239"/>
                <a:gd name="T37" fmla="*/ 668 h 888"/>
                <a:gd name="T38" fmla="*/ 45 w 239"/>
                <a:gd name="T39" fmla="*/ 730 h 888"/>
                <a:gd name="T40" fmla="*/ 24 w 239"/>
                <a:gd name="T41" fmla="*/ 801 h 888"/>
                <a:gd name="T42" fmla="*/ 0 w 239"/>
                <a:gd name="T43" fmla="*/ 854 h 888"/>
                <a:gd name="T44" fmla="*/ 0 w 239"/>
                <a:gd name="T45" fmla="*/ 888 h 888"/>
                <a:gd name="T46" fmla="*/ 8 w 239"/>
                <a:gd name="T47" fmla="*/ 880 h 888"/>
                <a:gd name="T48" fmla="*/ 31 w 239"/>
                <a:gd name="T49" fmla="*/ 854 h 888"/>
                <a:gd name="T50" fmla="*/ 45 w 239"/>
                <a:gd name="T51" fmla="*/ 827 h 888"/>
                <a:gd name="T52" fmla="*/ 52 w 239"/>
                <a:gd name="T53" fmla="*/ 793 h 888"/>
                <a:gd name="T54" fmla="*/ 69 w 239"/>
                <a:gd name="T55" fmla="*/ 749 h 888"/>
                <a:gd name="T56" fmla="*/ 90 w 239"/>
                <a:gd name="T57" fmla="*/ 696 h 888"/>
                <a:gd name="T58" fmla="*/ 105 w 239"/>
                <a:gd name="T59" fmla="*/ 643 h 888"/>
                <a:gd name="T60" fmla="*/ 128 w 239"/>
                <a:gd name="T61" fmla="*/ 573 h 888"/>
                <a:gd name="T62" fmla="*/ 149 w 239"/>
                <a:gd name="T63" fmla="*/ 501 h 8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9"/>
                <a:gd name="T97" fmla="*/ 0 h 888"/>
                <a:gd name="T98" fmla="*/ 239 w 239"/>
                <a:gd name="T99" fmla="*/ 888 h 8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9" h="888">
                  <a:moveTo>
                    <a:pt x="158" y="457"/>
                  </a:moveTo>
                  <a:lnTo>
                    <a:pt x="173" y="404"/>
                  </a:lnTo>
                  <a:lnTo>
                    <a:pt x="187" y="351"/>
                  </a:lnTo>
                  <a:lnTo>
                    <a:pt x="203" y="298"/>
                  </a:lnTo>
                  <a:lnTo>
                    <a:pt x="218" y="245"/>
                  </a:lnTo>
                  <a:lnTo>
                    <a:pt x="225" y="203"/>
                  </a:lnTo>
                  <a:lnTo>
                    <a:pt x="232" y="158"/>
                  </a:lnTo>
                  <a:lnTo>
                    <a:pt x="232" y="122"/>
                  </a:lnTo>
                  <a:lnTo>
                    <a:pt x="239" y="97"/>
                  </a:lnTo>
                  <a:lnTo>
                    <a:pt x="239" y="69"/>
                  </a:lnTo>
                  <a:lnTo>
                    <a:pt x="239" y="53"/>
                  </a:lnTo>
                  <a:lnTo>
                    <a:pt x="232" y="25"/>
                  </a:lnTo>
                  <a:lnTo>
                    <a:pt x="232" y="8"/>
                  </a:lnTo>
                  <a:lnTo>
                    <a:pt x="225" y="0"/>
                  </a:lnTo>
                  <a:lnTo>
                    <a:pt x="218" y="0"/>
                  </a:lnTo>
                  <a:lnTo>
                    <a:pt x="218" y="17"/>
                  </a:lnTo>
                  <a:lnTo>
                    <a:pt x="210" y="44"/>
                  </a:lnTo>
                  <a:lnTo>
                    <a:pt x="210" y="69"/>
                  </a:lnTo>
                  <a:lnTo>
                    <a:pt x="203" y="86"/>
                  </a:lnTo>
                  <a:lnTo>
                    <a:pt x="194" y="114"/>
                  </a:lnTo>
                  <a:lnTo>
                    <a:pt x="194" y="150"/>
                  </a:lnTo>
                  <a:lnTo>
                    <a:pt x="187" y="175"/>
                  </a:lnTo>
                  <a:lnTo>
                    <a:pt x="180" y="211"/>
                  </a:lnTo>
                  <a:lnTo>
                    <a:pt x="173" y="237"/>
                  </a:lnTo>
                  <a:lnTo>
                    <a:pt x="166" y="273"/>
                  </a:lnTo>
                  <a:lnTo>
                    <a:pt x="158" y="309"/>
                  </a:lnTo>
                  <a:lnTo>
                    <a:pt x="149" y="342"/>
                  </a:lnTo>
                  <a:lnTo>
                    <a:pt x="142" y="370"/>
                  </a:lnTo>
                  <a:lnTo>
                    <a:pt x="135" y="404"/>
                  </a:lnTo>
                  <a:lnTo>
                    <a:pt x="128" y="431"/>
                  </a:lnTo>
                  <a:lnTo>
                    <a:pt x="121" y="457"/>
                  </a:lnTo>
                  <a:lnTo>
                    <a:pt x="114" y="476"/>
                  </a:lnTo>
                  <a:lnTo>
                    <a:pt x="105" y="501"/>
                  </a:lnTo>
                  <a:lnTo>
                    <a:pt x="97" y="537"/>
                  </a:lnTo>
                  <a:lnTo>
                    <a:pt x="90" y="573"/>
                  </a:lnTo>
                  <a:lnTo>
                    <a:pt x="83" y="607"/>
                  </a:lnTo>
                  <a:lnTo>
                    <a:pt x="69" y="634"/>
                  </a:lnTo>
                  <a:lnTo>
                    <a:pt x="60" y="668"/>
                  </a:lnTo>
                  <a:lnTo>
                    <a:pt x="52" y="696"/>
                  </a:lnTo>
                  <a:lnTo>
                    <a:pt x="45" y="730"/>
                  </a:lnTo>
                  <a:lnTo>
                    <a:pt x="31" y="757"/>
                  </a:lnTo>
                  <a:lnTo>
                    <a:pt x="24" y="801"/>
                  </a:lnTo>
                  <a:lnTo>
                    <a:pt x="8" y="827"/>
                  </a:lnTo>
                  <a:lnTo>
                    <a:pt x="0" y="854"/>
                  </a:lnTo>
                  <a:lnTo>
                    <a:pt x="0" y="871"/>
                  </a:lnTo>
                  <a:lnTo>
                    <a:pt x="0" y="888"/>
                  </a:lnTo>
                  <a:lnTo>
                    <a:pt x="8" y="880"/>
                  </a:lnTo>
                  <a:lnTo>
                    <a:pt x="24" y="863"/>
                  </a:lnTo>
                  <a:lnTo>
                    <a:pt x="31" y="854"/>
                  </a:lnTo>
                  <a:lnTo>
                    <a:pt x="38" y="846"/>
                  </a:lnTo>
                  <a:lnTo>
                    <a:pt x="45" y="827"/>
                  </a:lnTo>
                  <a:lnTo>
                    <a:pt x="45" y="810"/>
                  </a:lnTo>
                  <a:lnTo>
                    <a:pt x="52" y="793"/>
                  </a:lnTo>
                  <a:lnTo>
                    <a:pt x="60" y="774"/>
                  </a:lnTo>
                  <a:lnTo>
                    <a:pt x="69" y="749"/>
                  </a:lnTo>
                  <a:lnTo>
                    <a:pt x="83" y="721"/>
                  </a:lnTo>
                  <a:lnTo>
                    <a:pt x="90" y="696"/>
                  </a:lnTo>
                  <a:lnTo>
                    <a:pt x="97" y="668"/>
                  </a:lnTo>
                  <a:lnTo>
                    <a:pt x="105" y="643"/>
                  </a:lnTo>
                  <a:lnTo>
                    <a:pt x="121" y="607"/>
                  </a:lnTo>
                  <a:lnTo>
                    <a:pt x="128" y="573"/>
                  </a:lnTo>
                  <a:lnTo>
                    <a:pt x="135" y="537"/>
                  </a:lnTo>
                  <a:lnTo>
                    <a:pt x="149" y="501"/>
                  </a:lnTo>
                  <a:lnTo>
                    <a:pt x="158" y="457"/>
                  </a:lnTo>
                  <a:close/>
                </a:path>
              </a:pathLst>
            </a:custGeom>
            <a:solidFill>
              <a:srgbClr val="FFCF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1" name="Freeform 252">
              <a:extLst>
                <a:ext uri="{FF2B5EF4-FFF2-40B4-BE49-F238E27FC236}">
                  <a16:creationId xmlns:a16="http://schemas.microsoft.com/office/drawing/2014/main" id="{20DFD3A6-3CC2-684C-B291-4981A67B0D78}"/>
                </a:ext>
              </a:extLst>
            </p:cNvPr>
            <p:cNvSpPr>
              <a:spLocks/>
            </p:cNvSpPr>
            <p:nvPr/>
          </p:nvSpPr>
          <p:spPr bwMode="auto">
            <a:xfrm>
              <a:off x="3292" y="3950"/>
              <a:ext cx="187" cy="139"/>
            </a:xfrm>
            <a:custGeom>
              <a:avLst/>
              <a:gdLst>
                <a:gd name="T0" fmla="*/ 0 w 187"/>
                <a:gd name="T1" fmla="*/ 34 h 139"/>
                <a:gd name="T2" fmla="*/ 8 w 187"/>
                <a:gd name="T3" fmla="*/ 42 h 139"/>
                <a:gd name="T4" fmla="*/ 22 w 187"/>
                <a:gd name="T5" fmla="*/ 42 h 139"/>
                <a:gd name="T6" fmla="*/ 36 w 187"/>
                <a:gd name="T7" fmla="*/ 42 h 139"/>
                <a:gd name="T8" fmla="*/ 52 w 187"/>
                <a:gd name="T9" fmla="*/ 53 h 139"/>
                <a:gd name="T10" fmla="*/ 60 w 187"/>
                <a:gd name="T11" fmla="*/ 53 h 139"/>
                <a:gd name="T12" fmla="*/ 74 w 187"/>
                <a:gd name="T13" fmla="*/ 61 h 139"/>
                <a:gd name="T14" fmla="*/ 81 w 187"/>
                <a:gd name="T15" fmla="*/ 70 h 139"/>
                <a:gd name="T16" fmla="*/ 97 w 187"/>
                <a:gd name="T17" fmla="*/ 70 h 139"/>
                <a:gd name="T18" fmla="*/ 105 w 187"/>
                <a:gd name="T19" fmla="*/ 78 h 139"/>
                <a:gd name="T20" fmla="*/ 119 w 187"/>
                <a:gd name="T21" fmla="*/ 87 h 139"/>
                <a:gd name="T22" fmla="*/ 126 w 187"/>
                <a:gd name="T23" fmla="*/ 95 h 139"/>
                <a:gd name="T24" fmla="*/ 142 w 187"/>
                <a:gd name="T25" fmla="*/ 106 h 139"/>
                <a:gd name="T26" fmla="*/ 149 w 187"/>
                <a:gd name="T27" fmla="*/ 114 h 139"/>
                <a:gd name="T28" fmla="*/ 164 w 187"/>
                <a:gd name="T29" fmla="*/ 122 h 139"/>
                <a:gd name="T30" fmla="*/ 180 w 187"/>
                <a:gd name="T31" fmla="*/ 131 h 139"/>
                <a:gd name="T32" fmla="*/ 187 w 187"/>
                <a:gd name="T33" fmla="*/ 139 h 139"/>
                <a:gd name="T34" fmla="*/ 180 w 187"/>
                <a:gd name="T35" fmla="*/ 122 h 139"/>
                <a:gd name="T36" fmla="*/ 171 w 187"/>
                <a:gd name="T37" fmla="*/ 114 h 139"/>
                <a:gd name="T38" fmla="*/ 164 w 187"/>
                <a:gd name="T39" fmla="*/ 106 h 139"/>
                <a:gd name="T40" fmla="*/ 149 w 187"/>
                <a:gd name="T41" fmla="*/ 87 h 139"/>
                <a:gd name="T42" fmla="*/ 142 w 187"/>
                <a:gd name="T43" fmla="*/ 78 h 139"/>
                <a:gd name="T44" fmla="*/ 126 w 187"/>
                <a:gd name="T45" fmla="*/ 70 h 139"/>
                <a:gd name="T46" fmla="*/ 119 w 187"/>
                <a:gd name="T47" fmla="*/ 61 h 139"/>
                <a:gd name="T48" fmla="*/ 105 w 187"/>
                <a:gd name="T49" fmla="*/ 53 h 139"/>
                <a:gd name="T50" fmla="*/ 97 w 187"/>
                <a:gd name="T51" fmla="*/ 42 h 139"/>
                <a:gd name="T52" fmla="*/ 81 w 187"/>
                <a:gd name="T53" fmla="*/ 34 h 139"/>
                <a:gd name="T54" fmla="*/ 67 w 187"/>
                <a:gd name="T55" fmla="*/ 25 h 139"/>
                <a:gd name="T56" fmla="*/ 52 w 187"/>
                <a:gd name="T57" fmla="*/ 25 h 139"/>
                <a:gd name="T58" fmla="*/ 36 w 187"/>
                <a:gd name="T59" fmla="*/ 17 h 139"/>
                <a:gd name="T60" fmla="*/ 22 w 187"/>
                <a:gd name="T61" fmla="*/ 17 h 139"/>
                <a:gd name="T62" fmla="*/ 8 w 187"/>
                <a:gd name="T63" fmla="*/ 8 h 139"/>
                <a:gd name="T64" fmla="*/ 0 w 187"/>
                <a:gd name="T65" fmla="*/ 0 h 139"/>
                <a:gd name="T66" fmla="*/ 0 w 187"/>
                <a:gd name="T67" fmla="*/ 34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7"/>
                <a:gd name="T103" fmla="*/ 0 h 139"/>
                <a:gd name="T104" fmla="*/ 187 w 187"/>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7" h="139">
                  <a:moveTo>
                    <a:pt x="0" y="34"/>
                  </a:moveTo>
                  <a:lnTo>
                    <a:pt x="8" y="42"/>
                  </a:lnTo>
                  <a:lnTo>
                    <a:pt x="22" y="42"/>
                  </a:lnTo>
                  <a:lnTo>
                    <a:pt x="36" y="42"/>
                  </a:lnTo>
                  <a:lnTo>
                    <a:pt x="52" y="53"/>
                  </a:lnTo>
                  <a:lnTo>
                    <a:pt x="60" y="53"/>
                  </a:lnTo>
                  <a:lnTo>
                    <a:pt x="74" y="61"/>
                  </a:lnTo>
                  <a:lnTo>
                    <a:pt x="81" y="70"/>
                  </a:lnTo>
                  <a:lnTo>
                    <a:pt x="97" y="70"/>
                  </a:lnTo>
                  <a:lnTo>
                    <a:pt x="105" y="78"/>
                  </a:lnTo>
                  <a:lnTo>
                    <a:pt x="119" y="87"/>
                  </a:lnTo>
                  <a:lnTo>
                    <a:pt x="126" y="95"/>
                  </a:lnTo>
                  <a:lnTo>
                    <a:pt x="142" y="106"/>
                  </a:lnTo>
                  <a:lnTo>
                    <a:pt x="149" y="114"/>
                  </a:lnTo>
                  <a:lnTo>
                    <a:pt x="164" y="122"/>
                  </a:lnTo>
                  <a:lnTo>
                    <a:pt x="180" y="131"/>
                  </a:lnTo>
                  <a:lnTo>
                    <a:pt x="187" y="139"/>
                  </a:lnTo>
                  <a:lnTo>
                    <a:pt x="180" y="122"/>
                  </a:lnTo>
                  <a:lnTo>
                    <a:pt x="171" y="114"/>
                  </a:lnTo>
                  <a:lnTo>
                    <a:pt x="164" y="106"/>
                  </a:lnTo>
                  <a:lnTo>
                    <a:pt x="149" y="87"/>
                  </a:lnTo>
                  <a:lnTo>
                    <a:pt x="142" y="78"/>
                  </a:lnTo>
                  <a:lnTo>
                    <a:pt x="126" y="70"/>
                  </a:lnTo>
                  <a:lnTo>
                    <a:pt x="119" y="61"/>
                  </a:lnTo>
                  <a:lnTo>
                    <a:pt x="105" y="53"/>
                  </a:lnTo>
                  <a:lnTo>
                    <a:pt x="97" y="42"/>
                  </a:lnTo>
                  <a:lnTo>
                    <a:pt x="81" y="34"/>
                  </a:lnTo>
                  <a:lnTo>
                    <a:pt x="67" y="25"/>
                  </a:lnTo>
                  <a:lnTo>
                    <a:pt x="52" y="25"/>
                  </a:lnTo>
                  <a:lnTo>
                    <a:pt x="36" y="17"/>
                  </a:lnTo>
                  <a:lnTo>
                    <a:pt x="22" y="17"/>
                  </a:lnTo>
                  <a:lnTo>
                    <a:pt x="8" y="8"/>
                  </a:lnTo>
                  <a:lnTo>
                    <a:pt x="0" y="0"/>
                  </a:lnTo>
                  <a:lnTo>
                    <a:pt x="0" y="34"/>
                  </a:lnTo>
                  <a:close/>
                </a:path>
              </a:pathLst>
            </a:custGeom>
            <a:solidFill>
              <a:srgbClr val="B3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2" name="Freeform 253">
              <a:extLst>
                <a:ext uri="{FF2B5EF4-FFF2-40B4-BE49-F238E27FC236}">
                  <a16:creationId xmlns:a16="http://schemas.microsoft.com/office/drawing/2014/main" id="{B331474A-DC03-AC4A-8691-D1829A25161B}"/>
                </a:ext>
              </a:extLst>
            </p:cNvPr>
            <p:cNvSpPr>
              <a:spLocks/>
            </p:cNvSpPr>
            <p:nvPr/>
          </p:nvSpPr>
          <p:spPr bwMode="auto">
            <a:xfrm>
              <a:off x="2731" y="3755"/>
              <a:ext cx="172" cy="36"/>
            </a:xfrm>
            <a:custGeom>
              <a:avLst/>
              <a:gdLst>
                <a:gd name="T0" fmla="*/ 14 w 172"/>
                <a:gd name="T1" fmla="*/ 36 h 36"/>
                <a:gd name="T2" fmla="*/ 14 w 172"/>
                <a:gd name="T3" fmla="*/ 36 h 36"/>
                <a:gd name="T4" fmla="*/ 21 w 172"/>
                <a:gd name="T5" fmla="*/ 36 h 36"/>
                <a:gd name="T6" fmla="*/ 30 w 172"/>
                <a:gd name="T7" fmla="*/ 36 h 36"/>
                <a:gd name="T8" fmla="*/ 37 w 172"/>
                <a:gd name="T9" fmla="*/ 36 h 36"/>
                <a:gd name="T10" fmla="*/ 44 w 172"/>
                <a:gd name="T11" fmla="*/ 26 h 36"/>
                <a:gd name="T12" fmla="*/ 52 w 172"/>
                <a:gd name="T13" fmla="*/ 26 h 36"/>
                <a:gd name="T14" fmla="*/ 52 w 172"/>
                <a:gd name="T15" fmla="*/ 26 h 36"/>
                <a:gd name="T16" fmla="*/ 59 w 172"/>
                <a:gd name="T17" fmla="*/ 26 h 36"/>
                <a:gd name="T18" fmla="*/ 66 w 172"/>
                <a:gd name="T19" fmla="*/ 17 h 36"/>
                <a:gd name="T20" fmla="*/ 82 w 172"/>
                <a:gd name="T21" fmla="*/ 17 h 36"/>
                <a:gd name="T22" fmla="*/ 89 w 172"/>
                <a:gd name="T23" fmla="*/ 17 h 36"/>
                <a:gd name="T24" fmla="*/ 96 w 172"/>
                <a:gd name="T25" fmla="*/ 9 h 36"/>
                <a:gd name="T26" fmla="*/ 111 w 172"/>
                <a:gd name="T27" fmla="*/ 9 h 36"/>
                <a:gd name="T28" fmla="*/ 120 w 172"/>
                <a:gd name="T29" fmla="*/ 9 h 36"/>
                <a:gd name="T30" fmla="*/ 127 w 172"/>
                <a:gd name="T31" fmla="*/ 9 h 36"/>
                <a:gd name="T32" fmla="*/ 134 w 172"/>
                <a:gd name="T33" fmla="*/ 9 h 36"/>
                <a:gd name="T34" fmla="*/ 141 w 172"/>
                <a:gd name="T35" fmla="*/ 9 h 36"/>
                <a:gd name="T36" fmla="*/ 149 w 172"/>
                <a:gd name="T37" fmla="*/ 9 h 36"/>
                <a:gd name="T38" fmla="*/ 156 w 172"/>
                <a:gd name="T39" fmla="*/ 9 h 36"/>
                <a:gd name="T40" fmla="*/ 165 w 172"/>
                <a:gd name="T41" fmla="*/ 9 h 36"/>
                <a:gd name="T42" fmla="*/ 172 w 172"/>
                <a:gd name="T43" fmla="*/ 9 h 36"/>
                <a:gd name="T44" fmla="*/ 172 w 172"/>
                <a:gd name="T45" fmla="*/ 9 h 36"/>
                <a:gd name="T46" fmla="*/ 172 w 172"/>
                <a:gd name="T47" fmla="*/ 9 h 36"/>
                <a:gd name="T48" fmla="*/ 156 w 172"/>
                <a:gd name="T49" fmla="*/ 9 h 36"/>
                <a:gd name="T50" fmla="*/ 141 w 172"/>
                <a:gd name="T51" fmla="*/ 9 h 36"/>
                <a:gd name="T52" fmla="*/ 127 w 172"/>
                <a:gd name="T53" fmla="*/ 9 h 36"/>
                <a:gd name="T54" fmla="*/ 111 w 172"/>
                <a:gd name="T55" fmla="*/ 0 h 36"/>
                <a:gd name="T56" fmla="*/ 96 w 172"/>
                <a:gd name="T57" fmla="*/ 0 h 36"/>
                <a:gd name="T58" fmla="*/ 89 w 172"/>
                <a:gd name="T59" fmla="*/ 0 h 36"/>
                <a:gd name="T60" fmla="*/ 75 w 172"/>
                <a:gd name="T61" fmla="*/ 0 h 36"/>
                <a:gd name="T62" fmla="*/ 59 w 172"/>
                <a:gd name="T63" fmla="*/ 0 h 36"/>
                <a:gd name="T64" fmla="*/ 52 w 172"/>
                <a:gd name="T65" fmla="*/ 0 h 36"/>
                <a:gd name="T66" fmla="*/ 44 w 172"/>
                <a:gd name="T67" fmla="*/ 0 h 36"/>
                <a:gd name="T68" fmla="*/ 30 w 172"/>
                <a:gd name="T69" fmla="*/ 0 h 36"/>
                <a:gd name="T70" fmla="*/ 21 w 172"/>
                <a:gd name="T71" fmla="*/ 0 h 36"/>
                <a:gd name="T72" fmla="*/ 14 w 172"/>
                <a:gd name="T73" fmla="*/ 0 h 36"/>
                <a:gd name="T74" fmla="*/ 14 w 172"/>
                <a:gd name="T75" fmla="*/ 0 h 36"/>
                <a:gd name="T76" fmla="*/ 7 w 172"/>
                <a:gd name="T77" fmla="*/ 0 h 36"/>
                <a:gd name="T78" fmla="*/ 0 w 172"/>
                <a:gd name="T79" fmla="*/ 0 h 36"/>
                <a:gd name="T80" fmla="*/ 14 w 172"/>
                <a:gd name="T81" fmla="*/ 3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2"/>
                <a:gd name="T124" fmla="*/ 0 h 36"/>
                <a:gd name="T125" fmla="*/ 172 w 17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2" h="36">
                  <a:moveTo>
                    <a:pt x="14" y="36"/>
                  </a:moveTo>
                  <a:lnTo>
                    <a:pt x="14" y="36"/>
                  </a:lnTo>
                  <a:lnTo>
                    <a:pt x="21" y="36"/>
                  </a:lnTo>
                  <a:lnTo>
                    <a:pt x="30" y="36"/>
                  </a:lnTo>
                  <a:lnTo>
                    <a:pt x="37" y="36"/>
                  </a:lnTo>
                  <a:lnTo>
                    <a:pt x="44" y="26"/>
                  </a:lnTo>
                  <a:lnTo>
                    <a:pt x="52" y="26"/>
                  </a:lnTo>
                  <a:lnTo>
                    <a:pt x="59" y="26"/>
                  </a:lnTo>
                  <a:lnTo>
                    <a:pt x="66" y="17"/>
                  </a:lnTo>
                  <a:lnTo>
                    <a:pt x="82" y="17"/>
                  </a:lnTo>
                  <a:lnTo>
                    <a:pt x="89" y="17"/>
                  </a:lnTo>
                  <a:lnTo>
                    <a:pt x="96" y="9"/>
                  </a:lnTo>
                  <a:lnTo>
                    <a:pt x="111" y="9"/>
                  </a:lnTo>
                  <a:lnTo>
                    <a:pt x="120" y="9"/>
                  </a:lnTo>
                  <a:lnTo>
                    <a:pt x="127" y="9"/>
                  </a:lnTo>
                  <a:lnTo>
                    <a:pt x="134" y="9"/>
                  </a:lnTo>
                  <a:lnTo>
                    <a:pt x="141" y="9"/>
                  </a:lnTo>
                  <a:lnTo>
                    <a:pt x="149" y="9"/>
                  </a:lnTo>
                  <a:lnTo>
                    <a:pt x="156" y="9"/>
                  </a:lnTo>
                  <a:lnTo>
                    <a:pt x="165" y="9"/>
                  </a:lnTo>
                  <a:lnTo>
                    <a:pt x="172" y="9"/>
                  </a:lnTo>
                  <a:lnTo>
                    <a:pt x="156" y="9"/>
                  </a:lnTo>
                  <a:lnTo>
                    <a:pt x="141" y="9"/>
                  </a:lnTo>
                  <a:lnTo>
                    <a:pt x="127" y="9"/>
                  </a:lnTo>
                  <a:lnTo>
                    <a:pt x="111" y="0"/>
                  </a:lnTo>
                  <a:lnTo>
                    <a:pt x="96" y="0"/>
                  </a:lnTo>
                  <a:lnTo>
                    <a:pt x="89" y="0"/>
                  </a:lnTo>
                  <a:lnTo>
                    <a:pt x="75" y="0"/>
                  </a:lnTo>
                  <a:lnTo>
                    <a:pt x="59" y="0"/>
                  </a:lnTo>
                  <a:lnTo>
                    <a:pt x="52" y="0"/>
                  </a:lnTo>
                  <a:lnTo>
                    <a:pt x="44" y="0"/>
                  </a:lnTo>
                  <a:lnTo>
                    <a:pt x="30" y="0"/>
                  </a:lnTo>
                  <a:lnTo>
                    <a:pt x="21" y="0"/>
                  </a:lnTo>
                  <a:lnTo>
                    <a:pt x="14" y="0"/>
                  </a:lnTo>
                  <a:lnTo>
                    <a:pt x="7" y="0"/>
                  </a:lnTo>
                  <a:lnTo>
                    <a:pt x="0" y="0"/>
                  </a:lnTo>
                  <a:lnTo>
                    <a:pt x="14" y="36"/>
                  </a:lnTo>
                  <a:close/>
                </a:path>
              </a:pathLst>
            </a:custGeom>
            <a:solidFill>
              <a:srgbClr val="B3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3" name="Freeform 254">
              <a:extLst>
                <a:ext uri="{FF2B5EF4-FFF2-40B4-BE49-F238E27FC236}">
                  <a16:creationId xmlns:a16="http://schemas.microsoft.com/office/drawing/2014/main" id="{2C0D36CE-43F0-4D4E-8B0E-717CF3F3F19C}"/>
                </a:ext>
              </a:extLst>
            </p:cNvPr>
            <p:cNvSpPr>
              <a:spLocks/>
            </p:cNvSpPr>
            <p:nvPr/>
          </p:nvSpPr>
          <p:spPr bwMode="auto">
            <a:xfrm>
              <a:off x="3292" y="3950"/>
              <a:ext cx="187" cy="139"/>
            </a:xfrm>
            <a:custGeom>
              <a:avLst/>
              <a:gdLst>
                <a:gd name="T0" fmla="*/ 0 w 187"/>
                <a:gd name="T1" fmla="*/ 34 h 139"/>
                <a:gd name="T2" fmla="*/ 8 w 187"/>
                <a:gd name="T3" fmla="*/ 34 h 139"/>
                <a:gd name="T4" fmla="*/ 22 w 187"/>
                <a:gd name="T5" fmla="*/ 42 h 139"/>
                <a:gd name="T6" fmla="*/ 36 w 187"/>
                <a:gd name="T7" fmla="*/ 42 h 139"/>
                <a:gd name="T8" fmla="*/ 45 w 187"/>
                <a:gd name="T9" fmla="*/ 53 h 139"/>
                <a:gd name="T10" fmla="*/ 60 w 187"/>
                <a:gd name="T11" fmla="*/ 53 h 139"/>
                <a:gd name="T12" fmla="*/ 67 w 187"/>
                <a:gd name="T13" fmla="*/ 61 h 139"/>
                <a:gd name="T14" fmla="*/ 81 w 187"/>
                <a:gd name="T15" fmla="*/ 61 h 139"/>
                <a:gd name="T16" fmla="*/ 90 w 187"/>
                <a:gd name="T17" fmla="*/ 70 h 139"/>
                <a:gd name="T18" fmla="*/ 105 w 187"/>
                <a:gd name="T19" fmla="*/ 78 h 139"/>
                <a:gd name="T20" fmla="*/ 112 w 187"/>
                <a:gd name="T21" fmla="*/ 87 h 139"/>
                <a:gd name="T22" fmla="*/ 126 w 187"/>
                <a:gd name="T23" fmla="*/ 87 h 139"/>
                <a:gd name="T24" fmla="*/ 142 w 187"/>
                <a:gd name="T25" fmla="*/ 95 h 139"/>
                <a:gd name="T26" fmla="*/ 149 w 187"/>
                <a:gd name="T27" fmla="*/ 106 h 139"/>
                <a:gd name="T28" fmla="*/ 164 w 187"/>
                <a:gd name="T29" fmla="*/ 122 h 139"/>
                <a:gd name="T30" fmla="*/ 171 w 187"/>
                <a:gd name="T31" fmla="*/ 131 h 139"/>
                <a:gd name="T32" fmla="*/ 187 w 187"/>
                <a:gd name="T33" fmla="*/ 139 h 139"/>
                <a:gd name="T34" fmla="*/ 180 w 187"/>
                <a:gd name="T35" fmla="*/ 122 h 139"/>
                <a:gd name="T36" fmla="*/ 171 w 187"/>
                <a:gd name="T37" fmla="*/ 114 h 139"/>
                <a:gd name="T38" fmla="*/ 157 w 187"/>
                <a:gd name="T39" fmla="*/ 95 h 139"/>
                <a:gd name="T40" fmla="*/ 149 w 187"/>
                <a:gd name="T41" fmla="*/ 87 h 139"/>
                <a:gd name="T42" fmla="*/ 142 w 187"/>
                <a:gd name="T43" fmla="*/ 78 h 139"/>
                <a:gd name="T44" fmla="*/ 126 w 187"/>
                <a:gd name="T45" fmla="*/ 70 h 139"/>
                <a:gd name="T46" fmla="*/ 119 w 187"/>
                <a:gd name="T47" fmla="*/ 61 h 139"/>
                <a:gd name="T48" fmla="*/ 105 w 187"/>
                <a:gd name="T49" fmla="*/ 53 h 139"/>
                <a:gd name="T50" fmla="*/ 90 w 187"/>
                <a:gd name="T51" fmla="*/ 42 h 139"/>
                <a:gd name="T52" fmla="*/ 81 w 187"/>
                <a:gd name="T53" fmla="*/ 34 h 139"/>
                <a:gd name="T54" fmla="*/ 67 w 187"/>
                <a:gd name="T55" fmla="*/ 25 h 139"/>
                <a:gd name="T56" fmla="*/ 52 w 187"/>
                <a:gd name="T57" fmla="*/ 17 h 139"/>
                <a:gd name="T58" fmla="*/ 36 w 187"/>
                <a:gd name="T59" fmla="*/ 17 h 139"/>
                <a:gd name="T60" fmla="*/ 22 w 187"/>
                <a:gd name="T61" fmla="*/ 8 h 139"/>
                <a:gd name="T62" fmla="*/ 8 w 187"/>
                <a:gd name="T63" fmla="*/ 8 h 139"/>
                <a:gd name="T64" fmla="*/ 0 w 187"/>
                <a:gd name="T65" fmla="*/ 0 h 139"/>
                <a:gd name="T66" fmla="*/ 0 w 187"/>
                <a:gd name="T67" fmla="*/ 34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7"/>
                <a:gd name="T103" fmla="*/ 0 h 139"/>
                <a:gd name="T104" fmla="*/ 187 w 187"/>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7" h="139">
                  <a:moveTo>
                    <a:pt x="0" y="34"/>
                  </a:moveTo>
                  <a:lnTo>
                    <a:pt x="8" y="34"/>
                  </a:lnTo>
                  <a:lnTo>
                    <a:pt x="22" y="42"/>
                  </a:lnTo>
                  <a:lnTo>
                    <a:pt x="36" y="42"/>
                  </a:lnTo>
                  <a:lnTo>
                    <a:pt x="45" y="53"/>
                  </a:lnTo>
                  <a:lnTo>
                    <a:pt x="60" y="53"/>
                  </a:lnTo>
                  <a:lnTo>
                    <a:pt x="67" y="61"/>
                  </a:lnTo>
                  <a:lnTo>
                    <a:pt x="81" y="61"/>
                  </a:lnTo>
                  <a:lnTo>
                    <a:pt x="90" y="70"/>
                  </a:lnTo>
                  <a:lnTo>
                    <a:pt x="105" y="78"/>
                  </a:lnTo>
                  <a:lnTo>
                    <a:pt x="112" y="87"/>
                  </a:lnTo>
                  <a:lnTo>
                    <a:pt x="126" y="87"/>
                  </a:lnTo>
                  <a:lnTo>
                    <a:pt x="142" y="95"/>
                  </a:lnTo>
                  <a:lnTo>
                    <a:pt x="149" y="106"/>
                  </a:lnTo>
                  <a:lnTo>
                    <a:pt x="164" y="122"/>
                  </a:lnTo>
                  <a:lnTo>
                    <a:pt x="171" y="131"/>
                  </a:lnTo>
                  <a:lnTo>
                    <a:pt x="187" y="139"/>
                  </a:lnTo>
                  <a:lnTo>
                    <a:pt x="180" y="122"/>
                  </a:lnTo>
                  <a:lnTo>
                    <a:pt x="171" y="114"/>
                  </a:lnTo>
                  <a:lnTo>
                    <a:pt x="157" y="95"/>
                  </a:lnTo>
                  <a:lnTo>
                    <a:pt x="149" y="87"/>
                  </a:lnTo>
                  <a:lnTo>
                    <a:pt x="142" y="78"/>
                  </a:lnTo>
                  <a:lnTo>
                    <a:pt x="126" y="70"/>
                  </a:lnTo>
                  <a:lnTo>
                    <a:pt x="119" y="61"/>
                  </a:lnTo>
                  <a:lnTo>
                    <a:pt x="105" y="53"/>
                  </a:lnTo>
                  <a:lnTo>
                    <a:pt x="90" y="42"/>
                  </a:lnTo>
                  <a:lnTo>
                    <a:pt x="81" y="34"/>
                  </a:lnTo>
                  <a:lnTo>
                    <a:pt x="67" y="25"/>
                  </a:lnTo>
                  <a:lnTo>
                    <a:pt x="52" y="17"/>
                  </a:lnTo>
                  <a:lnTo>
                    <a:pt x="36" y="17"/>
                  </a:lnTo>
                  <a:lnTo>
                    <a:pt x="22" y="8"/>
                  </a:lnTo>
                  <a:lnTo>
                    <a:pt x="8" y="8"/>
                  </a:lnTo>
                  <a:lnTo>
                    <a:pt x="0" y="0"/>
                  </a:lnTo>
                  <a:lnTo>
                    <a:pt x="0" y="34"/>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4" name="Freeform 255">
              <a:extLst>
                <a:ext uri="{FF2B5EF4-FFF2-40B4-BE49-F238E27FC236}">
                  <a16:creationId xmlns:a16="http://schemas.microsoft.com/office/drawing/2014/main" id="{CA1A54AD-3A7D-4046-A7B4-E8831A1DA95F}"/>
                </a:ext>
              </a:extLst>
            </p:cNvPr>
            <p:cNvSpPr>
              <a:spLocks/>
            </p:cNvSpPr>
            <p:nvPr/>
          </p:nvSpPr>
          <p:spPr bwMode="auto">
            <a:xfrm>
              <a:off x="2731" y="3755"/>
              <a:ext cx="172" cy="36"/>
            </a:xfrm>
            <a:custGeom>
              <a:avLst/>
              <a:gdLst>
                <a:gd name="T0" fmla="*/ 7 w 172"/>
                <a:gd name="T1" fmla="*/ 36 h 36"/>
                <a:gd name="T2" fmla="*/ 14 w 172"/>
                <a:gd name="T3" fmla="*/ 36 h 36"/>
                <a:gd name="T4" fmla="*/ 21 w 172"/>
                <a:gd name="T5" fmla="*/ 36 h 36"/>
                <a:gd name="T6" fmla="*/ 30 w 172"/>
                <a:gd name="T7" fmla="*/ 36 h 36"/>
                <a:gd name="T8" fmla="*/ 37 w 172"/>
                <a:gd name="T9" fmla="*/ 26 h 36"/>
                <a:gd name="T10" fmla="*/ 44 w 172"/>
                <a:gd name="T11" fmla="*/ 26 h 36"/>
                <a:gd name="T12" fmla="*/ 44 w 172"/>
                <a:gd name="T13" fmla="*/ 26 h 36"/>
                <a:gd name="T14" fmla="*/ 52 w 172"/>
                <a:gd name="T15" fmla="*/ 26 h 36"/>
                <a:gd name="T16" fmla="*/ 59 w 172"/>
                <a:gd name="T17" fmla="*/ 17 h 36"/>
                <a:gd name="T18" fmla="*/ 66 w 172"/>
                <a:gd name="T19" fmla="*/ 17 h 36"/>
                <a:gd name="T20" fmla="*/ 75 w 172"/>
                <a:gd name="T21" fmla="*/ 17 h 36"/>
                <a:gd name="T22" fmla="*/ 89 w 172"/>
                <a:gd name="T23" fmla="*/ 9 h 36"/>
                <a:gd name="T24" fmla="*/ 96 w 172"/>
                <a:gd name="T25" fmla="*/ 9 h 36"/>
                <a:gd name="T26" fmla="*/ 104 w 172"/>
                <a:gd name="T27" fmla="*/ 9 h 36"/>
                <a:gd name="T28" fmla="*/ 111 w 172"/>
                <a:gd name="T29" fmla="*/ 9 h 36"/>
                <a:gd name="T30" fmla="*/ 127 w 172"/>
                <a:gd name="T31" fmla="*/ 9 h 36"/>
                <a:gd name="T32" fmla="*/ 134 w 172"/>
                <a:gd name="T33" fmla="*/ 9 h 36"/>
                <a:gd name="T34" fmla="*/ 141 w 172"/>
                <a:gd name="T35" fmla="*/ 9 h 36"/>
                <a:gd name="T36" fmla="*/ 149 w 172"/>
                <a:gd name="T37" fmla="*/ 9 h 36"/>
                <a:gd name="T38" fmla="*/ 156 w 172"/>
                <a:gd name="T39" fmla="*/ 9 h 36"/>
                <a:gd name="T40" fmla="*/ 165 w 172"/>
                <a:gd name="T41" fmla="*/ 9 h 36"/>
                <a:gd name="T42" fmla="*/ 165 w 172"/>
                <a:gd name="T43" fmla="*/ 9 h 36"/>
                <a:gd name="T44" fmla="*/ 172 w 172"/>
                <a:gd name="T45" fmla="*/ 9 h 36"/>
                <a:gd name="T46" fmla="*/ 172 w 172"/>
                <a:gd name="T47" fmla="*/ 9 h 36"/>
                <a:gd name="T48" fmla="*/ 156 w 172"/>
                <a:gd name="T49" fmla="*/ 9 h 36"/>
                <a:gd name="T50" fmla="*/ 141 w 172"/>
                <a:gd name="T51" fmla="*/ 0 h 36"/>
                <a:gd name="T52" fmla="*/ 127 w 172"/>
                <a:gd name="T53" fmla="*/ 0 h 36"/>
                <a:gd name="T54" fmla="*/ 111 w 172"/>
                <a:gd name="T55" fmla="*/ 0 h 36"/>
                <a:gd name="T56" fmla="*/ 96 w 172"/>
                <a:gd name="T57" fmla="*/ 0 h 36"/>
                <a:gd name="T58" fmla="*/ 82 w 172"/>
                <a:gd name="T59" fmla="*/ 0 h 36"/>
                <a:gd name="T60" fmla="*/ 75 w 172"/>
                <a:gd name="T61" fmla="*/ 0 h 36"/>
                <a:gd name="T62" fmla="*/ 59 w 172"/>
                <a:gd name="T63" fmla="*/ 0 h 36"/>
                <a:gd name="T64" fmla="*/ 52 w 172"/>
                <a:gd name="T65" fmla="*/ 0 h 36"/>
                <a:gd name="T66" fmla="*/ 37 w 172"/>
                <a:gd name="T67" fmla="*/ 0 h 36"/>
                <a:gd name="T68" fmla="*/ 30 w 172"/>
                <a:gd name="T69" fmla="*/ 0 h 36"/>
                <a:gd name="T70" fmla="*/ 21 w 172"/>
                <a:gd name="T71" fmla="*/ 0 h 36"/>
                <a:gd name="T72" fmla="*/ 14 w 172"/>
                <a:gd name="T73" fmla="*/ 0 h 36"/>
                <a:gd name="T74" fmla="*/ 7 w 172"/>
                <a:gd name="T75" fmla="*/ 0 h 36"/>
                <a:gd name="T76" fmla="*/ 7 w 172"/>
                <a:gd name="T77" fmla="*/ 0 h 36"/>
                <a:gd name="T78" fmla="*/ 0 w 172"/>
                <a:gd name="T79" fmla="*/ 0 h 36"/>
                <a:gd name="T80" fmla="*/ 7 w 172"/>
                <a:gd name="T81" fmla="*/ 3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2"/>
                <a:gd name="T124" fmla="*/ 0 h 36"/>
                <a:gd name="T125" fmla="*/ 172 w 17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2" h="36">
                  <a:moveTo>
                    <a:pt x="7" y="36"/>
                  </a:moveTo>
                  <a:lnTo>
                    <a:pt x="14" y="36"/>
                  </a:lnTo>
                  <a:lnTo>
                    <a:pt x="21" y="36"/>
                  </a:lnTo>
                  <a:lnTo>
                    <a:pt x="30" y="36"/>
                  </a:lnTo>
                  <a:lnTo>
                    <a:pt x="37" y="26"/>
                  </a:lnTo>
                  <a:lnTo>
                    <a:pt x="44" y="26"/>
                  </a:lnTo>
                  <a:lnTo>
                    <a:pt x="52" y="26"/>
                  </a:lnTo>
                  <a:lnTo>
                    <a:pt x="59" y="17"/>
                  </a:lnTo>
                  <a:lnTo>
                    <a:pt x="66" y="17"/>
                  </a:lnTo>
                  <a:lnTo>
                    <a:pt x="75" y="17"/>
                  </a:lnTo>
                  <a:lnTo>
                    <a:pt x="89" y="9"/>
                  </a:lnTo>
                  <a:lnTo>
                    <a:pt x="96" y="9"/>
                  </a:lnTo>
                  <a:lnTo>
                    <a:pt x="104" y="9"/>
                  </a:lnTo>
                  <a:lnTo>
                    <a:pt x="111" y="9"/>
                  </a:lnTo>
                  <a:lnTo>
                    <a:pt x="127" y="9"/>
                  </a:lnTo>
                  <a:lnTo>
                    <a:pt x="134" y="9"/>
                  </a:lnTo>
                  <a:lnTo>
                    <a:pt x="141" y="9"/>
                  </a:lnTo>
                  <a:lnTo>
                    <a:pt x="149" y="9"/>
                  </a:lnTo>
                  <a:lnTo>
                    <a:pt x="156" y="9"/>
                  </a:lnTo>
                  <a:lnTo>
                    <a:pt x="165" y="9"/>
                  </a:lnTo>
                  <a:lnTo>
                    <a:pt x="172" y="9"/>
                  </a:lnTo>
                  <a:lnTo>
                    <a:pt x="156" y="9"/>
                  </a:lnTo>
                  <a:lnTo>
                    <a:pt x="141" y="0"/>
                  </a:lnTo>
                  <a:lnTo>
                    <a:pt x="127" y="0"/>
                  </a:lnTo>
                  <a:lnTo>
                    <a:pt x="111" y="0"/>
                  </a:lnTo>
                  <a:lnTo>
                    <a:pt x="96" y="0"/>
                  </a:lnTo>
                  <a:lnTo>
                    <a:pt x="82" y="0"/>
                  </a:lnTo>
                  <a:lnTo>
                    <a:pt x="75" y="0"/>
                  </a:lnTo>
                  <a:lnTo>
                    <a:pt x="59" y="0"/>
                  </a:lnTo>
                  <a:lnTo>
                    <a:pt x="52" y="0"/>
                  </a:lnTo>
                  <a:lnTo>
                    <a:pt x="37" y="0"/>
                  </a:lnTo>
                  <a:lnTo>
                    <a:pt x="30" y="0"/>
                  </a:lnTo>
                  <a:lnTo>
                    <a:pt x="21" y="0"/>
                  </a:lnTo>
                  <a:lnTo>
                    <a:pt x="14" y="0"/>
                  </a:lnTo>
                  <a:lnTo>
                    <a:pt x="7" y="0"/>
                  </a:lnTo>
                  <a:lnTo>
                    <a:pt x="0" y="0"/>
                  </a:lnTo>
                  <a:lnTo>
                    <a:pt x="7" y="36"/>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5" name="Freeform 256">
              <a:extLst>
                <a:ext uri="{FF2B5EF4-FFF2-40B4-BE49-F238E27FC236}">
                  <a16:creationId xmlns:a16="http://schemas.microsoft.com/office/drawing/2014/main" id="{9D8188CB-D58B-D843-A47B-427C3F96C5A0}"/>
                </a:ext>
              </a:extLst>
            </p:cNvPr>
            <p:cNvSpPr>
              <a:spLocks/>
            </p:cNvSpPr>
            <p:nvPr/>
          </p:nvSpPr>
          <p:spPr bwMode="auto">
            <a:xfrm>
              <a:off x="1039" y="662"/>
              <a:ext cx="2410" cy="3516"/>
            </a:xfrm>
            <a:custGeom>
              <a:avLst/>
              <a:gdLst>
                <a:gd name="T0" fmla="*/ 1543 w 2410"/>
                <a:gd name="T1" fmla="*/ 3032 h 3516"/>
                <a:gd name="T2" fmla="*/ 1736 w 2410"/>
                <a:gd name="T3" fmla="*/ 3040 h 3516"/>
                <a:gd name="T4" fmla="*/ 1998 w 2410"/>
                <a:gd name="T5" fmla="*/ 3013 h 3516"/>
                <a:gd name="T6" fmla="*/ 1893 w 2410"/>
                <a:gd name="T7" fmla="*/ 2987 h 3516"/>
                <a:gd name="T8" fmla="*/ 1729 w 2410"/>
                <a:gd name="T9" fmla="*/ 3013 h 3516"/>
                <a:gd name="T10" fmla="*/ 1460 w 2410"/>
                <a:gd name="T11" fmla="*/ 2926 h 3516"/>
                <a:gd name="T12" fmla="*/ 1474 w 2410"/>
                <a:gd name="T13" fmla="*/ 2865 h 3516"/>
                <a:gd name="T14" fmla="*/ 1474 w 2410"/>
                <a:gd name="T15" fmla="*/ 2846 h 3516"/>
                <a:gd name="T16" fmla="*/ 1280 w 2410"/>
                <a:gd name="T17" fmla="*/ 2643 h 3516"/>
                <a:gd name="T18" fmla="*/ 1219 w 2410"/>
                <a:gd name="T19" fmla="*/ 2547 h 3516"/>
                <a:gd name="T20" fmla="*/ 1385 w 2410"/>
                <a:gd name="T21" fmla="*/ 2706 h 3516"/>
                <a:gd name="T22" fmla="*/ 1699 w 2410"/>
                <a:gd name="T23" fmla="*/ 2820 h 3516"/>
                <a:gd name="T24" fmla="*/ 1505 w 2410"/>
                <a:gd name="T25" fmla="*/ 2767 h 3516"/>
                <a:gd name="T26" fmla="*/ 1295 w 2410"/>
                <a:gd name="T27" fmla="*/ 2547 h 3516"/>
                <a:gd name="T28" fmla="*/ 1489 w 2410"/>
                <a:gd name="T29" fmla="*/ 2626 h 3516"/>
                <a:gd name="T30" fmla="*/ 1505 w 2410"/>
                <a:gd name="T31" fmla="*/ 2617 h 3516"/>
                <a:gd name="T32" fmla="*/ 1295 w 2410"/>
                <a:gd name="T33" fmla="*/ 2528 h 3516"/>
                <a:gd name="T34" fmla="*/ 1108 w 2410"/>
                <a:gd name="T35" fmla="*/ 2450 h 3516"/>
                <a:gd name="T36" fmla="*/ 943 w 2410"/>
                <a:gd name="T37" fmla="*/ 2486 h 3516"/>
                <a:gd name="T38" fmla="*/ 868 w 2410"/>
                <a:gd name="T39" fmla="*/ 2202 h 3516"/>
                <a:gd name="T40" fmla="*/ 981 w 2410"/>
                <a:gd name="T41" fmla="*/ 1726 h 3516"/>
                <a:gd name="T42" fmla="*/ 704 w 2410"/>
                <a:gd name="T43" fmla="*/ 1295 h 3516"/>
                <a:gd name="T44" fmla="*/ 473 w 2410"/>
                <a:gd name="T45" fmla="*/ 766 h 3516"/>
                <a:gd name="T46" fmla="*/ 742 w 2410"/>
                <a:gd name="T47" fmla="*/ 195 h 3516"/>
                <a:gd name="T48" fmla="*/ 726 w 2410"/>
                <a:gd name="T49" fmla="*/ 0 h 3516"/>
                <a:gd name="T50" fmla="*/ 449 w 2410"/>
                <a:gd name="T51" fmla="*/ 229 h 3516"/>
                <a:gd name="T52" fmla="*/ 345 w 2410"/>
                <a:gd name="T53" fmla="*/ 485 h 3516"/>
                <a:gd name="T54" fmla="*/ 187 w 2410"/>
                <a:gd name="T55" fmla="*/ 819 h 3516"/>
                <a:gd name="T56" fmla="*/ 180 w 2410"/>
                <a:gd name="T57" fmla="*/ 1145 h 3516"/>
                <a:gd name="T58" fmla="*/ 359 w 2410"/>
                <a:gd name="T59" fmla="*/ 1322 h 3516"/>
                <a:gd name="T60" fmla="*/ 449 w 2410"/>
                <a:gd name="T61" fmla="*/ 1621 h 3516"/>
                <a:gd name="T62" fmla="*/ 607 w 2410"/>
                <a:gd name="T63" fmla="*/ 1815 h 3516"/>
                <a:gd name="T64" fmla="*/ 742 w 2410"/>
                <a:gd name="T65" fmla="*/ 1957 h 3516"/>
                <a:gd name="T66" fmla="*/ 487 w 2410"/>
                <a:gd name="T67" fmla="*/ 2353 h 3516"/>
                <a:gd name="T68" fmla="*/ 232 w 2410"/>
                <a:gd name="T69" fmla="*/ 2327 h 3516"/>
                <a:gd name="T70" fmla="*/ 142 w 2410"/>
                <a:gd name="T71" fmla="*/ 2336 h 3516"/>
                <a:gd name="T72" fmla="*/ 31 w 2410"/>
                <a:gd name="T73" fmla="*/ 2573 h 3516"/>
                <a:gd name="T74" fmla="*/ 45 w 2410"/>
                <a:gd name="T75" fmla="*/ 2926 h 3516"/>
                <a:gd name="T76" fmla="*/ 277 w 2410"/>
                <a:gd name="T77" fmla="*/ 3138 h 3516"/>
                <a:gd name="T78" fmla="*/ 591 w 2410"/>
                <a:gd name="T79" fmla="*/ 3110 h 3516"/>
                <a:gd name="T80" fmla="*/ 763 w 2410"/>
                <a:gd name="T81" fmla="*/ 3057 h 3516"/>
                <a:gd name="T82" fmla="*/ 1011 w 2410"/>
                <a:gd name="T83" fmla="*/ 2987 h 3516"/>
                <a:gd name="T84" fmla="*/ 1280 w 2410"/>
                <a:gd name="T85" fmla="*/ 3057 h 3516"/>
                <a:gd name="T86" fmla="*/ 1399 w 2410"/>
                <a:gd name="T87" fmla="*/ 3190 h 3516"/>
                <a:gd name="T88" fmla="*/ 1481 w 2410"/>
                <a:gd name="T89" fmla="*/ 3269 h 3516"/>
                <a:gd name="T90" fmla="*/ 1392 w 2410"/>
                <a:gd name="T91" fmla="*/ 3138 h 3516"/>
                <a:gd name="T92" fmla="*/ 1595 w 2410"/>
                <a:gd name="T93" fmla="*/ 3383 h 3516"/>
                <a:gd name="T94" fmla="*/ 1812 w 2410"/>
                <a:gd name="T95" fmla="*/ 3472 h 3516"/>
                <a:gd name="T96" fmla="*/ 2065 w 2410"/>
                <a:gd name="T97" fmla="*/ 3436 h 3516"/>
                <a:gd name="T98" fmla="*/ 2379 w 2410"/>
                <a:gd name="T99" fmla="*/ 3489 h 3516"/>
                <a:gd name="T100" fmla="*/ 2164 w 2410"/>
                <a:gd name="T101" fmla="*/ 3394 h 3516"/>
                <a:gd name="T102" fmla="*/ 1819 w 2410"/>
                <a:gd name="T103" fmla="*/ 3410 h 3516"/>
                <a:gd name="T104" fmla="*/ 1864 w 2410"/>
                <a:gd name="T105" fmla="*/ 3394 h 3516"/>
                <a:gd name="T106" fmla="*/ 2058 w 2410"/>
                <a:gd name="T107" fmla="*/ 3349 h 3516"/>
                <a:gd name="T108" fmla="*/ 2200 w 2410"/>
                <a:gd name="T109" fmla="*/ 3322 h 3516"/>
                <a:gd name="T110" fmla="*/ 2164 w 2410"/>
                <a:gd name="T111" fmla="*/ 3277 h 3516"/>
                <a:gd name="T112" fmla="*/ 1984 w 2410"/>
                <a:gd name="T113" fmla="*/ 3296 h 3516"/>
                <a:gd name="T114" fmla="*/ 1677 w 2410"/>
                <a:gd name="T115" fmla="*/ 3269 h 3516"/>
                <a:gd name="T116" fmla="*/ 1550 w 2410"/>
                <a:gd name="T117" fmla="*/ 3119 h 35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0"/>
                <a:gd name="T178" fmla="*/ 0 h 3516"/>
                <a:gd name="T179" fmla="*/ 2410 w 2410"/>
                <a:gd name="T180" fmla="*/ 3516 h 35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0" h="3516">
                  <a:moveTo>
                    <a:pt x="1692" y="3093"/>
                  </a:moveTo>
                  <a:lnTo>
                    <a:pt x="1684" y="3093"/>
                  </a:lnTo>
                  <a:lnTo>
                    <a:pt x="1668" y="3093"/>
                  </a:lnTo>
                  <a:lnTo>
                    <a:pt x="1661" y="3093"/>
                  </a:lnTo>
                  <a:lnTo>
                    <a:pt x="1654" y="3093"/>
                  </a:lnTo>
                  <a:lnTo>
                    <a:pt x="1647" y="3093"/>
                  </a:lnTo>
                  <a:lnTo>
                    <a:pt x="1632" y="3093"/>
                  </a:lnTo>
                  <a:lnTo>
                    <a:pt x="1623" y="3093"/>
                  </a:lnTo>
                  <a:lnTo>
                    <a:pt x="1616" y="3085"/>
                  </a:lnTo>
                  <a:lnTo>
                    <a:pt x="1602" y="3085"/>
                  </a:lnTo>
                  <a:lnTo>
                    <a:pt x="1595" y="3076"/>
                  </a:lnTo>
                  <a:lnTo>
                    <a:pt x="1578" y="3066"/>
                  </a:lnTo>
                  <a:lnTo>
                    <a:pt x="1571" y="3057"/>
                  </a:lnTo>
                  <a:lnTo>
                    <a:pt x="1557" y="3040"/>
                  </a:lnTo>
                  <a:lnTo>
                    <a:pt x="1543" y="3032"/>
                  </a:lnTo>
                  <a:lnTo>
                    <a:pt x="1526" y="3013"/>
                  </a:lnTo>
                  <a:lnTo>
                    <a:pt x="1512" y="2996"/>
                  </a:lnTo>
                  <a:lnTo>
                    <a:pt x="1526" y="3013"/>
                  </a:lnTo>
                  <a:lnTo>
                    <a:pt x="1543" y="3023"/>
                  </a:lnTo>
                  <a:lnTo>
                    <a:pt x="1564" y="3032"/>
                  </a:lnTo>
                  <a:lnTo>
                    <a:pt x="1578" y="3040"/>
                  </a:lnTo>
                  <a:lnTo>
                    <a:pt x="1595" y="3040"/>
                  </a:lnTo>
                  <a:lnTo>
                    <a:pt x="1609" y="3040"/>
                  </a:lnTo>
                  <a:lnTo>
                    <a:pt x="1632" y="3049"/>
                  </a:lnTo>
                  <a:lnTo>
                    <a:pt x="1647" y="3049"/>
                  </a:lnTo>
                  <a:lnTo>
                    <a:pt x="1661" y="3049"/>
                  </a:lnTo>
                  <a:lnTo>
                    <a:pt x="1684" y="3049"/>
                  </a:lnTo>
                  <a:lnTo>
                    <a:pt x="1699" y="3040"/>
                  </a:lnTo>
                  <a:lnTo>
                    <a:pt x="1713" y="3040"/>
                  </a:lnTo>
                  <a:lnTo>
                    <a:pt x="1736" y="3040"/>
                  </a:lnTo>
                  <a:lnTo>
                    <a:pt x="1751" y="3040"/>
                  </a:lnTo>
                  <a:lnTo>
                    <a:pt x="1774" y="3040"/>
                  </a:lnTo>
                  <a:lnTo>
                    <a:pt x="1796" y="3032"/>
                  </a:lnTo>
                  <a:lnTo>
                    <a:pt x="1826" y="3032"/>
                  </a:lnTo>
                  <a:lnTo>
                    <a:pt x="1848" y="3023"/>
                  </a:lnTo>
                  <a:lnTo>
                    <a:pt x="1871" y="3013"/>
                  </a:lnTo>
                  <a:lnTo>
                    <a:pt x="1893" y="3013"/>
                  </a:lnTo>
                  <a:lnTo>
                    <a:pt x="1909" y="3004"/>
                  </a:lnTo>
                  <a:lnTo>
                    <a:pt x="1923" y="3004"/>
                  </a:lnTo>
                  <a:lnTo>
                    <a:pt x="1939" y="3004"/>
                  </a:lnTo>
                  <a:lnTo>
                    <a:pt x="1954" y="3004"/>
                  </a:lnTo>
                  <a:lnTo>
                    <a:pt x="1961" y="3004"/>
                  </a:lnTo>
                  <a:lnTo>
                    <a:pt x="1975" y="3004"/>
                  </a:lnTo>
                  <a:lnTo>
                    <a:pt x="1984" y="3004"/>
                  </a:lnTo>
                  <a:lnTo>
                    <a:pt x="1998" y="3013"/>
                  </a:lnTo>
                  <a:lnTo>
                    <a:pt x="2013" y="3013"/>
                  </a:lnTo>
                  <a:lnTo>
                    <a:pt x="2020" y="3023"/>
                  </a:lnTo>
                  <a:lnTo>
                    <a:pt x="2036" y="3023"/>
                  </a:lnTo>
                  <a:lnTo>
                    <a:pt x="2051" y="3032"/>
                  </a:lnTo>
                  <a:lnTo>
                    <a:pt x="2036" y="3023"/>
                  </a:lnTo>
                  <a:lnTo>
                    <a:pt x="2020" y="3013"/>
                  </a:lnTo>
                  <a:lnTo>
                    <a:pt x="2006" y="3004"/>
                  </a:lnTo>
                  <a:lnTo>
                    <a:pt x="1991" y="2996"/>
                  </a:lnTo>
                  <a:lnTo>
                    <a:pt x="1975" y="2996"/>
                  </a:lnTo>
                  <a:lnTo>
                    <a:pt x="1961" y="2987"/>
                  </a:lnTo>
                  <a:lnTo>
                    <a:pt x="1946" y="2987"/>
                  </a:lnTo>
                  <a:lnTo>
                    <a:pt x="1930" y="2987"/>
                  </a:lnTo>
                  <a:lnTo>
                    <a:pt x="1916" y="2987"/>
                  </a:lnTo>
                  <a:lnTo>
                    <a:pt x="1902" y="2987"/>
                  </a:lnTo>
                  <a:lnTo>
                    <a:pt x="1893" y="2987"/>
                  </a:lnTo>
                  <a:lnTo>
                    <a:pt x="1878" y="2996"/>
                  </a:lnTo>
                  <a:lnTo>
                    <a:pt x="1864" y="2996"/>
                  </a:lnTo>
                  <a:lnTo>
                    <a:pt x="1848" y="2996"/>
                  </a:lnTo>
                  <a:lnTo>
                    <a:pt x="1841" y="3004"/>
                  </a:lnTo>
                  <a:lnTo>
                    <a:pt x="1826" y="3004"/>
                  </a:lnTo>
                  <a:lnTo>
                    <a:pt x="1819" y="3004"/>
                  </a:lnTo>
                  <a:lnTo>
                    <a:pt x="1812" y="3013"/>
                  </a:lnTo>
                  <a:lnTo>
                    <a:pt x="1803" y="3013"/>
                  </a:lnTo>
                  <a:lnTo>
                    <a:pt x="1788" y="3013"/>
                  </a:lnTo>
                  <a:lnTo>
                    <a:pt x="1781" y="3013"/>
                  </a:lnTo>
                  <a:lnTo>
                    <a:pt x="1774" y="3013"/>
                  </a:lnTo>
                  <a:lnTo>
                    <a:pt x="1758" y="3013"/>
                  </a:lnTo>
                  <a:lnTo>
                    <a:pt x="1751" y="3013"/>
                  </a:lnTo>
                  <a:lnTo>
                    <a:pt x="1736" y="3013"/>
                  </a:lnTo>
                  <a:lnTo>
                    <a:pt x="1729" y="3013"/>
                  </a:lnTo>
                  <a:lnTo>
                    <a:pt x="1713" y="3013"/>
                  </a:lnTo>
                  <a:lnTo>
                    <a:pt x="1699" y="3013"/>
                  </a:lnTo>
                  <a:lnTo>
                    <a:pt x="1684" y="3013"/>
                  </a:lnTo>
                  <a:lnTo>
                    <a:pt x="1661" y="3013"/>
                  </a:lnTo>
                  <a:lnTo>
                    <a:pt x="1647" y="3013"/>
                  </a:lnTo>
                  <a:lnTo>
                    <a:pt x="1623" y="3013"/>
                  </a:lnTo>
                  <a:lnTo>
                    <a:pt x="1602" y="3004"/>
                  </a:lnTo>
                  <a:lnTo>
                    <a:pt x="1578" y="3004"/>
                  </a:lnTo>
                  <a:lnTo>
                    <a:pt x="1564" y="2996"/>
                  </a:lnTo>
                  <a:lnTo>
                    <a:pt x="1543" y="2987"/>
                  </a:lnTo>
                  <a:lnTo>
                    <a:pt x="1526" y="2979"/>
                  </a:lnTo>
                  <a:lnTo>
                    <a:pt x="1512" y="2970"/>
                  </a:lnTo>
                  <a:lnTo>
                    <a:pt x="1489" y="2960"/>
                  </a:lnTo>
                  <a:lnTo>
                    <a:pt x="1474" y="2943"/>
                  </a:lnTo>
                  <a:lnTo>
                    <a:pt x="1460" y="2926"/>
                  </a:lnTo>
                  <a:lnTo>
                    <a:pt x="1444" y="2907"/>
                  </a:lnTo>
                  <a:lnTo>
                    <a:pt x="1429" y="2890"/>
                  </a:lnTo>
                  <a:lnTo>
                    <a:pt x="1415" y="2873"/>
                  </a:lnTo>
                  <a:lnTo>
                    <a:pt x="1399" y="2854"/>
                  </a:lnTo>
                  <a:lnTo>
                    <a:pt x="1385" y="2829"/>
                  </a:lnTo>
                  <a:lnTo>
                    <a:pt x="1370" y="2801"/>
                  </a:lnTo>
                  <a:lnTo>
                    <a:pt x="1347" y="2776"/>
                  </a:lnTo>
                  <a:lnTo>
                    <a:pt x="1363" y="2793"/>
                  </a:lnTo>
                  <a:lnTo>
                    <a:pt x="1385" y="2812"/>
                  </a:lnTo>
                  <a:lnTo>
                    <a:pt x="1399" y="2820"/>
                  </a:lnTo>
                  <a:lnTo>
                    <a:pt x="1415" y="2829"/>
                  </a:lnTo>
                  <a:lnTo>
                    <a:pt x="1429" y="2837"/>
                  </a:lnTo>
                  <a:lnTo>
                    <a:pt x="1444" y="2846"/>
                  </a:lnTo>
                  <a:lnTo>
                    <a:pt x="1460" y="2854"/>
                  </a:lnTo>
                  <a:lnTo>
                    <a:pt x="1474" y="2865"/>
                  </a:lnTo>
                  <a:lnTo>
                    <a:pt x="1481" y="2865"/>
                  </a:lnTo>
                  <a:lnTo>
                    <a:pt x="1498" y="2865"/>
                  </a:lnTo>
                  <a:lnTo>
                    <a:pt x="1512" y="2873"/>
                  </a:lnTo>
                  <a:lnTo>
                    <a:pt x="1526" y="2873"/>
                  </a:lnTo>
                  <a:lnTo>
                    <a:pt x="1543" y="2873"/>
                  </a:lnTo>
                  <a:lnTo>
                    <a:pt x="1564" y="2865"/>
                  </a:lnTo>
                  <a:lnTo>
                    <a:pt x="1578" y="2865"/>
                  </a:lnTo>
                  <a:lnTo>
                    <a:pt x="1595" y="2865"/>
                  </a:lnTo>
                  <a:lnTo>
                    <a:pt x="1571" y="2865"/>
                  </a:lnTo>
                  <a:lnTo>
                    <a:pt x="1557" y="2865"/>
                  </a:lnTo>
                  <a:lnTo>
                    <a:pt x="1543" y="2865"/>
                  </a:lnTo>
                  <a:lnTo>
                    <a:pt x="1526" y="2854"/>
                  </a:lnTo>
                  <a:lnTo>
                    <a:pt x="1512" y="2854"/>
                  </a:lnTo>
                  <a:lnTo>
                    <a:pt x="1489" y="2846"/>
                  </a:lnTo>
                  <a:lnTo>
                    <a:pt x="1474" y="2846"/>
                  </a:lnTo>
                  <a:lnTo>
                    <a:pt x="1467" y="2837"/>
                  </a:lnTo>
                  <a:lnTo>
                    <a:pt x="1453" y="2829"/>
                  </a:lnTo>
                  <a:lnTo>
                    <a:pt x="1437" y="2820"/>
                  </a:lnTo>
                  <a:lnTo>
                    <a:pt x="1422" y="2812"/>
                  </a:lnTo>
                  <a:lnTo>
                    <a:pt x="1408" y="2801"/>
                  </a:lnTo>
                  <a:lnTo>
                    <a:pt x="1392" y="2784"/>
                  </a:lnTo>
                  <a:lnTo>
                    <a:pt x="1377" y="2776"/>
                  </a:lnTo>
                  <a:lnTo>
                    <a:pt x="1363" y="2759"/>
                  </a:lnTo>
                  <a:lnTo>
                    <a:pt x="1347" y="2748"/>
                  </a:lnTo>
                  <a:lnTo>
                    <a:pt x="1340" y="2723"/>
                  </a:lnTo>
                  <a:lnTo>
                    <a:pt x="1332" y="2714"/>
                  </a:lnTo>
                  <a:lnTo>
                    <a:pt x="1318" y="2687"/>
                  </a:lnTo>
                  <a:lnTo>
                    <a:pt x="1309" y="2670"/>
                  </a:lnTo>
                  <a:lnTo>
                    <a:pt x="1295" y="2662"/>
                  </a:lnTo>
                  <a:lnTo>
                    <a:pt x="1280" y="2643"/>
                  </a:lnTo>
                  <a:lnTo>
                    <a:pt x="1264" y="2626"/>
                  </a:lnTo>
                  <a:lnTo>
                    <a:pt x="1250" y="2609"/>
                  </a:lnTo>
                  <a:lnTo>
                    <a:pt x="1236" y="2590"/>
                  </a:lnTo>
                  <a:lnTo>
                    <a:pt x="1219" y="2581"/>
                  </a:lnTo>
                  <a:lnTo>
                    <a:pt x="1198" y="2564"/>
                  </a:lnTo>
                  <a:lnTo>
                    <a:pt x="1183" y="2547"/>
                  </a:lnTo>
                  <a:lnTo>
                    <a:pt x="1167" y="2539"/>
                  </a:lnTo>
                  <a:lnTo>
                    <a:pt x="1153" y="2528"/>
                  </a:lnTo>
                  <a:lnTo>
                    <a:pt x="1130" y="2520"/>
                  </a:lnTo>
                  <a:lnTo>
                    <a:pt x="1115" y="2511"/>
                  </a:lnTo>
                  <a:lnTo>
                    <a:pt x="1139" y="2511"/>
                  </a:lnTo>
                  <a:lnTo>
                    <a:pt x="1160" y="2520"/>
                  </a:lnTo>
                  <a:lnTo>
                    <a:pt x="1183" y="2528"/>
                  </a:lnTo>
                  <a:lnTo>
                    <a:pt x="1198" y="2539"/>
                  </a:lnTo>
                  <a:lnTo>
                    <a:pt x="1219" y="2547"/>
                  </a:lnTo>
                  <a:lnTo>
                    <a:pt x="1243" y="2564"/>
                  </a:lnTo>
                  <a:lnTo>
                    <a:pt x="1257" y="2573"/>
                  </a:lnTo>
                  <a:lnTo>
                    <a:pt x="1273" y="2590"/>
                  </a:lnTo>
                  <a:lnTo>
                    <a:pt x="1288" y="2609"/>
                  </a:lnTo>
                  <a:lnTo>
                    <a:pt x="1302" y="2617"/>
                  </a:lnTo>
                  <a:lnTo>
                    <a:pt x="1309" y="2634"/>
                  </a:lnTo>
                  <a:lnTo>
                    <a:pt x="1325" y="2653"/>
                  </a:lnTo>
                  <a:lnTo>
                    <a:pt x="1332" y="2662"/>
                  </a:lnTo>
                  <a:lnTo>
                    <a:pt x="1340" y="2670"/>
                  </a:lnTo>
                  <a:lnTo>
                    <a:pt x="1347" y="2670"/>
                  </a:lnTo>
                  <a:lnTo>
                    <a:pt x="1354" y="2678"/>
                  </a:lnTo>
                  <a:lnTo>
                    <a:pt x="1363" y="2678"/>
                  </a:lnTo>
                  <a:lnTo>
                    <a:pt x="1370" y="2687"/>
                  </a:lnTo>
                  <a:lnTo>
                    <a:pt x="1377" y="2695"/>
                  </a:lnTo>
                  <a:lnTo>
                    <a:pt x="1385" y="2706"/>
                  </a:lnTo>
                  <a:lnTo>
                    <a:pt x="1399" y="2714"/>
                  </a:lnTo>
                  <a:lnTo>
                    <a:pt x="1408" y="2723"/>
                  </a:lnTo>
                  <a:lnTo>
                    <a:pt x="1422" y="2740"/>
                  </a:lnTo>
                  <a:lnTo>
                    <a:pt x="1437" y="2748"/>
                  </a:lnTo>
                  <a:lnTo>
                    <a:pt x="1453" y="2767"/>
                  </a:lnTo>
                  <a:lnTo>
                    <a:pt x="1467" y="2776"/>
                  </a:lnTo>
                  <a:lnTo>
                    <a:pt x="1489" y="2784"/>
                  </a:lnTo>
                  <a:lnTo>
                    <a:pt x="1512" y="2801"/>
                  </a:lnTo>
                  <a:lnTo>
                    <a:pt x="1534" y="2812"/>
                  </a:lnTo>
                  <a:lnTo>
                    <a:pt x="1564" y="2812"/>
                  </a:lnTo>
                  <a:lnTo>
                    <a:pt x="1595" y="2820"/>
                  </a:lnTo>
                  <a:lnTo>
                    <a:pt x="1623" y="2820"/>
                  </a:lnTo>
                  <a:lnTo>
                    <a:pt x="1661" y="2820"/>
                  </a:lnTo>
                  <a:lnTo>
                    <a:pt x="1684" y="2820"/>
                  </a:lnTo>
                  <a:lnTo>
                    <a:pt x="1699" y="2820"/>
                  </a:lnTo>
                  <a:lnTo>
                    <a:pt x="1706" y="2820"/>
                  </a:lnTo>
                  <a:lnTo>
                    <a:pt x="1713" y="2820"/>
                  </a:lnTo>
                  <a:lnTo>
                    <a:pt x="1706" y="2820"/>
                  </a:lnTo>
                  <a:lnTo>
                    <a:pt x="1699" y="2812"/>
                  </a:lnTo>
                  <a:lnTo>
                    <a:pt x="1684" y="2812"/>
                  </a:lnTo>
                  <a:lnTo>
                    <a:pt x="1668" y="2812"/>
                  </a:lnTo>
                  <a:lnTo>
                    <a:pt x="1654" y="2812"/>
                  </a:lnTo>
                  <a:lnTo>
                    <a:pt x="1632" y="2801"/>
                  </a:lnTo>
                  <a:lnTo>
                    <a:pt x="1609" y="2801"/>
                  </a:lnTo>
                  <a:lnTo>
                    <a:pt x="1587" y="2793"/>
                  </a:lnTo>
                  <a:lnTo>
                    <a:pt x="1571" y="2793"/>
                  </a:lnTo>
                  <a:lnTo>
                    <a:pt x="1550" y="2784"/>
                  </a:lnTo>
                  <a:lnTo>
                    <a:pt x="1526" y="2776"/>
                  </a:lnTo>
                  <a:lnTo>
                    <a:pt x="1505" y="2767"/>
                  </a:lnTo>
                  <a:lnTo>
                    <a:pt x="1481" y="2759"/>
                  </a:lnTo>
                  <a:lnTo>
                    <a:pt x="1467" y="2740"/>
                  </a:lnTo>
                  <a:lnTo>
                    <a:pt x="1444" y="2723"/>
                  </a:lnTo>
                  <a:lnTo>
                    <a:pt x="1429" y="2714"/>
                  </a:lnTo>
                  <a:lnTo>
                    <a:pt x="1415" y="2695"/>
                  </a:lnTo>
                  <a:lnTo>
                    <a:pt x="1399" y="2678"/>
                  </a:lnTo>
                  <a:lnTo>
                    <a:pt x="1385" y="2662"/>
                  </a:lnTo>
                  <a:lnTo>
                    <a:pt x="1370" y="2643"/>
                  </a:lnTo>
                  <a:lnTo>
                    <a:pt x="1354" y="2626"/>
                  </a:lnTo>
                  <a:lnTo>
                    <a:pt x="1340" y="2609"/>
                  </a:lnTo>
                  <a:lnTo>
                    <a:pt x="1325" y="2590"/>
                  </a:lnTo>
                  <a:lnTo>
                    <a:pt x="1309" y="2573"/>
                  </a:lnTo>
                  <a:lnTo>
                    <a:pt x="1295" y="2556"/>
                  </a:lnTo>
                  <a:lnTo>
                    <a:pt x="1280" y="2539"/>
                  </a:lnTo>
                  <a:lnTo>
                    <a:pt x="1295" y="2547"/>
                  </a:lnTo>
                  <a:lnTo>
                    <a:pt x="1302" y="2556"/>
                  </a:lnTo>
                  <a:lnTo>
                    <a:pt x="1309" y="2556"/>
                  </a:lnTo>
                  <a:lnTo>
                    <a:pt x="1325" y="2564"/>
                  </a:lnTo>
                  <a:lnTo>
                    <a:pt x="1332" y="2573"/>
                  </a:lnTo>
                  <a:lnTo>
                    <a:pt x="1347" y="2581"/>
                  </a:lnTo>
                  <a:lnTo>
                    <a:pt x="1354" y="2581"/>
                  </a:lnTo>
                  <a:lnTo>
                    <a:pt x="1370" y="2590"/>
                  </a:lnTo>
                  <a:lnTo>
                    <a:pt x="1385" y="2600"/>
                  </a:lnTo>
                  <a:lnTo>
                    <a:pt x="1399" y="2600"/>
                  </a:lnTo>
                  <a:lnTo>
                    <a:pt x="1415" y="2609"/>
                  </a:lnTo>
                  <a:lnTo>
                    <a:pt x="1429" y="2609"/>
                  </a:lnTo>
                  <a:lnTo>
                    <a:pt x="1444" y="2617"/>
                  </a:lnTo>
                  <a:lnTo>
                    <a:pt x="1460" y="2617"/>
                  </a:lnTo>
                  <a:lnTo>
                    <a:pt x="1474" y="2626"/>
                  </a:lnTo>
                  <a:lnTo>
                    <a:pt x="1489" y="2626"/>
                  </a:lnTo>
                  <a:lnTo>
                    <a:pt x="1512" y="2626"/>
                  </a:lnTo>
                  <a:lnTo>
                    <a:pt x="1534" y="2634"/>
                  </a:lnTo>
                  <a:lnTo>
                    <a:pt x="1550" y="2634"/>
                  </a:lnTo>
                  <a:lnTo>
                    <a:pt x="1557" y="2634"/>
                  </a:lnTo>
                  <a:lnTo>
                    <a:pt x="1564" y="2634"/>
                  </a:lnTo>
                  <a:lnTo>
                    <a:pt x="1564" y="2626"/>
                  </a:lnTo>
                  <a:lnTo>
                    <a:pt x="1557" y="2626"/>
                  </a:lnTo>
                  <a:lnTo>
                    <a:pt x="1550" y="2626"/>
                  </a:lnTo>
                  <a:lnTo>
                    <a:pt x="1543" y="2617"/>
                  </a:lnTo>
                  <a:lnTo>
                    <a:pt x="1526" y="2617"/>
                  </a:lnTo>
                  <a:lnTo>
                    <a:pt x="1519" y="2617"/>
                  </a:lnTo>
                  <a:lnTo>
                    <a:pt x="1512" y="2617"/>
                  </a:lnTo>
                  <a:lnTo>
                    <a:pt x="1505" y="2617"/>
                  </a:lnTo>
                  <a:lnTo>
                    <a:pt x="1498" y="2617"/>
                  </a:lnTo>
                  <a:lnTo>
                    <a:pt x="1481" y="2609"/>
                  </a:lnTo>
                  <a:lnTo>
                    <a:pt x="1467" y="2609"/>
                  </a:lnTo>
                  <a:lnTo>
                    <a:pt x="1453" y="2600"/>
                  </a:lnTo>
                  <a:lnTo>
                    <a:pt x="1437" y="2600"/>
                  </a:lnTo>
                  <a:lnTo>
                    <a:pt x="1422" y="2590"/>
                  </a:lnTo>
                  <a:lnTo>
                    <a:pt x="1408" y="2581"/>
                  </a:lnTo>
                  <a:lnTo>
                    <a:pt x="1392" y="2581"/>
                  </a:lnTo>
                  <a:lnTo>
                    <a:pt x="1385" y="2573"/>
                  </a:lnTo>
                  <a:lnTo>
                    <a:pt x="1370" y="2564"/>
                  </a:lnTo>
                  <a:lnTo>
                    <a:pt x="1354" y="2556"/>
                  </a:lnTo>
                  <a:lnTo>
                    <a:pt x="1340" y="2547"/>
                  </a:lnTo>
                  <a:lnTo>
                    <a:pt x="1325" y="2547"/>
                  </a:lnTo>
                  <a:lnTo>
                    <a:pt x="1309" y="2539"/>
                  </a:lnTo>
                  <a:lnTo>
                    <a:pt x="1295" y="2528"/>
                  </a:lnTo>
                  <a:lnTo>
                    <a:pt x="1288" y="2520"/>
                  </a:lnTo>
                  <a:lnTo>
                    <a:pt x="1273" y="2511"/>
                  </a:lnTo>
                  <a:lnTo>
                    <a:pt x="1257" y="2503"/>
                  </a:lnTo>
                  <a:lnTo>
                    <a:pt x="1250" y="2503"/>
                  </a:lnTo>
                  <a:lnTo>
                    <a:pt x="1236" y="2494"/>
                  </a:lnTo>
                  <a:lnTo>
                    <a:pt x="1219" y="2486"/>
                  </a:lnTo>
                  <a:lnTo>
                    <a:pt x="1205" y="2486"/>
                  </a:lnTo>
                  <a:lnTo>
                    <a:pt x="1198" y="2475"/>
                  </a:lnTo>
                  <a:lnTo>
                    <a:pt x="1183" y="2467"/>
                  </a:lnTo>
                  <a:lnTo>
                    <a:pt x="1167" y="2467"/>
                  </a:lnTo>
                  <a:lnTo>
                    <a:pt x="1160" y="2458"/>
                  </a:lnTo>
                  <a:lnTo>
                    <a:pt x="1146" y="2458"/>
                  </a:lnTo>
                  <a:lnTo>
                    <a:pt x="1130" y="2450"/>
                  </a:lnTo>
                  <a:lnTo>
                    <a:pt x="1122" y="2450"/>
                  </a:lnTo>
                  <a:lnTo>
                    <a:pt x="1108" y="2450"/>
                  </a:lnTo>
                  <a:lnTo>
                    <a:pt x="1094" y="2450"/>
                  </a:lnTo>
                  <a:lnTo>
                    <a:pt x="1085" y="2450"/>
                  </a:lnTo>
                  <a:lnTo>
                    <a:pt x="1070" y="2450"/>
                  </a:lnTo>
                  <a:lnTo>
                    <a:pt x="1063" y="2450"/>
                  </a:lnTo>
                  <a:lnTo>
                    <a:pt x="1049" y="2450"/>
                  </a:lnTo>
                  <a:lnTo>
                    <a:pt x="1033" y="2458"/>
                  </a:lnTo>
                  <a:lnTo>
                    <a:pt x="1025" y="2458"/>
                  </a:lnTo>
                  <a:lnTo>
                    <a:pt x="1018" y="2458"/>
                  </a:lnTo>
                  <a:lnTo>
                    <a:pt x="1004" y="2467"/>
                  </a:lnTo>
                  <a:lnTo>
                    <a:pt x="995" y="2467"/>
                  </a:lnTo>
                  <a:lnTo>
                    <a:pt x="981" y="2475"/>
                  </a:lnTo>
                  <a:lnTo>
                    <a:pt x="973" y="2475"/>
                  </a:lnTo>
                  <a:lnTo>
                    <a:pt x="966" y="2486"/>
                  </a:lnTo>
                  <a:lnTo>
                    <a:pt x="950" y="2486"/>
                  </a:lnTo>
                  <a:lnTo>
                    <a:pt x="943" y="2486"/>
                  </a:lnTo>
                  <a:lnTo>
                    <a:pt x="936" y="2494"/>
                  </a:lnTo>
                  <a:lnTo>
                    <a:pt x="921" y="2494"/>
                  </a:lnTo>
                  <a:lnTo>
                    <a:pt x="912" y="2494"/>
                  </a:lnTo>
                  <a:lnTo>
                    <a:pt x="905" y="2494"/>
                  </a:lnTo>
                  <a:lnTo>
                    <a:pt x="905" y="2475"/>
                  </a:lnTo>
                  <a:lnTo>
                    <a:pt x="905" y="2458"/>
                  </a:lnTo>
                  <a:lnTo>
                    <a:pt x="905" y="2442"/>
                  </a:lnTo>
                  <a:lnTo>
                    <a:pt x="905" y="2423"/>
                  </a:lnTo>
                  <a:lnTo>
                    <a:pt x="898" y="2397"/>
                  </a:lnTo>
                  <a:lnTo>
                    <a:pt x="891" y="2370"/>
                  </a:lnTo>
                  <a:lnTo>
                    <a:pt x="884" y="2336"/>
                  </a:lnTo>
                  <a:lnTo>
                    <a:pt x="868" y="2291"/>
                  </a:lnTo>
                  <a:lnTo>
                    <a:pt x="860" y="2255"/>
                  </a:lnTo>
                  <a:lnTo>
                    <a:pt x="860" y="2230"/>
                  </a:lnTo>
                  <a:lnTo>
                    <a:pt x="868" y="2202"/>
                  </a:lnTo>
                  <a:lnTo>
                    <a:pt x="876" y="2177"/>
                  </a:lnTo>
                  <a:lnTo>
                    <a:pt x="884" y="2158"/>
                  </a:lnTo>
                  <a:lnTo>
                    <a:pt x="898" y="2141"/>
                  </a:lnTo>
                  <a:lnTo>
                    <a:pt x="905" y="2124"/>
                  </a:lnTo>
                  <a:lnTo>
                    <a:pt x="912" y="2116"/>
                  </a:lnTo>
                  <a:lnTo>
                    <a:pt x="936" y="2071"/>
                  </a:lnTo>
                  <a:lnTo>
                    <a:pt x="950" y="2027"/>
                  </a:lnTo>
                  <a:lnTo>
                    <a:pt x="966" y="1999"/>
                  </a:lnTo>
                  <a:lnTo>
                    <a:pt x="973" y="1966"/>
                  </a:lnTo>
                  <a:lnTo>
                    <a:pt x="973" y="1921"/>
                  </a:lnTo>
                  <a:lnTo>
                    <a:pt x="973" y="1877"/>
                  </a:lnTo>
                  <a:lnTo>
                    <a:pt x="981" y="1815"/>
                  </a:lnTo>
                  <a:lnTo>
                    <a:pt x="988" y="1735"/>
                  </a:lnTo>
                  <a:lnTo>
                    <a:pt x="988" y="1726"/>
                  </a:lnTo>
                  <a:lnTo>
                    <a:pt x="981" y="1726"/>
                  </a:lnTo>
                  <a:lnTo>
                    <a:pt x="973" y="1710"/>
                  </a:lnTo>
                  <a:lnTo>
                    <a:pt x="966" y="1701"/>
                  </a:lnTo>
                  <a:lnTo>
                    <a:pt x="950" y="1682"/>
                  </a:lnTo>
                  <a:lnTo>
                    <a:pt x="936" y="1665"/>
                  </a:lnTo>
                  <a:lnTo>
                    <a:pt x="921" y="1640"/>
                  </a:lnTo>
                  <a:lnTo>
                    <a:pt x="905" y="1612"/>
                  </a:lnTo>
                  <a:lnTo>
                    <a:pt x="891" y="1587"/>
                  </a:lnTo>
                  <a:lnTo>
                    <a:pt x="868" y="1551"/>
                  </a:lnTo>
                  <a:lnTo>
                    <a:pt x="846" y="1523"/>
                  </a:lnTo>
                  <a:lnTo>
                    <a:pt x="823" y="1490"/>
                  </a:lnTo>
                  <a:lnTo>
                    <a:pt x="801" y="1454"/>
                  </a:lnTo>
                  <a:lnTo>
                    <a:pt x="778" y="1420"/>
                  </a:lnTo>
                  <a:lnTo>
                    <a:pt x="756" y="1375"/>
                  </a:lnTo>
                  <a:lnTo>
                    <a:pt x="726" y="1339"/>
                  </a:lnTo>
                  <a:lnTo>
                    <a:pt x="704" y="1295"/>
                  </a:lnTo>
                  <a:lnTo>
                    <a:pt x="681" y="1250"/>
                  </a:lnTo>
                  <a:lnTo>
                    <a:pt x="659" y="1217"/>
                  </a:lnTo>
                  <a:lnTo>
                    <a:pt x="636" y="1172"/>
                  </a:lnTo>
                  <a:lnTo>
                    <a:pt x="614" y="1136"/>
                  </a:lnTo>
                  <a:lnTo>
                    <a:pt x="591" y="1092"/>
                  </a:lnTo>
                  <a:lnTo>
                    <a:pt x="570" y="1058"/>
                  </a:lnTo>
                  <a:lnTo>
                    <a:pt x="553" y="1014"/>
                  </a:lnTo>
                  <a:lnTo>
                    <a:pt x="532" y="978"/>
                  </a:lnTo>
                  <a:lnTo>
                    <a:pt x="517" y="944"/>
                  </a:lnTo>
                  <a:lnTo>
                    <a:pt x="501" y="908"/>
                  </a:lnTo>
                  <a:lnTo>
                    <a:pt x="494" y="880"/>
                  </a:lnTo>
                  <a:lnTo>
                    <a:pt x="480" y="846"/>
                  </a:lnTo>
                  <a:lnTo>
                    <a:pt x="473" y="819"/>
                  </a:lnTo>
                  <a:lnTo>
                    <a:pt x="473" y="794"/>
                  </a:lnTo>
                  <a:lnTo>
                    <a:pt x="473" y="766"/>
                  </a:lnTo>
                  <a:lnTo>
                    <a:pt x="473" y="722"/>
                  </a:lnTo>
                  <a:lnTo>
                    <a:pt x="480" y="679"/>
                  </a:lnTo>
                  <a:lnTo>
                    <a:pt x="487" y="635"/>
                  </a:lnTo>
                  <a:lnTo>
                    <a:pt x="494" y="590"/>
                  </a:lnTo>
                  <a:lnTo>
                    <a:pt x="508" y="546"/>
                  </a:lnTo>
                  <a:lnTo>
                    <a:pt x="525" y="502"/>
                  </a:lnTo>
                  <a:lnTo>
                    <a:pt x="546" y="457"/>
                  </a:lnTo>
                  <a:lnTo>
                    <a:pt x="562" y="423"/>
                  </a:lnTo>
                  <a:lnTo>
                    <a:pt x="584" y="379"/>
                  </a:lnTo>
                  <a:lnTo>
                    <a:pt x="614" y="343"/>
                  </a:lnTo>
                  <a:lnTo>
                    <a:pt x="636" y="309"/>
                  </a:lnTo>
                  <a:lnTo>
                    <a:pt x="659" y="273"/>
                  </a:lnTo>
                  <a:lnTo>
                    <a:pt x="688" y="248"/>
                  </a:lnTo>
                  <a:lnTo>
                    <a:pt x="711" y="220"/>
                  </a:lnTo>
                  <a:lnTo>
                    <a:pt x="742" y="195"/>
                  </a:lnTo>
                  <a:lnTo>
                    <a:pt x="771" y="176"/>
                  </a:lnTo>
                  <a:lnTo>
                    <a:pt x="778" y="167"/>
                  </a:lnTo>
                  <a:lnTo>
                    <a:pt x="778" y="159"/>
                  </a:lnTo>
                  <a:lnTo>
                    <a:pt x="787" y="150"/>
                  </a:lnTo>
                  <a:lnTo>
                    <a:pt x="787" y="131"/>
                  </a:lnTo>
                  <a:lnTo>
                    <a:pt x="787" y="123"/>
                  </a:lnTo>
                  <a:lnTo>
                    <a:pt x="778" y="106"/>
                  </a:lnTo>
                  <a:lnTo>
                    <a:pt x="771" y="89"/>
                  </a:lnTo>
                  <a:lnTo>
                    <a:pt x="771" y="70"/>
                  </a:lnTo>
                  <a:lnTo>
                    <a:pt x="763" y="62"/>
                  </a:lnTo>
                  <a:lnTo>
                    <a:pt x="756" y="45"/>
                  </a:lnTo>
                  <a:lnTo>
                    <a:pt x="749" y="26"/>
                  </a:lnTo>
                  <a:lnTo>
                    <a:pt x="742" y="17"/>
                  </a:lnTo>
                  <a:lnTo>
                    <a:pt x="733" y="9"/>
                  </a:lnTo>
                  <a:lnTo>
                    <a:pt x="726" y="0"/>
                  </a:lnTo>
                  <a:lnTo>
                    <a:pt x="719" y="0"/>
                  </a:lnTo>
                  <a:lnTo>
                    <a:pt x="681" y="9"/>
                  </a:lnTo>
                  <a:lnTo>
                    <a:pt x="643" y="17"/>
                  </a:lnTo>
                  <a:lnTo>
                    <a:pt x="614" y="36"/>
                  </a:lnTo>
                  <a:lnTo>
                    <a:pt x="584" y="53"/>
                  </a:lnTo>
                  <a:lnTo>
                    <a:pt x="562" y="70"/>
                  </a:lnTo>
                  <a:lnTo>
                    <a:pt x="539" y="89"/>
                  </a:lnTo>
                  <a:lnTo>
                    <a:pt x="525" y="106"/>
                  </a:lnTo>
                  <a:lnTo>
                    <a:pt x="501" y="123"/>
                  </a:lnTo>
                  <a:lnTo>
                    <a:pt x="487" y="150"/>
                  </a:lnTo>
                  <a:lnTo>
                    <a:pt x="480" y="167"/>
                  </a:lnTo>
                  <a:lnTo>
                    <a:pt x="464" y="184"/>
                  </a:lnTo>
                  <a:lnTo>
                    <a:pt x="456" y="203"/>
                  </a:lnTo>
                  <a:lnTo>
                    <a:pt x="449" y="229"/>
                  </a:lnTo>
                  <a:lnTo>
                    <a:pt x="442" y="248"/>
                  </a:lnTo>
                  <a:lnTo>
                    <a:pt x="435" y="265"/>
                  </a:lnTo>
                  <a:lnTo>
                    <a:pt x="428" y="282"/>
                  </a:lnTo>
                  <a:lnTo>
                    <a:pt x="419" y="290"/>
                  </a:lnTo>
                  <a:lnTo>
                    <a:pt x="412" y="309"/>
                  </a:lnTo>
                  <a:lnTo>
                    <a:pt x="412" y="326"/>
                  </a:lnTo>
                  <a:lnTo>
                    <a:pt x="404" y="343"/>
                  </a:lnTo>
                  <a:lnTo>
                    <a:pt x="397" y="362"/>
                  </a:lnTo>
                  <a:lnTo>
                    <a:pt x="390" y="379"/>
                  </a:lnTo>
                  <a:lnTo>
                    <a:pt x="383" y="396"/>
                  </a:lnTo>
                  <a:lnTo>
                    <a:pt x="374" y="415"/>
                  </a:lnTo>
                  <a:lnTo>
                    <a:pt x="367" y="432"/>
                  </a:lnTo>
                  <a:lnTo>
                    <a:pt x="359" y="449"/>
                  </a:lnTo>
                  <a:lnTo>
                    <a:pt x="352" y="468"/>
                  </a:lnTo>
                  <a:lnTo>
                    <a:pt x="345" y="485"/>
                  </a:lnTo>
                  <a:lnTo>
                    <a:pt x="329" y="493"/>
                  </a:lnTo>
                  <a:lnTo>
                    <a:pt x="322" y="510"/>
                  </a:lnTo>
                  <a:lnTo>
                    <a:pt x="315" y="521"/>
                  </a:lnTo>
                  <a:lnTo>
                    <a:pt x="300" y="538"/>
                  </a:lnTo>
                  <a:lnTo>
                    <a:pt x="277" y="573"/>
                  </a:lnTo>
                  <a:lnTo>
                    <a:pt x="255" y="599"/>
                  </a:lnTo>
                  <a:lnTo>
                    <a:pt x="232" y="635"/>
                  </a:lnTo>
                  <a:lnTo>
                    <a:pt x="218" y="660"/>
                  </a:lnTo>
                  <a:lnTo>
                    <a:pt x="203" y="688"/>
                  </a:lnTo>
                  <a:lnTo>
                    <a:pt x="194" y="713"/>
                  </a:lnTo>
                  <a:lnTo>
                    <a:pt x="187" y="741"/>
                  </a:lnTo>
                  <a:lnTo>
                    <a:pt x="187" y="766"/>
                  </a:lnTo>
                  <a:lnTo>
                    <a:pt x="187" y="785"/>
                  </a:lnTo>
                  <a:lnTo>
                    <a:pt x="187" y="802"/>
                  </a:lnTo>
                  <a:lnTo>
                    <a:pt x="187" y="819"/>
                  </a:lnTo>
                  <a:lnTo>
                    <a:pt x="194" y="838"/>
                  </a:lnTo>
                  <a:lnTo>
                    <a:pt x="203" y="855"/>
                  </a:lnTo>
                  <a:lnTo>
                    <a:pt x="210" y="863"/>
                  </a:lnTo>
                  <a:lnTo>
                    <a:pt x="225" y="880"/>
                  </a:lnTo>
                  <a:lnTo>
                    <a:pt x="232" y="880"/>
                  </a:lnTo>
                  <a:lnTo>
                    <a:pt x="210" y="925"/>
                  </a:lnTo>
                  <a:lnTo>
                    <a:pt x="194" y="961"/>
                  </a:lnTo>
                  <a:lnTo>
                    <a:pt x="187" y="986"/>
                  </a:lnTo>
                  <a:lnTo>
                    <a:pt x="173" y="1022"/>
                  </a:lnTo>
                  <a:lnTo>
                    <a:pt x="166" y="1049"/>
                  </a:lnTo>
                  <a:lnTo>
                    <a:pt x="166" y="1075"/>
                  </a:lnTo>
                  <a:lnTo>
                    <a:pt x="166" y="1092"/>
                  </a:lnTo>
                  <a:lnTo>
                    <a:pt x="166" y="1111"/>
                  </a:lnTo>
                  <a:lnTo>
                    <a:pt x="173" y="1136"/>
                  </a:lnTo>
                  <a:lnTo>
                    <a:pt x="180" y="1145"/>
                  </a:lnTo>
                  <a:lnTo>
                    <a:pt x="187" y="1164"/>
                  </a:lnTo>
                  <a:lnTo>
                    <a:pt x="194" y="1181"/>
                  </a:lnTo>
                  <a:lnTo>
                    <a:pt x="203" y="1198"/>
                  </a:lnTo>
                  <a:lnTo>
                    <a:pt x="218" y="1208"/>
                  </a:lnTo>
                  <a:lnTo>
                    <a:pt x="225" y="1225"/>
                  </a:lnTo>
                  <a:lnTo>
                    <a:pt x="239" y="1242"/>
                  </a:lnTo>
                  <a:lnTo>
                    <a:pt x="255" y="1242"/>
                  </a:lnTo>
                  <a:lnTo>
                    <a:pt x="270" y="1250"/>
                  </a:lnTo>
                  <a:lnTo>
                    <a:pt x="284" y="1261"/>
                  </a:lnTo>
                  <a:lnTo>
                    <a:pt x="300" y="1270"/>
                  </a:lnTo>
                  <a:lnTo>
                    <a:pt x="315" y="1278"/>
                  </a:lnTo>
                  <a:lnTo>
                    <a:pt x="322" y="1286"/>
                  </a:lnTo>
                  <a:lnTo>
                    <a:pt x="338" y="1295"/>
                  </a:lnTo>
                  <a:lnTo>
                    <a:pt x="345" y="1314"/>
                  </a:lnTo>
                  <a:lnTo>
                    <a:pt x="359" y="1322"/>
                  </a:lnTo>
                  <a:lnTo>
                    <a:pt x="367" y="1331"/>
                  </a:lnTo>
                  <a:lnTo>
                    <a:pt x="374" y="1339"/>
                  </a:lnTo>
                  <a:lnTo>
                    <a:pt x="383" y="1356"/>
                  </a:lnTo>
                  <a:lnTo>
                    <a:pt x="390" y="1367"/>
                  </a:lnTo>
                  <a:lnTo>
                    <a:pt x="397" y="1375"/>
                  </a:lnTo>
                  <a:lnTo>
                    <a:pt x="404" y="1392"/>
                  </a:lnTo>
                  <a:lnTo>
                    <a:pt x="412" y="1401"/>
                  </a:lnTo>
                  <a:lnTo>
                    <a:pt x="428" y="1428"/>
                  </a:lnTo>
                  <a:lnTo>
                    <a:pt x="442" y="1454"/>
                  </a:lnTo>
                  <a:lnTo>
                    <a:pt x="449" y="1473"/>
                  </a:lnTo>
                  <a:lnTo>
                    <a:pt x="449" y="1498"/>
                  </a:lnTo>
                  <a:lnTo>
                    <a:pt x="449" y="1523"/>
                  </a:lnTo>
                  <a:lnTo>
                    <a:pt x="449" y="1551"/>
                  </a:lnTo>
                  <a:lnTo>
                    <a:pt x="449" y="1576"/>
                  </a:lnTo>
                  <a:lnTo>
                    <a:pt x="449" y="1621"/>
                  </a:lnTo>
                  <a:lnTo>
                    <a:pt x="449" y="1629"/>
                  </a:lnTo>
                  <a:lnTo>
                    <a:pt x="449" y="1648"/>
                  </a:lnTo>
                  <a:lnTo>
                    <a:pt x="449" y="1665"/>
                  </a:lnTo>
                  <a:lnTo>
                    <a:pt x="456" y="1674"/>
                  </a:lnTo>
                  <a:lnTo>
                    <a:pt x="456" y="1693"/>
                  </a:lnTo>
                  <a:lnTo>
                    <a:pt x="464" y="1710"/>
                  </a:lnTo>
                  <a:lnTo>
                    <a:pt x="473" y="1726"/>
                  </a:lnTo>
                  <a:lnTo>
                    <a:pt x="480" y="1746"/>
                  </a:lnTo>
                  <a:lnTo>
                    <a:pt x="494" y="1754"/>
                  </a:lnTo>
                  <a:lnTo>
                    <a:pt x="508" y="1771"/>
                  </a:lnTo>
                  <a:lnTo>
                    <a:pt x="517" y="1779"/>
                  </a:lnTo>
                  <a:lnTo>
                    <a:pt x="539" y="1798"/>
                  </a:lnTo>
                  <a:lnTo>
                    <a:pt x="562" y="1807"/>
                  </a:lnTo>
                  <a:lnTo>
                    <a:pt x="584" y="1815"/>
                  </a:lnTo>
                  <a:lnTo>
                    <a:pt x="607" y="1815"/>
                  </a:lnTo>
                  <a:lnTo>
                    <a:pt x="636" y="1824"/>
                  </a:lnTo>
                  <a:lnTo>
                    <a:pt x="659" y="1824"/>
                  </a:lnTo>
                  <a:lnTo>
                    <a:pt x="674" y="1824"/>
                  </a:lnTo>
                  <a:lnTo>
                    <a:pt x="688" y="1832"/>
                  </a:lnTo>
                  <a:lnTo>
                    <a:pt x="704" y="1841"/>
                  </a:lnTo>
                  <a:lnTo>
                    <a:pt x="719" y="1851"/>
                  </a:lnTo>
                  <a:lnTo>
                    <a:pt x="726" y="1851"/>
                  </a:lnTo>
                  <a:lnTo>
                    <a:pt x="733" y="1868"/>
                  </a:lnTo>
                  <a:lnTo>
                    <a:pt x="742" y="1877"/>
                  </a:lnTo>
                  <a:lnTo>
                    <a:pt x="742" y="1885"/>
                  </a:lnTo>
                  <a:lnTo>
                    <a:pt x="742" y="1904"/>
                  </a:lnTo>
                  <a:lnTo>
                    <a:pt x="742" y="1913"/>
                  </a:lnTo>
                  <a:lnTo>
                    <a:pt x="742" y="1930"/>
                  </a:lnTo>
                  <a:lnTo>
                    <a:pt x="742" y="1938"/>
                  </a:lnTo>
                  <a:lnTo>
                    <a:pt x="742" y="1957"/>
                  </a:lnTo>
                  <a:lnTo>
                    <a:pt x="733" y="1966"/>
                  </a:lnTo>
                  <a:lnTo>
                    <a:pt x="733" y="1982"/>
                  </a:lnTo>
                  <a:lnTo>
                    <a:pt x="681" y="1982"/>
                  </a:lnTo>
                  <a:lnTo>
                    <a:pt x="629" y="1991"/>
                  </a:lnTo>
                  <a:lnTo>
                    <a:pt x="591" y="2010"/>
                  </a:lnTo>
                  <a:lnTo>
                    <a:pt x="562" y="2035"/>
                  </a:lnTo>
                  <a:lnTo>
                    <a:pt x="539" y="2063"/>
                  </a:lnTo>
                  <a:lnTo>
                    <a:pt x="517" y="2097"/>
                  </a:lnTo>
                  <a:lnTo>
                    <a:pt x="508" y="2133"/>
                  </a:lnTo>
                  <a:lnTo>
                    <a:pt x="494" y="2169"/>
                  </a:lnTo>
                  <a:lnTo>
                    <a:pt x="494" y="2202"/>
                  </a:lnTo>
                  <a:lnTo>
                    <a:pt x="487" y="2247"/>
                  </a:lnTo>
                  <a:lnTo>
                    <a:pt x="487" y="2283"/>
                  </a:lnTo>
                  <a:lnTo>
                    <a:pt x="487" y="2317"/>
                  </a:lnTo>
                  <a:lnTo>
                    <a:pt x="487" y="2353"/>
                  </a:lnTo>
                  <a:lnTo>
                    <a:pt x="494" y="2389"/>
                  </a:lnTo>
                  <a:lnTo>
                    <a:pt x="494" y="2414"/>
                  </a:lnTo>
                  <a:lnTo>
                    <a:pt x="494" y="2442"/>
                  </a:lnTo>
                  <a:lnTo>
                    <a:pt x="473" y="2406"/>
                  </a:lnTo>
                  <a:lnTo>
                    <a:pt x="449" y="2380"/>
                  </a:lnTo>
                  <a:lnTo>
                    <a:pt x="428" y="2353"/>
                  </a:lnTo>
                  <a:lnTo>
                    <a:pt x="404" y="2336"/>
                  </a:lnTo>
                  <a:lnTo>
                    <a:pt x="383" y="2327"/>
                  </a:lnTo>
                  <a:lnTo>
                    <a:pt x="359" y="2317"/>
                  </a:lnTo>
                  <a:lnTo>
                    <a:pt x="338" y="2308"/>
                  </a:lnTo>
                  <a:lnTo>
                    <a:pt x="315" y="2308"/>
                  </a:lnTo>
                  <a:lnTo>
                    <a:pt x="293" y="2308"/>
                  </a:lnTo>
                  <a:lnTo>
                    <a:pt x="270" y="2308"/>
                  </a:lnTo>
                  <a:lnTo>
                    <a:pt x="248" y="2317"/>
                  </a:lnTo>
                  <a:lnTo>
                    <a:pt x="232" y="2327"/>
                  </a:lnTo>
                  <a:lnTo>
                    <a:pt x="210" y="2336"/>
                  </a:lnTo>
                  <a:lnTo>
                    <a:pt x="187" y="2344"/>
                  </a:lnTo>
                  <a:lnTo>
                    <a:pt x="173" y="2353"/>
                  </a:lnTo>
                  <a:lnTo>
                    <a:pt x="149" y="2361"/>
                  </a:lnTo>
                  <a:lnTo>
                    <a:pt x="158" y="2353"/>
                  </a:lnTo>
                  <a:lnTo>
                    <a:pt x="158" y="2344"/>
                  </a:lnTo>
                  <a:lnTo>
                    <a:pt x="166" y="2336"/>
                  </a:lnTo>
                  <a:lnTo>
                    <a:pt x="173" y="2336"/>
                  </a:lnTo>
                  <a:lnTo>
                    <a:pt x="173" y="2327"/>
                  </a:lnTo>
                  <a:lnTo>
                    <a:pt x="166" y="2327"/>
                  </a:lnTo>
                  <a:lnTo>
                    <a:pt x="158" y="2336"/>
                  </a:lnTo>
                  <a:lnTo>
                    <a:pt x="142" y="2336"/>
                  </a:lnTo>
                  <a:lnTo>
                    <a:pt x="135" y="2344"/>
                  </a:lnTo>
                  <a:lnTo>
                    <a:pt x="128" y="2353"/>
                  </a:lnTo>
                  <a:lnTo>
                    <a:pt x="114" y="2361"/>
                  </a:lnTo>
                  <a:lnTo>
                    <a:pt x="105" y="2370"/>
                  </a:lnTo>
                  <a:lnTo>
                    <a:pt x="97" y="2380"/>
                  </a:lnTo>
                  <a:lnTo>
                    <a:pt x="90" y="2397"/>
                  </a:lnTo>
                  <a:lnTo>
                    <a:pt x="83" y="2406"/>
                  </a:lnTo>
                  <a:lnTo>
                    <a:pt x="69" y="2423"/>
                  </a:lnTo>
                  <a:lnTo>
                    <a:pt x="60" y="2442"/>
                  </a:lnTo>
                  <a:lnTo>
                    <a:pt x="52" y="2458"/>
                  </a:lnTo>
                  <a:lnTo>
                    <a:pt x="45" y="2475"/>
                  </a:lnTo>
                  <a:lnTo>
                    <a:pt x="38" y="2503"/>
                  </a:lnTo>
                  <a:lnTo>
                    <a:pt x="31" y="2520"/>
                  </a:lnTo>
                  <a:lnTo>
                    <a:pt x="31" y="2547"/>
                  </a:lnTo>
                  <a:lnTo>
                    <a:pt x="31" y="2573"/>
                  </a:lnTo>
                  <a:lnTo>
                    <a:pt x="31" y="2600"/>
                  </a:lnTo>
                  <a:lnTo>
                    <a:pt x="38" y="2609"/>
                  </a:lnTo>
                  <a:lnTo>
                    <a:pt x="31" y="2600"/>
                  </a:lnTo>
                  <a:lnTo>
                    <a:pt x="31" y="2581"/>
                  </a:lnTo>
                  <a:lnTo>
                    <a:pt x="24" y="2573"/>
                  </a:lnTo>
                  <a:lnTo>
                    <a:pt x="24" y="2564"/>
                  </a:lnTo>
                  <a:lnTo>
                    <a:pt x="15" y="2564"/>
                  </a:lnTo>
                  <a:lnTo>
                    <a:pt x="8" y="2590"/>
                  </a:lnTo>
                  <a:lnTo>
                    <a:pt x="8" y="2626"/>
                  </a:lnTo>
                  <a:lnTo>
                    <a:pt x="0" y="2670"/>
                  </a:lnTo>
                  <a:lnTo>
                    <a:pt x="0" y="2731"/>
                  </a:lnTo>
                  <a:lnTo>
                    <a:pt x="8" y="2793"/>
                  </a:lnTo>
                  <a:lnTo>
                    <a:pt x="24" y="2854"/>
                  </a:lnTo>
                  <a:lnTo>
                    <a:pt x="38" y="2907"/>
                  </a:lnTo>
                  <a:lnTo>
                    <a:pt x="45" y="2926"/>
                  </a:lnTo>
                  <a:lnTo>
                    <a:pt x="52" y="2934"/>
                  </a:lnTo>
                  <a:lnTo>
                    <a:pt x="60" y="2943"/>
                  </a:lnTo>
                  <a:lnTo>
                    <a:pt x="69" y="2960"/>
                  </a:lnTo>
                  <a:lnTo>
                    <a:pt x="76" y="2970"/>
                  </a:lnTo>
                  <a:lnTo>
                    <a:pt x="83" y="2987"/>
                  </a:lnTo>
                  <a:lnTo>
                    <a:pt x="97" y="3004"/>
                  </a:lnTo>
                  <a:lnTo>
                    <a:pt x="114" y="3013"/>
                  </a:lnTo>
                  <a:lnTo>
                    <a:pt x="128" y="3032"/>
                  </a:lnTo>
                  <a:lnTo>
                    <a:pt x="142" y="3049"/>
                  </a:lnTo>
                  <a:lnTo>
                    <a:pt x="158" y="3066"/>
                  </a:lnTo>
                  <a:lnTo>
                    <a:pt x="180" y="3076"/>
                  </a:lnTo>
                  <a:lnTo>
                    <a:pt x="203" y="3093"/>
                  </a:lnTo>
                  <a:lnTo>
                    <a:pt x="225" y="3102"/>
                  </a:lnTo>
                  <a:lnTo>
                    <a:pt x="248" y="3119"/>
                  </a:lnTo>
                  <a:lnTo>
                    <a:pt x="277" y="3138"/>
                  </a:lnTo>
                  <a:lnTo>
                    <a:pt x="307" y="3138"/>
                  </a:lnTo>
                  <a:lnTo>
                    <a:pt x="338" y="3146"/>
                  </a:lnTo>
                  <a:lnTo>
                    <a:pt x="367" y="3146"/>
                  </a:lnTo>
                  <a:lnTo>
                    <a:pt x="390" y="3146"/>
                  </a:lnTo>
                  <a:lnTo>
                    <a:pt x="419" y="3146"/>
                  </a:lnTo>
                  <a:lnTo>
                    <a:pt x="442" y="3146"/>
                  </a:lnTo>
                  <a:lnTo>
                    <a:pt x="464" y="3146"/>
                  </a:lnTo>
                  <a:lnTo>
                    <a:pt x="487" y="3146"/>
                  </a:lnTo>
                  <a:lnTo>
                    <a:pt x="508" y="3138"/>
                  </a:lnTo>
                  <a:lnTo>
                    <a:pt x="525" y="3138"/>
                  </a:lnTo>
                  <a:lnTo>
                    <a:pt x="546" y="3129"/>
                  </a:lnTo>
                  <a:lnTo>
                    <a:pt x="562" y="3119"/>
                  </a:lnTo>
                  <a:lnTo>
                    <a:pt x="570" y="3119"/>
                  </a:lnTo>
                  <a:lnTo>
                    <a:pt x="584" y="3110"/>
                  </a:lnTo>
                  <a:lnTo>
                    <a:pt x="591" y="3110"/>
                  </a:lnTo>
                  <a:lnTo>
                    <a:pt x="598" y="3102"/>
                  </a:lnTo>
                  <a:lnTo>
                    <a:pt x="607" y="3102"/>
                  </a:lnTo>
                  <a:lnTo>
                    <a:pt x="614" y="3102"/>
                  </a:lnTo>
                  <a:lnTo>
                    <a:pt x="622" y="3093"/>
                  </a:lnTo>
                  <a:lnTo>
                    <a:pt x="629" y="3093"/>
                  </a:lnTo>
                  <a:lnTo>
                    <a:pt x="636" y="3093"/>
                  </a:lnTo>
                  <a:lnTo>
                    <a:pt x="643" y="3093"/>
                  </a:lnTo>
                  <a:lnTo>
                    <a:pt x="659" y="3093"/>
                  </a:lnTo>
                  <a:lnTo>
                    <a:pt x="674" y="3085"/>
                  </a:lnTo>
                  <a:lnTo>
                    <a:pt x="681" y="3085"/>
                  </a:lnTo>
                  <a:lnTo>
                    <a:pt x="697" y="3085"/>
                  </a:lnTo>
                  <a:lnTo>
                    <a:pt x="711" y="3076"/>
                  </a:lnTo>
                  <a:lnTo>
                    <a:pt x="733" y="3076"/>
                  </a:lnTo>
                  <a:lnTo>
                    <a:pt x="749" y="3066"/>
                  </a:lnTo>
                  <a:lnTo>
                    <a:pt x="763" y="3057"/>
                  </a:lnTo>
                  <a:lnTo>
                    <a:pt x="787" y="3049"/>
                  </a:lnTo>
                  <a:lnTo>
                    <a:pt x="801" y="3040"/>
                  </a:lnTo>
                  <a:lnTo>
                    <a:pt x="808" y="3040"/>
                  </a:lnTo>
                  <a:lnTo>
                    <a:pt x="815" y="3040"/>
                  </a:lnTo>
                  <a:lnTo>
                    <a:pt x="823" y="3040"/>
                  </a:lnTo>
                  <a:lnTo>
                    <a:pt x="839" y="3040"/>
                  </a:lnTo>
                  <a:lnTo>
                    <a:pt x="846" y="3032"/>
                  </a:lnTo>
                  <a:lnTo>
                    <a:pt x="860" y="3032"/>
                  </a:lnTo>
                  <a:lnTo>
                    <a:pt x="876" y="3032"/>
                  </a:lnTo>
                  <a:lnTo>
                    <a:pt x="905" y="3013"/>
                  </a:lnTo>
                  <a:lnTo>
                    <a:pt x="936" y="3004"/>
                  </a:lnTo>
                  <a:lnTo>
                    <a:pt x="957" y="2996"/>
                  </a:lnTo>
                  <a:lnTo>
                    <a:pt x="988" y="2987"/>
                  </a:lnTo>
                  <a:lnTo>
                    <a:pt x="1011" y="2987"/>
                  </a:lnTo>
                  <a:lnTo>
                    <a:pt x="1033" y="2979"/>
                  </a:lnTo>
                  <a:lnTo>
                    <a:pt x="1063" y="2979"/>
                  </a:lnTo>
                  <a:lnTo>
                    <a:pt x="1085" y="2979"/>
                  </a:lnTo>
                  <a:lnTo>
                    <a:pt x="1108" y="2979"/>
                  </a:lnTo>
                  <a:lnTo>
                    <a:pt x="1122" y="2987"/>
                  </a:lnTo>
                  <a:lnTo>
                    <a:pt x="1146" y="2987"/>
                  </a:lnTo>
                  <a:lnTo>
                    <a:pt x="1160" y="2996"/>
                  </a:lnTo>
                  <a:lnTo>
                    <a:pt x="1183" y="2996"/>
                  </a:lnTo>
                  <a:lnTo>
                    <a:pt x="1198" y="3004"/>
                  </a:lnTo>
                  <a:lnTo>
                    <a:pt x="1212" y="3013"/>
                  </a:lnTo>
                  <a:lnTo>
                    <a:pt x="1228" y="3023"/>
                  </a:lnTo>
                  <a:lnTo>
                    <a:pt x="1243" y="3032"/>
                  </a:lnTo>
                  <a:lnTo>
                    <a:pt x="1257" y="3040"/>
                  </a:lnTo>
                  <a:lnTo>
                    <a:pt x="1264" y="3049"/>
                  </a:lnTo>
                  <a:lnTo>
                    <a:pt x="1280" y="3057"/>
                  </a:lnTo>
                  <a:lnTo>
                    <a:pt x="1288" y="3066"/>
                  </a:lnTo>
                  <a:lnTo>
                    <a:pt x="1295" y="3076"/>
                  </a:lnTo>
                  <a:lnTo>
                    <a:pt x="1309" y="3085"/>
                  </a:lnTo>
                  <a:lnTo>
                    <a:pt x="1318" y="3093"/>
                  </a:lnTo>
                  <a:lnTo>
                    <a:pt x="1325" y="3102"/>
                  </a:lnTo>
                  <a:lnTo>
                    <a:pt x="1332" y="3110"/>
                  </a:lnTo>
                  <a:lnTo>
                    <a:pt x="1340" y="3119"/>
                  </a:lnTo>
                  <a:lnTo>
                    <a:pt x="1347" y="3129"/>
                  </a:lnTo>
                  <a:lnTo>
                    <a:pt x="1354" y="3138"/>
                  </a:lnTo>
                  <a:lnTo>
                    <a:pt x="1354" y="3146"/>
                  </a:lnTo>
                  <a:lnTo>
                    <a:pt x="1377" y="3163"/>
                  </a:lnTo>
                  <a:lnTo>
                    <a:pt x="1385" y="3182"/>
                  </a:lnTo>
                  <a:lnTo>
                    <a:pt x="1399" y="3190"/>
                  </a:lnTo>
                  <a:lnTo>
                    <a:pt x="1408" y="3199"/>
                  </a:lnTo>
                  <a:lnTo>
                    <a:pt x="1415" y="3207"/>
                  </a:lnTo>
                  <a:lnTo>
                    <a:pt x="1415" y="3216"/>
                  </a:lnTo>
                  <a:lnTo>
                    <a:pt x="1422" y="3224"/>
                  </a:lnTo>
                  <a:lnTo>
                    <a:pt x="1429" y="3235"/>
                  </a:lnTo>
                  <a:lnTo>
                    <a:pt x="1437" y="3243"/>
                  </a:lnTo>
                  <a:lnTo>
                    <a:pt x="1444" y="3252"/>
                  </a:lnTo>
                  <a:lnTo>
                    <a:pt x="1460" y="3252"/>
                  </a:lnTo>
                  <a:lnTo>
                    <a:pt x="1467" y="3260"/>
                  </a:lnTo>
                  <a:lnTo>
                    <a:pt x="1474" y="3269"/>
                  </a:lnTo>
                  <a:lnTo>
                    <a:pt x="1481" y="3269"/>
                  </a:lnTo>
                  <a:lnTo>
                    <a:pt x="1474" y="3269"/>
                  </a:lnTo>
                  <a:lnTo>
                    <a:pt x="1474" y="3260"/>
                  </a:lnTo>
                  <a:lnTo>
                    <a:pt x="1467" y="3252"/>
                  </a:lnTo>
                  <a:lnTo>
                    <a:pt x="1460" y="3252"/>
                  </a:lnTo>
                  <a:lnTo>
                    <a:pt x="1453" y="3243"/>
                  </a:lnTo>
                  <a:lnTo>
                    <a:pt x="1453" y="3235"/>
                  </a:lnTo>
                  <a:lnTo>
                    <a:pt x="1444" y="3224"/>
                  </a:lnTo>
                  <a:lnTo>
                    <a:pt x="1429" y="3216"/>
                  </a:lnTo>
                  <a:lnTo>
                    <a:pt x="1429" y="3199"/>
                  </a:lnTo>
                  <a:lnTo>
                    <a:pt x="1415" y="3190"/>
                  </a:lnTo>
                  <a:lnTo>
                    <a:pt x="1408" y="3171"/>
                  </a:lnTo>
                  <a:lnTo>
                    <a:pt x="1399" y="3163"/>
                  </a:lnTo>
                  <a:lnTo>
                    <a:pt x="1392" y="3146"/>
                  </a:lnTo>
                  <a:lnTo>
                    <a:pt x="1392" y="3138"/>
                  </a:lnTo>
                  <a:lnTo>
                    <a:pt x="1399" y="3146"/>
                  </a:lnTo>
                  <a:lnTo>
                    <a:pt x="1408" y="3154"/>
                  </a:lnTo>
                  <a:lnTo>
                    <a:pt x="1422" y="3163"/>
                  </a:lnTo>
                  <a:lnTo>
                    <a:pt x="1429" y="3182"/>
                  </a:lnTo>
                  <a:lnTo>
                    <a:pt x="1444" y="3199"/>
                  </a:lnTo>
                  <a:lnTo>
                    <a:pt x="1467" y="3224"/>
                  </a:lnTo>
                  <a:lnTo>
                    <a:pt x="1481" y="3243"/>
                  </a:lnTo>
                  <a:lnTo>
                    <a:pt x="1498" y="3269"/>
                  </a:lnTo>
                  <a:lnTo>
                    <a:pt x="1519" y="3288"/>
                  </a:lnTo>
                  <a:lnTo>
                    <a:pt x="1534" y="3313"/>
                  </a:lnTo>
                  <a:lnTo>
                    <a:pt x="1550" y="3330"/>
                  </a:lnTo>
                  <a:lnTo>
                    <a:pt x="1571" y="3349"/>
                  </a:lnTo>
                  <a:lnTo>
                    <a:pt x="1578" y="3366"/>
                  </a:lnTo>
                  <a:lnTo>
                    <a:pt x="1595" y="3383"/>
                  </a:lnTo>
                  <a:lnTo>
                    <a:pt x="1602" y="3394"/>
                  </a:lnTo>
                  <a:lnTo>
                    <a:pt x="1616" y="3402"/>
                  </a:lnTo>
                  <a:lnTo>
                    <a:pt x="1632" y="3410"/>
                  </a:lnTo>
                  <a:lnTo>
                    <a:pt x="1647" y="3419"/>
                  </a:lnTo>
                  <a:lnTo>
                    <a:pt x="1654" y="3427"/>
                  </a:lnTo>
                  <a:lnTo>
                    <a:pt x="1668" y="3436"/>
                  </a:lnTo>
                  <a:lnTo>
                    <a:pt x="1684" y="3446"/>
                  </a:lnTo>
                  <a:lnTo>
                    <a:pt x="1699" y="3455"/>
                  </a:lnTo>
                  <a:lnTo>
                    <a:pt x="1713" y="3455"/>
                  </a:lnTo>
                  <a:lnTo>
                    <a:pt x="1729" y="3463"/>
                  </a:lnTo>
                  <a:lnTo>
                    <a:pt x="1751" y="3463"/>
                  </a:lnTo>
                  <a:lnTo>
                    <a:pt x="1767" y="3463"/>
                  </a:lnTo>
                  <a:lnTo>
                    <a:pt x="1781" y="3472"/>
                  </a:lnTo>
                  <a:lnTo>
                    <a:pt x="1796" y="3472"/>
                  </a:lnTo>
                  <a:lnTo>
                    <a:pt x="1812" y="3472"/>
                  </a:lnTo>
                  <a:lnTo>
                    <a:pt x="1826" y="3472"/>
                  </a:lnTo>
                  <a:lnTo>
                    <a:pt x="1848" y="3472"/>
                  </a:lnTo>
                  <a:lnTo>
                    <a:pt x="1864" y="3472"/>
                  </a:lnTo>
                  <a:lnTo>
                    <a:pt x="1878" y="3472"/>
                  </a:lnTo>
                  <a:lnTo>
                    <a:pt x="1893" y="3472"/>
                  </a:lnTo>
                  <a:lnTo>
                    <a:pt x="1916" y="3463"/>
                  </a:lnTo>
                  <a:lnTo>
                    <a:pt x="1930" y="3463"/>
                  </a:lnTo>
                  <a:lnTo>
                    <a:pt x="1946" y="3463"/>
                  </a:lnTo>
                  <a:lnTo>
                    <a:pt x="1968" y="3463"/>
                  </a:lnTo>
                  <a:lnTo>
                    <a:pt x="1984" y="3455"/>
                  </a:lnTo>
                  <a:lnTo>
                    <a:pt x="1998" y="3455"/>
                  </a:lnTo>
                  <a:lnTo>
                    <a:pt x="2013" y="3455"/>
                  </a:lnTo>
                  <a:lnTo>
                    <a:pt x="2029" y="3446"/>
                  </a:lnTo>
                  <a:lnTo>
                    <a:pt x="2043" y="3446"/>
                  </a:lnTo>
                  <a:lnTo>
                    <a:pt x="2065" y="3436"/>
                  </a:lnTo>
                  <a:lnTo>
                    <a:pt x="2081" y="3436"/>
                  </a:lnTo>
                  <a:lnTo>
                    <a:pt x="2103" y="3427"/>
                  </a:lnTo>
                  <a:lnTo>
                    <a:pt x="2133" y="3427"/>
                  </a:lnTo>
                  <a:lnTo>
                    <a:pt x="2164" y="3419"/>
                  </a:lnTo>
                  <a:lnTo>
                    <a:pt x="2185" y="3419"/>
                  </a:lnTo>
                  <a:lnTo>
                    <a:pt x="2209" y="3419"/>
                  </a:lnTo>
                  <a:lnTo>
                    <a:pt x="2230" y="3419"/>
                  </a:lnTo>
                  <a:lnTo>
                    <a:pt x="2253" y="3427"/>
                  </a:lnTo>
                  <a:lnTo>
                    <a:pt x="2268" y="3427"/>
                  </a:lnTo>
                  <a:lnTo>
                    <a:pt x="2289" y="3436"/>
                  </a:lnTo>
                  <a:lnTo>
                    <a:pt x="2305" y="3446"/>
                  </a:lnTo>
                  <a:lnTo>
                    <a:pt x="2327" y="3455"/>
                  </a:lnTo>
                  <a:lnTo>
                    <a:pt x="2343" y="3463"/>
                  </a:lnTo>
                  <a:lnTo>
                    <a:pt x="2358" y="3472"/>
                  </a:lnTo>
                  <a:lnTo>
                    <a:pt x="2379" y="3489"/>
                  </a:lnTo>
                  <a:lnTo>
                    <a:pt x="2395" y="3499"/>
                  </a:lnTo>
                  <a:lnTo>
                    <a:pt x="2410" y="3516"/>
                  </a:lnTo>
                  <a:lnTo>
                    <a:pt x="2402" y="3499"/>
                  </a:lnTo>
                  <a:lnTo>
                    <a:pt x="2388" y="3472"/>
                  </a:lnTo>
                  <a:lnTo>
                    <a:pt x="2365" y="3463"/>
                  </a:lnTo>
                  <a:lnTo>
                    <a:pt x="2350" y="3446"/>
                  </a:lnTo>
                  <a:lnTo>
                    <a:pt x="2334" y="3436"/>
                  </a:lnTo>
                  <a:lnTo>
                    <a:pt x="2313" y="3419"/>
                  </a:lnTo>
                  <a:lnTo>
                    <a:pt x="2298" y="3410"/>
                  </a:lnTo>
                  <a:lnTo>
                    <a:pt x="2275" y="3410"/>
                  </a:lnTo>
                  <a:lnTo>
                    <a:pt x="2253" y="3402"/>
                  </a:lnTo>
                  <a:lnTo>
                    <a:pt x="2230" y="3402"/>
                  </a:lnTo>
                  <a:lnTo>
                    <a:pt x="2209" y="3402"/>
                  </a:lnTo>
                  <a:lnTo>
                    <a:pt x="2185" y="3394"/>
                  </a:lnTo>
                  <a:lnTo>
                    <a:pt x="2164" y="3394"/>
                  </a:lnTo>
                  <a:lnTo>
                    <a:pt x="2133" y="3394"/>
                  </a:lnTo>
                  <a:lnTo>
                    <a:pt x="2110" y="3402"/>
                  </a:lnTo>
                  <a:lnTo>
                    <a:pt x="2088" y="3402"/>
                  </a:lnTo>
                  <a:lnTo>
                    <a:pt x="2065" y="3402"/>
                  </a:lnTo>
                  <a:lnTo>
                    <a:pt x="2043" y="3402"/>
                  </a:lnTo>
                  <a:lnTo>
                    <a:pt x="2013" y="3410"/>
                  </a:lnTo>
                  <a:lnTo>
                    <a:pt x="1991" y="3410"/>
                  </a:lnTo>
                  <a:lnTo>
                    <a:pt x="1968" y="3410"/>
                  </a:lnTo>
                  <a:lnTo>
                    <a:pt x="1946" y="3410"/>
                  </a:lnTo>
                  <a:lnTo>
                    <a:pt x="1923" y="3419"/>
                  </a:lnTo>
                  <a:lnTo>
                    <a:pt x="1902" y="3419"/>
                  </a:lnTo>
                  <a:lnTo>
                    <a:pt x="1878" y="3419"/>
                  </a:lnTo>
                  <a:lnTo>
                    <a:pt x="1857" y="3419"/>
                  </a:lnTo>
                  <a:lnTo>
                    <a:pt x="1841" y="3419"/>
                  </a:lnTo>
                  <a:lnTo>
                    <a:pt x="1819" y="3410"/>
                  </a:lnTo>
                  <a:lnTo>
                    <a:pt x="1803" y="3410"/>
                  </a:lnTo>
                  <a:lnTo>
                    <a:pt x="1781" y="3410"/>
                  </a:lnTo>
                  <a:lnTo>
                    <a:pt x="1767" y="3402"/>
                  </a:lnTo>
                  <a:lnTo>
                    <a:pt x="1751" y="3394"/>
                  </a:lnTo>
                  <a:lnTo>
                    <a:pt x="1758" y="3394"/>
                  </a:lnTo>
                  <a:lnTo>
                    <a:pt x="1767" y="3402"/>
                  </a:lnTo>
                  <a:lnTo>
                    <a:pt x="1774" y="3402"/>
                  </a:lnTo>
                  <a:lnTo>
                    <a:pt x="1788" y="3402"/>
                  </a:lnTo>
                  <a:lnTo>
                    <a:pt x="1796" y="3402"/>
                  </a:lnTo>
                  <a:lnTo>
                    <a:pt x="1803" y="3402"/>
                  </a:lnTo>
                  <a:lnTo>
                    <a:pt x="1819" y="3402"/>
                  </a:lnTo>
                  <a:lnTo>
                    <a:pt x="1833" y="3402"/>
                  </a:lnTo>
                  <a:lnTo>
                    <a:pt x="1841" y="3402"/>
                  </a:lnTo>
                  <a:lnTo>
                    <a:pt x="1857" y="3394"/>
                  </a:lnTo>
                  <a:lnTo>
                    <a:pt x="1864" y="3394"/>
                  </a:lnTo>
                  <a:lnTo>
                    <a:pt x="1878" y="3394"/>
                  </a:lnTo>
                  <a:lnTo>
                    <a:pt x="1893" y="3394"/>
                  </a:lnTo>
                  <a:lnTo>
                    <a:pt x="1902" y="3383"/>
                  </a:lnTo>
                  <a:lnTo>
                    <a:pt x="1916" y="3383"/>
                  </a:lnTo>
                  <a:lnTo>
                    <a:pt x="1930" y="3383"/>
                  </a:lnTo>
                  <a:lnTo>
                    <a:pt x="1946" y="3375"/>
                  </a:lnTo>
                  <a:lnTo>
                    <a:pt x="1954" y="3375"/>
                  </a:lnTo>
                  <a:lnTo>
                    <a:pt x="1968" y="3375"/>
                  </a:lnTo>
                  <a:lnTo>
                    <a:pt x="1984" y="3366"/>
                  </a:lnTo>
                  <a:lnTo>
                    <a:pt x="1991" y="3366"/>
                  </a:lnTo>
                  <a:lnTo>
                    <a:pt x="2006" y="3358"/>
                  </a:lnTo>
                  <a:lnTo>
                    <a:pt x="2020" y="3358"/>
                  </a:lnTo>
                  <a:lnTo>
                    <a:pt x="2029" y="3358"/>
                  </a:lnTo>
                  <a:lnTo>
                    <a:pt x="2043" y="3349"/>
                  </a:lnTo>
                  <a:lnTo>
                    <a:pt x="2058" y="3349"/>
                  </a:lnTo>
                  <a:lnTo>
                    <a:pt x="2065" y="3349"/>
                  </a:lnTo>
                  <a:lnTo>
                    <a:pt x="2081" y="3341"/>
                  </a:lnTo>
                  <a:lnTo>
                    <a:pt x="2088" y="3341"/>
                  </a:lnTo>
                  <a:lnTo>
                    <a:pt x="2103" y="3330"/>
                  </a:lnTo>
                  <a:lnTo>
                    <a:pt x="2110" y="3330"/>
                  </a:lnTo>
                  <a:lnTo>
                    <a:pt x="2119" y="3330"/>
                  </a:lnTo>
                  <a:lnTo>
                    <a:pt x="2126" y="3322"/>
                  </a:lnTo>
                  <a:lnTo>
                    <a:pt x="2140" y="3322"/>
                  </a:lnTo>
                  <a:lnTo>
                    <a:pt x="2147" y="3322"/>
                  </a:lnTo>
                  <a:lnTo>
                    <a:pt x="2155" y="3322"/>
                  </a:lnTo>
                  <a:lnTo>
                    <a:pt x="2171" y="3322"/>
                  </a:lnTo>
                  <a:lnTo>
                    <a:pt x="2178" y="3322"/>
                  </a:lnTo>
                  <a:lnTo>
                    <a:pt x="2185" y="3322"/>
                  </a:lnTo>
                  <a:lnTo>
                    <a:pt x="2192" y="3322"/>
                  </a:lnTo>
                  <a:lnTo>
                    <a:pt x="2200" y="3322"/>
                  </a:lnTo>
                  <a:lnTo>
                    <a:pt x="2209" y="3322"/>
                  </a:lnTo>
                  <a:lnTo>
                    <a:pt x="2216" y="3322"/>
                  </a:lnTo>
                  <a:lnTo>
                    <a:pt x="2223" y="3322"/>
                  </a:lnTo>
                  <a:lnTo>
                    <a:pt x="2230" y="3322"/>
                  </a:lnTo>
                  <a:lnTo>
                    <a:pt x="2237" y="3322"/>
                  </a:lnTo>
                  <a:lnTo>
                    <a:pt x="2244" y="3322"/>
                  </a:lnTo>
                  <a:lnTo>
                    <a:pt x="2253" y="3322"/>
                  </a:lnTo>
                  <a:lnTo>
                    <a:pt x="2253" y="3288"/>
                  </a:lnTo>
                  <a:lnTo>
                    <a:pt x="2237" y="3288"/>
                  </a:lnTo>
                  <a:lnTo>
                    <a:pt x="2223" y="3288"/>
                  </a:lnTo>
                  <a:lnTo>
                    <a:pt x="2209" y="3277"/>
                  </a:lnTo>
                  <a:lnTo>
                    <a:pt x="2200" y="3277"/>
                  </a:lnTo>
                  <a:lnTo>
                    <a:pt x="2185" y="3277"/>
                  </a:lnTo>
                  <a:lnTo>
                    <a:pt x="2171" y="3277"/>
                  </a:lnTo>
                  <a:lnTo>
                    <a:pt x="2164" y="3277"/>
                  </a:lnTo>
                  <a:lnTo>
                    <a:pt x="2147" y="3277"/>
                  </a:lnTo>
                  <a:lnTo>
                    <a:pt x="2133" y="3277"/>
                  </a:lnTo>
                  <a:lnTo>
                    <a:pt x="2126" y="3277"/>
                  </a:lnTo>
                  <a:lnTo>
                    <a:pt x="2110" y="3277"/>
                  </a:lnTo>
                  <a:lnTo>
                    <a:pt x="2103" y="3277"/>
                  </a:lnTo>
                  <a:lnTo>
                    <a:pt x="2088" y="3277"/>
                  </a:lnTo>
                  <a:lnTo>
                    <a:pt x="2081" y="3277"/>
                  </a:lnTo>
                  <a:lnTo>
                    <a:pt x="2074" y="3277"/>
                  </a:lnTo>
                  <a:lnTo>
                    <a:pt x="2065" y="3277"/>
                  </a:lnTo>
                  <a:lnTo>
                    <a:pt x="2051" y="3288"/>
                  </a:lnTo>
                  <a:lnTo>
                    <a:pt x="2043" y="3288"/>
                  </a:lnTo>
                  <a:lnTo>
                    <a:pt x="2029" y="3288"/>
                  </a:lnTo>
                  <a:lnTo>
                    <a:pt x="2013" y="3296"/>
                  </a:lnTo>
                  <a:lnTo>
                    <a:pt x="1998" y="3296"/>
                  </a:lnTo>
                  <a:lnTo>
                    <a:pt x="1984" y="3296"/>
                  </a:lnTo>
                  <a:lnTo>
                    <a:pt x="1968" y="3296"/>
                  </a:lnTo>
                  <a:lnTo>
                    <a:pt x="1954" y="3296"/>
                  </a:lnTo>
                  <a:lnTo>
                    <a:pt x="1930" y="3305"/>
                  </a:lnTo>
                  <a:lnTo>
                    <a:pt x="1916" y="3305"/>
                  </a:lnTo>
                  <a:lnTo>
                    <a:pt x="1893" y="3305"/>
                  </a:lnTo>
                  <a:lnTo>
                    <a:pt x="1871" y="3305"/>
                  </a:lnTo>
                  <a:lnTo>
                    <a:pt x="1848" y="3305"/>
                  </a:lnTo>
                  <a:lnTo>
                    <a:pt x="1833" y="3305"/>
                  </a:lnTo>
                  <a:lnTo>
                    <a:pt x="1803" y="3305"/>
                  </a:lnTo>
                  <a:lnTo>
                    <a:pt x="1781" y="3305"/>
                  </a:lnTo>
                  <a:lnTo>
                    <a:pt x="1758" y="3305"/>
                  </a:lnTo>
                  <a:lnTo>
                    <a:pt x="1736" y="3305"/>
                  </a:lnTo>
                  <a:lnTo>
                    <a:pt x="1713" y="3296"/>
                  </a:lnTo>
                  <a:lnTo>
                    <a:pt x="1692" y="3288"/>
                  </a:lnTo>
                  <a:lnTo>
                    <a:pt x="1677" y="3269"/>
                  </a:lnTo>
                  <a:lnTo>
                    <a:pt x="1654" y="3260"/>
                  </a:lnTo>
                  <a:lnTo>
                    <a:pt x="1639" y="3243"/>
                  </a:lnTo>
                  <a:lnTo>
                    <a:pt x="1616" y="3224"/>
                  </a:lnTo>
                  <a:lnTo>
                    <a:pt x="1602" y="3207"/>
                  </a:lnTo>
                  <a:lnTo>
                    <a:pt x="1587" y="3190"/>
                  </a:lnTo>
                  <a:lnTo>
                    <a:pt x="1571" y="3171"/>
                  </a:lnTo>
                  <a:lnTo>
                    <a:pt x="1557" y="3154"/>
                  </a:lnTo>
                  <a:lnTo>
                    <a:pt x="1550" y="3138"/>
                  </a:lnTo>
                  <a:lnTo>
                    <a:pt x="1534" y="3119"/>
                  </a:lnTo>
                  <a:lnTo>
                    <a:pt x="1526" y="3102"/>
                  </a:lnTo>
                  <a:lnTo>
                    <a:pt x="1512" y="3085"/>
                  </a:lnTo>
                  <a:lnTo>
                    <a:pt x="1519" y="3093"/>
                  </a:lnTo>
                  <a:lnTo>
                    <a:pt x="1526" y="3102"/>
                  </a:lnTo>
                  <a:lnTo>
                    <a:pt x="1543" y="3110"/>
                  </a:lnTo>
                  <a:lnTo>
                    <a:pt x="1550" y="3119"/>
                  </a:lnTo>
                  <a:lnTo>
                    <a:pt x="1557" y="3129"/>
                  </a:lnTo>
                  <a:lnTo>
                    <a:pt x="1571" y="3129"/>
                  </a:lnTo>
                  <a:lnTo>
                    <a:pt x="1578" y="3138"/>
                  </a:lnTo>
                  <a:lnTo>
                    <a:pt x="1595" y="3138"/>
                  </a:lnTo>
                  <a:lnTo>
                    <a:pt x="1609" y="3138"/>
                  </a:lnTo>
                  <a:lnTo>
                    <a:pt x="1616" y="3138"/>
                  </a:lnTo>
                  <a:lnTo>
                    <a:pt x="1632" y="3138"/>
                  </a:lnTo>
                  <a:lnTo>
                    <a:pt x="1647" y="3138"/>
                  </a:lnTo>
                  <a:lnTo>
                    <a:pt x="1661" y="3138"/>
                  </a:lnTo>
                  <a:lnTo>
                    <a:pt x="1677" y="3138"/>
                  </a:lnTo>
                  <a:lnTo>
                    <a:pt x="1692" y="3138"/>
                  </a:lnTo>
                  <a:lnTo>
                    <a:pt x="1706" y="3129"/>
                  </a:lnTo>
                  <a:lnTo>
                    <a:pt x="1692" y="3093"/>
                  </a:lnTo>
                  <a:close/>
                </a:path>
              </a:pathLst>
            </a:custGeom>
            <a:solidFill>
              <a:srgbClr val="F38D3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6" name="Freeform 257">
              <a:extLst>
                <a:ext uri="{FF2B5EF4-FFF2-40B4-BE49-F238E27FC236}">
                  <a16:creationId xmlns:a16="http://schemas.microsoft.com/office/drawing/2014/main" id="{35162F54-C581-8E43-8F42-FBADF1A4538E}"/>
                </a:ext>
              </a:extLst>
            </p:cNvPr>
            <p:cNvSpPr>
              <a:spLocks/>
            </p:cNvSpPr>
            <p:nvPr/>
          </p:nvSpPr>
          <p:spPr bwMode="auto">
            <a:xfrm>
              <a:off x="1039" y="654"/>
              <a:ext cx="2410" cy="3524"/>
            </a:xfrm>
            <a:custGeom>
              <a:avLst/>
              <a:gdLst>
                <a:gd name="T0" fmla="*/ 1543 w 2410"/>
                <a:gd name="T1" fmla="*/ 3040 h 3524"/>
                <a:gd name="T2" fmla="*/ 1736 w 2410"/>
                <a:gd name="T3" fmla="*/ 3048 h 3524"/>
                <a:gd name="T4" fmla="*/ 1998 w 2410"/>
                <a:gd name="T5" fmla="*/ 3021 h 3524"/>
                <a:gd name="T6" fmla="*/ 1885 w 2410"/>
                <a:gd name="T7" fmla="*/ 2995 h 3524"/>
                <a:gd name="T8" fmla="*/ 1722 w 2410"/>
                <a:gd name="T9" fmla="*/ 3021 h 3524"/>
                <a:gd name="T10" fmla="*/ 1460 w 2410"/>
                <a:gd name="T11" fmla="*/ 2934 h 3524"/>
                <a:gd name="T12" fmla="*/ 1467 w 2410"/>
                <a:gd name="T13" fmla="*/ 2862 h 3524"/>
                <a:gd name="T14" fmla="*/ 1474 w 2410"/>
                <a:gd name="T15" fmla="*/ 2845 h 3524"/>
                <a:gd name="T16" fmla="*/ 1280 w 2410"/>
                <a:gd name="T17" fmla="*/ 2642 h 3524"/>
                <a:gd name="T18" fmla="*/ 1219 w 2410"/>
                <a:gd name="T19" fmla="*/ 2555 h 3524"/>
                <a:gd name="T20" fmla="*/ 1385 w 2410"/>
                <a:gd name="T21" fmla="*/ 2714 h 3524"/>
                <a:gd name="T22" fmla="*/ 1699 w 2410"/>
                <a:gd name="T23" fmla="*/ 2828 h 3524"/>
                <a:gd name="T24" fmla="*/ 1505 w 2410"/>
                <a:gd name="T25" fmla="*/ 2775 h 3524"/>
                <a:gd name="T26" fmla="*/ 1288 w 2410"/>
                <a:gd name="T27" fmla="*/ 2555 h 3524"/>
                <a:gd name="T28" fmla="*/ 1489 w 2410"/>
                <a:gd name="T29" fmla="*/ 2634 h 3524"/>
                <a:gd name="T30" fmla="*/ 1505 w 2410"/>
                <a:gd name="T31" fmla="*/ 2617 h 3524"/>
                <a:gd name="T32" fmla="*/ 1295 w 2410"/>
                <a:gd name="T33" fmla="*/ 2536 h 3524"/>
                <a:gd name="T34" fmla="*/ 1108 w 2410"/>
                <a:gd name="T35" fmla="*/ 2458 h 3524"/>
                <a:gd name="T36" fmla="*/ 943 w 2410"/>
                <a:gd name="T37" fmla="*/ 2494 h 3524"/>
                <a:gd name="T38" fmla="*/ 868 w 2410"/>
                <a:gd name="T39" fmla="*/ 2202 h 3524"/>
                <a:gd name="T40" fmla="*/ 981 w 2410"/>
                <a:gd name="T41" fmla="*/ 1726 h 3524"/>
                <a:gd name="T42" fmla="*/ 704 w 2410"/>
                <a:gd name="T43" fmla="*/ 1303 h 3524"/>
                <a:gd name="T44" fmla="*/ 464 w 2410"/>
                <a:gd name="T45" fmla="*/ 774 h 3524"/>
                <a:gd name="T46" fmla="*/ 742 w 2410"/>
                <a:gd name="T47" fmla="*/ 203 h 3524"/>
                <a:gd name="T48" fmla="*/ 726 w 2410"/>
                <a:gd name="T49" fmla="*/ 8 h 3524"/>
                <a:gd name="T50" fmla="*/ 442 w 2410"/>
                <a:gd name="T51" fmla="*/ 228 h 3524"/>
                <a:gd name="T52" fmla="*/ 338 w 2410"/>
                <a:gd name="T53" fmla="*/ 484 h 3524"/>
                <a:gd name="T54" fmla="*/ 187 w 2410"/>
                <a:gd name="T55" fmla="*/ 827 h 3524"/>
                <a:gd name="T56" fmla="*/ 173 w 2410"/>
                <a:gd name="T57" fmla="*/ 1153 h 3524"/>
                <a:gd name="T58" fmla="*/ 352 w 2410"/>
                <a:gd name="T59" fmla="*/ 1322 h 3524"/>
                <a:gd name="T60" fmla="*/ 442 w 2410"/>
                <a:gd name="T61" fmla="*/ 1629 h 3524"/>
                <a:gd name="T62" fmla="*/ 607 w 2410"/>
                <a:gd name="T63" fmla="*/ 1823 h 3524"/>
                <a:gd name="T64" fmla="*/ 742 w 2410"/>
                <a:gd name="T65" fmla="*/ 1965 h 3524"/>
                <a:gd name="T66" fmla="*/ 487 w 2410"/>
                <a:gd name="T67" fmla="*/ 2361 h 3524"/>
                <a:gd name="T68" fmla="*/ 225 w 2410"/>
                <a:gd name="T69" fmla="*/ 2335 h 3524"/>
                <a:gd name="T70" fmla="*/ 142 w 2410"/>
                <a:gd name="T71" fmla="*/ 2344 h 3524"/>
                <a:gd name="T72" fmla="*/ 31 w 2410"/>
                <a:gd name="T73" fmla="*/ 2581 h 3524"/>
                <a:gd name="T74" fmla="*/ 45 w 2410"/>
                <a:gd name="T75" fmla="*/ 2926 h 3524"/>
                <a:gd name="T76" fmla="*/ 277 w 2410"/>
                <a:gd name="T77" fmla="*/ 3137 h 3524"/>
                <a:gd name="T78" fmla="*/ 591 w 2410"/>
                <a:gd name="T79" fmla="*/ 3118 h 3524"/>
                <a:gd name="T80" fmla="*/ 763 w 2410"/>
                <a:gd name="T81" fmla="*/ 3065 h 3524"/>
                <a:gd name="T82" fmla="*/ 1011 w 2410"/>
                <a:gd name="T83" fmla="*/ 2995 h 3524"/>
                <a:gd name="T84" fmla="*/ 1280 w 2410"/>
                <a:gd name="T85" fmla="*/ 3065 h 3524"/>
                <a:gd name="T86" fmla="*/ 1392 w 2410"/>
                <a:gd name="T87" fmla="*/ 3198 h 3524"/>
                <a:gd name="T88" fmla="*/ 1474 w 2410"/>
                <a:gd name="T89" fmla="*/ 3277 h 3524"/>
                <a:gd name="T90" fmla="*/ 1392 w 2410"/>
                <a:gd name="T91" fmla="*/ 3146 h 3524"/>
                <a:gd name="T92" fmla="*/ 1587 w 2410"/>
                <a:gd name="T93" fmla="*/ 3383 h 3524"/>
                <a:gd name="T94" fmla="*/ 1812 w 2410"/>
                <a:gd name="T95" fmla="*/ 3480 h 3524"/>
                <a:gd name="T96" fmla="*/ 2058 w 2410"/>
                <a:gd name="T97" fmla="*/ 3444 h 3524"/>
                <a:gd name="T98" fmla="*/ 2372 w 2410"/>
                <a:gd name="T99" fmla="*/ 3488 h 3524"/>
                <a:gd name="T100" fmla="*/ 2164 w 2410"/>
                <a:gd name="T101" fmla="*/ 3402 h 3524"/>
                <a:gd name="T102" fmla="*/ 1819 w 2410"/>
                <a:gd name="T103" fmla="*/ 3418 h 3524"/>
                <a:gd name="T104" fmla="*/ 1864 w 2410"/>
                <a:gd name="T105" fmla="*/ 3402 h 3524"/>
                <a:gd name="T106" fmla="*/ 2058 w 2410"/>
                <a:gd name="T107" fmla="*/ 3357 h 3524"/>
                <a:gd name="T108" fmla="*/ 2200 w 2410"/>
                <a:gd name="T109" fmla="*/ 3330 h 3524"/>
                <a:gd name="T110" fmla="*/ 2155 w 2410"/>
                <a:gd name="T111" fmla="*/ 3277 h 3524"/>
                <a:gd name="T112" fmla="*/ 1984 w 2410"/>
                <a:gd name="T113" fmla="*/ 3304 h 3524"/>
                <a:gd name="T114" fmla="*/ 1668 w 2410"/>
                <a:gd name="T115" fmla="*/ 3277 h 3524"/>
                <a:gd name="T116" fmla="*/ 1550 w 2410"/>
                <a:gd name="T117" fmla="*/ 3127 h 35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0"/>
                <a:gd name="T178" fmla="*/ 0 h 3524"/>
                <a:gd name="T179" fmla="*/ 2410 w 2410"/>
                <a:gd name="T180" fmla="*/ 3524 h 35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0" h="3524">
                  <a:moveTo>
                    <a:pt x="1692" y="3101"/>
                  </a:moveTo>
                  <a:lnTo>
                    <a:pt x="1677" y="3101"/>
                  </a:lnTo>
                  <a:lnTo>
                    <a:pt x="1668" y="3101"/>
                  </a:lnTo>
                  <a:lnTo>
                    <a:pt x="1661" y="3101"/>
                  </a:lnTo>
                  <a:lnTo>
                    <a:pt x="1654" y="3101"/>
                  </a:lnTo>
                  <a:lnTo>
                    <a:pt x="1639" y="3101"/>
                  </a:lnTo>
                  <a:lnTo>
                    <a:pt x="1632" y="3101"/>
                  </a:lnTo>
                  <a:lnTo>
                    <a:pt x="1623" y="3093"/>
                  </a:lnTo>
                  <a:lnTo>
                    <a:pt x="1616" y="3093"/>
                  </a:lnTo>
                  <a:lnTo>
                    <a:pt x="1602" y="3084"/>
                  </a:lnTo>
                  <a:lnTo>
                    <a:pt x="1595" y="3084"/>
                  </a:lnTo>
                  <a:lnTo>
                    <a:pt x="1578" y="3074"/>
                  </a:lnTo>
                  <a:lnTo>
                    <a:pt x="1564" y="3065"/>
                  </a:lnTo>
                  <a:lnTo>
                    <a:pt x="1557" y="3048"/>
                  </a:lnTo>
                  <a:lnTo>
                    <a:pt x="1543" y="3040"/>
                  </a:lnTo>
                  <a:lnTo>
                    <a:pt x="1526" y="3021"/>
                  </a:lnTo>
                  <a:lnTo>
                    <a:pt x="1512" y="3004"/>
                  </a:lnTo>
                  <a:lnTo>
                    <a:pt x="1526" y="3021"/>
                  </a:lnTo>
                  <a:lnTo>
                    <a:pt x="1543" y="3031"/>
                  </a:lnTo>
                  <a:lnTo>
                    <a:pt x="1564" y="3040"/>
                  </a:lnTo>
                  <a:lnTo>
                    <a:pt x="1578" y="3048"/>
                  </a:lnTo>
                  <a:lnTo>
                    <a:pt x="1595" y="3048"/>
                  </a:lnTo>
                  <a:lnTo>
                    <a:pt x="1609" y="3048"/>
                  </a:lnTo>
                  <a:lnTo>
                    <a:pt x="1623" y="3048"/>
                  </a:lnTo>
                  <a:lnTo>
                    <a:pt x="1647" y="3048"/>
                  </a:lnTo>
                  <a:lnTo>
                    <a:pt x="1661" y="3048"/>
                  </a:lnTo>
                  <a:lnTo>
                    <a:pt x="1677" y="3048"/>
                  </a:lnTo>
                  <a:lnTo>
                    <a:pt x="1699" y="3048"/>
                  </a:lnTo>
                  <a:lnTo>
                    <a:pt x="1713" y="3048"/>
                  </a:lnTo>
                  <a:lnTo>
                    <a:pt x="1736" y="3048"/>
                  </a:lnTo>
                  <a:lnTo>
                    <a:pt x="1751" y="3048"/>
                  </a:lnTo>
                  <a:lnTo>
                    <a:pt x="1774" y="3040"/>
                  </a:lnTo>
                  <a:lnTo>
                    <a:pt x="1796" y="3040"/>
                  </a:lnTo>
                  <a:lnTo>
                    <a:pt x="1819" y="3031"/>
                  </a:lnTo>
                  <a:lnTo>
                    <a:pt x="1848" y="3021"/>
                  </a:lnTo>
                  <a:lnTo>
                    <a:pt x="1871" y="3021"/>
                  </a:lnTo>
                  <a:lnTo>
                    <a:pt x="1893" y="3012"/>
                  </a:lnTo>
                  <a:lnTo>
                    <a:pt x="1909" y="3012"/>
                  </a:lnTo>
                  <a:lnTo>
                    <a:pt x="1923" y="3012"/>
                  </a:lnTo>
                  <a:lnTo>
                    <a:pt x="1939" y="3012"/>
                  </a:lnTo>
                  <a:lnTo>
                    <a:pt x="1946" y="3012"/>
                  </a:lnTo>
                  <a:lnTo>
                    <a:pt x="1961" y="3012"/>
                  </a:lnTo>
                  <a:lnTo>
                    <a:pt x="1975" y="3012"/>
                  </a:lnTo>
                  <a:lnTo>
                    <a:pt x="1984" y="3012"/>
                  </a:lnTo>
                  <a:lnTo>
                    <a:pt x="1998" y="3021"/>
                  </a:lnTo>
                  <a:lnTo>
                    <a:pt x="2006" y="3021"/>
                  </a:lnTo>
                  <a:lnTo>
                    <a:pt x="2020" y="3031"/>
                  </a:lnTo>
                  <a:lnTo>
                    <a:pt x="2036" y="3031"/>
                  </a:lnTo>
                  <a:lnTo>
                    <a:pt x="2051" y="3040"/>
                  </a:lnTo>
                  <a:lnTo>
                    <a:pt x="2036" y="3031"/>
                  </a:lnTo>
                  <a:lnTo>
                    <a:pt x="2020" y="3012"/>
                  </a:lnTo>
                  <a:lnTo>
                    <a:pt x="2006" y="3012"/>
                  </a:lnTo>
                  <a:lnTo>
                    <a:pt x="1984" y="3004"/>
                  </a:lnTo>
                  <a:lnTo>
                    <a:pt x="1975" y="2995"/>
                  </a:lnTo>
                  <a:lnTo>
                    <a:pt x="1961" y="2995"/>
                  </a:lnTo>
                  <a:lnTo>
                    <a:pt x="1946" y="2995"/>
                  </a:lnTo>
                  <a:lnTo>
                    <a:pt x="1930" y="2995"/>
                  </a:lnTo>
                  <a:lnTo>
                    <a:pt x="1916" y="2995"/>
                  </a:lnTo>
                  <a:lnTo>
                    <a:pt x="1902" y="2995"/>
                  </a:lnTo>
                  <a:lnTo>
                    <a:pt x="1885" y="2995"/>
                  </a:lnTo>
                  <a:lnTo>
                    <a:pt x="1871" y="2995"/>
                  </a:lnTo>
                  <a:lnTo>
                    <a:pt x="1864" y="3004"/>
                  </a:lnTo>
                  <a:lnTo>
                    <a:pt x="1848" y="3004"/>
                  </a:lnTo>
                  <a:lnTo>
                    <a:pt x="1841" y="3004"/>
                  </a:lnTo>
                  <a:lnTo>
                    <a:pt x="1826" y="3012"/>
                  </a:lnTo>
                  <a:lnTo>
                    <a:pt x="1819" y="3012"/>
                  </a:lnTo>
                  <a:lnTo>
                    <a:pt x="1803" y="3012"/>
                  </a:lnTo>
                  <a:lnTo>
                    <a:pt x="1796" y="3021"/>
                  </a:lnTo>
                  <a:lnTo>
                    <a:pt x="1788" y="3021"/>
                  </a:lnTo>
                  <a:lnTo>
                    <a:pt x="1781" y="3021"/>
                  </a:lnTo>
                  <a:lnTo>
                    <a:pt x="1767" y="3021"/>
                  </a:lnTo>
                  <a:lnTo>
                    <a:pt x="1758" y="3021"/>
                  </a:lnTo>
                  <a:lnTo>
                    <a:pt x="1751" y="3021"/>
                  </a:lnTo>
                  <a:lnTo>
                    <a:pt x="1736" y="3021"/>
                  </a:lnTo>
                  <a:lnTo>
                    <a:pt x="1722" y="3021"/>
                  </a:lnTo>
                  <a:lnTo>
                    <a:pt x="1706" y="3021"/>
                  </a:lnTo>
                  <a:lnTo>
                    <a:pt x="1699" y="3021"/>
                  </a:lnTo>
                  <a:lnTo>
                    <a:pt x="1677" y="3021"/>
                  </a:lnTo>
                  <a:lnTo>
                    <a:pt x="1661" y="3021"/>
                  </a:lnTo>
                  <a:lnTo>
                    <a:pt x="1639" y="3012"/>
                  </a:lnTo>
                  <a:lnTo>
                    <a:pt x="1616" y="3012"/>
                  </a:lnTo>
                  <a:lnTo>
                    <a:pt x="1602" y="3012"/>
                  </a:lnTo>
                  <a:lnTo>
                    <a:pt x="1578" y="3012"/>
                  </a:lnTo>
                  <a:lnTo>
                    <a:pt x="1557" y="3004"/>
                  </a:lnTo>
                  <a:lnTo>
                    <a:pt x="1543" y="2995"/>
                  </a:lnTo>
                  <a:lnTo>
                    <a:pt x="1526" y="2987"/>
                  </a:lnTo>
                  <a:lnTo>
                    <a:pt x="1505" y="2978"/>
                  </a:lnTo>
                  <a:lnTo>
                    <a:pt x="1489" y="2959"/>
                  </a:lnTo>
                  <a:lnTo>
                    <a:pt x="1474" y="2951"/>
                  </a:lnTo>
                  <a:lnTo>
                    <a:pt x="1460" y="2934"/>
                  </a:lnTo>
                  <a:lnTo>
                    <a:pt x="1444" y="2915"/>
                  </a:lnTo>
                  <a:lnTo>
                    <a:pt x="1429" y="2898"/>
                  </a:lnTo>
                  <a:lnTo>
                    <a:pt x="1415" y="2881"/>
                  </a:lnTo>
                  <a:lnTo>
                    <a:pt x="1399" y="2854"/>
                  </a:lnTo>
                  <a:lnTo>
                    <a:pt x="1385" y="2837"/>
                  </a:lnTo>
                  <a:lnTo>
                    <a:pt x="1363" y="2809"/>
                  </a:lnTo>
                  <a:lnTo>
                    <a:pt x="1347" y="2784"/>
                  </a:lnTo>
                  <a:lnTo>
                    <a:pt x="1363" y="2801"/>
                  </a:lnTo>
                  <a:lnTo>
                    <a:pt x="1377" y="2820"/>
                  </a:lnTo>
                  <a:lnTo>
                    <a:pt x="1392" y="2828"/>
                  </a:lnTo>
                  <a:lnTo>
                    <a:pt x="1408" y="2837"/>
                  </a:lnTo>
                  <a:lnTo>
                    <a:pt x="1429" y="2845"/>
                  </a:lnTo>
                  <a:lnTo>
                    <a:pt x="1437" y="2854"/>
                  </a:lnTo>
                  <a:lnTo>
                    <a:pt x="1453" y="2862"/>
                  </a:lnTo>
                  <a:lnTo>
                    <a:pt x="1467" y="2862"/>
                  </a:lnTo>
                  <a:lnTo>
                    <a:pt x="1481" y="2873"/>
                  </a:lnTo>
                  <a:lnTo>
                    <a:pt x="1498" y="2873"/>
                  </a:lnTo>
                  <a:lnTo>
                    <a:pt x="1512" y="2873"/>
                  </a:lnTo>
                  <a:lnTo>
                    <a:pt x="1526" y="2873"/>
                  </a:lnTo>
                  <a:lnTo>
                    <a:pt x="1543" y="2873"/>
                  </a:lnTo>
                  <a:lnTo>
                    <a:pt x="1557" y="2873"/>
                  </a:lnTo>
                  <a:lnTo>
                    <a:pt x="1571" y="2873"/>
                  </a:lnTo>
                  <a:lnTo>
                    <a:pt x="1595" y="2873"/>
                  </a:lnTo>
                  <a:lnTo>
                    <a:pt x="1571" y="2873"/>
                  </a:lnTo>
                  <a:lnTo>
                    <a:pt x="1557" y="2873"/>
                  </a:lnTo>
                  <a:lnTo>
                    <a:pt x="1543" y="2862"/>
                  </a:lnTo>
                  <a:lnTo>
                    <a:pt x="1519" y="2862"/>
                  </a:lnTo>
                  <a:lnTo>
                    <a:pt x="1505" y="2862"/>
                  </a:lnTo>
                  <a:lnTo>
                    <a:pt x="1489" y="2854"/>
                  </a:lnTo>
                  <a:lnTo>
                    <a:pt x="1474" y="2845"/>
                  </a:lnTo>
                  <a:lnTo>
                    <a:pt x="1460" y="2845"/>
                  </a:lnTo>
                  <a:lnTo>
                    <a:pt x="1444" y="2837"/>
                  </a:lnTo>
                  <a:lnTo>
                    <a:pt x="1429" y="2828"/>
                  </a:lnTo>
                  <a:lnTo>
                    <a:pt x="1422" y="2820"/>
                  </a:lnTo>
                  <a:lnTo>
                    <a:pt x="1408" y="2801"/>
                  </a:lnTo>
                  <a:lnTo>
                    <a:pt x="1392" y="2792"/>
                  </a:lnTo>
                  <a:lnTo>
                    <a:pt x="1377" y="2775"/>
                  </a:lnTo>
                  <a:lnTo>
                    <a:pt x="1363" y="2767"/>
                  </a:lnTo>
                  <a:lnTo>
                    <a:pt x="1347" y="2748"/>
                  </a:lnTo>
                  <a:lnTo>
                    <a:pt x="1340" y="2731"/>
                  </a:lnTo>
                  <a:lnTo>
                    <a:pt x="1332" y="2714"/>
                  </a:lnTo>
                  <a:lnTo>
                    <a:pt x="1318" y="2695"/>
                  </a:lnTo>
                  <a:lnTo>
                    <a:pt x="1309" y="2678"/>
                  </a:lnTo>
                  <a:lnTo>
                    <a:pt x="1295" y="2661"/>
                  </a:lnTo>
                  <a:lnTo>
                    <a:pt x="1280" y="2642"/>
                  </a:lnTo>
                  <a:lnTo>
                    <a:pt x="1264" y="2634"/>
                  </a:lnTo>
                  <a:lnTo>
                    <a:pt x="1250" y="2617"/>
                  </a:lnTo>
                  <a:lnTo>
                    <a:pt x="1236" y="2598"/>
                  </a:lnTo>
                  <a:lnTo>
                    <a:pt x="1212" y="2581"/>
                  </a:lnTo>
                  <a:lnTo>
                    <a:pt x="1198" y="2572"/>
                  </a:lnTo>
                  <a:lnTo>
                    <a:pt x="1183" y="2555"/>
                  </a:lnTo>
                  <a:lnTo>
                    <a:pt x="1160" y="2547"/>
                  </a:lnTo>
                  <a:lnTo>
                    <a:pt x="1146" y="2536"/>
                  </a:lnTo>
                  <a:lnTo>
                    <a:pt x="1130" y="2519"/>
                  </a:lnTo>
                  <a:lnTo>
                    <a:pt x="1115" y="2511"/>
                  </a:lnTo>
                  <a:lnTo>
                    <a:pt x="1139" y="2519"/>
                  </a:lnTo>
                  <a:lnTo>
                    <a:pt x="1160" y="2519"/>
                  </a:lnTo>
                  <a:lnTo>
                    <a:pt x="1183" y="2528"/>
                  </a:lnTo>
                  <a:lnTo>
                    <a:pt x="1198" y="2547"/>
                  </a:lnTo>
                  <a:lnTo>
                    <a:pt x="1219" y="2555"/>
                  </a:lnTo>
                  <a:lnTo>
                    <a:pt x="1236" y="2572"/>
                  </a:lnTo>
                  <a:lnTo>
                    <a:pt x="1250" y="2581"/>
                  </a:lnTo>
                  <a:lnTo>
                    <a:pt x="1273" y="2598"/>
                  </a:lnTo>
                  <a:lnTo>
                    <a:pt x="1288" y="2617"/>
                  </a:lnTo>
                  <a:lnTo>
                    <a:pt x="1295" y="2625"/>
                  </a:lnTo>
                  <a:lnTo>
                    <a:pt x="1309" y="2642"/>
                  </a:lnTo>
                  <a:lnTo>
                    <a:pt x="1325" y="2651"/>
                  </a:lnTo>
                  <a:lnTo>
                    <a:pt x="1332" y="2670"/>
                  </a:lnTo>
                  <a:lnTo>
                    <a:pt x="1340" y="2670"/>
                  </a:lnTo>
                  <a:lnTo>
                    <a:pt x="1347" y="2678"/>
                  </a:lnTo>
                  <a:lnTo>
                    <a:pt x="1354" y="2686"/>
                  </a:lnTo>
                  <a:lnTo>
                    <a:pt x="1363" y="2686"/>
                  </a:lnTo>
                  <a:lnTo>
                    <a:pt x="1370" y="2695"/>
                  </a:lnTo>
                  <a:lnTo>
                    <a:pt x="1377" y="2703"/>
                  </a:lnTo>
                  <a:lnTo>
                    <a:pt x="1385" y="2714"/>
                  </a:lnTo>
                  <a:lnTo>
                    <a:pt x="1392" y="2722"/>
                  </a:lnTo>
                  <a:lnTo>
                    <a:pt x="1408" y="2731"/>
                  </a:lnTo>
                  <a:lnTo>
                    <a:pt x="1422" y="2748"/>
                  </a:lnTo>
                  <a:lnTo>
                    <a:pt x="1429" y="2756"/>
                  </a:lnTo>
                  <a:lnTo>
                    <a:pt x="1444" y="2775"/>
                  </a:lnTo>
                  <a:lnTo>
                    <a:pt x="1467" y="2784"/>
                  </a:lnTo>
                  <a:lnTo>
                    <a:pt x="1481" y="2792"/>
                  </a:lnTo>
                  <a:lnTo>
                    <a:pt x="1512" y="2801"/>
                  </a:lnTo>
                  <a:lnTo>
                    <a:pt x="1534" y="2809"/>
                  </a:lnTo>
                  <a:lnTo>
                    <a:pt x="1564" y="2820"/>
                  </a:lnTo>
                  <a:lnTo>
                    <a:pt x="1595" y="2828"/>
                  </a:lnTo>
                  <a:lnTo>
                    <a:pt x="1623" y="2828"/>
                  </a:lnTo>
                  <a:lnTo>
                    <a:pt x="1661" y="2828"/>
                  </a:lnTo>
                  <a:lnTo>
                    <a:pt x="1684" y="2828"/>
                  </a:lnTo>
                  <a:lnTo>
                    <a:pt x="1699" y="2828"/>
                  </a:lnTo>
                  <a:lnTo>
                    <a:pt x="1706" y="2828"/>
                  </a:lnTo>
                  <a:lnTo>
                    <a:pt x="1713" y="2828"/>
                  </a:lnTo>
                  <a:lnTo>
                    <a:pt x="1706" y="2828"/>
                  </a:lnTo>
                  <a:lnTo>
                    <a:pt x="1706" y="2820"/>
                  </a:lnTo>
                  <a:lnTo>
                    <a:pt x="1699" y="2820"/>
                  </a:lnTo>
                  <a:lnTo>
                    <a:pt x="1684" y="2820"/>
                  </a:lnTo>
                  <a:lnTo>
                    <a:pt x="1668" y="2820"/>
                  </a:lnTo>
                  <a:lnTo>
                    <a:pt x="1647" y="2809"/>
                  </a:lnTo>
                  <a:lnTo>
                    <a:pt x="1632" y="2809"/>
                  </a:lnTo>
                  <a:lnTo>
                    <a:pt x="1609" y="2809"/>
                  </a:lnTo>
                  <a:lnTo>
                    <a:pt x="1587" y="2801"/>
                  </a:lnTo>
                  <a:lnTo>
                    <a:pt x="1571" y="2801"/>
                  </a:lnTo>
                  <a:lnTo>
                    <a:pt x="1550" y="2792"/>
                  </a:lnTo>
                  <a:lnTo>
                    <a:pt x="1526" y="2784"/>
                  </a:lnTo>
                  <a:lnTo>
                    <a:pt x="1505" y="2775"/>
                  </a:lnTo>
                  <a:lnTo>
                    <a:pt x="1481" y="2756"/>
                  </a:lnTo>
                  <a:lnTo>
                    <a:pt x="1460" y="2748"/>
                  </a:lnTo>
                  <a:lnTo>
                    <a:pt x="1444" y="2731"/>
                  </a:lnTo>
                  <a:lnTo>
                    <a:pt x="1429" y="2722"/>
                  </a:lnTo>
                  <a:lnTo>
                    <a:pt x="1415" y="2703"/>
                  </a:lnTo>
                  <a:lnTo>
                    <a:pt x="1399" y="2686"/>
                  </a:lnTo>
                  <a:lnTo>
                    <a:pt x="1385" y="2670"/>
                  </a:lnTo>
                  <a:lnTo>
                    <a:pt x="1370" y="2651"/>
                  </a:lnTo>
                  <a:lnTo>
                    <a:pt x="1354" y="2634"/>
                  </a:lnTo>
                  <a:lnTo>
                    <a:pt x="1340" y="2617"/>
                  </a:lnTo>
                  <a:lnTo>
                    <a:pt x="1325" y="2598"/>
                  </a:lnTo>
                  <a:lnTo>
                    <a:pt x="1309" y="2581"/>
                  </a:lnTo>
                  <a:lnTo>
                    <a:pt x="1295" y="2564"/>
                  </a:lnTo>
                  <a:lnTo>
                    <a:pt x="1280" y="2547"/>
                  </a:lnTo>
                  <a:lnTo>
                    <a:pt x="1288" y="2555"/>
                  </a:lnTo>
                  <a:lnTo>
                    <a:pt x="1295" y="2555"/>
                  </a:lnTo>
                  <a:lnTo>
                    <a:pt x="1309" y="2564"/>
                  </a:lnTo>
                  <a:lnTo>
                    <a:pt x="1318" y="2572"/>
                  </a:lnTo>
                  <a:lnTo>
                    <a:pt x="1332" y="2581"/>
                  </a:lnTo>
                  <a:lnTo>
                    <a:pt x="1340" y="2581"/>
                  </a:lnTo>
                  <a:lnTo>
                    <a:pt x="1354" y="2589"/>
                  </a:lnTo>
                  <a:lnTo>
                    <a:pt x="1370" y="2598"/>
                  </a:lnTo>
                  <a:lnTo>
                    <a:pt x="1385" y="2598"/>
                  </a:lnTo>
                  <a:lnTo>
                    <a:pt x="1399" y="2608"/>
                  </a:lnTo>
                  <a:lnTo>
                    <a:pt x="1415" y="2617"/>
                  </a:lnTo>
                  <a:lnTo>
                    <a:pt x="1429" y="2617"/>
                  </a:lnTo>
                  <a:lnTo>
                    <a:pt x="1444" y="2617"/>
                  </a:lnTo>
                  <a:lnTo>
                    <a:pt x="1460" y="2625"/>
                  </a:lnTo>
                  <a:lnTo>
                    <a:pt x="1474" y="2625"/>
                  </a:lnTo>
                  <a:lnTo>
                    <a:pt x="1489" y="2634"/>
                  </a:lnTo>
                  <a:lnTo>
                    <a:pt x="1512" y="2634"/>
                  </a:lnTo>
                  <a:lnTo>
                    <a:pt x="1534" y="2634"/>
                  </a:lnTo>
                  <a:lnTo>
                    <a:pt x="1543" y="2634"/>
                  </a:lnTo>
                  <a:lnTo>
                    <a:pt x="1557" y="2634"/>
                  </a:lnTo>
                  <a:lnTo>
                    <a:pt x="1550" y="2634"/>
                  </a:lnTo>
                  <a:lnTo>
                    <a:pt x="1543" y="2625"/>
                  </a:lnTo>
                  <a:lnTo>
                    <a:pt x="1534" y="2625"/>
                  </a:lnTo>
                  <a:lnTo>
                    <a:pt x="1526" y="2625"/>
                  </a:lnTo>
                  <a:lnTo>
                    <a:pt x="1519" y="2625"/>
                  </a:lnTo>
                  <a:lnTo>
                    <a:pt x="1512" y="2617"/>
                  </a:lnTo>
                  <a:lnTo>
                    <a:pt x="1505" y="2617"/>
                  </a:lnTo>
                  <a:lnTo>
                    <a:pt x="1498" y="2617"/>
                  </a:lnTo>
                  <a:lnTo>
                    <a:pt x="1481" y="2617"/>
                  </a:lnTo>
                  <a:lnTo>
                    <a:pt x="1467" y="2617"/>
                  </a:lnTo>
                  <a:lnTo>
                    <a:pt x="1453" y="2608"/>
                  </a:lnTo>
                  <a:lnTo>
                    <a:pt x="1437" y="2598"/>
                  </a:lnTo>
                  <a:lnTo>
                    <a:pt x="1422" y="2598"/>
                  </a:lnTo>
                  <a:lnTo>
                    <a:pt x="1408" y="2589"/>
                  </a:lnTo>
                  <a:lnTo>
                    <a:pt x="1392" y="2581"/>
                  </a:lnTo>
                  <a:lnTo>
                    <a:pt x="1377" y="2581"/>
                  </a:lnTo>
                  <a:lnTo>
                    <a:pt x="1363" y="2572"/>
                  </a:lnTo>
                  <a:lnTo>
                    <a:pt x="1347" y="2564"/>
                  </a:lnTo>
                  <a:lnTo>
                    <a:pt x="1340" y="2555"/>
                  </a:lnTo>
                  <a:lnTo>
                    <a:pt x="1325" y="2547"/>
                  </a:lnTo>
                  <a:lnTo>
                    <a:pt x="1309" y="2547"/>
                  </a:lnTo>
                  <a:lnTo>
                    <a:pt x="1295" y="2536"/>
                  </a:lnTo>
                  <a:lnTo>
                    <a:pt x="1288" y="2528"/>
                  </a:lnTo>
                  <a:lnTo>
                    <a:pt x="1273" y="2519"/>
                  </a:lnTo>
                  <a:lnTo>
                    <a:pt x="1257" y="2511"/>
                  </a:lnTo>
                  <a:lnTo>
                    <a:pt x="1243" y="2502"/>
                  </a:lnTo>
                  <a:lnTo>
                    <a:pt x="1236" y="2502"/>
                  </a:lnTo>
                  <a:lnTo>
                    <a:pt x="1219" y="2494"/>
                  </a:lnTo>
                  <a:lnTo>
                    <a:pt x="1205" y="2483"/>
                  </a:lnTo>
                  <a:lnTo>
                    <a:pt x="1198" y="2483"/>
                  </a:lnTo>
                  <a:lnTo>
                    <a:pt x="1183" y="2475"/>
                  </a:lnTo>
                  <a:lnTo>
                    <a:pt x="1167" y="2466"/>
                  </a:lnTo>
                  <a:lnTo>
                    <a:pt x="1153" y="2466"/>
                  </a:lnTo>
                  <a:lnTo>
                    <a:pt x="1146" y="2458"/>
                  </a:lnTo>
                  <a:lnTo>
                    <a:pt x="1130" y="2458"/>
                  </a:lnTo>
                  <a:lnTo>
                    <a:pt x="1115" y="2458"/>
                  </a:lnTo>
                  <a:lnTo>
                    <a:pt x="1108" y="2458"/>
                  </a:lnTo>
                  <a:lnTo>
                    <a:pt x="1094" y="2458"/>
                  </a:lnTo>
                  <a:lnTo>
                    <a:pt x="1078" y="2450"/>
                  </a:lnTo>
                  <a:lnTo>
                    <a:pt x="1070" y="2458"/>
                  </a:lnTo>
                  <a:lnTo>
                    <a:pt x="1056" y="2458"/>
                  </a:lnTo>
                  <a:lnTo>
                    <a:pt x="1049" y="2458"/>
                  </a:lnTo>
                  <a:lnTo>
                    <a:pt x="1033" y="2458"/>
                  </a:lnTo>
                  <a:lnTo>
                    <a:pt x="1025" y="2466"/>
                  </a:lnTo>
                  <a:lnTo>
                    <a:pt x="1011" y="2466"/>
                  </a:lnTo>
                  <a:lnTo>
                    <a:pt x="1004" y="2475"/>
                  </a:lnTo>
                  <a:lnTo>
                    <a:pt x="995" y="2475"/>
                  </a:lnTo>
                  <a:lnTo>
                    <a:pt x="981" y="2475"/>
                  </a:lnTo>
                  <a:lnTo>
                    <a:pt x="973" y="2483"/>
                  </a:lnTo>
                  <a:lnTo>
                    <a:pt x="957" y="2483"/>
                  </a:lnTo>
                  <a:lnTo>
                    <a:pt x="950" y="2494"/>
                  </a:lnTo>
                  <a:lnTo>
                    <a:pt x="943" y="2494"/>
                  </a:lnTo>
                  <a:lnTo>
                    <a:pt x="929" y="2502"/>
                  </a:lnTo>
                  <a:lnTo>
                    <a:pt x="921" y="2502"/>
                  </a:lnTo>
                  <a:lnTo>
                    <a:pt x="912" y="2502"/>
                  </a:lnTo>
                  <a:lnTo>
                    <a:pt x="905" y="2502"/>
                  </a:lnTo>
                  <a:lnTo>
                    <a:pt x="905" y="2483"/>
                  </a:lnTo>
                  <a:lnTo>
                    <a:pt x="905" y="2458"/>
                  </a:lnTo>
                  <a:lnTo>
                    <a:pt x="905" y="2450"/>
                  </a:lnTo>
                  <a:lnTo>
                    <a:pt x="898" y="2422"/>
                  </a:lnTo>
                  <a:lnTo>
                    <a:pt x="898" y="2405"/>
                  </a:lnTo>
                  <a:lnTo>
                    <a:pt x="891" y="2378"/>
                  </a:lnTo>
                  <a:lnTo>
                    <a:pt x="884" y="2344"/>
                  </a:lnTo>
                  <a:lnTo>
                    <a:pt x="868" y="2299"/>
                  </a:lnTo>
                  <a:lnTo>
                    <a:pt x="860" y="2263"/>
                  </a:lnTo>
                  <a:lnTo>
                    <a:pt x="860" y="2238"/>
                  </a:lnTo>
                  <a:lnTo>
                    <a:pt x="868" y="2202"/>
                  </a:lnTo>
                  <a:lnTo>
                    <a:pt x="876" y="2185"/>
                  </a:lnTo>
                  <a:lnTo>
                    <a:pt x="884" y="2166"/>
                  </a:lnTo>
                  <a:lnTo>
                    <a:pt x="898" y="2149"/>
                  </a:lnTo>
                  <a:lnTo>
                    <a:pt x="905" y="2132"/>
                  </a:lnTo>
                  <a:lnTo>
                    <a:pt x="912" y="2124"/>
                  </a:lnTo>
                  <a:lnTo>
                    <a:pt x="936" y="2071"/>
                  </a:lnTo>
                  <a:lnTo>
                    <a:pt x="950" y="2035"/>
                  </a:lnTo>
                  <a:lnTo>
                    <a:pt x="966" y="1999"/>
                  </a:lnTo>
                  <a:lnTo>
                    <a:pt x="966" y="1965"/>
                  </a:lnTo>
                  <a:lnTo>
                    <a:pt x="973" y="1929"/>
                  </a:lnTo>
                  <a:lnTo>
                    <a:pt x="973" y="1885"/>
                  </a:lnTo>
                  <a:lnTo>
                    <a:pt x="981" y="1815"/>
                  </a:lnTo>
                  <a:lnTo>
                    <a:pt x="988" y="1734"/>
                  </a:lnTo>
                  <a:lnTo>
                    <a:pt x="981" y="1734"/>
                  </a:lnTo>
                  <a:lnTo>
                    <a:pt x="981" y="1726"/>
                  </a:lnTo>
                  <a:lnTo>
                    <a:pt x="973" y="1718"/>
                  </a:lnTo>
                  <a:lnTo>
                    <a:pt x="966" y="1709"/>
                  </a:lnTo>
                  <a:lnTo>
                    <a:pt x="950" y="1690"/>
                  </a:lnTo>
                  <a:lnTo>
                    <a:pt x="936" y="1665"/>
                  </a:lnTo>
                  <a:lnTo>
                    <a:pt x="921" y="1648"/>
                  </a:lnTo>
                  <a:lnTo>
                    <a:pt x="905" y="1620"/>
                  </a:lnTo>
                  <a:lnTo>
                    <a:pt x="884" y="1595"/>
                  </a:lnTo>
                  <a:lnTo>
                    <a:pt x="868" y="1559"/>
                  </a:lnTo>
                  <a:lnTo>
                    <a:pt x="846" y="1531"/>
                  </a:lnTo>
                  <a:lnTo>
                    <a:pt x="823" y="1498"/>
                  </a:lnTo>
                  <a:lnTo>
                    <a:pt x="801" y="1462"/>
                  </a:lnTo>
                  <a:lnTo>
                    <a:pt x="778" y="1417"/>
                  </a:lnTo>
                  <a:lnTo>
                    <a:pt x="749" y="1383"/>
                  </a:lnTo>
                  <a:lnTo>
                    <a:pt x="726" y="1339"/>
                  </a:lnTo>
                  <a:lnTo>
                    <a:pt x="704" y="1303"/>
                  </a:lnTo>
                  <a:lnTo>
                    <a:pt x="681" y="1258"/>
                  </a:lnTo>
                  <a:lnTo>
                    <a:pt x="652" y="1225"/>
                  </a:lnTo>
                  <a:lnTo>
                    <a:pt x="629" y="1180"/>
                  </a:lnTo>
                  <a:lnTo>
                    <a:pt x="607" y="1144"/>
                  </a:lnTo>
                  <a:lnTo>
                    <a:pt x="591" y="1100"/>
                  </a:lnTo>
                  <a:lnTo>
                    <a:pt x="570" y="1057"/>
                  </a:lnTo>
                  <a:lnTo>
                    <a:pt x="546" y="1022"/>
                  </a:lnTo>
                  <a:lnTo>
                    <a:pt x="532" y="986"/>
                  </a:lnTo>
                  <a:lnTo>
                    <a:pt x="517" y="952"/>
                  </a:lnTo>
                  <a:lnTo>
                    <a:pt x="501" y="916"/>
                  </a:lnTo>
                  <a:lnTo>
                    <a:pt x="487" y="880"/>
                  </a:lnTo>
                  <a:lnTo>
                    <a:pt x="480" y="854"/>
                  </a:lnTo>
                  <a:lnTo>
                    <a:pt x="473" y="827"/>
                  </a:lnTo>
                  <a:lnTo>
                    <a:pt x="473" y="802"/>
                  </a:lnTo>
                  <a:lnTo>
                    <a:pt x="464" y="774"/>
                  </a:lnTo>
                  <a:lnTo>
                    <a:pt x="473" y="730"/>
                  </a:lnTo>
                  <a:lnTo>
                    <a:pt x="473" y="687"/>
                  </a:lnTo>
                  <a:lnTo>
                    <a:pt x="480" y="643"/>
                  </a:lnTo>
                  <a:lnTo>
                    <a:pt x="494" y="598"/>
                  </a:lnTo>
                  <a:lnTo>
                    <a:pt x="508" y="554"/>
                  </a:lnTo>
                  <a:lnTo>
                    <a:pt x="525" y="510"/>
                  </a:lnTo>
                  <a:lnTo>
                    <a:pt x="546" y="465"/>
                  </a:lnTo>
                  <a:lnTo>
                    <a:pt x="562" y="431"/>
                  </a:lnTo>
                  <a:lnTo>
                    <a:pt x="584" y="387"/>
                  </a:lnTo>
                  <a:lnTo>
                    <a:pt x="607" y="351"/>
                  </a:lnTo>
                  <a:lnTo>
                    <a:pt x="636" y="317"/>
                  </a:lnTo>
                  <a:lnTo>
                    <a:pt x="659" y="281"/>
                  </a:lnTo>
                  <a:lnTo>
                    <a:pt x="688" y="256"/>
                  </a:lnTo>
                  <a:lnTo>
                    <a:pt x="711" y="228"/>
                  </a:lnTo>
                  <a:lnTo>
                    <a:pt x="742" y="203"/>
                  </a:lnTo>
                  <a:lnTo>
                    <a:pt x="763" y="184"/>
                  </a:lnTo>
                  <a:lnTo>
                    <a:pt x="771" y="175"/>
                  </a:lnTo>
                  <a:lnTo>
                    <a:pt x="778" y="167"/>
                  </a:lnTo>
                  <a:lnTo>
                    <a:pt x="787" y="150"/>
                  </a:lnTo>
                  <a:lnTo>
                    <a:pt x="787" y="139"/>
                  </a:lnTo>
                  <a:lnTo>
                    <a:pt x="778" y="122"/>
                  </a:lnTo>
                  <a:lnTo>
                    <a:pt x="778" y="114"/>
                  </a:lnTo>
                  <a:lnTo>
                    <a:pt x="771" y="97"/>
                  </a:lnTo>
                  <a:lnTo>
                    <a:pt x="763" y="78"/>
                  </a:lnTo>
                  <a:lnTo>
                    <a:pt x="756" y="61"/>
                  </a:lnTo>
                  <a:lnTo>
                    <a:pt x="749" y="53"/>
                  </a:lnTo>
                  <a:lnTo>
                    <a:pt x="742" y="34"/>
                  </a:lnTo>
                  <a:lnTo>
                    <a:pt x="742" y="25"/>
                  </a:lnTo>
                  <a:lnTo>
                    <a:pt x="733" y="17"/>
                  </a:lnTo>
                  <a:lnTo>
                    <a:pt x="726" y="8"/>
                  </a:lnTo>
                  <a:lnTo>
                    <a:pt x="719" y="8"/>
                  </a:lnTo>
                  <a:lnTo>
                    <a:pt x="711" y="0"/>
                  </a:lnTo>
                  <a:lnTo>
                    <a:pt x="674" y="17"/>
                  </a:lnTo>
                  <a:lnTo>
                    <a:pt x="643" y="25"/>
                  </a:lnTo>
                  <a:lnTo>
                    <a:pt x="614" y="44"/>
                  </a:lnTo>
                  <a:lnTo>
                    <a:pt x="584" y="61"/>
                  </a:lnTo>
                  <a:lnTo>
                    <a:pt x="562" y="78"/>
                  </a:lnTo>
                  <a:lnTo>
                    <a:pt x="539" y="97"/>
                  </a:lnTo>
                  <a:lnTo>
                    <a:pt x="517" y="114"/>
                  </a:lnTo>
                  <a:lnTo>
                    <a:pt x="501" y="131"/>
                  </a:lnTo>
                  <a:lnTo>
                    <a:pt x="487" y="150"/>
                  </a:lnTo>
                  <a:lnTo>
                    <a:pt x="473" y="175"/>
                  </a:lnTo>
                  <a:lnTo>
                    <a:pt x="464" y="192"/>
                  </a:lnTo>
                  <a:lnTo>
                    <a:pt x="456" y="211"/>
                  </a:lnTo>
                  <a:lnTo>
                    <a:pt x="442" y="228"/>
                  </a:lnTo>
                  <a:lnTo>
                    <a:pt x="435" y="245"/>
                  </a:lnTo>
                  <a:lnTo>
                    <a:pt x="428" y="273"/>
                  </a:lnTo>
                  <a:lnTo>
                    <a:pt x="428" y="290"/>
                  </a:lnTo>
                  <a:lnTo>
                    <a:pt x="419" y="298"/>
                  </a:lnTo>
                  <a:lnTo>
                    <a:pt x="412" y="317"/>
                  </a:lnTo>
                  <a:lnTo>
                    <a:pt x="404" y="334"/>
                  </a:lnTo>
                  <a:lnTo>
                    <a:pt x="404" y="351"/>
                  </a:lnTo>
                  <a:lnTo>
                    <a:pt x="397" y="370"/>
                  </a:lnTo>
                  <a:lnTo>
                    <a:pt x="390" y="387"/>
                  </a:lnTo>
                  <a:lnTo>
                    <a:pt x="383" y="404"/>
                  </a:lnTo>
                  <a:lnTo>
                    <a:pt x="374" y="423"/>
                  </a:lnTo>
                  <a:lnTo>
                    <a:pt x="367" y="440"/>
                  </a:lnTo>
                  <a:lnTo>
                    <a:pt x="359" y="457"/>
                  </a:lnTo>
                  <a:lnTo>
                    <a:pt x="352" y="476"/>
                  </a:lnTo>
                  <a:lnTo>
                    <a:pt x="338" y="484"/>
                  </a:lnTo>
                  <a:lnTo>
                    <a:pt x="329" y="501"/>
                  </a:lnTo>
                  <a:lnTo>
                    <a:pt x="322" y="518"/>
                  </a:lnTo>
                  <a:lnTo>
                    <a:pt x="315" y="529"/>
                  </a:lnTo>
                  <a:lnTo>
                    <a:pt x="300" y="537"/>
                  </a:lnTo>
                  <a:lnTo>
                    <a:pt x="277" y="571"/>
                  </a:lnTo>
                  <a:lnTo>
                    <a:pt x="248" y="607"/>
                  </a:lnTo>
                  <a:lnTo>
                    <a:pt x="232" y="643"/>
                  </a:lnTo>
                  <a:lnTo>
                    <a:pt x="218" y="668"/>
                  </a:lnTo>
                  <a:lnTo>
                    <a:pt x="203" y="696"/>
                  </a:lnTo>
                  <a:lnTo>
                    <a:pt x="194" y="721"/>
                  </a:lnTo>
                  <a:lnTo>
                    <a:pt x="187" y="749"/>
                  </a:lnTo>
                  <a:lnTo>
                    <a:pt x="187" y="774"/>
                  </a:lnTo>
                  <a:lnTo>
                    <a:pt x="187" y="793"/>
                  </a:lnTo>
                  <a:lnTo>
                    <a:pt x="187" y="810"/>
                  </a:lnTo>
                  <a:lnTo>
                    <a:pt x="187" y="827"/>
                  </a:lnTo>
                  <a:lnTo>
                    <a:pt x="194" y="846"/>
                  </a:lnTo>
                  <a:lnTo>
                    <a:pt x="203" y="863"/>
                  </a:lnTo>
                  <a:lnTo>
                    <a:pt x="210" y="871"/>
                  </a:lnTo>
                  <a:lnTo>
                    <a:pt x="225" y="880"/>
                  </a:lnTo>
                  <a:lnTo>
                    <a:pt x="232" y="888"/>
                  </a:lnTo>
                  <a:lnTo>
                    <a:pt x="210" y="933"/>
                  </a:lnTo>
                  <a:lnTo>
                    <a:pt x="194" y="969"/>
                  </a:lnTo>
                  <a:lnTo>
                    <a:pt x="180" y="994"/>
                  </a:lnTo>
                  <a:lnTo>
                    <a:pt x="173" y="1030"/>
                  </a:lnTo>
                  <a:lnTo>
                    <a:pt x="166" y="1057"/>
                  </a:lnTo>
                  <a:lnTo>
                    <a:pt x="166" y="1074"/>
                  </a:lnTo>
                  <a:lnTo>
                    <a:pt x="166" y="1100"/>
                  </a:lnTo>
                  <a:lnTo>
                    <a:pt x="166" y="1119"/>
                  </a:lnTo>
                  <a:lnTo>
                    <a:pt x="173" y="1136"/>
                  </a:lnTo>
                  <a:lnTo>
                    <a:pt x="173" y="1153"/>
                  </a:lnTo>
                  <a:lnTo>
                    <a:pt x="187" y="1172"/>
                  </a:lnTo>
                  <a:lnTo>
                    <a:pt x="194" y="1189"/>
                  </a:lnTo>
                  <a:lnTo>
                    <a:pt x="203" y="1206"/>
                  </a:lnTo>
                  <a:lnTo>
                    <a:pt x="210" y="1216"/>
                  </a:lnTo>
                  <a:lnTo>
                    <a:pt x="225" y="1233"/>
                  </a:lnTo>
                  <a:lnTo>
                    <a:pt x="232" y="1242"/>
                  </a:lnTo>
                  <a:lnTo>
                    <a:pt x="255" y="1250"/>
                  </a:lnTo>
                  <a:lnTo>
                    <a:pt x="270" y="1258"/>
                  </a:lnTo>
                  <a:lnTo>
                    <a:pt x="284" y="1269"/>
                  </a:lnTo>
                  <a:lnTo>
                    <a:pt x="293" y="1278"/>
                  </a:lnTo>
                  <a:lnTo>
                    <a:pt x="307" y="1286"/>
                  </a:lnTo>
                  <a:lnTo>
                    <a:pt x="322" y="1294"/>
                  </a:lnTo>
                  <a:lnTo>
                    <a:pt x="329" y="1303"/>
                  </a:lnTo>
                  <a:lnTo>
                    <a:pt x="345" y="1311"/>
                  </a:lnTo>
                  <a:lnTo>
                    <a:pt x="352" y="1322"/>
                  </a:lnTo>
                  <a:lnTo>
                    <a:pt x="367" y="1339"/>
                  </a:lnTo>
                  <a:lnTo>
                    <a:pt x="374" y="1347"/>
                  </a:lnTo>
                  <a:lnTo>
                    <a:pt x="383" y="1356"/>
                  </a:lnTo>
                  <a:lnTo>
                    <a:pt x="390" y="1375"/>
                  </a:lnTo>
                  <a:lnTo>
                    <a:pt x="397" y="1383"/>
                  </a:lnTo>
                  <a:lnTo>
                    <a:pt x="404" y="1392"/>
                  </a:lnTo>
                  <a:lnTo>
                    <a:pt x="412" y="1409"/>
                  </a:lnTo>
                  <a:lnTo>
                    <a:pt x="428" y="1436"/>
                  </a:lnTo>
                  <a:lnTo>
                    <a:pt x="435" y="1462"/>
                  </a:lnTo>
                  <a:lnTo>
                    <a:pt x="442" y="1481"/>
                  </a:lnTo>
                  <a:lnTo>
                    <a:pt x="449" y="1498"/>
                  </a:lnTo>
                  <a:lnTo>
                    <a:pt x="449" y="1523"/>
                  </a:lnTo>
                  <a:lnTo>
                    <a:pt x="449" y="1550"/>
                  </a:lnTo>
                  <a:lnTo>
                    <a:pt x="449" y="1584"/>
                  </a:lnTo>
                  <a:lnTo>
                    <a:pt x="442" y="1629"/>
                  </a:lnTo>
                  <a:lnTo>
                    <a:pt x="442" y="1637"/>
                  </a:lnTo>
                  <a:lnTo>
                    <a:pt x="449" y="1656"/>
                  </a:lnTo>
                  <a:lnTo>
                    <a:pt x="449" y="1665"/>
                  </a:lnTo>
                  <a:lnTo>
                    <a:pt x="449" y="1682"/>
                  </a:lnTo>
                  <a:lnTo>
                    <a:pt x="456" y="1701"/>
                  </a:lnTo>
                  <a:lnTo>
                    <a:pt x="464" y="1718"/>
                  </a:lnTo>
                  <a:lnTo>
                    <a:pt x="473" y="1734"/>
                  </a:lnTo>
                  <a:lnTo>
                    <a:pt x="480" y="1743"/>
                  </a:lnTo>
                  <a:lnTo>
                    <a:pt x="487" y="1762"/>
                  </a:lnTo>
                  <a:lnTo>
                    <a:pt x="501" y="1779"/>
                  </a:lnTo>
                  <a:lnTo>
                    <a:pt x="517" y="1787"/>
                  </a:lnTo>
                  <a:lnTo>
                    <a:pt x="539" y="1806"/>
                  </a:lnTo>
                  <a:lnTo>
                    <a:pt x="553" y="1815"/>
                  </a:lnTo>
                  <a:lnTo>
                    <a:pt x="577" y="1815"/>
                  </a:lnTo>
                  <a:lnTo>
                    <a:pt x="607" y="1823"/>
                  </a:lnTo>
                  <a:lnTo>
                    <a:pt x="636" y="1823"/>
                  </a:lnTo>
                  <a:lnTo>
                    <a:pt x="652" y="1832"/>
                  </a:lnTo>
                  <a:lnTo>
                    <a:pt x="674" y="1832"/>
                  </a:lnTo>
                  <a:lnTo>
                    <a:pt x="688" y="1840"/>
                  </a:lnTo>
                  <a:lnTo>
                    <a:pt x="704" y="1840"/>
                  </a:lnTo>
                  <a:lnTo>
                    <a:pt x="711" y="1849"/>
                  </a:lnTo>
                  <a:lnTo>
                    <a:pt x="726" y="1859"/>
                  </a:lnTo>
                  <a:lnTo>
                    <a:pt x="733" y="1868"/>
                  </a:lnTo>
                  <a:lnTo>
                    <a:pt x="733" y="1885"/>
                  </a:lnTo>
                  <a:lnTo>
                    <a:pt x="742" y="1893"/>
                  </a:lnTo>
                  <a:lnTo>
                    <a:pt x="742" y="1912"/>
                  </a:lnTo>
                  <a:lnTo>
                    <a:pt x="742" y="1921"/>
                  </a:lnTo>
                  <a:lnTo>
                    <a:pt x="742" y="1929"/>
                  </a:lnTo>
                  <a:lnTo>
                    <a:pt x="742" y="1946"/>
                  </a:lnTo>
                  <a:lnTo>
                    <a:pt x="742" y="1965"/>
                  </a:lnTo>
                  <a:lnTo>
                    <a:pt x="733" y="1974"/>
                  </a:lnTo>
                  <a:lnTo>
                    <a:pt x="733" y="1982"/>
                  </a:lnTo>
                  <a:lnTo>
                    <a:pt x="674" y="1990"/>
                  </a:lnTo>
                  <a:lnTo>
                    <a:pt x="629" y="1999"/>
                  </a:lnTo>
                  <a:lnTo>
                    <a:pt x="591" y="2018"/>
                  </a:lnTo>
                  <a:lnTo>
                    <a:pt x="562" y="2043"/>
                  </a:lnTo>
                  <a:lnTo>
                    <a:pt x="539" y="2071"/>
                  </a:lnTo>
                  <a:lnTo>
                    <a:pt x="517" y="2105"/>
                  </a:lnTo>
                  <a:lnTo>
                    <a:pt x="508" y="2141"/>
                  </a:lnTo>
                  <a:lnTo>
                    <a:pt x="494" y="2177"/>
                  </a:lnTo>
                  <a:lnTo>
                    <a:pt x="487" y="2210"/>
                  </a:lnTo>
                  <a:lnTo>
                    <a:pt x="487" y="2246"/>
                  </a:lnTo>
                  <a:lnTo>
                    <a:pt x="487" y="2291"/>
                  </a:lnTo>
                  <a:lnTo>
                    <a:pt x="487" y="2325"/>
                  </a:lnTo>
                  <a:lnTo>
                    <a:pt x="487" y="2361"/>
                  </a:lnTo>
                  <a:lnTo>
                    <a:pt x="487" y="2397"/>
                  </a:lnTo>
                  <a:lnTo>
                    <a:pt x="487" y="2422"/>
                  </a:lnTo>
                  <a:lnTo>
                    <a:pt x="487" y="2450"/>
                  </a:lnTo>
                  <a:lnTo>
                    <a:pt x="473" y="2414"/>
                  </a:lnTo>
                  <a:lnTo>
                    <a:pt x="449" y="2378"/>
                  </a:lnTo>
                  <a:lnTo>
                    <a:pt x="428" y="2361"/>
                  </a:lnTo>
                  <a:lnTo>
                    <a:pt x="404" y="2344"/>
                  </a:lnTo>
                  <a:lnTo>
                    <a:pt x="383" y="2325"/>
                  </a:lnTo>
                  <a:lnTo>
                    <a:pt x="359" y="2316"/>
                  </a:lnTo>
                  <a:lnTo>
                    <a:pt x="338" y="2316"/>
                  </a:lnTo>
                  <a:lnTo>
                    <a:pt x="315" y="2316"/>
                  </a:lnTo>
                  <a:lnTo>
                    <a:pt x="293" y="2316"/>
                  </a:lnTo>
                  <a:lnTo>
                    <a:pt x="270" y="2316"/>
                  </a:lnTo>
                  <a:lnTo>
                    <a:pt x="248" y="2325"/>
                  </a:lnTo>
                  <a:lnTo>
                    <a:pt x="225" y="2335"/>
                  </a:lnTo>
                  <a:lnTo>
                    <a:pt x="210" y="2344"/>
                  </a:lnTo>
                  <a:lnTo>
                    <a:pt x="187" y="2352"/>
                  </a:lnTo>
                  <a:lnTo>
                    <a:pt x="166" y="2361"/>
                  </a:lnTo>
                  <a:lnTo>
                    <a:pt x="149" y="2369"/>
                  </a:lnTo>
                  <a:lnTo>
                    <a:pt x="149" y="2361"/>
                  </a:lnTo>
                  <a:lnTo>
                    <a:pt x="158" y="2361"/>
                  </a:lnTo>
                  <a:lnTo>
                    <a:pt x="158" y="2352"/>
                  </a:lnTo>
                  <a:lnTo>
                    <a:pt x="166" y="2344"/>
                  </a:lnTo>
                  <a:lnTo>
                    <a:pt x="173" y="2335"/>
                  </a:lnTo>
                  <a:lnTo>
                    <a:pt x="166" y="2335"/>
                  </a:lnTo>
                  <a:lnTo>
                    <a:pt x="149" y="2344"/>
                  </a:lnTo>
                  <a:lnTo>
                    <a:pt x="142" y="2344"/>
                  </a:lnTo>
                  <a:lnTo>
                    <a:pt x="135" y="2352"/>
                  </a:lnTo>
                  <a:lnTo>
                    <a:pt x="128" y="2361"/>
                  </a:lnTo>
                  <a:lnTo>
                    <a:pt x="114" y="2369"/>
                  </a:lnTo>
                  <a:lnTo>
                    <a:pt x="105" y="2378"/>
                  </a:lnTo>
                  <a:lnTo>
                    <a:pt x="90" y="2388"/>
                  </a:lnTo>
                  <a:lnTo>
                    <a:pt x="83" y="2397"/>
                  </a:lnTo>
                  <a:lnTo>
                    <a:pt x="76" y="2414"/>
                  </a:lnTo>
                  <a:lnTo>
                    <a:pt x="69" y="2431"/>
                  </a:lnTo>
                  <a:lnTo>
                    <a:pt x="60" y="2450"/>
                  </a:lnTo>
                  <a:lnTo>
                    <a:pt x="52" y="2466"/>
                  </a:lnTo>
                  <a:lnTo>
                    <a:pt x="45" y="2483"/>
                  </a:lnTo>
                  <a:lnTo>
                    <a:pt x="38" y="2502"/>
                  </a:lnTo>
                  <a:lnTo>
                    <a:pt x="31" y="2528"/>
                  </a:lnTo>
                  <a:lnTo>
                    <a:pt x="31" y="2555"/>
                  </a:lnTo>
                  <a:lnTo>
                    <a:pt x="31" y="2581"/>
                  </a:lnTo>
                  <a:lnTo>
                    <a:pt x="31" y="2608"/>
                  </a:lnTo>
                  <a:lnTo>
                    <a:pt x="31" y="2598"/>
                  </a:lnTo>
                  <a:lnTo>
                    <a:pt x="24" y="2589"/>
                  </a:lnTo>
                  <a:lnTo>
                    <a:pt x="24" y="2581"/>
                  </a:lnTo>
                  <a:lnTo>
                    <a:pt x="24" y="2572"/>
                  </a:lnTo>
                  <a:lnTo>
                    <a:pt x="15" y="2572"/>
                  </a:lnTo>
                  <a:lnTo>
                    <a:pt x="8" y="2598"/>
                  </a:lnTo>
                  <a:lnTo>
                    <a:pt x="0" y="2634"/>
                  </a:lnTo>
                  <a:lnTo>
                    <a:pt x="0" y="2678"/>
                  </a:lnTo>
                  <a:lnTo>
                    <a:pt x="0" y="2731"/>
                  </a:lnTo>
                  <a:lnTo>
                    <a:pt x="8" y="2792"/>
                  </a:lnTo>
                  <a:lnTo>
                    <a:pt x="15" y="2854"/>
                  </a:lnTo>
                  <a:lnTo>
                    <a:pt x="38" y="2915"/>
                  </a:lnTo>
                  <a:lnTo>
                    <a:pt x="45" y="2926"/>
                  </a:lnTo>
                  <a:lnTo>
                    <a:pt x="45" y="2934"/>
                  </a:lnTo>
                  <a:lnTo>
                    <a:pt x="52" y="2951"/>
                  </a:lnTo>
                  <a:lnTo>
                    <a:pt x="60" y="2959"/>
                  </a:lnTo>
                  <a:lnTo>
                    <a:pt x="76" y="2978"/>
                  </a:lnTo>
                  <a:lnTo>
                    <a:pt x="83" y="2995"/>
                  </a:lnTo>
                  <a:lnTo>
                    <a:pt x="97" y="3004"/>
                  </a:lnTo>
                  <a:lnTo>
                    <a:pt x="105" y="3021"/>
                  </a:lnTo>
                  <a:lnTo>
                    <a:pt x="128" y="3040"/>
                  </a:lnTo>
                  <a:lnTo>
                    <a:pt x="142" y="3048"/>
                  </a:lnTo>
                  <a:lnTo>
                    <a:pt x="158" y="3065"/>
                  </a:lnTo>
                  <a:lnTo>
                    <a:pt x="180" y="3084"/>
                  </a:lnTo>
                  <a:lnTo>
                    <a:pt x="203" y="3101"/>
                  </a:lnTo>
                  <a:lnTo>
                    <a:pt x="225" y="3110"/>
                  </a:lnTo>
                  <a:lnTo>
                    <a:pt x="248" y="3127"/>
                  </a:lnTo>
                  <a:lnTo>
                    <a:pt x="277" y="3137"/>
                  </a:lnTo>
                  <a:lnTo>
                    <a:pt x="307" y="3146"/>
                  </a:lnTo>
                  <a:lnTo>
                    <a:pt x="338" y="3154"/>
                  </a:lnTo>
                  <a:lnTo>
                    <a:pt x="367" y="3154"/>
                  </a:lnTo>
                  <a:lnTo>
                    <a:pt x="390" y="3154"/>
                  </a:lnTo>
                  <a:lnTo>
                    <a:pt x="419" y="3154"/>
                  </a:lnTo>
                  <a:lnTo>
                    <a:pt x="442" y="3154"/>
                  </a:lnTo>
                  <a:lnTo>
                    <a:pt x="464" y="3154"/>
                  </a:lnTo>
                  <a:lnTo>
                    <a:pt x="487" y="3146"/>
                  </a:lnTo>
                  <a:lnTo>
                    <a:pt x="508" y="3146"/>
                  </a:lnTo>
                  <a:lnTo>
                    <a:pt x="525" y="3137"/>
                  </a:lnTo>
                  <a:lnTo>
                    <a:pt x="546" y="3137"/>
                  </a:lnTo>
                  <a:lnTo>
                    <a:pt x="553" y="3127"/>
                  </a:lnTo>
                  <a:lnTo>
                    <a:pt x="570" y="3127"/>
                  </a:lnTo>
                  <a:lnTo>
                    <a:pt x="584" y="3118"/>
                  </a:lnTo>
                  <a:lnTo>
                    <a:pt x="591" y="3118"/>
                  </a:lnTo>
                  <a:lnTo>
                    <a:pt x="598" y="3110"/>
                  </a:lnTo>
                  <a:lnTo>
                    <a:pt x="607" y="3101"/>
                  </a:lnTo>
                  <a:lnTo>
                    <a:pt x="614" y="3101"/>
                  </a:lnTo>
                  <a:lnTo>
                    <a:pt x="629" y="3101"/>
                  </a:lnTo>
                  <a:lnTo>
                    <a:pt x="636" y="3101"/>
                  </a:lnTo>
                  <a:lnTo>
                    <a:pt x="643" y="3101"/>
                  </a:lnTo>
                  <a:lnTo>
                    <a:pt x="659" y="3101"/>
                  </a:lnTo>
                  <a:lnTo>
                    <a:pt x="666" y="3093"/>
                  </a:lnTo>
                  <a:lnTo>
                    <a:pt x="681" y="3093"/>
                  </a:lnTo>
                  <a:lnTo>
                    <a:pt x="697" y="3093"/>
                  </a:lnTo>
                  <a:lnTo>
                    <a:pt x="711" y="3084"/>
                  </a:lnTo>
                  <a:lnTo>
                    <a:pt x="726" y="3074"/>
                  </a:lnTo>
                  <a:lnTo>
                    <a:pt x="742" y="3074"/>
                  </a:lnTo>
                  <a:lnTo>
                    <a:pt x="763" y="3065"/>
                  </a:lnTo>
                  <a:lnTo>
                    <a:pt x="787" y="3057"/>
                  </a:lnTo>
                  <a:lnTo>
                    <a:pt x="801" y="3048"/>
                  </a:lnTo>
                  <a:lnTo>
                    <a:pt x="808" y="3048"/>
                  </a:lnTo>
                  <a:lnTo>
                    <a:pt x="815" y="3048"/>
                  </a:lnTo>
                  <a:lnTo>
                    <a:pt x="823" y="3048"/>
                  </a:lnTo>
                  <a:lnTo>
                    <a:pt x="832" y="3040"/>
                  </a:lnTo>
                  <a:lnTo>
                    <a:pt x="846" y="3040"/>
                  </a:lnTo>
                  <a:lnTo>
                    <a:pt x="860" y="3040"/>
                  </a:lnTo>
                  <a:lnTo>
                    <a:pt x="876" y="3031"/>
                  </a:lnTo>
                  <a:lnTo>
                    <a:pt x="905" y="3021"/>
                  </a:lnTo>
                  <a:lnTo>
                    <a:pt x="929" y="3012"/>
                  </a:lnTo>
                  <a:lnTo>
                    <a:pt x="957" y="3004"/>
                  </a:lnTo>
                  <a:lnTo>
                    <a:pt x="988" y="2995"/>
                  </a:lnTo>
                  <a:lnTo>
                    <a:pt x="1011" y="2995"/>
                  </a:lnTo>
                  <a:lnTo>
                    <a:pt x="1033" y="2987"/>
                  </a:lnTo>
                  <a:lnTo>
                    <a:pt x="1063" y="2987"/>
                  </a:lnTo>
                  <a:lnTo>
                    <a:pt x="1078" y="2987"/>
                  </a:lnTo>
                  <a:lnTo>
                    <a:pt x="1101" y="2987"/>
                  </a:lnTo>
                  <a:lnTo>
                    <a:pt x="1122" y="2995"/>
                  </a:lnTo>
                  <a:lnTo>
                    <a:pt x="1146" y="2995"/>
                  </a:lnTo>
                  <a:lnTo>
                    <a:pt x="1160" y="3004"/>
                  </a:lnTo>
                  <a:lnTo>
                    <a:pt x="1174" y="3004"/>
                  </a:lnTo>
                  <a:lnTo>
                    <a:pt x="1198" y="3012"/>
                  </a:lnTo>
                  <a:lnTo>
                    <a:pt x="1212" y="3021"/>
                  </a:lnTo>
                  <a:lnTo>
                    <a:pt x="1228" y="3031"/>
                  </a:lnTo>
                  <a:lnTo>
                    <a:pt x="1243" y="3040"/>
                  </a:lnTo>
                  <a:lnTo>
                    <a:pt x="1250" y="3048"/>
                  </a:lnTo>
                  <a:lnTo>
                    <a:pt x="1264" y="3048"/>
                  </a:lnTo>
                  <a:lnTo>
                    <a:pt x="1280" y="3065"/>
                  </a:lnTo>
                  <a:lnTo>
                    <a:pt x="1288" y="3074"/>
                  </a:lnTo>
                  <a:lnTo>
                    <a:pt x="1295" y="3084"/>
                  </a:lnTo>
                  <a:lnTo>
                    <a:pt x="1309" y="3093"/>
                  </a:lnTo>
                  <a:lnTo>
                    <a:pt x="1318" y="3101"/>
                  </a:lnTo>
                  <a:lnTo>
                    <a:pt x="1325" y="3110"/>
                  </a:lnTo>
                  <a:lnTo>
                    <a:pt x="1332" y="3118"/>
                  </a:lnTo>
                  <a:lnTo>
                    <a:pt x="1340" y="3118"/>
                  </a:lnTo>
                  <a:lnTo>
                    <a:pt x="1340" y="3127"/>
                  </a:lnTo>
                  <a:lnTo>
                    <a:pt x="1347" y="3137"/>
                  </a:lnTo>
                  <a:lnTo>
                    <a:pt x="1347" y="3146"/>
                  </a:lnTo>
                  <a:lnTo>
                    <a:pt x="1354" y="3146"/>
                  </a:lnTo>
                  <a:lnTo>
                    <a:pt x="1354" y="3154"/>
                  </a:lnTo>
                  <a:lnTo>
                    <a:pt x="1370" y="3171"/>
                  </a:lnTo>
                  <a:lnTo>
                    <a:pt x="1385" y="3190"/>
                  </a:lnTo>
                  <a:lnTo>
                    <a:pt x="1392" y="3198"/>
                  </a:lnTo>
                  <a:lnTo>
                    <a:pt x="1408" y="3207"/>
                  </a:lnTo>
                  <a:lnTo>
                    <a:pt x="1408" y="3215"/>
                  </a:lnTo>
                  <a:lnTo>
                    <a:pt x="1415" y="3224"/>
                  </a:lnTo>
                  <a:lnTo>
                    <a:pt x="1422" y="3232"/>
                  </a:lnTo>
                  <a:lnTo>
                    <a:pt x="1429" y="3243"/>
                  </a:lnTo>
                  <a:lnTo>
                    <a:pt x="1437" y="3251"/>
                  </a:lnTo>
                  <a:lnTo>
                    <a:pt x="1444" y="3260"/>
                  </a:lnTo>
                  <a:lnTo>
                    <a:pt x="1453" y="3260"/>
                  </a:lnTo>
                  <a:lnTo>
                    <a:pt x="1460" y="3268"/>
                  </a:lnTo>
                  <a:lnTo>
                    <a:pt x="1467" y="3268"/>
                  </a:lnTo>
                  <a:lnTo>
                    <a:pt x="1474" y="3277"/>
                  </a:lnTo>
                  <a:lnTo>
                    <a:pt x="1474" y="3268"/>
                  </a:lnTo>
                  <a:lnTo>
                    <a:pt x="1467" y="3268"/>
                  </a:lnTo>
                  <a:lnTo>
                    <a:pt x="1467" y="3260"/>
                  </a:lnTo>
                  <a:lnTo>
                    <a:pt x="1460" y="3260"/>
                  </a:lnTo>
                  <a:lnTo>
                    <a:pt x="1453" y="3251"/>
                  </a:lnTo>
                  <a:lnTo>
                    <a:pt x="1444" y="3243"/>
                  </a:lnTo>
                  <a:lnTo>
                    <a:pt x="1437" y="3232"/>
                  </a:lnTo>
                  <a:lnTo>
                    <a:pt x="1429" y="3215"/>
                  </a:lnTo>
                  <a:lnTo>
                    <a:pt x="1422" y="3207"/>
                  </a:lnTo>
                  <a:lnTo>
                    <a:pt x="1415" y="3198"/>
                  </a:lnTo>
                  <a:lnTo>
                    <a:pt x="1408" y="3179"/>
                  </a:lnTo>
                  <a:lnTo>
                    <a:pt x="1399" y="3162"/>
                  </a:lnTo>
                  <a:lnTo>
                    <a:pt x="1392" y="3154"/>
                  </a:lnTo>
                  <a:lnTo>
                    <a:pt x="1392" y="3146"/>
                  </a:lnTo>
                  <a:lnTo>
                    <a:pt x="1399" y="3154"/>
                  </a:lnTo>
                  <a:lnTo>
                    <a:pt x="1408" y="3162"/>
                  </a:lnTo>
                  <a:lnTo>
                    <a:pt x="1422" y="3171"/>
                  </a:lnTo>
                  <a:lnTo>
                    <a:pt x="1429" y="3190"/>
                  </a:lnTo>
                  <a:lnTo>
                    <a:pt x="1444" y="3207"/>
                  </a:lnTo>
                  <a:lnTo>
                    <a:pt x="1467" y="3224"/>
                  </a:lnTo>
                  <a:lnTo>
                    <a:pt x="1481" y="3251"/>
                  </a:lnTo>
                  <a:lnTo>
                    <a:pt x="1498" y="3277"/>
                  </a:lnTo>
                  <a:lnTo>
                    <a:pt x="1519" y="3296"/>
                  </a:lnTo>
                  <a:lnTo>
                    <a:pt x="1534" y="3321"/>
                  </a:lnTo>
                  <a:lnTo>
                    <a:pt x="1550" y="3338"/>
                  </a:lnTo>
                  <a:lnTo>
                    <a:pt x="1564" y="3357"/>
                  </a:lnTo>
                  <a:lnTo>
                    <a:pt x="1578" y="3374"/>
                  </a:lnTo>
                  <a:lnTo>
                    <a:pt x="1587" y="3383"/>
                  </a:lnTo>
                  <a:lnTo>
                    <a:pt x="1602" y="3402"/>
                  </a:lnTo>
                  <a:lnTo>
                    <a:pt x="1616" y="3410"/>
                  </a:lnTo>
                  <a:lnTo>
                    <a:pt x="1623" y="3418"/>
                  </a:lnTo>
                  <a:lnTo>
                    <a:pt x="1639" y="3427"/>
                  </a:lnTo>
                  <a:lnTo>
                    <a:pt x="1654" y="3435"/>
                  </a:lnTo>
                  <a:lnTo>
                    <a:pt x="1668" y="3444"/>
                  </a:lnTo>
                  <a:lnTo>
                    <a:pt x="1684" y="3454"/>
                  </a:lnTo>
                  <a:lnTo>
                    <a:pt x="1699" y="3454"/>
                  </a:lnTo>
                  <a:lnTo>
                    <a:pt x="1713" y="3463"/>
                  </a:lnTo>
                  <a:lnTo>
                    <a:pt x="1729" y="3463"/>
                  </a:lnTo>
                  <a:lnTo>
                    <a:pt x="1744" y="3471"/>
                  </a:lnTo>
                  <a:lnTo>
                    <a:pt x="1758" y="3471"/>
                  </a:lnTo>
                  <a:lnTo>
                    <a:pt x="1781" y="3471"/>
                  </a:lnTo>
                  <a:lnTo>
                    <a:pt x="1796" y="3480"/>
                  </a:lnTo>
                  <a:lnTo>
                    <a:pt x="1812" y="3480"/>
                  </a:lnTo>
                  <a:lnTo>
                    <a:pt x="1826" y="3480"/>
                  </a:lnTo>
                  <a:lnTo>
                    <a:pt x="1848" y="3480"/>
                  </a:lnTo>
                  <a:lnTo>
                    <a:pt x="1864" y="3480"/>
                  </a:lnTo>
                  <a:lnTo>
                    <a:pt x="1878" y="3480"/>
                  </a:lnTo>
                  <a:lnTo>
                    <a:pt x="1893" y="3471"/>
                  </a:lnTo>
                  <a:lnTo>
                    <a:pt x="1909" y="3471"/>
                  </a:lnTo>
                  <a:lnTo>
                    <a:pt x="1930" y="3471"/>
                  </a:lnTo>
                  <a:lnTo>
                    <a:pt x="1946" y="3471"/>
                  </a:lnTo>
                  <a:lnTo>
                    <a:pt x="1961" y="3463"/>
                  </a:lnTo>
                  <a:lnTo>
                    <a:pt x="1984" y="3463"/>
                  </a:lnTo>
                  <a:lnTo>
                    <a:pt x="1998" y="3463"/>
                  </a:lnTo>
                  <a:lnTo>
                    <a:pt x="2013" y="3454"/>
                  </a:lnTo>
                  <a:lnTo>
                    <a:pt x="2029" y="3454"/>
                  </a:lnTo>
                  <a:lnTo>
                    <a:pt x="2043" y="3454"/>
                  </a:lnTo>
                  <a:lnTo>
                    <a:pt x="2058" y="3444"/>
                  </a:lnTo>
                  <a:lnTo>
                    <a:pt x="2074" y="3444"/>
                  </a:lnTo>
                  <a:lnTo>
                    <a:pt x="2103" y="3435"/>
                  </a:lnTo>
                  <a:lnTo>
                    <a:pt x="2133" y="3435"/>
                  </a:lnTo>
                  <a:lnTo>
                    <a:pt x="2155" y="3427"/>
                  </a:lnTo>
                  <a:lnTo>
                    <a:pt x="2185" y="3427"/>
                  </a:lnTo>
                  <a:lnTo>
                    <a:pt x="2209" y="3427"/>
                  </a:lnTo>
                  <a:lnTo>
                    <a:pt x="2230" y="3427"/>
                  </a:lnTo>
                  <a:lnTo>
                    <a:pt x="2244" y="3435"/>
                  </a:lnTo>
                  <a:lnTo>
                    <a:pt x="2268" y="3435"/>
                  </a:lnTo>
                  <a:lnTo>
                    <a:pt x="2289" y="3444"/>
                  </a:lnTo>
                  <a:lnTo>
                    <a:pt x="2305" y="3454"/>
                  </a:lnTo>
                  <a:lnTo>
                    <a:pt x="2320" y="3463"/>
                  </a:lnTo>
                  <a:lnTo>
                    <a:pt x="2343" y="3471"/>
                  </a:lnTo>
                  <a:lnTo>
                    <a:pt x="2358" y="3480"/>
                  </a:lnTo>
                  <a:lnTo>
                    <a:pt x="2372" y="3488"/>
                  </a:lnTo>
                  <a:lnTo>
                    <a:pt x="2395" y="3507"/>
                  </a:lnTo>
                  <a:lnTo>
                    <a:pt x="2410" y="3524"/>
                  </a:lnTo>
                  <a:lnTo>
                    <a:pt x="2395" y="3497"/>
                  </a:lnTo>
                  <a:lnTo>
                    <a:pt x="2379" y="3480"/>
                  </a:lnTo>
                  <a:lnTo>
                    <a:pt x="2365" y="3463"/>
                  </a:lnTo>
                  <a:lnTo>
                    <a:pt x="2350" y="3454"/>
                  </a:lnTo>
                  <a:lnTo>
                    <a:pt x="2334" y="3435"/>
                  </a:lnTo>
                  <a:lnTo>
                    <a:pt x="2313" y="3427"/>
                  </a:lnTo>
                  <a:lnTo>
                    <a:pt x="2289" y="3418"/>
                  </a:lnTo>
                  <a:lnTo>
                    <a:pt x="2268" y="3418"/>
                  </a:lnTo>
                  <a:lnTo>
                    <a:pt x="2253" y="3410"/>
                  </a:lnTo>
                  <a:lnTo>
                    <a:pt x="2230" y="3410"/>
                  </a:lnTo>
                  <a:lnTo>
                    <a:pt x="2209" y="3402"/>
                  </a:lnTo>
                  <a:lnTo>
                    <a:pt x="2185" y="3402"/>
                  </a:lnTo>
                  <a:lnTo>
                    <a:pt x="2164" y="3402"/>
                  </a:lnTo>
                  <a:lnTo>
                    <a:pt x="2133" y="3402"/>
                  </a:lnTo>
                  <a:lnTo>
                    <a:pt x="2110" y="3402"/>
                  </a:lnTo>
                  <a:lnTo>
                    <a:pt x="2088" y="3410"/>
                  </a:lnTo>
                  <a:lnTo>
                    <a:pt x="2065" y="3410"/>
                  </a:lnTo>
                  <a:lnTo>
                    <a:pt x="2036" y="3410"/>
                  </a:lnTo>
                  <a:lnTo>
                    <a:pt x="2013" y="3410"/>
                  </a:lnTo>
                  <a:lnTo>
                    <a:pt x="1991" y="3418"/>
                  </a:lnTo>
                  <a:lnTo>
                    <a:pt x="1968" y="3418"/>
                  </a:lnTo>
                  <a:lnTo>
                    <a:pt x="1946" y="3418"/>
                  </a:lnTo>
                  <a:lnTo>
                    <a:pt x="1923" y="3418"/>
                  </a:lnTo>
                  <a:lnTo>
                    <a:pt x="1902" y="3427"/>
                  </a:lnTo>
                  <a:lnTo>
                    <a:pt x="1878" y="3427"/>
                  </a:lnTo>
                  <a:lnTo>
                    <a:pt x="1857" y="3427"/>
                  </a:lnTo>
                  <a:lnTo>
                    <a:pt x="1833" y="3427"/>
                  </a:lnTo>
                  <a:lnTo>
                    <a:pt x="1819" y="3418"/>
                  </a:lnTo>
                  <a:lnTo>
                    <a:pt x="1796" y="3418"/>
                  </a:lnTo>
                  <a:lnTo>
                    <a:pt x="1781" y="3418"/>
                  </a:lnTo>
                  <a:lnTo>
                    <a:pt x="1767" y="3410"/>
                  </a:lnTo>
                  <a:lnTo>
                    <a:pt x="1751" y="3402"/>
                  </a:lnTo>
                  <a:lnTo>
                    <a:pt x="1758" y="3402"/>
                  </a:lnTo>
                  <a:lnTo>
                    <a:pt x="1767" y="3402"/>
                  </a:lnTo>
                  <a:lnTo>
                    <a:pt x="1774" y="3410"/>
                  </a:lnTo>
                  <a:lnTo>
                    <a:pt x="1788" y="3410"/>
                  </a:lnTo>
                  <a:lnTo>
                    <a:pt x="1796" y="3410"/>
                  </a:lnTo>
                  <a:lnTo>
                    <a:pt x="1803" y="3410"/>
                  </a:lnTo>
                  <a:lnTo>
                    <a:pt x="1819" y="3410"/>
                  </a:lnTo>
                  <a:lnTo>
                    <a:pt x="1826" y="3410"/>
                  </a:lnTo>
                  <a:lnTo>
                    <a:pt x="1841" y="3402"/>
                  </a:lnTo>
                  <a:lnTo>
                    <a:pt x="1848" y="3402"/>
                  </a:lnTo>
                  <a:lnTo>
                    <a:pt x="1864" y="3402"/>
                  </a:lnTo>
                  <a:lnTo>
                    <a:pt x="1878" y="3402"/>
                  </a:lnTo>
                  <a:lnTo>
                    <a:pt x="1893" y="3391"/>
                  </a:lnTo>
                  <a:lnTo>
                    <a:pt x="1902" y="3391"/>
                  </a:lnTo>
                  <a:lnTo>
                    <a:pt x="1916" y="3391"/>
                  </a:lnTo>
                  <a:lnTo>
                    <a:pt x="1930" y="3391"/>
                  </a:lnTo>
                  <a:lnTo>
                    <a:pt x="1939" y="3383"/>
                  </a:lnTo>
                  <a:lnTo>
                    <a:pt x="1954" y="3383"/>
                  </a:lnTo>
                  <a:lnTo>
                    <a:pt x="1968" y="3374"/>
                  </a:lnTo>
                  <a:lnTo>
                    <a:pt x="1984" y="3374"/>
                  </a:lnTo>
                  <a:lnTo>
                    <a:pt x="1991" y="3374"/>
                  </a:lnTo>
                  <a:lnTo>
                    <a:pt x="2006" y="3366"/>
                  </a:lnTo>
                  <a:lnTo>
                    <a:pt x="2020" y="3366"/>
                  </a:lnTo>
                  <a:lnTo>
                    <a:pt x="2029" y="3357"/>
                  </a:lnTo>
                  <a:lnTo>
                    <a:pt x="2043" y="3357"/>
                  </a:lnTo>
                  <a:lnTo>
                    <a:pt x="2058" y="3357"/>
                  </a:lnTo>
                  <a:lnTo>
                    <a:pt x="2065" y="3349"/>
                  </a:lnTo>
                  <a:lnTo>
                    <a:pt x="2081" y="3349"/>
                  </a:lnTo>
                  <a:lnTo>
                    <a:pt x="2088" y="3338"/>
                  </a:lnTo>
                  <a:lnTo>
                    <a:pt x="2095" y="3338"/>
                  </a:lnTo>
                  <a:lnTo>
                    <a:pt x="2110" y="3338"/>
                  </a:lnTo>
                  <a:lnTo>
                    <a:pt x="2119" y="3330"/>
                  </a:lnTo>
                  <a:lnTo>
                    <a:pt x="2126" y="3330"/>
                  </a:lnTo>
                  <a:lnTo>
                    <a:pt x="2140" y="3330"/>
                  </a:lnTo>
                  <a:lnTo>
                    <a:pt x="2147" y="3330"/>
                  </a:lnTo>
                  <a:lnTo>
                    <a:pt x="2155" y="3330"/>
                  </a:lnTo>
                  <a:lnTo>
                    <a:pt x="2164" y="3330"/>
                  </a:lnTo>
                  <a:lnTo>
                    <a:pt x="2171" y="3330"/>
                  </a:lnTo>
                  <a:lnTo>
                    <a:pt x="2178" y="3330"/>
                  </a:lnTo>
                  <a:lnTo>
                    <a:pt x="2192" y="3330"/>
                  </a:lnTo>
                  <a:lnTo>
                    <a:pt x="2200" y="3330"/>
                  </a:lnTo>
                  <a:lnTo>
                    <a:pt x="2209" y="3330"/>
                  </a:lnTo>
                  <a:lnTo>
                    <a:pt x="2216" y="3330"/>
                  </a:lnTo>
                  <a:lnTo>
                    <a:pt x="2223" y="3330"/>
                  </a:lnTo>
                  <a:lnTo>
                    <a:pt x="2230" y="3330"/>
                  </a:lnTo>
                  <a:lnTo>
                    <a:pt x="2237" y="3330"/>
                  </a:lnTo>
                  <a:lnTo>
                    <a:pt x="2244" y="3330"/>
                  </a:lnTo>
                  <a:lnTo>
                    <a:pt x="2253" y="3330"/>
                  </a:lnTo>
                  <a:lnTo>
                    <a:pt x="2253" y="3296"/>
                  </a:lnTo>
                  <a:lnTo>
                    <a:pt x="2237" y="3296"/>
                  </a:lnTo>
                  <a:lnTo>
                    <a:pt x="2223" y="3285"/>
                  </a:lnTo>
                  <a:lnTo>
                    <a:pt x="2209" y="3285"/>
                  </a:lnTo>
                  <a:lnTo>
                    <a:pt x="2192" y="3285"/>
                  </a:lnTo>
                  <a:lnTo>
                    <a:pt x="2185" y="3285"/>
                  </a:lnTo>
                  <a:lnTo>
                    <a:pt x="2171" y="3285"/>
                  </a:lnTo>
                  <a:lnTo>
                    <a:pt x="2155" y="3277"/>
                  </a:lnTo>
                  <a:lnTo>
                    <a:pt x="2147" y="3277"/>
                  </a:lnTo>
                  <a:lnTo>
                    <a:pt x="2133" y="3277"/>
                  </a:lnTo>
                  <a:lnTo>
                    <a:pt x="2126" y="3277"/>
                  </a:lnTo>
                  <a:lnTo>
                    <a:pt x="2110" y="3277"/>
                  </a:lnTo>
                  <a:lnTo>
                    <a:pt x="2103" y="3285"/>
                  </a:lnTo>
                  <a:lnTo>
                    <a:pt x="2088" y="3285"/>
                  </a:lnTo>
                  <a:lnTo>
                    <a:pt x="2081" y="3285"/>
                  </a:lnTo>
                  <a:lnTo>
                    <a:pt x="2074" y="3285"/>
                  </a:lnTo>
                  <a:lnTo>
                    <a:pt x="2058" y="3285"/>
                  </a:lnTo>
                  <a:lnTo>
                    <a:pt x="2051" y="3296"/>
                  </a:lnTo>
                  <a:lnTo>
                    <a:pt x="2036" y="3296"/>
                  </a:lnTo>
                  <a:lnTo>
                    <a:pt x="2029" y="3296"/>
                  </a:lnTo>
                  <a:lnTo>
                    <a:pt x="2013" y="3296"/>
                  </a:lnTo>
                  <a:lnTo>
                    <a:pt x="1998" y="3304"/>
                  </a:lnTo>
                  <a:lnTo>
                    <a:pt x="1984" y="3304"/>
                  </a:lnTo>
                  <a:lnTo>
                    <a:pt x="1968" y="3304"/>
                  </a:lnTo>
                  <a:lnTo>
                    <a:pt x="1946" y="3304"/>
                  </a:lnTo>
                  <a:lnTo>
                    <a:pt x="1930" y="3304"/>
                  </a:lnTo>
                  <a:lnTo>
                    <a:pt x="1909" y="3304"/>
                  </a:lnTo>
                  <a:lnTo>
                    <a:pt x="1893" y="3313"/>
                  </a:lnTo>
                  <a:lnTo>
                    <a:pt x="1871" y="3313"/>
                  </a:lnTo>
                  <a:lnTo>
                    <a:pt x="1848" y="3313"/>
                  </a:lnTo>
                  <a:lnTo>
                    <a:pt x="1826" y="3313"/>
                  </a:lnTo>
                  <a:lnTo>
                    <a:pt x="1803" y="3313"/>
                  </a:lnTo>
                  <a:lnTo>
                    <a:pt x="1781" y="3313"/>
                  </a:lnTo>
                  <a:lnTo>
                    <a:pt x="1758" y="3313"/>
                  </a:lnTo>
                  <a:lnTo>
                    <a:pt x="1736" y="3304"/>
                  </a:lnTo>
                  <a:lnTo>
                    <a:pt x="1713" y="3296"/>
                  </a:lnTo>
                  <a:lnTo>
                    <a:pt x="1692" y="3285"/>
                  </a:lnTo>
                  <a:lnTo>
                    <a:pt x="1668" y="3277"/>
                  </a:lnTo>
                  <a:lnTo>
                    <a:pt x="1654" y="3260"/>
                  </a:lnTo>
                  <a:lnTo>
                    <a:pt x="1632" y="3251"/>
                  </a:lnTo>
                  <a:lnTo>
                    <a:pt x="1616" y="3232"/>
                  </a:lnTo>
                  <a:lnTo>
                    <a:pt x="1602" y="3215"/>
                  </a:lnTo>
                  <a:lnTo>
                    <a:pt x="1587" y="3198"/>
                  </a:lnTo>
                  <a:lnTo>
                    <a:pt x="1571" y="3179"/>
                  </a:lnTo>
                  <a:lnTo>
                    <a:pt x="1557" y="3162"/>
                  </a:lnTo>
                  <a:lnTo>
                    <a:pt x="1543" y="3146"/>
                  </a:lnTo>
                  <a:lnTo>
                    <a:pt x="1534" y="3127"/>
                  </a:lnTo>
                  <a:lnTo>
                    <a:pt x="1519" y="3110"/>
                  </a:lnTo>
                  <a:lnTo>
                    <a:pt x="1512" y="3093"/>
                  </a:lnTo>
                  <a:lnTo>
                    <a:pt x="1519" y="3101"/>
                  </a:lnTo>
                  <a:lnTo>
                    <a:pt x="1526" y="3110"/>
                  </a:lnTo>
                  <a:lnTo>
                    <a:pt x="1534" y="3118"/>
                  </a:lnTo>
                  <a:lnTo>
                    <a:pt x="1550" y="3127"/>
                  </a:lnTo>
                  <a:lnTo>
                    <a:pt x="1557" y="3127"/>
                  </a:lnTo>
                  <a:lnTo>
                    <a:pt x="1571" y="3137"/>
                  </a:lnTo>
                  <a:lnTo>
                    <a:pt x="1578" y="3137"/>
                  </a:lnTo>
                  <a:lnTo>
                    <a:pt x="1595" y="3146"/>
                  </a:lnTo>
                  <a:lnTo>
                    <a:pt x="1609" y="3146"/>
                  </a:lnTo>
                  <a:lnTo>
                    <a:pt x="1616" y="3146"/>
                  </a:lnTo>
                  <a:lnTo>
                    <a:pt x="1632" y="3146"/>
                  </a:lnTo>
                  <a:lnTo>
                    <a:pt x="1647" y="3146"/>
                  </a:lnTo>
                  <a:lnTo>
                    <a:pt x="1661" y="3146"/>
                  </a:lnTo>
                  <a:lnTo>
                    <a:pt x="1668" y="3146"/>
                  </a:lnTo>
                  <a:lnTo>
                    <a:pt x="1684" y="3146"/>
                  </a:lnTo>
                  <a:lnTo>
                    <a:pt x="1699" y="3137"/>
                  </a:lnTo>
                  <a:lnTo>
                    <a:pt x="1692" y="3101"/>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7" name="Line 258">
              <a:extLst>
                <a:ext uri="{FF2B5EF4-FFF2-40B4-BE49-F238E27FC236}">
                  <a16:creationId xmlns:a16="http://schemas.microsoft.com/office/drawing/2014/main" id="{906B95D8-B795-A944-8D8C-4BA1AC116455}"/>
                </a:ext>
              </a:extLst>
            </p:cNvPr>
            <p:cNvSpPr>
              <a:spLocks noChangeShapeType="1"/>
            </p:cNvSpPr>
            <p:nvPr/>
          </p:nvSpPr>
          <p:spPr bwMode="auto">
            <a:xfrm flipH="1" flipV="1">
              <a:off x="2731" y="3764"/>
              <a:ext cx="7" cy="27"/>
            </a:xfrm>
            <a:prstGeom prst="line">
              <a:avLst/>
            </a:prstGeom>
            <a:noFill/>
            <a:ln w="11113">
              <a:solidFill>
                <a:srgbClr val="B35A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1418" name="Freeform 259">
              <a:extLst>
                <a:ext uri="{FF2B5EF4-FFF2-40B4-BE49-F238E27FC236}">
                  <a16:creationId xmlns:a16="http://schemas.microsoft.com/office/drawing/2014/main" id="{5AD8D726-1703-C149-88EE-A03B1E6E098A}"/>
                </a:ext>
              </a:extLst>
            </p:cNvPr>
            <p:cNvSpPr>
              <a:spLocks/>
            </p:cNvSpPr>
            <p:nvPr/>
          </p:nvSpPr>
          <p:spPr bwMode="auto">
            <a:xfrm>
              <a:off x="1474" y="838"/>
              <a:ext cx="553" cy="1559"/>
            </a:xfrm>
            <a:custGeom>
              <a:avLst/>
              <a:gdLst>
                <a:gd name="T0" fmla="*/ 553 w 553"/>
                <a:gd name="T1" fmla="*/ 1506 h 1559"/>
                <a:gd name="T2" fmla="*/ 515 w 553"/>
                <a:gd name="T3" fmla="*/ 1453 h 1559"/>
                <a:gd name="T4" fmla="*/ 470 w 553"/>
                <a:gd name="T5" fmla="*/ 1400 h 1559"/>
                <a:gd name="T6" fmla="*/ 433 w 553"/>
                <a:gd name="T7" fmla="*/ 1347 h 1559"/>
                <a:gd name="T8" fmla="*/ 404 w 553"/>
                <a:gd name="T9" fmla="*/ 1305 h 1559"/>
                <a:gd name="T10" fmla="*/ 388 w 553"/>
                <a:gd name="T11" fmla="*/ 1269 h 1559"/>
                <a:gd name="T12" fmla="*/ 366 w 553"/>
                <a:gd name="T13" fmla="*/ 1225 h 1559"/>
                <a:gd name="T14" fmla="*/ 336 w 553"/>
                <a:gd name="T15" fmla="*/ 1172 h 1559"/>
                <a:gd name="T16" fmla="*/ 321 w 553"/>
                <a:gd name="T17" fmla="*/ 1110 h 1559"/>
                <a:gd name="T18" fmla="*/ 307 w 553"/>
                <a:gd name="T19" fmla="*/ 1058 h 1559"/>
                <a:gd name="T20" fmla="*/ 284 w 553"/>
                <a:gd name="T21" fmla="*/ 1013 h 1559"/>
                <a:gd name="T22" fmla="*/ 262 w 553"/>
                <a:gd name="T23" fmla="*/ 969 h 1559"/>
                <a:gd name="T24" fmla="*/ 224 w 553"/>
                <a:gd name="T25" fmla="*/ 935 h 1559"/>
                <a:gd name="T26" fmla="*/ 179 w 553"/>
                <a:gd name="T27" fmla="*/ 863 h 1559"/>
                <a:gd name="T28" fmla="*/ 142 w 553"/>
                <a:gd name="T29" fmla="*/ 793 h 1559"/>
                <a:gd name="T30" fmla="*/ 111 w 553"/>
                <a:gd name="T31" fmla="*/ 723 h 1559"/>
                <a:gd name="T32" fmla="*/ 97 w 553"/>
                <a:gd name="T33" fmla="*/ 651 h 1559"/>
                <a:gd name="T34" fmla="*/ 82 w 553"/>
                <a:gd name="T35" fmla="*/ 573 h 1559"/>
                <a:gd name="T36" fmla="*/ 90 w 553"/>
                <a:gd name="T37" fmla="*/ 503 h 1559"/>
                <a:gd name="T38" fmla="*/ 97 w 553"/>
                <a:gd name="T39" fmla="*/ 397 h 1559"/>
                <a:gd name="T40" fmla="*/ 97 w 553"/>
                <a:gd name="T41" fmla="*/ 476 h 1559"/>
                <a:gd name="T42" fmla="*/ 135 w 553"/>
                <a:gd name="T43" fmla="*/ 556 h 1559"/>
                <a:gd name="T44" fmla="*/ 118 w 553"/>
                <a:gd name="T45" fmla="*/ 503 h 1559"/>
                <a:gd name="T46" fmla="*/ 127 w 553"/>
                <a:gd name="T47" fmla="*/ 397 h 1559"/>
                <a:gd name="T48" fmla="*/ 172 w 553"/>
                <a:gd name="T49" fmla="*/ 317 h 1559"/>
                <a:gd name="T50" fmla="*/ 208 w 553"/>
                <a:gd name="T51" fmla="*/ 256 h 1559"/>
                <a:gd name="T52" fmla="*/ 231 w 553"/>
                <a:gd name="T53" fmla="*/ 194 h 1559"/>
                <a:gd name="T54" fmla="*/ 246 w 553"/>
                <a:gd name="T55" fmla="*/ 158 h 1559"/>
                <a:gd name="T56" fmla="*/ 262 w 553"/>
                <a:gd name="T57" fmla="*/ 125 h 1559"/>
                <a:gd name="T58" fmla="*/ 284 w 553"/>
                <a:gd name="T59" fmla="*/ 97 h 1559"/>
                <a:gd name="T60" fmla="*/ 314 w 553"/>
                <a:gd name="T61" fmla="*/ 72 h 1559"/>
                <a:gd name="T62" fmla="*/ 336 w 553"/>
                <a:gd name="T63" fmla="*/ 44 h 1559"/>
                <a:gd name="T64" fmla="*/ 336 w 553"/>
                <a:gd name="T65" fmla="*/ 8 h 1559"/>
                <a:gd name="T66" fmla="*/ 276 w 553"/>
                <a:gd name="T67" fmla="*/ 19 h 1559"/>
                <a:gd name="T68" fmla="*/ 172 w 553"/>
                <a:gd name="T69" fmla="*/ 97 h 1559"/>
                <a:gd name="T70" fmla="*/ 73 w 553"/>
                <a:gd name="T71" fmla="*/ 220 h 1559"/>
                <a:gd name="T72" fmla="*/ 7 w 553"/>
                <a:gd name="T73" fmla="*/ 397 h 1559"/>
                <a:gd name="T74" fmla="*/ 7 w 553"/>
                <a:gd name="T75" fmla="*/ 598 h 1559"/>
                <a:gd name="T76" fmla="*/ 38 w 553"/>
                <a:gd name="T77" fmla="*/ 768 h 1559"/>
                <a:gd name="T78" fmla="*/ 97 w 553"/>
                <a:gd name="T79" fmla="*/ 907 h 1559"/>
                <a:gd name="T80" fmla="*/ 163 w 553"/>
                <a:gd name="T81" fmla="*/ 1022 h 1559"/>
                <a:gd name="T82" fmla="*/ 208 w 553"/>
                <a:gd name="T83" fmla="*/ 1085 h 1559"/>
                <a:gd name="T84" fmla="*/ 246 w 553"/>
                <a:gd name="T85" fmla="*/ 1146 h 1559"/>
                <a:gd name="T86" fmla="*/ 276 w 553"/>
                <a:gd name="T87" fmla="*/ 1208 h 1559"/>
                <a:gd name="T88" fmla="*/ 314 w 553"/>
                <a:gd name="T89" fmla="*/ 1278 h 1559"/>
                <a:gd name="T90" fmla="*/ 352 w 553"/>
                <a:gd name="T91" fmla="*/ 1347 h 1559"/>
                <a:gd name="T92" fmla="*/ 397 w 553"/>
                <a:gd name="T93" fmla="*/ 1419 h 1559"/>
                <a:gd name="T94" fmla="*/ 456 w 553"/>
                <a:gd name="T95" fmla="*/ 1481 h 1559"/>
                <a:gd name="T96" fmla="*/ 531 w 553"/>
                <a:gd name="T97" fmla="*/ 1542 h 15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3"/>
                <a:gd name="T148" fmla="*/ 0 h 1559"/>
                <a:gd name="T149" fmla="*/ 553 w 553"/>
                <a:gd name="T150" fmla="*/ 1559 h 15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3" h="1559">
                  <a:moveTo>
                    <a:pt x="546" y="1559"/>
                  </a:moveTo>
                  <a:lnTo>
                    <a:pt x="553" y="1550"/>
                  </a:lnTo>
                  <a:lnTo>
                    <a:pt x="553" y="1534"/>
                  </a:lnTo>
                  <a:lnTo>
                    <a:pt x="553" y="1506"/>
                  </a:lnTo>
                  <a:lnTo>
                    <a:pt x="553" y="1489"/>
                  </a:lnTo>
                  <a:lnTo>
                    <a:pt x="546" y="1481"/>
                  </a:lnTo>
                  <a:lnTo>
                    <a:pt x="531" y="1464"/>
                  </a:lnTo>
                  <a:lnTo>
                    <a:pt x="515" y="1453"/>
                  </a:lnTo>
                  <a:lnTo>
                    <a:pt x="508" y="1436"/>
                  </a:lnTo>
                  <a:lnTo>
                    <a:pt x="494" y="1419"/>
                  </a:lnTo>
                  <a:lnTo>
                    <a:pt x="486" y="1411"/>
                  </a:lnTo>
                  <a:lnTo>
                    <a:pt x="470" y="1400"/>
                  </a:lnTo>
                  <a:lnTo>
                    <a:pt x="463" y="1383"/>
                  </a:lnTo>
                  <a:lnTo>
                    <a:pt x="449" y="1375"/>
                  </a:lnTo>
                  <a:lnTo>
                    <a:pt x="441" y="1358"/>
                  </a:lnTo>
                  <a:lnTo>
                    <a:pt x="433" y="1347"/>
                  </a:lnTo>
                  <a:lnTo>
                    <a:pt x="425" y="1339"/>
                  </a:lnTo>
                  <a:lnTo>
                    <a:pt x="418" y="1322"/>
                  </a:lnTo>
                  <a:lnTo>
                    <a:pt x="411" y="1314"/>
                  </a:lnTo>
                  <a:lnTo>
                    <a:pt x="404" y="1305"/>
                  </a:lnTo>
                  <a:lnTo>
                    <a:pt x="404" y="1297"/>
                  </a:lnTo>
                  <a:lnTo>
                    <a:pt x="397" y="1297"/>
                  </a:lnTo>
                  <a:lnTo>
                    <a:pt x="397" y="1286"/>
                  </a:lnTo>
                  <a:lnTo>
                    <a:pt x="388" y="1269"/>
                  </a:lnTo>
                  <a:lnTo>
                    <a:pt x="380" y="1261"/>
                  </a:lnTo>
                  <a:lnTo>
                    <a:pt x="373" y="1252"/>
                  </a:lnTo>
                  <a:lnTo>
                    <a:pt x="366" y="1244"/>
                  </a:lnTo>
                  <a:lnTo>
                    <a:pt x="366" y="1225"/>
                  </a:lnTo>
                  <a:lnTo>
                    <a:pt x="359" y="1216"/>
                  </a:lnTo>
                  <a:lnTo>
                    <a:pt x="352" y="1199"/>
                  </a:lnTo>
                  <a:lnTo>
                    <a:pt x="343" y="1180"/>
                  </a:lnTo>
                  <a:lnTo>
                    <a:pt x="336" y="1172"/>
                  </a:lnTo>
                  <a:lnTo>
                    <a:pt x="336" y="1155"/>
                  </a:lnTo>
                  <a:lnTo>
                    <a:pt x="328" y="1138"/>
                  </a:lnTo>
                  <a:lnTo>
                    <a:pt x="321" y="1127"/>
                  </a:lnTo>
                  <a:lnTo>
                    <a:pt x="321" y="1110"/>
                  </a:lnTo>
                  <a:lnTo>
                    <a:pt x="314" y="1102"/>
                  </a:lnTo>
                  <a:lnTo>
                    <a:pt x="314" y="1085"/>
                  </a:lnTo>
                  <a:lnTo>
                    <a:pt x="307" y="1074"/>
                  </a:lnTo>
                  <a:lnTo>
                    <a:pt x="307" y="1058"/>
                  </a:lnTo>
                  <a:lnTo>
                    <a:pt x="298" y="1049"/>
                  </a:lnTo>
                  <a:lnTo>
                    <a:pt x="298" y="1041"/>
                  </a:lnTo>
                  <a:lnTo>
                    <a:pt x="291" y="1022"/>
                  </a:lnTo>
                  <a:lnTo>
                    <a:pt x="284" y="1013"/>
                  </a:lnTo>
                  <a:lnTo>
                    <a:pt x="276" y="1005"/>
                  </a:lnTo>
                  <a:lnTo>
                    <a:pt x="276" y="996"/>
                  </a:lnTo>
                  <a:lnTo>
                    <a:pt x="269" y="988"/>
                  </a:lnTo>
                  <a:lnTo>
                    <a:pt x="262" y="969"/>
                  </a:lnTo>
                  <a:lnTo>
                    <a:pt x="253" y="969"/>
                  </a:lnTo>
                  <a:lnTo>
                    <a:pt x="246" y="952"/>
                  </a:lnTo>
                  <a:lnTo>
                    <a:pt x="239" y="943"/>
                  </a:lnTo>
                  <a:lnTo>
                    <a:pt x="224" y="935"/>
                  </a:lnTo>
                  <a:lnTo>
                    <a:pt x="217" y="916"/>
                  </a:lnTo>
                  <a:lnTo>
                    <a:pt x="201" y="899"/>
                  </a:lnTo>
                  <a:lnTo>
                    <a:pt x="194" y="882"/>
                  </a:lnTo>
                  <a:lnTo>
                    <a:pt x="179" y="863"/>
                  </a:lnTo>
                  <a:lnTo>
                    <a:pt x="163" y="846"/>
                  </a:lnTo>
                  <a:lnTo>
                    <a:pt x="156" y="829"/>
                  </a:lnTo>
                  <a:lnTo>
                    <a:pt x="149" y="810"/>
                  </a:lnTo>
                  <a:lnTo>
                    <a:pt x="142" y="793"/>
                  </a:lnTo>
                  <a:lnTo>
                    <a:pt x="135" y="776"/>
                  </a:lnTo>
                  <a:lnTo>
                    <a:pt x="127" y="757"/>
                  </a:lnTo>
                  <a:lnTo>
                    <a:pt x="118" y="740"/>
                  </a:lnTo>
                  <a:lnTo>
                    <a:pt x="111" y="723"/>
                  </a:lnTo>
                  <a:lnTo>
                    <a:pt x="111" y="704"/>
                  </a:lnTo>
                  <a:lnTo>
                    <a:pt x="104" y="687"/>
                  </a:lnTo>
                  <a:lnTo>
                    <a:pt x="97" y="670"/>
                  </a:lnTo>
                  <a:lnTo>
                    <a:pt x="97" y="651"/>
                  </a:lnTo>
                  <a:lnTo>
                    <a:pt x="90" y="634"/>
                  </a:lnTo>
                  <a:lnTo>
                    <a:pt x="90" y="598"/>
                  </a:lnTo>
                  <a:lnTo>
                    <a:pt x="82" y="582"/>
                  </a:lnTo>
                  <a:lnTo>
                    <a:pt x="82" y="573"/>
                  </a:lnTo>
                  <a:lnTo>
                    <a:pt x="82" y="556"/>
                  </a:lnTo>
                  <a:lnTo>
                    <a:pt x="90" y="546"/>
                  </a:lnTo>
                  <a:lnTo>
                    <a:pt x="90" y="529"/>
                  </a:lnTo>
                  <a:lnTo>
                    <a:pt x="90" y="503"/>
                  </a:lnTo>
                  <a:lnTo>
                    <a:pt x="90" y="467"/>
                  </a:lnTo>
                  <a:lnTo>
                    <a:pt x="90" y="414"/>
                  </a:lnTo>
                  <a:lnTo>
                    <a:pt x="97" y="387"/>
                  </a:lnTo>
                  <a:lnTo>
                    <a:pt x="97" y="397"/>
                  </a:lnTo>
                  <a:lnTo>
                    <a:pt x="97" y="423"/>
                  </a:lnTo>
                  <a:lnTo>
                    <a:pt x="97" y="431"/>
                  </a:lnTo>
                  <a:lnTo>
                    <a:pt x="97" y="450"/>
                  </a:lnTo>
                  <a:lnTo>
                    <a:pt x="97" y="476"/>
                  </a:lnTo>
                  <a:lnTo>
                    <a:pt x="104" y="493"/>
                  </a:lnTo>
                  <a:lnTo>
                    <a:pt x="111" y="512"/>
                  </a:lnTo>
                  <a:lnTo>
                    <a:pt x="118" y="537"/>
                  </a:lnTo>
                  <a:lnTo>
                    <a:pt x="135" y="556"/>
                  </a:lnTo>
                  <a:lnTo>
                    <a:pt x="149" y="565"/>
                  </a:lnTo>
                  <a:lnTo>
                    <a:pt x="135" y="546"/>
                  </a:lnTo>
                  <a:lnTo>
                    <a:pt x="127" y="529"/>
                  </a:lnTo>
                  <a:lnTo>
                    <a:pt x="118" y="503"/>
                  </a:lnTo>
                  <a:lnTo>
                    <a:pt x="118" y="476"/>
                  </a:lnTo>
                  <a:lnTo>
                    <a:pt x="118" y="450"/>
                  </a:lnTo>
                  <a:lnTo>
                    <a:pt x="118" y="423"/>
                  </a:lnTo>
                  <a:lnTo>
                    <a:pt x="127" y="397"/>
                  </a:lnTo>
                  <a:lnTo>
                    <a:pt x="135" y="378"/>
                  </a:lnTo>
                  <a:lnTo>
                    <a:pt x="149" y="353"/>
                  </a:lnTo>
                  <a:lnTo>
                    <a:pt x="163" y="334"/>
                  </a:lnTo>
                  <a:lnTo>
                    <a:pt x="172" y="317"/>
                  </a:lnTo>
                  <a:lnTo>
                    <a:pt x="187" y="300"/>
                  </a:lnTo>
                  <a:lnTo>
                    <a:pt x="194" y="281"/>
                  </a:lnTo>
                  <a:lnTo>
                    <a:pt x="201" y="264"/>
                  </a:lnTo>
                  <a:lnTo>
                    <a:pt x="208" y="256"/>
                  </a:lnTo>
                  <a:lnTo>
                    <a:pt x="217" y="239"/>
                  </a:lnTo>
                  <a:lnTo>
                    <a:pt x="224" y="220"/>
                  </a:lnTo>
                  <a:lnTo>
                    <a:pt x="224" y="211"/>
                  </a:lnTo>
                  <a:lnTo>
                    <a:pt x="231" y="194"/>
                  </a:lnTo>
                  <a:lnTo>
                    <a:pt x="231" y="186"/>
                  </a:lnTo>
                  <a:lnTo>
                    <a:pt x="239" y="177"/>
                  </a:lnTo>
                  <a:lnTo>
                    <a:pt x="239" y="167"/>
                  </a:lnTo>
                  <a:lnTo>
                    <a:pt x="246" y="158"/>
                  </a:lnTo>
                  <a:lnTo>
                    <a:pt x="246" y="150"/>
                  </a:lnTo>
                  <a:lnTo>
                    <a:pt x="246" y="142"/>
                  </a:lnTo>
                  <a:lnTo>
                    <a:pt x="253" y="133"/>
                  </a:lnTo>
                  <a:lnTo>
                    <a:pt x="262" y="125"/>
                  </a:lnTo>
                  <a:lnTo>
                    <a:pt x="262" y="114"/>
                  </a:lnTo>
                  <a:lnTo>
                    <a:pt x="269" y="106"/>
                  </a:lnTo>
                  <a:lnTo>
                    <a:pt x="276" y="106"/>
                  </a:lnTo>
                  <a:lnTo>
                    <a:pt x="284" y="97"/>
                  </a:lnTo>
                  <a:lnTo>
                    <a:pt x="291" y="97"/>
                  </a:lnTo>
                  <a:lnTo>
                    <a:pt x="298" y="89"/>
                  </a:lnTo>
                  <a:lnTo>
                    <a:pt x="307" y="80"/>
                  </a:lnTo>
                  <a:lnTo>
                    <a:pt x="314" y="72"/>
                  </a:lnTo>
                  <a:lnTo>
                    <a:pt x="321" y="72"/>
                  </a:lnTo>
                  <a:lnTo>
                    <a:pt x="321" y="61"/>
                  </a:lnTo>
                  <a:lnTo>
                    <a:pt x="328" y="53"/>
                  </a:lnTo>
                  <a:lnTo>
                    <a:pt x="336" y="44"/>
                  </a:lnTo>
                  <a:lnTo>
                    <a:pt x="336" y="36"/>
                  </a:lnTo>
                  <a:lnTo>
                    <a:pt x="336" y="27"/>
                  </a:lnTo>
                  <a:lnTo>
                    <a:pt x="336" y="19"/>
                  </a:lnTo>
                  <a:lnTo>
                    <a:pt x="336" y="8"/>
                  </a:lnTo>
                  <a:lnTo>
                    <a:pt x="336" y="0"/>
                  </a:lnTo>
                  <a:lnTo>
                    <a:pt x="321" y="0"/>
                  </a:lnTo>
                  <a:lnTo>
                    <a:pt x="298" y="8"/>
                  </a:lnTo>
                  <a:lnTo>
                    <a:pt x="276" y="19"/>
                  </a:lnTo>
                  <a:lnTo>
                    <a:pt x="253" y="36"/>
                  </a:lnTo>
                  <a:lnTo>
                    <a:pt x="224" y="53"/>
                  </a:lnTo>
                  <a:lnTo>
                    <a:pt x="201" y="72"/>
                  </a:lnTo>
                  <a:lnTo>
                    <a:pt x="172" y="97"/>
                  </a:lnTo>
                  <a:lnTo>
                    <a:pt x="142" y="125"/>
                  </a:lnTo>
                  <a:lnTo>
                    <a:pt x="118" y="150"/>
                  </a:lnTo>
                  <a:lnTo>
                    <a:pt x="90" y="186"/>
                  </a:lnTo>
                  <a:lnTo>
                    <a:pt x="73" y="220"/>
                  </a:lnTo>
                  <a:lnTo>
                    <a:pt x="52" y="256"/>
                  </a:lnTo>
                  <a:lnTo>
                    <a:pt x="29" y="300"/>
                  </a:lnTo>
                  <a:lnTo>
                    <a:pt x="14" y="345"/>
                  </a:lnTo>
                  <a:lnTo>
                    <a:pt x="7" y="397"/>
                  </a:lnTo>
                  <a:lnTo>
                    <a:pt x="0" y="450"/>
                  </a:lnTo>
                  <a:lnTo>
                    <a:pt x="0" y="503"/>
                  </a:lnTo>
                  <a:lnTo>
                    <a:pt x="0" y="546"/>
                  </a:lnTo>
                  <a:lnTo>
                    <a:pt x="7" y="598"/>
                  </a:lnTo>
                  <a:lnTo>
                    <a:pt x="14" y="643"/>
                  </a:lnTo>
                  <a:lnTo>
                    <a:pt x="21" y="687"/>
                  </a:lnTo>
                  <a:lnTo>
                    <a:pt x="29" y="732"/>
                  </a:lnTo>
                  <a:lnTo>
                    <a:pt x="38" y="768"/>
                  </a:lnTo>
                  <a:lnTo>
                    <a:pt x="52" y="810"/>
                  </a:lnTo>
                  <a:lnTo>
                    <a:pt x="66" y="846"/>
                  </a:lnTo>
                  <a:lnTo>
                    <a:pt x="73" y="873"/>
                  </a:lnTo>
                  <a:lnTo>
                    <a:pt x="97" y="907"/>
                  </a:lnTo>
                  <a:lnTo>
                    <a:pt x="111" y="943"/>
                  </a:lnTo>
                  <a:lnTo>
                    <a:pt x="127" y="969"/>
                  </a:lnTo>
                  <a:lnTo>
                    <a:pt x="149" y="996"/>
                  </a:lnTo>
                  <a:lnTo>
                    <a:pt x="163" y="1022"/>
                  </a:lnTo>
                  <a:lnTo>
                    <a:pt x="187" y="1049"/>
                  </a:lnTo>
                  <a:lnTo>
                    <a:pt x="194" y="1058"/>
                  </a:lnTo>
                  <a:lnTo>
                    <a:pt x="201" y="1074"/>
                  </a:lnTo>
                  <a:lnTo>
                    <a:pt x="208" y="1085"/>
                  </a:lnTo>
                  <a:lnTo>
                    <a:pt x="217" y="1102"/>
                  </a:lnTo>
                  <a:lnTo>
                    <a:pt x="231" y="1110"/>
                  </a:lnTo>
                  <a:lnTo>
                    <a:pt x="239" y="1127"/>
                  </a:lnTo>
                  <a:lnTo>
                    <a:pt x="246" y="1146"/>
                  </a:lnTo>
                  <a:lnTo>
                    <a:pt x="253" y="1155"/>
                  </a:lnTo>
                  <a:lnTo>
                    <a:pt x="262" y="1172"/>
                  </a:lnTo>
                  <a:lnTo>
                    <a:pt x="269" y="1191"/>
                  </a:lnTo>
                  <a:lnTo>
                    <a:pt x="276" y="1208"/>
                  </a:lnTo>
                  <a:lnTo>
                    <a:pt x="284" y="1225"/>
                  </a:lnTo>
                  <a:lnTo>
                    <a:pt x="298" y="1244"/>
                  </a:lnTo>
                  <a:lnTo>
                    <a:pt x="307" y="1261"/>
                  </a:lnTo>
                  <a:lnTo>
                    <a:pt x="314" y="1278"/>
                  </a:lnTo>
                  <a:lnTo>
                    <a:pt x="321" y="1297"/>
                  </a:lnTo>
                  <a:lnTo>
                    <a:pt x="336" y="1314"/>
                  </a:lnTo>
                  <a:lnTo>
                    <a:pt x="343" y="1330"/>
                  </a:lnTo>
                  <a:lnTo>
                    <a:pt x="352" y="1347"/>
                  </a:lnTo>
                  <a:lnTo>
                    <a:pt x="366" y="1366"/>
                  </a:lnTo>
                  <a:lnTo>
                    <a:pt x="373" y="1383"/>
                  </a:lnTo>
                  <a:lnTo>
                    <a:pt x="388" y="1400"/>
                  </a:lnTo>
                  <a:lnTo>
                    <a:pt x="397" y="1419"/>
                  </a:lnTo>
                  <a:lnTo>
                    <a:pt x="411" y="1436"/>
                  </a:lnTo>
                  <a:lnTo>
                    <a:pt x="425" y="1453"/>
                  </a:lnTo>
                  <a:lnTo>
                    <a:pt x="441" y="1472"/>
                  </a:lnTo>
                  <a:lnTo>
                    <a:pt x="456" y="1481"/>
                  </a:lnTo>
                  <a:lnTo>
                    <a:pt x="477" y="1498"/>
                  </a:lnTo>
                  <a:lnTo>
                    <a:pt x="494" y="1517"/>
                  </a:lnTo>
                  <a:lnTo>
                    <a:pt x="508" y="1534"/>
                  </a:lnTo>
                  <a:lnTo>
                    <a:pt x="531" y="1542"/>
                  </a:lnTo>
                  <a:lnTo>
                    <a:pt x="546" y="1559"/>
                  </a:lnTo>
                  <a:close/>
                </a:path>
              </a:pathLst>
            </a:custGeom>
            <a:solidFill>
              <a:srgbClr val="B8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19" name="Freeform 260">
              <a:extLst>
                <a:ext uri="{FF2B5EF4-FFF2-40B4-BE49-F238E27FC236}">
                  <a16:creationId xmlns:a16="http://schemas.microsoft.com/office/drawing/2014/main" id="{E2ACE163-4E57-3F48-B2D0-8BA89493B8DE}"/>
                </a:ext>
              </a:extLst>
            </p:cNvPr>
            <p:cNvSpPr>
              <a:spLocks/>
            </p:cNvSpPr>
            <p:nvPr/>
          </p:nvSpPr>
          <p:spPr bwMode="auto">
            <a:xfrm>
              <a:off x="1474" y="829"/>
              <a:ext cx="553" cy="1559"/>
            </a:xfrm>
            <a:custGeom>
              <a:avLst/>
              <a:gdLst>
                <a:gd name="T0" fmla="*/ 553 w 553"/>
                <a:gd name="T1" fmla="*/ 1515 h 1559"/>
                <a:gd name="T2" fmla="*/ 515 w 553"/>
                <a:gd name="T3" fmla="*/ 1462 h 1559"/>
                <a:gd name="T4" fmla="*/ 470 w 553"/>
                <a:gd name="T5" fmla="*/ 1401 h 1559"/>
                <a:gd name="T6" fmla="*/ 433 w 553"/>
                <a:gd name="T7" fmla="*/ 1356 h 1559"/>
                <a:gd name="T8" fmla="*/ 404 w 553"/>
                <a:gd name="T9" fmla="*/ 1314 h 1559"/>
                <a:gd name="T10" fmla="*/ 388 w 553"/>
                <a:gd name="T11" fmla="*/ 1278 h 1559"/>
                <a:gd name="T12" fmla="*/ 359 w 553"/>
                <a:gd name="T13" fmla="*/ 1234 h 1559"/>
                <a:gd name="T14" fmla="*/ 336 w 553"/>
                <a:gd name="T15" fmla="*/ 1181 h 1559"/>
                <a:gd name="T16" fmla="*/ 314 w 553"/>
                <a:gd name="T17" fmla="*/ 1119 h 1559"/>
                <a:gd name="T18" fmla="*/ 298 w 553"/>
                <a:gd name="T19" fmla="*/ 1067 h 1559"/>
                <a:gd name="T20" fmla="*/ 284 w 553"/>
                <a:gd name="T21" fmla="*/ 1022 h 1559"/>
                <a:gd name="T22" fmla="*/ 262 w 553"/>
                <a:gd name="T23" fmla="*/ 978 h 1559"/>
                <a:gd name="T24" fmla="*/ 224 w 553"/>
                <a:gd name="T25" fmla="*/ 944 h 1559"/>
                <a:gd name="T26" fmla="*/ 179 w 553"/>
                <a:gd name="T27" fmla="*/ 872 h 1559"/>
                <a:gd name="T28" fmla="*/ 142 w 553"/>
                <a:gd name="T29" fmla="*/ 802 h 1559"/>
                <a:gd name="T30" fmla="*/ 111 w 553"/>
                <a:gd name="T31" fmla="*/ 724 h 1559"/>
                <a:gd name="T32" fmla="*/ 97 w 553"/>
                <a:gd name="T33" fmla="*/ 652 h 1559"/>
                <a:gd name="T34" fmla="*/ 82 w 553"/>
                <a:gd name="T35" fmla="*/ 582 h 1559"/>
                <a:gd name="T36" fmla="*/ 90 w 553"/>
                <a:gd name="T37" fmla="*/ 512 h 1559"/>
                <a:gd name="T38" fmla="*/ 97 w 553"/>
                <a:gd name="T39" fmla="*/ 406 h 1559"/>
                <a:gd name="T40" fmla="*/ 97 w 553"/>
                <a:gd name="T41" fmla="*/ 476 h 1559"/>
                <a:gd name="T42" fmla="*/ 135 w 553"/>
                <a:gd name="T43" fmla="*/ 555 h 1559"/>
                <a:gd name="T44" fmla="*/ 118 w 553"/>
                <a:gd name="T45" fmla="*/ 512 h 1559"/>
                <a:gd name="T46" fmla="*/ 127 w 553"/>
                <a:gd name="T47" fmla="*/ 406 h 1559"/>
                <a:gd name="T48" fmla="*/ 172 w 553"/>
                <a:gd name="T49" fmla="*/ 326 h 1559"/>
                <a:gd name="T50" fmla="*/ 208 w 553"/>
                <a:gd name="T51" fmla="*/ 256 h 1559"/>
                <a:gd name="T52" fmla="*/ 231 w 553"/>
                <a:gd name="T53" fmla="*/ 203 h 1559"/>
                <a:gd name="T54" fmla="*/ 239 w 553"/>
                <a:gd name="T55" fmla="*/ 159 h 1559"/>
                <a:gd name="T56" fmla="*/ 253 w 553"/>
                <a:gd name="T57" fmla="*/ 134 h 1559"/>
                <a:gd name="T58" fmla="*/ 284 w 553"/>
                <a:gd name="T59" fmla="*/ 106 h 1559"/>
                <a:gd name="T60" fmla="*/ 314 w 553"/>
                <a:gd name="T61" fmla="*/ 81 h 1559"/>
                <a:gd name="T62" fmla="*/ 328 w 553"/>
                <a:gd name="T63" fmla="*/ 53 h 1559"/>
                <a:gd name="T64" fmla="*/ 336 w 553"/>
                <a:gd name="T65" fmla="*/ 17 h 1559"/>
                <a:gd name="T66" fmla="*/ 276 w 553"/>
                <a:gd name="T67" fmla="*/ 28 h 1559"/>
                <a:gd name="T68" fmla="*/ 172 w 553"/>
                <a:gd name="T69" fmla="*/ 106 h 1559"/>
                <a:gd name="T70" fmla="*/ 66 w 553"/>
                <a:gd name="T71" fmla="*/ 229 h 1559"/>
                <a:gd name="T72" fmla="*/ 7 w 553"/>
                <a:gd name="T73" fmla="*/ 396 h 1559"/>
                <a:gd name="T74" fmla="*/ 7 w 553"/>
                <a:gd name="T75" fmla="*/ 599 h 1559"/>
                <a:gd name="T76" fmla="*/ 38 w 553"/>
                <a:gd name="T77" fmla="*/ 777 h 1559"/>
                <a:gd name="T78" fmla="*/ 90 w 553"/>
                <a:gd name="T79" fmla="*/ 916 h 1559"/>
                <a:gd name="T80" fmla="*/ 163 w 553"/>
                <a:gd name="T81" fmla="*/ 1031 h 1559"/>
                <a:gd name="T82" fmla="*/ 208 w 553"/>
                <a:gd name="T83" fmla="*/ 1094 h 1559"/>
                <a:gd name="T84" fmla="*/ 246 w 553"/>
                <a:gd name="T85" fmla="*/ 1147 h 1559"/>
                <a:gd name="T86" fmla="*/ 276 w 553"/>
                <a:gd name="T87" fmla="*/ 1217 h 1559"/>
                <a:gd name="T88" fmla="*/ 314 w 553"/>
                <a:gd name="T89" fmla="*/ 1287 h 1559"/>
                <a:gd name="T90" fmla="*/ 352 w 553"/>
                <a:gd name="T91" fmla="*/ 1356 h 1559"/>
                <a:gd name="T92" fmla="*/ 397 w 553"/>
                <a:gd name="T93" fmla="*/ 1428 h 1559"/>
                <a:gd name="T94" fmla="*/ 456 w 553"/>
                <a:gd name="T95" fmla="*/ 1490 h 1559"/>
                <a:gd name="T96" fmla="*/ 531 w 553"/>
                <a:gd name="T97" fmla="*/ 1551 h 15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3"/>
                <a:gd name="T148" fmla="*/ 0 h 1559"/>
                <a:gd name="T149" fmla="*/ 553 w 553"/>
                <a:gd name="T150" fmla="*/ 1559 h 15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3" h="1559">
                  <a:moveTo>
                    <a:pt x="546" y="1559"/>
                  </a:moveTo>
                  <a:lnTo>
                    <a:pt x="553" y="1559"/>
                  </a:lnTo>
                  <a:lnTo>
                    <a:pt x="553" y="1543"/>
                  </a:lnTo>
                  <a:lnTo>
                    <a:pt x="553" y="1515"/>
                  </a:lnTo>
                  <a:lnTo>
                    <a:pt x="553" y="1498"/>
                  </a:lnTo>
                  <a:lnTo>
                    <a:pt x="538" y="1490"/>
                  </a:lnTo>
                  <a:lnTo>
                    <a:pt x="531" y="1473"/>
                  </a:lnTo>
                  <a:lnTo>
                    <a:pt x="515" y="1462"/>
                  </a:lnTo>
                  <a:lnTo>
                    <a:pt x="501" y="1445"/>
                  </a:lnTo>
                  <a:lnTo>
                    <a:pt x="494" y="1428"/>
                  </a:lnTo>
                  <a:lnTo>
                    <a:pt x="477" y="1420"/>
                  </a:lnTo>
                  <a:lnTo>
                    <a:pt x="470" y="1401"/>
                  </a:lnTo>
                  <a:lnTo>
                    <a:pt x="456" y="1392"/>
                  </a:lnTo>
                  <a:lnTo>
                    <a:pt x="449" y="1375"/>
                  </a:lnTo>
                  <a:lnTo>
                    <a:pt x="441" y="1367"/>
                  </a:lnTo>
                  <a:lnTo>
                    <a:pt x="433" y="1356"/>
                  </a:lnTo>
                  <a:lnTo>
                    <a:pt x="425" y="1339"/>
                  </a:lnTo>
                  <a:lnTo>
                    <a:pt x="418" y="1331"/>
                  </a:lnTo>
                  <a:lnTo>
                    <a:pt x="411" y="1323"/>
                  </a:lnTo>
                  <a:lnTo>
                    <a:pt x="404" y="1314"/>
                  </a:lnTo>
                  <a:lnTo>
                    <a:pt x="397" y="1306"/>
                  </a:lnTo>
                  <a:lnTo>
                    <a:pt x="397" y="1295"/>
                  </a:lnTo>
                  <a:lnTo>
                    <a:pt x="388" y="1287"/>
                  </a:lnTo>
                  <a:lnTo>
                    <a:pt x="388" y="1278"/>
                  </a:lnTo>
                  <a:lnTo>
                    <a:pt x="380" y="1270"/>
                  </a:lnTo>
                  <a:lnTo>
                    <a:pt x="373" y="1261"/>
                  </a:lnTo>
                  <a:lnTo>
                    <a:pt x="366" y="1242"/>
                  </a:lnTo>
                  <a:lnTo>
                    <a:pt x="359" y="1234"/>
                  </a:lnTo>
                  <a:lnTo>
                    <a:pt x="352" y="1217"/>
                  </a:lnTo>
                  <a:lnTo>
                    <a:pt x="352" y="1208"/>
                  </a:lnTo>
                  <a:lnTo>
                    <a:pt x="343" y="1189"/>
                  </a:lnTo>
                  <a:lnTo>
                    <a:pt x="336" y="1181"/>
                  </a:lnTo>
                  <a:lnTo>
                    <a:pt x="328" y="1164"/>
                  </a:lnTo>
                  <a:lnTo>
                    <a:pt x="328" y="1147"/>
                  </a:lnTo>
                  <a:lnTo>
                    <a:pt x="321" y="1136"/>
                  </a:lnTo>
                  <a:lnTo>
                    <a:pt x="314" y="1119"/>
                  </a:lnTo>
                  <a:lnTo>
                    <a:pt x="314" y="1103"/>
                  </a:lnTo>
                  <a:lnTo>
                    <a:pt x="307" y="1094"/>
                  </a:lnTo>
                  <a:lnTo>
                    <a:pt x="307" y="1075"/>
                  </a:lnTo>
                  <a:lnTo>
                    <a:pt x="298" y="1067"/>
                  </a:lnTo>
                  <a:lnTo>
                    <a:pt x="298" y="1058"/>
                  </a:lnTo>
                  <a:lnTo>
                    <a:pt x="291" y="1041"/>
                  </a:lnTo>
                  <a:lnTo>
                    <a:pt x="291" y="1031"/>
                  </a:lnTo>
                  <a:lnTo>
                    <a:pt x="284" y="1022"/>
                  </a:lnTo>
                  <a:lnTo>
                    <a:pt x="276" y="1014"/>
                  </a:lnTo>
                  <a:lnTo>
                    <a:pt x="269" y="1005"/>
                  </a:lnTo>
                  <a:lnTo>
                    <a:pt x="262" y="988"/>
                  </a:lnTo>
                  <a:lnTo>
                    <a:pt x="262" y="978"/>
                  </a:lnTo>
                  <a:lnTo>
                    <a:pt x="253" y="969"/>
                  </a:lnTo>
                  <a:lnTo>
                    <a:pt x="246" y="961"/>
                  </a:lnTo>
                  <a:lnTo>
                    <a:pt x="239" y="952"/>
                  </a:lnTo>
                  <a:lnTo>
                    <a:pt x="224" y="944"/>
                  </a:lnTo>
                  <a:lnTo>
                    <a:pt x="217" y="925"/>
                  </a:lnTo>
                  <a:lnTo>
                    <a:pt x="201" y="908"/>
                  </a:lnTo>
                  <a:lnTo>
                    <a:pt x="187" y="891"/>
                  </a:lnTo>
                  <a:lnTo>
                    <a:pt x="179" y="872"/>
                  </a:lnTo>
                  <a:lnTo>
                    <a:pt x="163" y="855"/>
                  </a:lnTo>
                  <a:lnTo>
                    <a:pt x="156" y="838"/>
                  </a:lnTo>
                  <a:lnTo>
                    <a:pt x="149" y="819"/>
                  </a:lnTo>
                  <a:lnTo>
                    <a:pt x="142" y="802"/>
                  </a:lnTo>
                  <a:lnTo>
                    <a:pt x="127" y="777"/>
                  </a:lnTo>
                  <a:lnTo>
                    <a:pt x="118" y="766"/>
                  </a:lnTo>
                  <a:lnTo>
                    <a:pt x="118" y="741"/>
                  </a:lnTo>
                  <a:lnTo>
                    <a:pt x="111" y="724"/>
                  </a:lnTo>
                  <a:lnTo>
                    <a:pt x="104" y="713"/>
                  </a:lnTo>
                  <a:lnTo>
                    <a:pt x="104" y="696"/>
                  </a:lnTo>
                  <a:lnTo>
                    <a:pt x="97" y="671"/>
                  </a:lnTo>
                  <a:lnTo>
                    <a:pt x="97" y="652"/>
                  </a:lnTo>
                  <a:lnTo>
                    <a:pt x="90" y="643"/>
                  </a:lnTo>
                  <a:lnTo>
                    <a:pt x="82" y="607"/>
                  </a:lnTo>
                  <a:lnTo>
                    <a:pt x="82" y="591"/>
                  </a:lnTo>
                  <a:lnTo>
                    <a:pt x="82" y="582"/>
                  </a:lnTo>
                  <a:lnTo>
                    <a:pt x="82" y="565"/>
                  </a:lnTo>
                  <a:lnTo>
                    <a:pt x="82" y="555"/>
                  </a:lnTo>
                  <a:lnTo>
                    <a:pt x="82" y="538"/>
                  </a:lnTo>
                  <a:lnTo>
                    <a:pt x="90" y="512"/>
                  </a:lnTo>
                  <a:lnTo>
                    <a:pt x="90" y="476"/>
                  </a:lnTo>
                  <a:lnTo>
                    <a:pt x="90" y="415"/>
                  </a:lnTo>
                  <a:lnTo>
                    <a:pt x="97" y="396"/>
                  </a:lnTo>
                  <a:lnTo>
                    <a:pt x="97" y="406"/>
                  </a:lnTo>
                  <a:lnTo>
                    <a:pt x="97" y="432"/>
                  </a:lnTo>
                  <a:lnTo>
                    <a:pt x="90" y="440"/>
                  </a:lnTo>
                  <a:lnTo>
                    <a:pt x="97" y="459"/>
                  </a:lnTo>
                  <a:lnTo>
                    <a:pt x="97" y="476"/>
                  </a:lnTo>
                  <a:lnTo>
                    <a:pt x="104" y="502"/>
                  </a:lnTo>
                  <a:lnTo>
                    <a:pt x="111" y="521"/>
                  </a:lnTo>
                  <a:lnTo>
                    <a:pt x="118" y="538"/>
                  </a:lnTo>
                  <a:lnTo>
                    <a:pt x="135" y="555"/>
                  </a:lnTo>
                  <a:lnTo>
                    <a:pt x="142" y="574"/>
                  </a:lnTo>
                  <a:lnTo>
                    <a:pt x="135" y="555"/>
                  </a:lnTo>
                  <a:lnTo>
                    <a:pt x="118" y="538"/>
                  </a:lnTo>
                  <a:lnTo>
                    <a:pt x="118" y="512"/>
                  </a:lnTo>
                  <a:lnTo>
                    <a:pt x="118" y="485"/>
                  </a:lnTo>
                  <a:lnTo>
                    <a:pt x="118" y="459"/>
                  </a:lnTo>
                  <a:lnTo>
                    <a:pt x="118" y="432"/>
                  </a:lnTo>
                  <a:lnTo>
                    <a:pt x="127" y="406"/>
                  </a:lnTo>
                  <a:lnTo>
                    <a:pt x="127" y="379"/>
                  </a:lnTo>
                  <a:lnTo>
                    <a:pt x="142" y="362"/>
                  </a:lnTo>
                  <a:lnTo>
                    <a:pt x="156" y="343"/>
                  </a:lnTo>
                  <a:lnTo>
                    <a:pt x="172" y="326"/>
                  </a:lnTo>
                  <a:lnTo>
                    <a:pt x="179" y="309"/>
                  </a:lnTo>
                  <a:lnTo>
                    <a:pt x="194" y="290"/>
                  </a:lnTo>
                  <a:lnTo>
                    <a:pt x="201" y="273"/>
                  </a:lnTo>
                  <a:lnTo>
                    <a:pt x="208" y="256"/>
                  </a:lnTo>
                  <a:lnTo>
                    <a:pt x="217" y="248"/>
                  </a:lnTo>
                  <a:lnTo>
                    <a:pt x="217" y="229"/>
                  </a:lnTo>
                  <a:lnTo>
                    <a:pt x="224" y="220"/>
                  </a:lnTo>
                  <a:lnTo>
                    <a:pt x="231" y="203"/>
                  </a:lnTo>
                  <a:lnTo>
                    <a:pt x="231" y="195"/>
                  </a:lnTo>
                  <a:lnTo>
                    <a:pt x="239" y="186"/>
                  </a:lnTo>
                  <a:lnTo>
                    <a:pt x="239" y="167"/>
                  </a:lnTo>
                  <a:lnTo>
                    <a:pt x="239" y="159"/>
                  </a:lnTo>
                  <a:lnTo>
                    <a:pt x="246" y="151"/>
                  </a:lnTo>
                  <a:lnTo>
                    <a:pt x="246" y="142"/>
                  </a:lnTo>
                  <a:lnTo>
                    <a:pt x="253" y="134"/>
                  </a:lnTo>
                  <a:lnTo>
                    <a:pt x="262" y="123"/>
                  </a:lnTo>
                  <a:lnTo>
                    <a:pt x="269" y="115"/>
                  </a:lnTo>
                  <a:lnTo>
                    <a:pt x="276" y="115"/>
                  </a:lnTo>
                  <a:lnTo>
                    <a:pt x="284" y="106"/>
                  </a:lnTo>
                  <a:lnTo>
                    <a:pt x="291" y="98"/>
                  </a:lnTo>
                  <a:lnTo>
                    <a:pt x="298" y="98"/>
                  </a:lnTo>
                  <a:lnTo>
                    <a:pt x="307" y="89"/>
                  </a:lnTo>
                  <a:lnTo>
                    <a:pt x="314" y="81"/>
                  </a:lnTo>
                  <a:lnTo>
                    <a:pt x="314" y="70"/>
                  </a:lnTo>
                  <a:lnTo>
                    <a:pt x="321" y="70"/>
                  </a:lnTo>
                  <a:lnTo>
                    <a:pt x="328" y="62"/>
                  </a:lnTo>
                  <a:lnTo>
                    <a:pt x="328" y="53"/>
                  </a:lnTo>
                  <a:lnTo>
                    <a:pt x="336" y="45"/>
                  </a:lnTo>
                  <a:lnTo>
                    <a:pt x="336" y="36"/>
                  </a:lnTo>
                  <a:lnTo>
                    <a:pt x="336" y="28"/>
                  </a:lnTo>
                  <a:lnTo>
                    <a:pt x="336" y="17"/>
                  </a:lnTo>
                  <a:lnTo>
                    <a:pt x="336" y="0"/>
                  </a:lnTo>
                  <a:lnTo>
                    <a:pt x="314" y="9"/>
                  </a:lnTo>
                  <a:lnTo>
                    <a:pt x="298" y="17"/>
                  </a:lnTo>
                  <a:lnTo>
                    <a:pt x="276" y="28"/>
                  </a:lnTo>
                  <a:lnTo>
                    <a:pt x="246" y="45"/>
                  </a:lnTo>
                  <a:lnTo>
                    <a:pt x="224" y="62"/>
                  </a:lnTo>
                  <a:lnTo>
                    <a:pt x="194" y="81"/>
                  </a:lnTo>
                  <a:lnTo>
                    <a:pt x="172" y="106"/>
                  </a:lnTo>
                  <a:lnTo>
                    <a:pt x="142" y="134"/>
                  </a:lnTo>
                  <a:lnTo>
                    <a:pt x="118" y="159"/>
                  </a:lnTo>
                  <a:lnTo>
                    <a:pt x="90" y="195"/>
                  </a:lnTo>
                  <a:lnTo>
                    <a:pt x="66" y="229"/>
                  </a:lnTo>
                  <a:lnTo>
                    <a:pt x="45" y="265"/>
                  </a:lnTo>
                  <a:lnTo>
                    <a:pt x="29" y="309"/>
                  </a:lnTo>
                  <a:lnTo>
                    <a:pt x="14" y="354"/>
                  </a:lnTo>
                  <a:lnTo>
                    <a:pt x="7" y="396"/>
                  </a:lnTo>
                  <a:lnTo>
                    <a:pt x="0" y="449"/>
                  </a:lnTo>
                  <a:lnTo>
                    <a:pt x="0" y="502"/>
                  </a:lnTo>
                  <a:lnTo>
                    <a:pt x="0" y="555"/>
                  </a:lnTo>
                  <a:lnTo>
                    <a:pt x="7" y="599"/>
                  </a:lnTo>
                  <a:lnTo>
                    <a:pt x="7" y="652"/>
                  </a:lnTo>
                  <a:lnTo>
                    <a:pt x="14" y="696"/>
                  </a:lnTo>
                  <a:lnTo>
                    <a:pt x="29" y="732"/>
                  </a:lnTo>
                  <a:lnTo>
                    <a:pt x="38" y="777"/>
                  </a:lnTo>
                  <a:lnTo>
                    <a:pt x="45" y="811"/>
                  </a:lnTo>
                  <a:lnTo>
                    <a:pt x="59" y="847"/>
                  </a:lnTo>
                  <a:lnTo>
                    <a:pt x="73" y="882"/>
                  </a:lnTo>
                  <a:lnTo>
                    <a:pt x="90" y="916"/>
                  </a:lnTo>
                  <a:lnTo>
                    <a:pt x="111" y="944"/>
                  </a:lnTo>
                  <a:lnTo>
                    <a:pt x="127" y="978"/>
                  </a:lnTo>
                  <a:lnTo>
                    <a:pt x="142" y="1005"/>
                  </a:lnTo>
                  <a:lnTo>
                    <a:pt x="163" y="1031"/>
                  </a:lnTo>
                  <a:lnTo>
                    <a:pt x="179" y="1050"/>
                  </a:lnTo>
                  <a:lnTo>
                    <a:pt x="194" y="1067"/>
                  </a:lnTo>
                  <a:lnTo>
                    <a:pt x="201" y="1075"/>
                  </a:lnTo>
                  <a:lnTo>
                    <a:pt x="208" y="1094"/>
                  </a:lnTo>
                  <a:lnTo>
                    <a:pt x="217" y="1103"/>
                  </a:lnTo>
                  <a:lnTo>
                    <a:pt x="224" y="1119"/>
                  </a:lnTo>
                  <a:lnTo>
                    <a:pt x="239" y="1136"/>
                  </a:lnTo>
                  <a:lnTo>
                    <a:pt x="246" y="1147"/>
                  </a:lnTo>
                  <a:lnTo>
                    <a:pt x="253" y="1164"/>
                  </a:lnTo>
                  <a:lnTo>
                    <a:pt x="262" y="1181"/>
                  </a:lnTo>
                  <a:lnTo>
                    <a:pt x="269" y="1200"/>
                  </a:lnTo>
                  <a:lnTo>
                    <a:pt x="276" y="1217"/>
                  </a:lnTo>
                  <a:lnTo>
                    <a:pt x="284" y="1234"/>
                  </a:lnTo>
                  <a:lnTo>
                    <a:pt x="291" y="1253"/>
                  </a:lnTo>
                  <a:lnTo>
                    <a:pt x="307" y="1270"/>
                  </a:lnTo>
                  <a:lnTo>
                    <a:pt x="314" y="1287"/>
                  </a:lnTo>
                  <a:lnTo>
                    <a:pt x="321" y="1306"/>
                  </a:lnTo>
                  <a:lnTo>
                    <a:pt x="328" y="1323"/>
                  </a:lnTo>
                  <a:lnTo>
                    <a:pt x="343" y="1339"/>
                  </a:lnTo>
                  <a:lnTo>
                    <a:pt x="352" y="1356"/>
                  </a:lnTo>
                  <a:lnTo>
                    <a:pt x="359" y="1375"/>
                  </a:lnTo>
                  <a:lnTo>
                    <a:pt x="373" y="1392"/>
                  </a:lnTo>
                  <a:lnTo>
                    <a:pt x="388" y="1409"/>
                  </a:lnTo>
                  <a:lnTo>
                    <a:pt x="397" y="1428"/>
                  </a:lnTo>
                  <a:lnTo>
                    <a:pt x="411" y="1445"/>
                  </a:lnTo>
                  <a:lnTo>
                    <a:pt x="425" y="1462"/>
                  </a:lnTo>
                  <a:lnTo>
                    <a:pt x="441" y="1473"/>
                  </a:lnTo>
                  <a:lnTo>
                    <a:pt x="456" y="1490"/>
                  </a:lnTo>
                  <a:lnTo>
                    <a:pt x="470" y="1507"/>
                  </a:lnTo>
                  <a:lnTo>
                    <a:pt x="486" y="1526"/>
                  </a:lnTo>
                  <a:lnTo>
                    <a:pt x="508" y="1534"/>
                  </a:lnTo>
                  <a:lnTo>
                    <a:pt x="531" y="1551"/>
                  </a:lnTo>
                  <a:lnTo>
                    <a:pt x="546" y="1559"/>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0" name="Freeform 261">
              <a:extLst>
                <a:ext uri="{FF2B5EF4-FFF2-40B4-BE49-F238E27FC236}">
                  <a16:creationId xmlns:a16="http://schemas.microsoft.com/office/drawing/2014/main" id="{4D8A2C74-49F5-F145-ABA5-BBBC4AB56FA1}"/>
                </a:ext>
              </a:extLst>
            </p:cNvPr>
            <p:cNvSpPr>
              <a:spLocks/>
            </p:cNvSpPr>
            <p:nvPr/>
          </p:nvSpPr>
          <p:spPr bwMode="auto">
            <a:xfrm>
              <a:off x="2492" y="1032"/>
              <a:ext cx="298" cy="70"/>
            </a:xfrm>
            <a:custGeom>
              <a:avLst/>
              <a:gdLst>
                <a:gd name="T0" fmla="*/ 0 w 298"/>
                <a:gd name="T1" fmla="*/ 0 h 70"/>
                <a:gd name="T2" fmla="*/ 21 w 298"/>
                <a:gd name="T3" fmla="*/ 17 h 70"/>
                <a:gd name="T4" fmla="*/ 36 w 298"/>
                <a:gd name="T5" fmla="*/ 26 h 70"/>
                <a:gd name="T6" fmla="*/ 59 w 298"/>
                <a:gd name="T7" fmla="*/ 36 h 70"/>
                <a:gd name="T8" fmla="*/ 81 w 298"/>
                <a:gd name="T9" fmla="*/ 45 h 70"/>
                <a:gd name="T10" fmla="*/ 104 w 298"/>
                <a:gd name="T11" fmla="*/ 53 h 70"/>
                <a:gd name="T12" fmla="*/ 118 w 298"/>
                <a:gd name="T13" fmla="*/ 62 h 70"/>
                <a:gd name="T14" fmla="*/ 142 w 298"/>
                <a:gd name="T15" fmla="*/ 62 h 70"/>
                <a:gd name="T16" fmla="*/ 163 w 298"/>
                <a:gd name="T17" fmla="*/ 70 h 70"/>
                <a:gd name="T18" fmla="*/ 179 w 298"/>
                <a:gd name="T19" fmla="*/ 70 h 70"/>
                <a:gd name="T20" fmla="*/ 201 w 298"/>
                <a:gd name="T21" fmla="*/ 70 h 70"/>
                <a:gd name="T22" fmla="*/ 215 w 298"/>
                <a:gd name="T23" fmla="*/ 70 h 70"/>
                <a:gd name="T24" fmla="*/ 231 w 298"/>
                <a:gd name="T25" fmla="*/ 70 h 70"/>
                <a:gd name="T26" fmla="*/ 253 w 298"/>
                <a:gd name="T27" fmla="*/ 70 h 70"/>
                <a:gd name="T28" fmla="*/ 269 w 298"/>
                <a:gd name="T29" fmla="*/ 70 h 70"/>
                <a:gd name="T30" fmla="*/ 283 w 298"/>
                <a:gd name="T31" fmla="*/ 62 h 70"/>
                <a:gd name="T32" fmla="*/ 298 w 298"/>
                <a:gd name="T33" fmla="*/ 6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8"/>
                <a:gd name="T52" fmla="*/ 0 h 70"/>
                <a:gd name="T53" fmla="*/ 298 w 298"/>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8" h="70">
                  <a:moveTo>
                    <a:pt x="0" y="0"/>
                  </a:moveTo>
                  <a:lnTo>
                    <a:pt x="21" y="17"/>
                  </a:lnTo>
                  <a:lnTo>
                    <a:pt x="36" y="26"/>
                  </a:lnTo>
                  <a:lnTo>
                    <a:pt x="59" y="36"/>
                  </a:lnTo>
                  <a:lnTo>
                    <a:pt x="81" y="45"/>
                  </a:lnTo>
                  <a:lnTo>
                    <a:pt x="104" y="53"/>
                  </a:lnTo>
                  <a:lnTo>
                    <a:pt x="118" y="62"/>
                  </a:lnTo>
                  <a:lnTo>
                    <a:pt x="142" y="62"/>
                  </a:lnTo>
                  <a:lnTo>
                    <a:pt x="163" y="70"/>
                  </a:lnTo>
                  <a:lnTo>
                    <a:pt x="179" y="70"/>
                  </a:lnTo>
                  <a:lnTo>
                    <a:pt x="201" y="70"/>
                  </a:lnTo>
                  <a:lnTo>
                    <a:pt x="215" y="70"/>
                  </a:lnTo>
                  <a:lnTo>
                    <a:pt x="231" y="70"/>
                  </a:lnTo>
                  <a:lnTo>
                    <a:pt x="253" y="70"/>
                  </a:lnTo>
                  <a:lnTo>
                    <a:pt x="269" y="70"/>
                  </a:lnTo>
                  <a:lnTo>
                    <a:pt x="283" y="62"/>
                  </a:lnTo>
                  <a:lnTo>
                    <a:pt x="298" y="62"/>
                  </a:lnTo>
                </a:path>
              </a:pathLst>
            </a:custGeom>
            <a:noFill/>
            <a:ln w="60325">
              <a:solidFill>
                <a:srgbClr val="AE4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1" name="Freeform 262">
              <a:extLst>
                <a:ext uri="{FF2B5EF4-FFF2-40B4-BE49-F238E27FC236}">
                  <a16:creationId xmlns:a16="http://schemas.microsoft.com/office/drawing/2014/main" id="{4E66F756-5C84-4748-B27D-217CD562C11E}"/>
                </a:ext>
              </a:extLst>
            </p:cNvPr>
            <p:cNvSpPr>
              <a:spLocks/>
            </p:cNvSpPr>
            <p:nvPr/>
          </p:nvSpPr>
          <p:spPr bwMode="auto">
            <a:xfrm>
              <a:off x="2544" y="1164"/>
              <a:ext cx="352" cy="662"/>
            </a:xfrm>
            <a:custGeom>
              <a:avLst/>
              <a:gdLst>
                <a:gd name="T0" fmla="*/ 0 w 352"/>
                <a:gd name="T1" fmla="*/ 0 h 662"/>
                <a:gd name="T2" fmla="*/ 7 w 352"/>
                <a:gd name="T3" fmla="*/ 8 h 662"/>
                <a:gd name="T4" fmla="*/ 14 w 352"/>
                <a:gd name="T5" fmla="*/ 27 h 662"/>
                <a:gd name="T6" fmla="*/ 21 w 352"/>
                <a:gd name="T7" fmla="*/ 36 h 662"/>
                <a:gd name="T8" fmla="*/ 29 w 352"/>
                <a:gd name="T9" fmla="*/ 52 h 662"/>
                <a:gd name="T10" fmla="*/ 45 w 352"/>
                <a:gd name="T11" fmla="*/ 61 h 662"/>
                <a:gd name="T12" fmla="*/ 52 w 352"/>
                <a:gd name="T13" fmla="*/ 80 h 662"/>
                <a:gd name="T14" fmla="*/ 59 w 352"/>
                <a:gd name="T15" fmla="*/ 88 h 662"/>
                <a:gd name="T16" fmla="*/ 66 w 352"/>
                <a:gd name="T17" fmla="*/ 97 h 662"/>
                <a:gd name="T18" fmla="*/ 73 w 352"/>
                <a:gd name="T19" fmla="*/ 105 h 662"/>
                <a:gd name="T20" fmla="*/ 90 w 352"/>
                <a:gd name="T21" fmla="*/ 114 h 662"/>
                <a:gd name="T22" fmla="*/ 97 w 352"/>
                <a:gd name="T23" fmla="*/ 124 h 662"/>
                <a:gd name="T24" fmla="*/ 104 w 352"/>
                <a:gd name="T25" fmla="*/ 124 h 662"/>
                <a:gd name="T26" fmla="*/ 111 w 352"/>
                <a:gd name="T27" fmla="*/ 133 h 662"/>
                <a:gd name="T28" fmla="*/ 127 w 352"/>
                <a:gd name="T29" fmla="*/ 141 h 662"/>
                <a:gd name="T30" fmla="*/ 142 w 352"/>
                <a:gd name="T31" fmla="*/ 141 h 662"/>
                <a:gd name="T32" fmla="*/ 149 w 352"/>
                <a:gd name="T33" fmla="*/ 150 h 662"/>
                <a:gd name="T34" fmla="*/ 163 w 352"/>
                <a:gd name="T35" fmla="*/ 150 h 662"/>
                <a:gd name="T36" fmla="*/ 172 w 352"/>
                <a:gd name="T37" fmla="*/ 158 h 662"/>
                <a:gd name="T38" fmla="*/ 187 w 352"/>
                <a:gd name="T39" fmla="*/ 158 h 662"/>
                <a:gd name="T40" fmla="*/ 201 w 352"/>
                <a:gd name="T41" fmla="*/ 167 h 662"/>
                <a:gd name="T42" fmla="*/ 208 w 352"/>
                <a:gd name="T43" fmla="*/ 177 h 662"/>
                <a:gd name="T44" fmla="*/ 224 w 352"/>
                <a:gd name="T45" fmla="*/ 186 h 662"/>
                <a:gd name="T46" fmla="*/ 231 w 352"/>
                <a:gd name="T47" fmla="*/ 194 h 662"/>
                <a:gd name="T48" fmla="*/ 239 w 352"/>
                <a:gd name="T49" fmla="*/ 211 h 662"/>
                <a:gd name="T50" fmla="*/ 246 w 352"/>
                <a:gd name="T51" fmla="*/ 220 h 662"/>
                <a:gd name="T52" fmla="*/ 253 w 352"/>
                <a:gd name="T53" fmla="*/ 239 h 662"/>
                <a:gd name="T54" fmla="*/ 262 w 352"/>
                <a:gd name="T55" fmla="*/ 247 h 662"/>
                <a:gd name="T56" fmla="*/ 269 w 352"/>
                <a:gd name="T57" fmla="*/ 264 h 662"/>
                <a:gd name="T58" fmla="*/ 269 w 352"/>
                <a:gd name="T59" fmla="*/ 283 h 662"/>
                <a:gd name="T60" fmla="*/ 269 w 352"/>
                <a:gd name="T61" fmla="*/ 292 h 662"/>
                <a:gd name="T62" fmla="*/ 269 w 352"/>
                <a:gd name="T63" fmla="*/ 308 h 662"/>
                <a:gd name="T64" fmla="*/ 269 w 352"/>
                <a:gd name="T65" fmla="*/ 317 h 662"/>
                <a:gd name="T66" fmla="*/ 262 w 352"/>
                <a:gd name="T67" fmla="*/ 336 h 662"/>
                <a:gd name="T68" fmla="*/ 262 w 352"/>
                <a:gd name="T69" fmla="*/ 353 h 662"/>
                <a:gd name="T70" fmla="*/ 253 w 352"/>
                <a:gd name="T71" fmla="*/ 378 h 662"/>
                <a:gd name="T72" fmla="*/ 253 w 352"/>
                <a:gd name="T73" fmla="*/ 397 h 662"/>
                <a:gd name="T74" fmla="*/ 246 w 352"/>
                <a:gd name="T75" fmla="*/ 423 h 662"/>
                <a:gd name="T76" fmla="*/ 246 w 352"/>
                <a:gd name="T77" fmla="*/ 450 h 662"/>
                <a:gd name="T78" fmla="*/ 246 w 352"/>
                <a:gd name="T79" fmla="*/ 476 h 662"/>
                <a:gd name="T80" fmla="*/ 246 w 352"/>
                <a:gd name="T81" fmla="*/ 503 h 662"/>
                <a:gd name="T82" fmla="*/ 246 w 352"/>
                <a:gd name="T83" fmla="*/ 528 h 662"/>
                <a:gd name="T84" fmla="*/ 253 w 352"/>
                <a:gd name="T85" fmla="*/ 547 h 662"/>
                <a:gd name="T86" fmla="*/ 262 w 352"/>
                <a:gd name="T87" fmla="*/ 573 h 662"/>
                <a:gd name="T88" fmla="*/ 276 w 352"/>
                <a:gd name="T89" fmla="*/ 590 h 662"/>
                <a:gd name="T90" fmla="*/ 291 w 352"/>
                <a:gd name="T91" fmla="*/ 617 h 662"/>
                <a:gd name="T92" fmla="*/ 307 w 352"/>
                <a:gd name="T93" fmla="*/ 634 h 662"/>
                <a:gd name="T94" fmla="*/ 328 w 352"/>
                <a:gd name="T95" fmla="*/ 643 h 662"/>
                <a:gd name="T96" fmla="*/ 352 w 352"/>
                <a:gd name="T97" fmla="*/ 662 h 6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662"/>
                <a:gd name="T149" fmla="*/ 352 w 352"/>
                <a:gd name="T150" fmla="*/ 662 h 6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662">
                  <a:moveTo>
                    <a:pt x="0" y="0"/>
                  </a:moveTo>
                  <a:lnTo>
                    <a:pt x="7" y="8"/>
                  </a:lnTo>
                  <a:lnTo>
                    <a:pt x="14" y="27"/>
                  </a:lnTo>
                  <a:lnTo>
                    <a:pt x="21" y="36"/>
                  </a:lnTo>
                  <a:lnTo>
                    <a:pt x="29" y="52"/>
                  </a:lnTo>
                  <a:lnTo>
                    <a:pt x="45" y="61"/>
                  </a:lnTo>
                  <a:lnTo>
                    <a:pt x="52" y="80"/>
                  </a:lnTo>
                  <a:lnTo>
                    <a:pt x="59" y="88"/>
                  </a:lnTo>
                  <a:lnTo>
                    <a:pt x="66" y="97"/>
                  </a:lnTo>
                  <a:lnTo>
                    <a:pt x="73" y="105"/>
                  </a:lnTo>
                  <a:lnTo>
                    <a:pt x="90" y="114"/>
                  </a:lnTo>
                  <a:lnTo>
                    <a:pt x="97" y="124"/>
                  </a:lnTo>
                  <a:lnTo>
                    <a:pt x="104" y="124"/>
                  </a:lnTo>
                  <a:lnTo>
                    <a:pt x="111" y="133"/>
                  </a:lnTo>
                  <a:lnTo>
                    <a:pt x="127" y="141"/>
                  </a:lnTo>
                  <a:lnTo>
                    <a:pt x="142" y="141"/>
                  </a:lnTo>
                  <a:lnTo>
                    <a:pt x="149" y="150"/>
                  </a:lnTo>
                  <a:lnTo>
                    <a:pt x="163" y="150"/>
                  </a:lnTo>
                  <a:lnTo>
                    <a:pt x="172" y="158"/>
                  </a:lnTo>
                  <a:lnTo>
                    <a:pt x="187" y="158"/>
                  </a:lnTo>
                  <a:lnTo>
                    <a:pt x="201" y="167"/>
                  </a:lnTo>
                  <a:lnTo>
                    <a:pt x="208" y="177"/>
                  </a:lnTo>
                  <a:lnTo>
                    <a:pt x="224" y="186"/>
                  </a:lnTo>
                  <a:lnTo>
                    <a:pt x="231" y="194"/>
                  </a:lnTo>
                  <a:lnTo>
                    <a:pt x="239" y="211"/>
                  </a:lnTo>
                  <a:lnTo>
                    <a:pt x="246" y="220"/>
                  </a:lnTo>
                  <a:lnTo>
                    <a:pt x="253" y="239"/>
                  </a:lnTo>
                  <a:lnTo>
                    <a:pt x="262" y="247"/>
                  </a:lnTo>
                  <a:lnTo>
                    <a:pt x="269" y="264"/>
                  </a:lnTo>
                  <a:lnTo>
                    <a:pt x="269" y="283"/>
                  </a:lnTo>
                  <a:lnTo>
                    <a:pt x="269" y="292"/>
                  </a:lnTo>
                  <a:lnTo>
                    <a:pt x="269" y="308"/>
                  </a:lnTo>
                  <a:lnTo>
                    <a:pt x="269" y="317"/>
                  </a:lnTo>
                  <a:lnTo>
                    <a:pt x="262" y="336"/>
                  </a:lnTo>
                  <a:lnTo>
                    <a:pt x="262" y="353"/>
                  </a:lnTo>
                  <a:lnTo>
                    <a:pt x="253" y="378"/>
                  </a:lnTo>
                  <a:lnTo>
                    <a:pt x="253" y="397"/>
                  </a:lnTo>
                  <a:lnTo>
                    <a:pt x="246" y="423"/>
                  </a:lnTo>
                  <a:lnTo>
                    <a:pt x="246" y="450"/>
                  </a:lnTo>
                  <a:lnTo>
                    <a:pt x="246" y="476"/>
                  </a:lnTo>
                  <a:lnTo>
                    <a:pt x="246" y="503"/>
                  </a:lnTo>
                  <a:lnTo>
                    <a:pt x="246" y="528"/>
                  </a:lnTo>
                  <a:lnTo>
                    <a:pt x="253" y="547"/>
                  </a:lnTo>
                  <a:lnTo>
                    <a:pt x="262" y="573"/>
                  </a:lnTo>
                  <a:lnTo>
                    <a:pt x="276" y="590"/>
                  </a:lnTo>
                  <a:lnTo>
                    <a:pt x="291" y="617"/>
                  </a:lnTo>
                  <a:lnTo>
                    <a:pt x="307" y="634"/>
                  </a:lnTo>
                  <a:lnTo>
                    <a:pt x="328" y="643"/>
                  </a:lnTo>
                  <a:lnTo>
                    <a:pt x="352" y="662"/>
                  </a:lnTo>
                </a:path>
              </a:pathLst>
            </a:custGeom>
            <a:noFill/>
            <a:ln w="60325">
              <a:solidFill>
                <a:srgbClr val="AE4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2" name="Freeform 263">
              <a:extLst>
                <a:ext uri="{FF2B5EF4-FFF2-40B4-BE49-F238E27FC236}">
                  <a16:creationId xmlns:a16="http://schemas.microsoft.com/office/drawing/2014/main" id="{25A305AD-8C71-7F44-BC16-600596E1B53F}"/>
                </a:ext>
              </a:extLst>
            </p:cNvPr>
            <p:cNvSpPr>
              <a:spLocks/>
            </p:cNvSpPr>
            <p:nvPr/>
          </p:nvSpPr>
          <p:spPr bwMode="auto">
            <a:xfrm>
              <a:off x="1833" y="345"/>
              <a:ext cx="1152" cy="618"/>
            </a:xfrm>
            <a:custGeom>
              <a:avLst/>
              <a:gdLst>
                <a:gd name="T0" fmla="*/ 1129 w 1152"/>
                <a:gd name="T1" fmla="*/ 387 h 618"/>
                <a:gd name="T2" fmla="*/ 1084 w 1152"/>
                <a:gd name="T3" fmla="*/ 440 h 618"/>
                <a:gd name="T4" fmla="*/ 1025 w 1152"/>
                <a:gd name="T5" fmla="*/ 493 h 618"/>
                <a:gd name="T6" fmla="*/ 928 w 1152"/>
                <a:gd name="T7" fmla="*/ 565 h 618"/>
                <a:gd name="T8" fmla="*/ 829 w 1152"/>
                <a:gd name="T9" fmla="*/ 607 h 618"/>
                <a:gd name="T10" fmla="*/ 740 w 1152"/>
                <a:gd name="T11" fmla="*/ 618 h 618"/>
                <a:gd name="T12" fmla="*/ 666 w 1152"/>
                <a:gd name="T13" fmla="*/ 599 h 618"/>
                <a:gd name="T14" fmla="*/ 598 w 1152"/>
                <a:gd name="T15" fmla="*/ 565 h 618"/>
                <a:gd name="T16" fmla="*/ 546 w 1152"/>
                <a:gd name="T17" fmla="*/ 520 h 618"/>
                <a:gd name="T18" fmla="*/ 479 w 1152"/>
                <a:gd name="T19" fmla="*/ 484 h 618"/>
                <a:gd name="T20" fmla="*/ 404 w 1152"/>
                <a:gd name="T21" fmla="*/ 440 h 618"/>
                <a:gd name="T22" fmla="*/ 336 w 1152"/>
                <a:gd name="T23" fmla="*/ 423 h 618"/>
                <a:gd name="T24" fmla="*/ 246 w 1152"/>
                <a:gd name="T25" fmla="*/ 440 h 618"/>
                <a:gd name="T26" fmla="*/ 179 w 1152"/>
                <a:gd name="T27" fmla="*/ 459 h 618"/>
                <a:gd name="T28" fmla="*/ 104 w 1152"/>
                <a:gd name="T29" fmla="*/ 467 h 618"/>
                <a:gd name="T30" fmla="*/ 21 w 1152"/>
                <a:gd name="T31" fmla="*/ 476 h 618"/>
                <a:gd name="T32" fmla="*/ 82 w 1152"/>
                <a:gd name="T33" fmla="*/ 440 h 618"/>
                <a:gd name="T34" fmla="*/ 142 w 1152"/>
                <a:gd name="T35" fmla="*/ 406 h 618"/>
                <a:gd name="T36" fmla="*/ 194 w 1152"/>
                <a:gd name="T37" fmla="*/ 370 h 618"/>
                <a:gd name="T38" fmla="*/ 262 w 1152"/>
                <a:gd name="T39" fmla="*/ 326 h 618"/>
                <a:gd name="T40" fmla="*/ 359 w 1152"/>
                <a:gd name="T41" fmla="*/ 281 h 618"/>
                <a:gd name="T42" fmla="*/ 456 w 1152"/>
                <a:gd name="T43" fmla="*/ 247 h 618"/>
                <a:gd name="T44" fmla="*/ 538 w 1152"/>
                <a:gd name="T45" fmla="*/ 237 h 618"/>
                <a:gd name="T46" fmla="*/ 591 w 1152"/>
                <a:gd name="T47" fmla="*/ 247 h 618"/>
                <a:gd name="T48" fmla="*/ 650 w 1152"/>
                <a:gd name="T49" fmla="*/ 256 h 618"/>
                <a:gd name="T50" fmla="*/ 711 w 1152"/>
                <a:gd name="T51" fmla="*/ 256 h 618"/>
                <a:gd name="T52" fmla="*/ 777 w 1152"/>
                <a:gd name="T53" fmla="*/ 256 h 618"/>
                <a:gd name="T54" fmla="*/ 845 w 1152"/>
                <a:gd name="T55" fmla="*/ 247 h 618"/>
                <a:gd name="T56" fmla="*/ 912 w 1152"/>
                <a:gd name="T57" fmla="*/ 220 h 618"/>
                <a:gd name="T58" fmla="*/ 980 w 1152"/>
                <a:gd name="T59" fmla="*/ 175 h 618"/>
                <a:gd name="T60" fmla="*/ 1025 w 1152"/>
                <a:gd name="T61" fmla="*/ 114 h 618"/>
                <a:gd name="T62" fmla="*/ 1077 w 1152"/>
                <a:gd name="T63" fmla="*/ 25 h 618"/>
                <a:gd name="T64" fmla="*/ 1047 w 1152"/>
                <a:gd name="T65" fmla="*/ 123 h 618"/>
                <a:gd name="T66" fmla="*/ 980 w 1152"/>
                <a:gd name="T67" fmla="*/ 237 h 618"/>
                <a:gd name="T68" fmla="*/ 905 w 1152"/>
                <a:gd name="T69" fmla="*/ 300 h 618"/>
                <a:gd name="T70" fmla="*/ 822 w 1152"/>
                <a:gd name="T71" fmla="*/ 334 h 618"/>
                <a:gd name="T72" fmla="*/ 749 w 1152"/>
                <a:gd name="T73" fmla="*/ 343 h 618"/>
                <a:gd name="T74" fmla="*/ 680 w 1152"/>
                <a:gd name="T75" fmla="*/ 334 h 618"/>
                <a:gd name="T76" fmla="*/ 621 w 1152"/>
                <a:gd name="T77" fmla="*/ 334 h 618"/>
                <a:gd name="T78" fmla="*/ 576 w 1152"/>
                <a:gd name="T79" fmla="*/ 334 h 618"/>
                <a:gd name="T80" fmla="*/ 524 w 1152"/>
                <a:gd name="T81" fmla="*/ 334 h 618"/>
                <a:gd name="T82" fmla="*/ 463 w 1152"/>
                <a:gd name="T83" fmla="*/ 334 h 618"/>
                <a:gd name="T84" fmla="*/ 404 w 1152"/>
                <a:gd name="T85" fmla="*/ 343 h 618"/>
                <a:gd name="T86" fmla="*/ 336 w 1152"/>
                <a:gd name="T87" fmla="*/ 370 h 618"/>
                <a:gd name="T88" fmla="*/ 269 w 1152"/>
                <a:gd name="T89" fmla="*/ 395 h 618"/>
                <a:gd name="T90" fmla="*/ 359 w 1152"/>
                <a:gd name="T91" fmla="*/ 395 h 618"/>
                <a:gd name="T92" fmla="*/ 449 w 1152"/>
                <a:gd name="T93" fmla="*/ 414 h 618"/>
                <a:gd name="T94" fmla="*/ 538 w 1152"/>
                <a:gd name="T95" fmla="*/ 448 h 618"/>
                <a:gd name="T96" fmla="*/ 569 w 1152"/>
                <a:gd name="T97" fmla="*/ 467 h 618"/>
                <a:gd name="T98" fmla="*/ 614 w 1152"/>
                <a:gd name="T99" fmla="*/ 493 h 618"/>
                <a:gd name="T100" fmla="*/ 695 w 1152"/>
                <a:gd name="T101" fmla="*/ 520 h 618"/>
                <a:gd name="T102" fmla="*/ 808 w 1152"/>
                <a:gd name="T103" fmla="*/ 529 h 618"/>
                <a:gd name="T104" fmla="*/ 942 w 1152"/>
                <a:gd name="T105" fmla="*/ 493 h 618"/>
                <a:gd name="T106" fmla="*/ 1091 w 1152"/>
                <a:gd name="T107" fmla="*/ 406 h 6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2"/>
                <a:gd name="T163" fmla="*/ 0 h 618"/>
                <a:gd name="T164" fmla="*/ 1152 w 1152"/>
                <a:gd name="T165" fmla="*/ 618 h 6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2" h="618">
                  <a:moveTo>
                    <a:pt x="1152" y="353"/>
                  </a:moveTo>
                  <a:lnTo>
                    <a:pt x="1145" y="362"/>
                  </a:lnTo>
                  <a:lnTo>
                    <a:pt x="1145" y="370"/>
                  </a:lnTo>
                  <a:lnTo>
                    <a:pt x="1136" y="379"/>
                  </a:lnTo>
                  <a:lnTo>
                    <a:pt x="1129" y="387"/>
                  </a:lnTo>
                  <a:lnTo>
                    <a:pt x="1122" y="395"/>
                  </a:lnTo>
                  <a:lnTo>
                    <a:pt x="1115" y="414"/>
                  </a:lnTo>
                  <a:lnTo>
                    <a:pt x="1108" y="423"/>
                  </a:lnTo>
                  <a:lnTo>
                    <a:pt x="1099" y="431"/>
                  </a:lnTo>
                  <a:lnTo>
                    <a:pt x="1084" y="440"/>
                  </a:lnTo>
                  <a:lnTo>
                    <a:pt x="1070" y="448"/>
                  </a:lnTo>
                  <a:lnTo>
                    <a:pt x="1063" y="467"/>
                  </a:lnTo>
                  <a:lnTo>
                    <a:pt x="1047" y="476"/>
                  </a:lnTo>
                  <a:lnTo>
                    <a:pt x="1032" y="484"/>
                  </a:lnTo>
                  <a:lnTo>
                    <a:pt x="1025" y="493"/>
                  </a:lnTo>
                  <a:lnTo>
                    <a:pt x="1009" y="512"/>
                  </a:lnTo>
                  <a:lnTo>
                    <a:pt x="994" y="520"/>
                  </a:lnTo>
                  <a:lnTo>
                    <a:pt x="973" y="537"/>
                  </a:lnTo>
                  <a:lnTo>
                    <a:pt x="950" y="546"/>
                  </a:lnTo>
                  <a:lnTo>
                    <a:pt x="928" y="565"/>
                  </a:lnTo>
                  <a:lnTo>
                    <a:pt x="905" y="573"/>
                  </a:lnTo>
                  <a:lnTo>
                    <a:pt x="890" y="590"/>
                  </a:lnTo>
                  <a:lnTo>
                    <a:pt x="867" y="599"/>
                  </a:lnTo>
                  <a:lnTo>
                    <a:pt x="845" y="599"/>
                  </a:lnTo>
                  <a:lnTo>
                    <a:pt x="829" y="607"/>
                  </a:lnTo>
                  <a:lnTo>
                    <a:pt x="808" y="607"/>
                  </a:lnTo>
                  <a:lnTo>
                    <a:pt x="793" y="618"/>
                  </a:lnTo>
                  <a:lnTo>
                    <a:pt x="777" y="618"/>
                  </a:lnTo>
                  <a:lnTo>
                    <a:pt x="756" y="618"/>
                  </a:lnTo>
                  <a:lnTo>
                    <a:pt x="740" y="618"/>
                  </a:lnTo>
                  <a:lnTo>
                    <a:pt x="725" y="607"/>
                  </a:lnTo>
                  <a:lnTo>
                    <a:pt x="711" y="607"/>
                  </a:lnTo>
                  <a:lnTo>
                    <a:pt x="695" y="607"/>
                  </a:lnTo>
                  <a:lnTo>
                    <a:pt x="680" y="599"/>
                  </a:lnTo>
                  <a:lnTo>
                    <a:pt x="666" y="599"/>
                  </a:lnTo>
                  <a:lnTo>
                    <a:pt x="650" y="590"/>
                  </a:lnTo>
                  <a:lnTo>
                    <a:pt x="635" y="582"/>
                  </a:lnTo>
                  <a:lnTo>
                    <a:pt x="628" y="582"/>
                  </a:lnTo>
                  <a:lnTo>
                    <a:pt x="614" y="573"/>
                  </a:lnTo>
                  <a:lnTo>
                    <a:pt x="598" y="565"/>
                  </a:lnTo>
                  <a:lnTo>
                    <a:pt x="591" y="554"/>
                  </a:lnTo>
                  <a:lnTo>
                    <a:pt x="576" y="546"/>
                  </a:lnTo>
                  <a:lnTo>
                    <a:pt x="569" y="537"/>
                  </a:lnTo>
                  <a:lnTo>
                    <a:pt x="553" y="529"/>
                  </a:lnTo>
                  <a:lnTo>
                    <a:pt x="546" y="520"/>
                  </a:lnTo>
                  <a:lnTo>
                    <a:pt x="531" y="520"/>
                  </a:lnTo>
                  <a:lnTo>
                    <a:pt x="524" y="512"/>
                  </a:lnTo>
                  <a:lnTo>
                    <a:pt x="508" y="501"/>
                  </a:lnTo>
                  <a:lnTo>
                    <a:pt x="501" y="493"/>
                  </a:lnTo>
                  <a:lnTo>
                    <a:pt x="479" y="484"/>
                  </a:lnTo>
                  <a:lnTo>
                    <a:pt x="463" y="467"/>
                  </a:lnTo>
                  <a:lnTo>
                    <a:pt x="449" y="459"/>
                  </a:lnTo>
                  <a:lnTo>
                    <a:pt x="434" y="448"/>
                  </a:lnTo>
                  <a:lnTo>
                    <a:pt x="418" y="440"/>
                  </a:lnTo>
                  <a:lnTo>
                    <a:pt x="404" y="440"/>
                  </a:lnTo>
                  <a:lnTo>
                    <a:pt x="397" y="431"/>
                  </a:lnTo>
                  <a:lnTo>
                    <a:pt x="380" y="431"/>
                  </a:lnTo>
                  <a:lnTo>
                    <a:pt x="366" y="431"/>
                  </a:lnTo>
                  <a:lnTo>
                    <a:pt x="352" y="423"/>
                  </a:lnTo>
                  <a:lnTo>
                    <a:pt x="336" y="423"/>
                  </a:lnTo>
                  <a:lnTo>
                    <a:pt x="321" y="423"/>
                  </a:lnTo>
                  <a:lnTo>
                    <a:pt x="307" y="431"/>
                  </a:lnTo>
                  <a:lnTo>
                    <a:pt x="291" y="431"/>
                  </a:lnTo>
                  <a:lnTo>
                    <a:pt x="269" y="440"/>
                  </a:lnTo>
                  <a:lnTo>
                    <a:pt x="246" y="440"/>
                  </a:lnTo>
                  <a:lnTo>
                    <a:pt x="231" y="440"/>
                  </a:lnTo>
                  <a:lnTo>
                    <a:pt x="217" y="448"/>
                  </a:lnTo>
                  <a:lnTo>
                    <a:pt x="201" y="448"/>
                  </a:lnTo>
                  <a:lnTo>
                    <a:pt x="187" y="459"/>
                  </a:lnTo>
                  <a:lnTo>
                    <a:pt x="179" y="459"/>
                  </a:lnTo>
                  <a:lnTo>
                    <a:pt x="163" y="459"/>
                  </a:lnTo>
                  <a:lnTo>
                    <a:pt x="149" y="467"/>
                  </a:lnTo>
                  <a:lnTo>
                    <a:pt x="135" y="467"/>
                  </a:lnTo>
                  <a:lnTo>
                    <a:pt x="118" y="467"/>
                  </a:lnTo>
                  <a:lnTo>
                    <a:pt x="104" y="467"/>
                  </a:lnTo>
                  <a:lnTo>
                    <a:pt x="90" y="476"/>
                  </a:lnTo>
                  <a:lnTo>
                    <a:pt x="74" y="476"/>
                  </a:lnTo>
                  <a:lnTo>
                    <a:pt x="59" y="476"/>
                  </a:lnTo>
                  <a:lnTo>
                    <a:pt x="38" y="476"/>
                  </a:lnTo>
                  <a:lnTo>
                    <a:pt x="21" y="476"/>
                  </a:lnTo>
                  <a:lnTo>
                    <a:pt x="0" y="484"/>
                  </a:lnTo>
                  <a:lnTo>
                    <a:pt x="29" y="467"/>
                  </a:lnTo>
                  <a:lnTo>
                    <a:pt x="45" y="459"/>
                  </a:lnTo>
                  <a:lnTo>
                    <a:pt x="66" y="448"/>
                  </a:lnTo>
                  <a:lnTo>
                    <a:pt x="82" y="440"/>
                  </a:lnTo>
                  <a:lnTo>
                    <a:pt x="97" y="431"/>
                  </a:lnTo>
                  <a:lnTo>
                    <a:pt x="111" y="431"/>
                  </a:lnTo>
                  <a:lnTo>
                    <a:pt x="127" y="423"/>
                  </a:lnTo>
                  <a:lnTo>
                    <a:pt x="135" y="414"/>
                  </a:lnTo>
                  <a:lnTo>
                    <a:pt x="142" y="406"/>
                  </a:lnTo>
                  <a:lnTo>
                    <a:pt x="156" y="395"/>
                  </a:lnTo>
                  <a:lnTo>
                    <a:pt x="163" y="395"/>
                  </a:lnTo>
                  <a:lnTo>
                    <a:pt x="172" y="387"/>
                  </a:lnTo>
                  <a:lnTo>
                    <a:pt x="179" y="379"/>
                  </a:lnTo>
                  <a:lnTo>
                    <a:pt x="194" y="370"/>
                  </a:lnTo>
                  <a:lnTo>
                    <a:pt x="201" y="370"/>
                  </a:lnTo>
                  <a:lnTo>
                    <a:pt x="217" y="362"/>
                  </a:lnTo>
                  <a:lnTo>
                    <a:pt x="231" y="343"/>
                  </a:lnTo>
                  <a:lnTo>
                    <a:pt x="246" y="334"/>
                  </a:lnTo>
                  <a:lnTo>
                    <a:pt x="262" y="326"/>
                  </a:lnTo>
                  <a:lnTo>
                    <a:pt x="276" y="317"/>
                  </a:lnTo>
                  <a:lnTo>
                    <a:pt x="300" y="309"/>
                  </a:lnTo>
                  <a:lnTo>
                    <a:pt x="314" y="300"/>
                  </a:lnTo>
                  <a:lnTo>
                    <a:pt x="336" y="290"/>
                  </a:lnTo>
                  <a:lnTo>
                    <a:pt x="359" y="281"/>
                  </a:lnTo>
                  <a:lnTo>
                    <a:pt x="373" y="273"/>
                  </a:lnTo>
                  <a:lnTo>
                    <a:pt x="397" y="264"/>
                  </a:lnTo>
                  <a:lnTo>
                    <a:pt x="418" y="256"/>
                  </a:lnTo>
                  <a:lnTo>
                    <a:pt x="442" y="256"/>
                  </a:lnTo>
                  <a:lnTo>
                    <a:pt x="456" y="247"/>
                  </a:lnTo>
                  <a:lnTo>
                    <a:pt x="479" y="237"/>
                  </a:lnTo>
                  <a:lnTo>
                    <a:pt x="501" y="237"/>
                  </a:lnTo>
                  <a:lnTo>
                    <a:pt x="515" y="237"/>
                  </a:lnTo>
                  <a:lnTo>
                    <a:pt x="531" y="237"/>
                  </a:lnTo>
                  <a:lnTo>
                    <a:pt x="538" y="237"/>
                  </a:lnTo>
                  <a:lnTo>
                    <a:pt x="546" y="237"/>
                  </a:lnTo>
                  <a:lnTo>
                    <a:pt x="560" y="237"/>
                  </a:lnTo>
                  <a:lnTo>
                    <a:pt x="569" y="237"/>
                  </a:lnTo>
                  <a:lnTo>
                    <a:pt x="583" y="237"/>
                  </a:lnTo>
                  <a:lnTo>
                    <a:pt x="591" y="247"/>
                  </a:lnTo>
                  <a:lnTo>
                    <a:pt x="605" y="247"/>
                  </a:lnTo>
                  <a:lnTo>
                    <a:pt x="614" y="247"/>
                  </a:lnTo>
                  <a:lnTo>
                    <a:pt x="628" y="247"/>
                  </a:lnTo>
                  <a:lnTo>
                    <a:pt x="635" y="247"/>
                  </a:lnTo>
                  <a:lnTo>
                    <a:pt x="650" y="256"/>
                  </a:lnTo>
                  <a:lnTo>
                    <a:pt x="659" y="256"/>
                  </a:lnTo>
                  <a:lnTo>
                    <a:pt x="673" y="256"/>
                  </a:lnTo>
                  <a:lnTo>
                    <a:pt x="680" y="256"/>
                  </a:lnTo>
                  <a:lnTo>
                    <a:pt x="695" y="256"/>
                  </a:lnTo>
                  <a:lnTo>
                    <a:pt x="711" y="256"/>
                  </a:lnTo>
                  <a:lnTo>
                    <a:pt x="718" y="264"/>
                  </a:lnTo>
                  <a:lnTo>
                    <a:pt x="732" y="264"/>
                  </a:lnTo>
                  <a:lnTo>
                    <a:pt x="749" y="264"/>
                  </a:lnTo>
                  <a:lnTo>
                    <a:pt x="763" y="264"/>
                  </a:lnTo>
                  <a:lnTo>
                    <a:pt x="777" y="256"/>
                  </a:lnTo>
                  <a:lnTo>
                    <a:pt x="784" y="256"/>
                  </a:lnTo>
                  <a:lnTo>
                    <a:pt x="801" y="256"/>
                  </a:lnTo>
                  <a:lnTo>
                    <a:pt x="815" y="256"/>
                  </a:lnTo>
                  <a:lnTo>
                    <a:pt x="829" y="256"/>
                  </a:lnTo>
                  <a:lnTo>
                    <a:pt x="845" y="247"/>
                  </a:lnTo>
                  <a:lnTo>
                    <a:pt x="860" y="247"/>
                  </a:lnTo>
                  <a:lnTo>
                    <a:pt x="867" y="237"/>
                  </a:lnTo>
                  <a:lnTo>
                    <a:pt x="890" y="228"/>
                  </a:lnTo>
                  <a:lnTo>
                    <a:pt x="905" y="228"/>
                  </a:lnTo>
                  <a:lnTo>
                    <a:pt x="912" y="220"/>
                  </a:lnTo>
                  <a:lnTo>
                    <a:pt x="935" y="211"/>
                  </a:lnTo>
                  <a:lnTo>
                    <a:pt x="942" y="203"/>
                  </a:lnTo>
                  <a:lnTo>
                    <a:pt x="957" y="194"/>
                  </a:lnTo>
                  <a:lnTo>
                    <a:pt x="964" y="184"/>
                  </a:lnTo>
                  <a:lnTo>
                    <a:pt x="980" y="175"/>
                  </a:lnTo>
                  <a:lnTo>
                    <a:pt x="987" y="167"/>
                  </a:lnTo>
                  <a:lnTo>
                    <a:pt x="994" y="159"/>
                  </a:lnTo>
                  <a:lnTo>
                    <a:pt x="1009" y="142"/>
                  </a:lnTo>
                  <a:lnTo>
                    <a:pt x="1009" y="131"/>
                  </a:lnTo>
                  <a:lnTo>
                    <a:pt x="1025" y="114"/>
                  </a:lnTo>
                  <a:lnTo>
                    <a:pt x="1032" y="106"/>
                  </a:lnTo>
                  <a:lnTo>
                    <a:pt x="1039" y="89"/>
                  </a:lnTo>
                  <a:lnTo>
                    <a:pt x="1054" y="61"/>
                  </a:lnTo>
                  <a:lnTo>
                    <a:pt x="1063" y="44"/>
                  </a:lnTo>
                  <a:lnTo>
                    <a:pt x="1077" y="25"/>
                  </a:lnTo>
                  <a:lnTo>
                    <a:pt x="1091" y="0"/>
                  </a:lnTo>
                  <a:lnTo>
                    <a:pt x="1084" y="36"/>
                  </a:lnTo>
                  <a:lnTo>
                    <a:pt x="1070" y="70"/>
                  </a:lnTo>
                  <a:lnTo>
                    <a:pt x="1054" y="97"/>
                  </a:lnTo>
                  <a:lnTo>
                    <a:pt x="1047" y="123"/>
                  </a:lnTo>
                  <a:lnTo>
                    <a:pt x="1032" y="150"/>
                  </a:lnTo>
                  <a:lnTo>
                    <a:pt x="1018" y="175"/>
                  </a:lnTo>
                  <a:lnTo>
                    <a:pt x="1009" y="203"/>
                  </a:lnTo>
                  <a:lnTo>
                    <a:pt x="994" y="220"/>
                  </a:lnTo>
                  <a:lnTo>
                    <a:pt x="980" y="237"/>
                  </a:lnTo>
                  <a:lnTo>
                    <a:pt x="964" y="256"/>
                  </a:lnTo>
                  <a:lnTo>
                    <a:pt x="950" y="264"/>
                  </a:lnTo>
                  <a:lnTo>
                    <a:pt x="935" y="281"/>
                  </a:lnTo>
                  <a:lnTo>
                    <a:pt x="919" y="290"/>
                  </a:lnTo>
                  <a:lnTo>
                    <a:pt x="905" y="300"/>
                  </a:lnTo>
                  <a:lnTo>
                    <a:pt x="883" y="309"/>
                  </a:lnTo>
                  <a:lnTo>
                    <a:pt x="867" y="317"/>
                  </a:lnTo>
                  <a:lnTo>
                    <a:pt x="853" y="326"/>
                  </a:lnTo>
                  <a:lnTo>
                    <a:pt x="838" y="326"/>
                  </a:lnTo>
                  <a:lnTo>
                    <a:pt x="822" y="334"/>
                  </a:lnTo>
                  <a:lnTo>
                    <a:pt x="808" y="334"/>
                  </a:lnTo>
                  <a:lnTo>
                    <a:pt x="793" y="334"/>
                  </a:lnTo>
                  <a:lnTo>
                    <a:pt x="777" y="334"/>
                  </a:lnTo>
                  <a:lnTo>
                    <a:pt x="763" y="343"/>
                  </a:lnTo>
                  <a:lnTo>
                    <a:pt x="749" y="343"/>
                  </a:lnTo>
                  <a:lnTo>
                    <a:pt x="732" y="343"/>
                  </a:lnTo>
                  <a:lnTo>
                    <a:pt x="718" y="343"/>
                  </a:lnTo>
                  <a:lnTo>
                    <a:pt x="704" y="343"/>
                  </a:lnTo>
                  <a:lnTo>
                    <a:pt x="687" y="343"/>
                  </a:lnTo>
                  <a:lnTo>
                    <a:pt x="680" y="334"/>
                  </a:lnTo>
                  <a:lnTo>
                    <a:pt x="666" y="334"/>
                  </a:lnTo>
                  <a:lnTo>
                    <a:pt x="659" y="334"/>
                  </a:lnTo>
                  <a:lnTo>
                    <a:pt x="643" y="334"/>
                  </a:lnTo>
                  <a:lnTo>
                    <a:pt x="635" y="334"/>
                  </a:lnTo>
                  <a:lnTo>
                    <a:pt x="621" y="334"/>
                  </a:lnTo>
                  <a:lnTo>
                    <a:pt x="614" y="334"/>
                  </a:lnTo>
                  <a:lnTo>
                    <a:pt x="605" y="334"/>
                  </a:lnTo>
                  <a:lnTo>
                    <a:pt x="591" y="334"/>
                  </a:lnTo>
                  <a:lnTo>
                    <a:pt x="583" y="334"/>
                  </a:lnTo>
                  <a:lnTo>
                    <a:pt x="576" y="334"/>
                  </a:lnTo>
                  <a:lnTo>
                    <a:pt x="560" y="334"/>
                  </a:lnTo>
                  <a:lnTo>
                    <a:pt x="553" y="334"/>
                  </a:lnTo>
                  <a:lnTo>
                    <a:pt x="546" y="334"/>
                  </a:lnTo>
                  <a:lnTo>
                    <a:pt x="531" y="334"/>
                  </a:lnTo>
                  <a:lnTo>
                    <a:pt x="524" y="334"/>
                  </a:lnTo>
                  <a:lnTo>
                    <a:pt x="508" y="334"/>
                  </a:lnTo>
                  <a:lnTo>
                    <a:pt x="501" y="334"/>
                  </a:lnTo>
                  <a:lnTo>
                    <a:pt x="486" y="334"/>
                  </a:lnTo>
                  <a:lnTo>
                    <a:pt x="479" y="334"/>
                  </a:lnTo>
                  <a:lnTo>
                    <a:pt x="463" y="334"/>
                  </a:lnTo>
                  <a:lnTo>
                    <a:pt x="456" y="334"/>
                  </a:lnTo>
                  <a:lnTo>
                    <a:pt x="442" y="334"/>
                  </a:lnTo>
                  <a:lnTo>
                    <a:pt x="425" y="343"/>
                  </a:lnTo>
                  <a:lnTo>
                    <a:pt x="418" y="343"/>
                  </a:lnTo>
                  <a:lnTo>
                    <a:pt x="404" y="343"/>
                  </a:lnTo>
                  <a:lnTo>
                    <a:pt x="389" y="353"/>
                  </a:lnTo>
                  <a:lnTo>
                    <a:pt x="380" y="353"/>
                  </a:lnTo>
                  <a:lnTo>
                    <a:pt x="366" y="362"/>
                  </a:lnTo>
                  <a:lnTo>
                    <a:pt x="352" y="362"/>
                  </a:lnTo>
                  <a:lnTo>
                    <a:pt x="336" y="370"/>
                  </a:lnTo>
                  <a:lnTo>
                    <a:pt x="321" y="370"/>
                  </a:lnTo>
                  <a:lnTo>
                    <a:pt x="314" y="379"/>
                  </a:lnTo>
                  <a:lnTo>
                    <a:pt x="300" y="387"/>
                  </a:lnTo>
                  <a:lnTo>
                    <a:pt x="284" y="387"/>
                  </a:lnTo>
                  <a:lnTo>
                    <a:pt x="269" y="395"/>
                  </a:lnTo>
                  <a:lnTo>
                    <a:pt x="284" y="395"/>
                  </a:lnTo>
                  <a:lnTo>
                    <a:pt x="300" y="395"/>
                  </a:lnTo>
                  <a:lnTo>
                    <a:pt x="314" y="395"/>
                  </a:lnTo>
                  <a:lnTo>
                    <a:pt x="336" y="395"/>
                  </a:lnTo>
                  <a:lnTo>
                    <a:pt x="359" y="395"/>
                  </a:lnTo>
                  <a:lnTo>
                    <a:pt x="373" y="406"/>
                  </a:lnTo>
                  <a:lnTo>
                    <a:pt x="397" y="406"/>
                  </a:lnTo>
                  <a:lnTo>
                    <a:pt x="411" y="406"/>
                  </a:lnTo>
                  <a:lnTo>
                    <a:pt x="434" y="414"/>
                  </a:lnTo>
                  <a:lnTo>
                    <a:pt x="449" y="414"/>
                  </a:lnTo>
                  <a:lnTo>
                    <a:pt x="470" y="423"/>
                  </a:lnTo>
                  <a:lnTo>
                    <a:pt x="486" y="423"/>
                  </a:lnTo>
                  <a:lnTo>
                    <a:pt x="501" y="431"/>
                  </a:lnTo>
                  <a:lnTo>
                    <a:pt x="524" y="440"/>
                  </a:lnTo>
                  <a:lnTo>
                    <a:pt x="538" y="448"/>
                  </a:lnTo>
                  <a:lnTo>
                    <a:pt x="553" y="459"/>
                  </a:lnTo>
                  <a:lnTo>
                    <a:pt x="560" y="459"/>
                  </a:lnTo>
                  <a:lnTo>
                    <a:pt x="569" y="467"/>
                  </a:lnTo>
                  <a:lnTo>
                    <a:pt x="576" y="476"/>
                  </a:lnTo>
                  <a:lnTo>
                    <a:pt x="583" y="476"/>
                  </a:lnTo>
                  <a:lnTo>
                    <a:pt x="591" y="484"/>
                  </a:lnTo>
                  <a:lnTo>
                    <a:pt x="605" y="484"/>
                  </a:lnTo>
                  <a:lnTo>
                    <a:pt x="614" y="493"/>
                  </a:lnTo>
                  <a:lnTo>
                    <a:pt x="628" y="501"/>
                  </a:lnTo>
                  <a:lnTo>
                    <a:pt x="643" y="501"/>
                  </a:lnTo>
                  <a:lnTo>
                    <a:pt x="666" y="512"/>
                  </a:lnTo>
                  <a:lnTo>
                    <a:pt x="680" y="520"/>
                  </a:lnTo>
                  <a:lnTo>
                    <a:pt x="695" y="520"/>
                  </a:lnTo>
                  <a:lnTo>
                    <a:pt x="718" y="529"/>
                  </a:lnTo>
                  <a:lnTo>
                    <a:pt x="740" y="529"/>
                  </a:lnTo>
                  <a:lnTo>
                    <a:pt x="763" y="529"/>
                  </a:lnTo>
                  <a:lnTo>
                    <a:pt x="784" y="529"/>
                  </a:lnTo>
                  <a:lnTo>
                    <a:pt x="808" y="529"/>
                  </a:lnTo>
                  <a:lnTo>
                    <a:pt x="829" y="529"/>
                  </a:lnTo>
                  <a:lnTo>
                    <a:pt x="860" y="520"/>
                  </a:lnTo>
                  <a:lnTo>
                    <a:pt x="883" y="512"/>
                  </a:lnTo>
                  <a:lnTo>
                    <a:pt x="912" y="501"/>
                  </a:lnTo>
                  <a:lnTo>
                    <a:pt x="942" y="493"/>
                  </a:lnTo>
                  <a:lnTo>
                    <a:pt x="964" y="484"/>
                  </a:lnTo>
                  <a:lnTo>
                    <a:pt x="1002" y="467"/>
                  </a:lnTo>
                  <a:lnTo>
                    <a:pt x="1025" y="448"/>
                  </a:lnTo>
                  <a:lnTo>
                    <a:pt x="1054" y="431"/>
                  </a:lnTo>
                  <a:lnTo>
                    <a:pt x="1091" y="406"/>
                  </a:lnTo>
                  <a:lnTo>
                    <a:pt x="1122" y="379"/>
                  </a:lnTo>
                  <a:lnTo>
                    <a:pt x="1152" y="353"/>
                  </a:lnTo>
                  <a:close/>
                </a:path>
              </a:pathLst>
            </a:custGeom>
            <a:solidFill>
              <a:srgbClr val="AE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3" name="Freeform 264">
              <a:extLst>
                <a:ext uri="{FF2B5EF4-FFF2-40B4-BE49-F238E27FC236}">
                  <a16:creationId xmlns:a16="http://schemas.microsoft.com/office/drawing/2014/main" id="{88FE719E-16C6-1B42-B643-192B0F1B8EB1}"/>
                </a:ext>
              </a:extLst>
            </p:cNvPr>
            <p:cNvSpPr>
              <a:spLocks/>
            </p:cNvSpPr>
            <p:nvPr/>
          </p:nvSpPr>
          <p:spPr bwMode="auto">
            <a:xfrm>
              <a:off x="1826" y="336"/>
              <a:ext cx="1152" cy="616"/>
            </a:xfrm>
            <a:custGeom>
              <a:avLst/>
              <a:gdLst>
                <a:gd name="T0" fmla="*/ 1129 w 1152"/>
                <a:gd name="T1" fmla="*/ 388 h 616"/>
                <a:gd name="T2" fmla="*/ 1084 w 1152"/>
                <a:gd name="T3" fmla="*/ 440 h 616"/>
                <a:gd name="T4" fmla="*/ 1025 w 1152"/>
                <a:gd name="T5" fmla="*/ 502 h 616"/>
                <a:gd name="T6" fmla="*/ 926 w 1152"/>
                <a:gd name="T7" fmla="*/ 563 h 616"/>
                <a:gd name="T8" fmla="*/ 829 w 1152"/>
                <a:gd name="T9" fmla="*/ 608 h 616"/>
                <a:gd name="T10" fmla="*/ 739 w 1152"/>
                <a:gd name="T11" fmla="*/ 616 h 616"/>
                <a:gd name="T12" fmla="*/ 666 w 1152"/>
                <a:gd name="T13" fmla="*/ 599 h 616"/>
                <a:gd name="T14" fmla="*/ 598 w 1152"/>
                <a:gd name="T15" fmla="*/ 563 h 616"/>
                <a:gd name="T16" fmla="*/ 545 w 1152"/>
                <a:gd name="T17" fmla="*/ 521 h 616"/>
                <a:gd name="T18" fmla="*/ 477 w 1152"/>
                <a:gd name="T19" fmla="*/ 485 h 616"/>
                <a:gd name="T20" fmla="*/ 404 w 1152"/>
                <a:gd name="T21" fmla="*/ 440 h 616"/>
                <a:gd name="T22" fmla="*/ 335 w 1152"/>
                <a:gd name="T23" fmla="*/ 423 h 616"/>
                <a:gd name="T24" fmla="*/ 246 w 1152"/>
                <a:gd name="T25" fmla="*/ 440 h 616"/>
                <a:gd name="T26" fmla="*/ 179 w 1152"/>
                <a:gd name="T27" fmla="*/ 457 h 616"/>
                <a:gd name="T28" fmla="*/ 104 w 1152"/>
                <a:gd name="T29" fmla="*/ 468 h 616"/>
                <a:gd name="T30" fmla="*/ 21 w 1152"/>
                <a:gd name="T31" fmla="*/ 476 h 616"/>
                <a:gd name="T32" fmla="*/ 81 w 1152"/>
                <a:gd name="T33" fmla="*/ 440 h 616"/>
                <a:gd name="T34" fmla="*/ 142 w 1152"/>
                <a:gd name="T35" fmla="*/ 404 h 616"/>
                <a:gd name="T36" fmla="*/ 194 w 1152"/>
                <a:gd name="T37" fmla="*/ 371 h 616"/>
                <a:gd name="T38" fmla="*/ 262 w 1152"/>
                <a:gd name="T39" fmla="*/ 326 h 616"/>
                <a:gd name="T40" fmla="*/ 359 w 1152"/>
                <a:gd name="T41" fmla="*/ 282 h 616"/>
                <a:gd name="T42" fmla="*/ 463 w 1152"/>
                <a:gd name="T43" fmla="*/ 246 h 616"/>
                <a:gd name="T44" fmla="*/ 538 w 1152"/>
                <a:gd name="T45" fmla="*/ 237 h 616"/>
                <a:gd name="T46" fmla="*/ 590 w 1152"/>
                <a:gd name="T47" fmla="*/ 246 h 616"/>
                <a:gd name="T48" fmla="*/ 650 w 1152"/>
                <a:gd name="T49" fmla="*/ 256 h 616"/>
                <a:gd name="T50" fmla="*/ 711 w 1152"/>
                <a:gd name="T51" fmla="*/ 256 h 616"/>
                <a:gd name="T52" fmla="*/ 777 w 1152"/>
                <a:gd name="T53" fmla="*/ 256 h 616"/>
                <a:gd name="T54" fmla="*/ 845 w 1152"/>
                <a:gd name="T55" fmla="*/ 246 h 616"/>
                <a:gd name="T56" fmla="*/ 919 w 1152"/>
                <a:gd name="T57" fmla="*/ 220 h 616"/>
                <a:gd name="T58" fmla="*/ 980 w 1152"/>
                <a:gd name="T59" fmla="*/ 176 h 616"/>
                <a:gd name="T60" fmla="*/ 1025 w 1152"/>
                <a:gd name="T61" fmla="*/ 115 h 616"/>
                <a:gd name="T62" fmla="*/ 1077 w 1152"/>
                <a:gd name="T63" fmla="*/ 26 h 616"/>
                <a:gd name="T64" fmla="*/ 1046 w 1152"/>
                <a:gd name="T65" fmla="*/ 123 h 616"/>
                <a:gd name="T66" fmla="*/ 980 w 1152"/>
                <a:gd name="T67" fmla="*/ 237 h 616"/>
                <a:gd name="T68" fmla="*/ 905 w 1152"/>
                <a:gd name="T69" fmla="*/ 299 h 616"/>
                <a:gd name="T70" fmla="*/ 822 w 1152"/>
                <a:gd name="T71" fmla="*/ 335 h 616"/>
                <a:gd name="T72" fmla="*/ 747 w 1152"/>
                <a:gd name="T73" fmla="*/ 343 h 616"/>
                <a:gd name="T74" fmla="*/ 680 w 1152"/>
                <a:gd name="T75" fmla="*/ 343 h 616"/>
                <a:gd name="T76" fmla="*/ 621 w 1152"/>
                <a:gd name="T77" fmla="*/ 335 h 616"/>
                <a:gd name="T78" fmla="*/ 576 w 1152"/>
                <a:gd name="T79" fmla="*/ 335 h 616"/>
                <a:gd name="T80" fmla="*/ 522 w 1152"/>
                <a:gd name="T81" fmla="*/ 335 h 616"/>
                <a:gd name="T82" fmla="*/ 463 w 1152"/>
                <a:gd name="T83" fmla="*/ 335 h 616"/>
                <a:gd name="T84" fmla="*/ 404 w 1152"/>
                <a:gd name="T85" fmla="*/ 343 h 616"/>
                <a:gd name="T86" fmla="*/ 335 w 1152"/>
                <a:gd name="T87" fmla="*/ 371 h 616"/>
                <a:gd name="T88" fmla="*/ 269 w 1152"/>
                <a:gd name="T89" fmla="*/ 396 h 616"/>
                <a:gd name="T90" fmla="*/ 359 w 1152"/>
                <a:gd name="T91" fmla="*/ 396 h 616"/>
                <a:gd name="T92" fmla="*/ 449 w 1152"/>
                <a:gd name="T93" fmla="*/ 415 h 616"/>
                <a:gd name="T94" fmla="*/ 538 w 1152"/>
                <a:gd name="T95" fmla="*/ 449 h 616"/>
                <a:gd name="T96" fmla="*/ 567 w 1152"/>
                <a:gd name="T97" fmla="*/ 468 h 616"/>
                <a:gd name="T98" fmla="*/ 612 w 1152"/>
                <a:gd name="T99" fmla="*/ 493 h 616"/>
                <a:gd name="T100" fmla="*/ 694 w 1152"/>
                <a:gd name="T101" fmla="*/ 521 h 616"/>
                <a:gd name="T102" fmla="*/ 808 w 1152"/>
                <a:gd name="T103" fmla="*/ 529 h 616"/>
                <a:gd name="T104" fmla="*/ 942 w 1152"/>
                <a:gd name="T105" fmla="*/ 493 h 616"/>
                <a:gd name="T106" fmla="*/ 1091 w 1152"/>
                <a:gd name="T107" fmla="*/ 404 h 6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52"/>
                <a:gd name="T163" fmla="*/ 0 h 616"/>
                <a:gd name="T164" fmla="*/ 1152 w 1152"/>
                <a:gd name="T165" fmla="*/ 616 h 6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52" h="616">
                  <a:moveTo>
                    <a:pt x="1152" y="352"/>
                  </a:moveTo>
                  <a:lnTo>
                    <a:pt x="1152" y="362"/>
                  </a:lnTo>
                  <a:lnTo>
                    <a:pt x="1143" y="371"/>
                  </a:lnTo>
                  <a:lnTo>
                    <a:pt x="1136" y="379"/>
                  </a:lnTo>
                  <a:lnTo>
                    <a:pt x="1129" y="388"/>
                  </a:lnTo>
                  <a:lnTo>
                    <a:pt x="1122" y="396"/>
                  </a:lnTo>
                  <a:lnTo>
                    <a:pt x="1115" y="415"/>
                  </a:lnTo>
                  <a:lnTo>
                    <a:pt x="1106" y="423"/>
                  </a:lnTo>
                  <a:lnTo>
                    <a:pt x="1098" y="432"/>
                  </a:lnTo>
                  <a:lnTo>
                    <a:pt x="1084" y="440"/>
                  </a:lnTo>
                  <a:lnTo>
                    <a:pt x="1070" y="449"/>
                  </a:lnTo>
                  <a:lnTo>
                    <a:pt x="1061" y="468"/>
                  </a:lnTo>
                  <a:lnTo>
                    <a:pt x="1046" y="476"/>
                  </a:lnTo>
                  <a:lnTo>
                    <a:pt x="1032" y="485"/>
                  </a:lnTo>
                  <a:lnTo>
                    <a:pt x="1025" y="502"/>
                  </a:lnTo>
                  <a:lnTo>
                    <a:pt x="1009" y="510"/>
                  </a:lnTo>
                  <a:lnTo>
                    <a:pt x="994" y="521"/>
                  </a:lnTo>
                  <a:lnTo>
                    <a:pt x="971" y="538"/>
                  </a:lnTo>
                  <a:lnTo>
                    <a:pt x="949" y="555"/>
                  </a:lnTo>
                  <a:lnTo>
                    <a:pt x="926" y="563"/>
                  </a:lnTo>
                  <a:lnTo>
                    <a:pt x="905" y="574"/>
                  </a:lnTo>
                  <a:lnTo>
                    <a:pt x="890" y="591"/>
                  </a:lnTo>
                  <a:lnTo>
                    <a:pt x="867" y="599"/>
                  </a:lnTo>
                  <a:lnTo>
                    <a:pt x="845" y="599"/>
                  </a:lnTo>
                  <a:lnTo>
                    <a:pt x="829" y="608"/>
                  </a:lnTo>
                  <a:lnTo>
                    <a:pt x="808" y="608"/>
                  </a:lnTo>
                  <a:lnTo>
                    <a:pt x="791" y="616"/>
                  </a:lnTo>
                  <a:lnTo>
                    <a:pt x="777" y="616"/>
                  </a:lnTo>
                  <a:lnTo>
                    <a:pt x="756" y="616"/>
                  </a:lnTo>
                  <a:lnTo>
                    <a:pt x="739" y="616"/>
                  </a:lnTo>
                  <a:lnTo>
                    <a:pt x="725" y="608"/>
                  </a:lnTo>
                  <a:lnTo>
                    <a:pt x="711" y="608"/>
                  </a:lnTo>
                  <a:lnTo>
                    <a:pt x="694" y="608"/>
                  </a:lnTo>
                  <a:lnTo>
                    <a:pt x="680" y="599"/>
                  </a:lnTo>
                  <a:lnTo>
                    <a:pt x="666" y="599"/>
                  </a:lnTo>
                  <a:lnTo>
                    <a:pt x="650" y="591"/>
                  </a:lnTo>
                  <a:lnTo>
                    <a:pt x="642" y="582"/>
                  </a:lnTo>
                  <a:lnTo>
                    <a:pt x="628" y="582"/>
                  </a:lnTo>
                  <a:lnTo>
                    <a:pt x="612" y="574"/>
                  </a:lnTo>
                  <a:lnTo>
                    <a:pt x="598" y="563"/>
                  </a:lnTo>
                  <a:lnTo>
                    <a:pt x="590" y="555"/>
                  </a:lnTo>
                  <a:lnTo>
                    <a:pt x="576" y="546"/>
                  </a:lnTo>
                  <a:lnTo>
                    <a:pt x="567" y="538"/>
                  </a:lnTo>
                  <a:lnTo>
                    <a:pt x="553" y="529"/>
                  </a:lnTo>
                  <a:lnTo>
                    <a:pt x="545" y="521"/>
                  </a:lnTo>
                  <a:lnTo>
                    <a:pt x="531" y="521"/>
                  </a:lnTo>
                  <a:lnTo>
                    <a:pt x="522" y="510"/>
                  </a:lnTo>
                  <a:lnTo>
                    <a:pt x="508" y="502"/>
                  </a:lnTo>
                  <a:lnTo>
                    <a:pt x="501" y="493"/>
                  </a:lnTo>
                  <a:lnTo>
                    <a:pt x="477" y="485"/>
                  </a:lnTo>
                  <a:lnTo>
                    <a:pt x="463" y="468"/>
                  </a:lnTo>
                  <a:lnTo>
                    <a:pt x="449" y="457"/>
                  </a:lnTo>
                  <a:lnTo>
                    <a:pt x="432" y="449"/>
                  </a:lnTo>
                  <a:lnTo>
                    <a:pt x="418" y="449"/>
                  </a:lnTo>
                  <a:lnTo>
                    <a:pt x="404" y="440"/>
                  </a:lnTo>
                  <a:lnTo>
                    <a:pt x="396" y="432"/>
                  </a:lnTo>
                  <a:lnTo>
                    <a:pt x="380" y="432"/>
                  </a:lnTo>
                  <a:lnTo>
                    <a:pt x="366" y="432"/>
                  </a:lnTo>
                  <a:lnTo>
                    <a:pt x="352" y="423"/>
                  </a:lnTo>
                  <a:lnTo>
                    <a:pt x="335" y="423"/>
                  </a:lnTo>
                  <a:lnTo>
                    <a:pt x="321" y="423"/>
                  </a:lnTo>
                  <a:lnTo>
                    <a:pt x="307" y="432"/>
                  </a:lnTo>
                  <a:lnTo>
                    <a:pt x="291" y="432"/>
                  </a:lnTo>
                  <a:lnTo>
                    <a:pt x="269" y="440"/>
                  </a:lnTo>
                  <a:lnTo>
                    <a:pt x="246" y="440"/>
                  </a:lnTo>
                  <a:lnTo>
                    <a:pt x="231" y="449"/>
                  </a:lnTo>
                  <a:lnTo>
                    <a:pt x="217" y="449"/>
                  </a:lnTo>
                  <a:lnTo>
                    <a:pt x="201" y="449"/>
                  </a:lnTo>
                  <a:lnTo>
                    <a:pt x="186" y="457"/>
                  </a:lnTo>
                  <a:lnTo>
                    <a:pt x="179" y="457"/>
                  </a:lnTo>
                  <a:lnTo>
                    <a:pt x="163" y="457"/>
                  </a:lnTo>
                  <a:lnTo>
                    <a:pt x="149" y="468"/>
                  </a:lnTo>
                  <a:lnTo>
                    <a:pt x="134" y="468"/>
                  </a:lnTo>
                  <a:lnTo>
                    <a:pt x="118" y="468"/>
                  </a:lnTo>
                  <a:lnTo>
                    <a:pt x="104" y="468"/>
                  </a:lnTo>
                  <a:lnTo>
                    <a:pt x="89" y="476"/>
                  </a:lnTo>
                  <a:lnTo>
                    <a:pt x="73" y="476"/>
                  </a:lnTo>
                  <a:lnTo>
                    <a:pt x="59" y="476"/>
                  </a:lnTo>
                  <a:lnTo>
                    <a:pt x="45" y="476"/>
                  </a:lnTo>
                  <a:lnTo>
                    <a:pt x="21" y="476"/>
                  </a:lnTo>
                  <a:lnTo>
                    <a:pt x="0" y="485"/>
                  </a:lnTo>
                  <a:lnTo>
                    <a:pt x="28" y="468"/>
                  </a:lnTo>
                  <a:lnTo>
                    <a:pt x="45" y="457"/>
                  </a:lnTo>
                  <a:lnTo>
                    <a:pt x="66" y="449"/>
                  </a:lnTo>
                  <a:lnTo>
                    <a:pt x="81" y="440"/>
                  </a:lnTo>
                  <a:lnTo>
                    <a:pt x="97" y="432"/>
                  </a:lnTo>
                  <a:lnTo>
                    <a:pt x="111" y="432"/>
                  </a:lnTo>
                  <a:lnTo>
                    <a:pt x="125" y="423"/>
                  </a:lnTo>
                  <a:lnTo>
                    <a:pt x="134" y="415"/>
                  </a:lnTo>
                  <a:lnTo>
                    <a:pt x="142" y="404"/>
                  </a:lnTo>
                  <a:lnTo>
                    <a:pt x="156" y="396"/>
                  </a:lnTo>
                  <a:lnTo>
                    <a:pt x="163" y="396"/>
                  </a:lnTo>
                  <a:lnTo>
                    <a:pt x="170" y="388"/>
                  </a:lnTo>
                  <a:lnTo>
                    <a:pt x="186" y="379"/>
                  </a:lnTo>
                  <a:lnTo>
                    <a:pt x="194" y="371"/>
                  </a:lnTo>
                  <a:lnTo>
                    <a:pt x="201" y="371"/>
                  </a:lnTo>
                  <a:lnTo>
                    <a:pt x="217" y="362"/>
                  </a:lnTo>
                  <a:lnTo>
                    <a:pt x="231" y="343"/>
                  </a:lnTo>
                  <a:lnTo>
                    <a:pt x="246" y="343"/>
                  </a:lnTo>
                  <a:lnTo>
                    <a:pt x="262" y="326"/>
                  </a:lnTo>
                  <a:lnTo>
                    <a:pt x="276" y="318"/>
                  </a:lnTo>
                  <a:lnTo>
                    <a:pt x="298" y="309"/>
                  </a:lnTo>
                  <a:lnTo>
                    <a:pt x="314" y="299"/>
                  </a:lnTo>
                  <a:lnTo>
                    <a:pt x="335" y="290"/>
                  </a:lnTo>
                  <a:lnTo>
                    <a:pt x="359" y="282"/>
                  </a:lnTo>
                  <a:lnTo>
                    <a:pt x="373" y="273"/>
                  </a:lnTo>
                  <a:lnTo>
                    <a:pt x="396" y="265"/>
                  </a:lnTo>
                  <a:lnTo>
                    <a:pt x="418" y="256"/>
                  </a:lnTo>
                  <a:lnTo>
                    <a:pt x="441" y="256"/>
                  </a:lnTo>
                  <a:lnTo>
                    <a:pt x="463" y="246"/>
                  </a:lnTo>
                  <a:lnTo>
                    <a:pt x="477" y="237"/>
                  </a:lnTo>
                  <a:lnTo>
                    <a:pt x="501" y="237"/>
                  </a:lnTo>
                  <a:lnTo>
                    <a:pt x="515" y="237"/>
                  </a:lnTo>
                  <a:lnTo>
                    <a:pt x="531" y="237"/>
                  </a:lnTo>
                  <a:lnTo>
                    <a:pt x="538" y="237"/>
                  </a:lnTo>
                  <a:lnTo>
                    <a:pt x="553" y="237"/>
                  </a:lnTo>
                  <a:lnTo>
                    <a:pt x="560" y="237"/>
                  </a:lnTo>
                  <a:lnTo>
                    <a:pt x="567" y="237"/>
                  </a:lnTo>
                  <a:lnTo>
                    <a:pt x="583" y="237"/>
                  </a:lnTo>
                  <a:lnTo>
                    <a:pt x="590" y="246"/>
                  </a:lnTo>
                  <a:lnTo>
                    <a:pt x="605" y="246"/>
                  </a:lnTo>
                  <a:lnTo>
                    <a:pt x="612" y="246"/>
                  </a:lnTo>
                  <a:lnTo>
                    <a:pt x="628" y="246"/>
                  </a:lnTo>
                  <a:lnTo>
                    <a:pt x="635" y="246"/>
                  </a:lnTo>
                  <a:lnTo>
                    <a:pt x="650" y="256"/>
                  </a:lnTo>
                  <a:lnTo>
                    <a:pt x="657" y="256"/>
                  </a:lnTo>
                  <a:lnTo>
                    <a:pt x="673" y="256"/>
                  </a:lnTo>
                  <a:lnTo>
                    <a:pt x="687" y="256"/>
                  </a:lnTo>
                  <a:lnTo>
                    <a:pt x="694" y="256"/>
                  </a:lnTo>
                  <a:lnTo>
                    <a:pt x="711" y="256"/>
                  </a:lnTo>
                  <a:lnTo>
                    <a:pt x="718" y="265"/>
                  </a:lnTo>
                  <a:lnTo>
                    <a:pt x="732" y="265"/>
                  </a:lnTo>
                  <a:lnTo>
                    <a:pt x="747" y="265"/>
                  </a:lnTo>
                  <a:lnTo>
                    <a:pt x="763" y="265"/>
                  </a:lnTo>
                  <a:lnTo>
                    <a:pt x="777" y="256"/>
                  </a:lnTo>
                  <a:lnTo>
                    <a:pt x="784" y="256"/>
                  </a:lnTo>
                  <a:lnTo>
                    <a:pt x="800" y="256"/>
                  </a:lnTo>
                  <a:lnTo>
                    <a:pt x="815" y="256"/>
                  </a:lnTo>
                  <a:lnTo>
                    <a:pt x="829" y="256"/>
                  </a:lnTo>
                  <a:lnTo>
                    <a:pt x="845" y="246"/>
                  </a:lnTo>
                  <a:lnTo>
                    <a:pt x="860" y="246"/>
                  </a:lnTo>
                  <a:lnTo>
                    <a:pt x="874" y="237"/>
                  </a:lnTo>
                  <a:lnTo>
                    <a:pt x="890" y="229"/>
                  </a:lnTo>
                  <a:lnTo>
                    <a:pt x="905" y="229"/>
                  </a:lnTo>
                  <a:lnTo>
                    <a:pt x="919" y="220"/>
                  </a:lnTo>
                  <a:lnTo>
                    <a:pt x="935" y="212"/>
                  </a:lnTo>
                  <a:lnTo>
                    <a:pt x="942" y="203"/>
                  </a:lnTo>
                  <a:lnTo>
                    <a:pt x="957" y="193"/>
                  </a:lnTo>
                  <a:lnTo>
                    <a:pt x="964" y="184"/>
                  </a:lnTo>
                  <a:lnTo>
                    <a:pt x="980" y="176"/>
                  </a:lnTo>
                  <a:lnTo>
                    <a:pt x="987" y="168"/>
                  </a:lnTo>
                  <a:lnTo>
                    <a:pt x="994" y="159"/>
                  </a:lnTo>
                  <a:lnTo>
                    <a:pt x="1009" y="140"/>
                  </a:lnTo>
                  <a:lnTo>
                    <a:pt x="1016" y="132"/>
                  </a:lnTo>
                  <a:lnTo>
                    <a:pt x="1025" y="115"/>
                  </a:lnTo>
                  <a:lnTo>
                    <a:pt x="1032" y="106"/>
                  </a:lnTo>
                  <a:lnTo>
                    <a:pt x="1039" y="87"/>
                  </a:lnTo>
                  <a:lnTo>
                    <a:pt x="1054" y="70"/>
                  </a:lnTo>
                  <a:lnTo>
                    <a:pt x="1061" y="45"/>
                  </a:lnTo>
                  <a:lnTo>
                    <a:pt x="1077" y="26"/>
                  </a:lnTo>
                  <a:lnTo>
                    <a:pt x="1091" y="0"/>
                  </a:lnTo>
                  <a:lnTo>
                    <a:pt x="1084" y="34"/>
                  </a:lnTo>
                  <a:lnTo>
                    <a:pt x="1070" y="70"/>
                  </a:lnTo>
                  <a:lnTo>
                    <a:pt x="1061" y="98"/>
                  </a:lnTo>
                  <a:lnTo>
                    <a:pt x="1046" y="123"/>
                  </a:lnTo>
                  <a:lnTo>
                    <a:pt x="1032" y="151"/>
                  </a:lnTo>
                  <a:lnTo>
                    <a:pt x="1016" y="176"/>
                  </a:lnTo>
                  <a:lnTo>
                    <a:pt x="1009" y="203"/>
                  </a:lnTo>
                  <a:lnTo>
                    <a:pt x="994" y="220"/>
                  </a:lnTo>
                  <a:lnTo>
                    <a:pt x="980" y="237"/>
                  </a:lnTo>
                  <a:lnTo>
                    <a:pt x="964" y="256"/>
                  </a:lnTo>
                  <a:lnTo>
                    <a:pt x="949" y="265"/>
                  </a:lnTo>
                  <a:lnTo>
                    <a:pt x="935" y="282"/>
                  </a:lnTo>
                  <a:lnTo>
                    <a:pt x="919" y="290"/>
                  </a:lnTo>
                  <a:lnTo>
                    <a:pt x="905" y="299"/>
                  </a:lnTo>
                  <a:lnTo>
                    <a:pt x="881" y="309"/>
                  </a:lnTo>
                  <a:lnTo>
                    <a:pt x="867" y="318"/>
                  </a:lnTo>
                  <a:lnTo>
                    <a:pt x="852" y="326"/>
                  </a:lnTo>
                  <a:lnTo>
                    <a:pt x="836" y="326"/>
                  </a:lnTo>
                  <a:lnTo>
                    <a:pt x="822" y="335"/>
                  </a:lnTo>
                  <a:lnTo>
                    <a:pt x="808" y="335"/>
                  </a:lnTo>
                  <a:lnTo>
                    <a:pt x="791" y="343"/>
                  </a:lnTo>
                  <a:lnTo>
                    <a:pt x="777" y="343"/>
                  </a:lnTo>
                  <a:lnTo>
                    <a:pt x="763" y="343"/>
                  </a:lnTo>
                  <a:lnTo>
                    <a:pt x="747" y="343"/>
                  </a:lnTo>
                  <a:lnTo>
                    <a:pt x="732" y="343"/>
                  </a:lnTo>
                  <a:lnTo>
                    <a:pt x="718" y="343"/>
                  </a:lnTo>
                  <a:lnTo>
                    <a:pt x="702" y="343"/>
                  </a:lnTo>
                  <a:lnTo>
                    <a:pt x="687" y="343"/>
                  </a:lnTo>
                  <a:lnTo>
                    <a:pt x="680" y="343"/>
                  </a:lnTo>
                  <a:lnTo>
                    <a:pt x="666" y="343"/>
                  </a:lnTo>
                  <a:lnTo>
                    <a:pt x="657" y="335"/>
                  </a:lnTo>
                  <a:lnTo>
                    <a:pt x="642" y="335"/>
                  </a:lnTo>
                  <a:lnTo>
                    <a:pt x="635" y="335"/>
                  </a:lnTo>
                  <a:lnTo>
                    <a:pt x="621" y="335"/>
                  </a:lnTo>
                  <a:lnTo>
                    <a:pt x="612" y="335"/>
                  </a:lnTo>
                  <a:lnTo>
                    <a:pt x="605" y="335"/>
                  </a:lnTo>
                  <a:lnTo>
                    <a:pt x="598" y="335"/>
                  </a:lnTo>
                  <a:lnTo>
                    <a:pt x="583" y="335"/>
                  </a:lnTo>
                  <a:lnTo>
                    <a:pt x="576" y="335"/>
                  </a:lnTo>
                  <a:lnTo>
                    <a:pt x="560" y="335"/>
                  </a:lnTo>
                  <a:lnTo>
                    <a:pt x="553" y="335"/>
                  </a:lnTo>
                  <a:lnTo>
                    <a:pt x="545" y="335"/>
                  </a:lnTo>
                  <a:lnTo>
                    <a:pt x="531" y="335"/>
                  </a:lnTo>
                  <a:lnTo>
                    <a:pt x="522" y="335"/>
                  </a:lnTo>
                  <a:lnTo>
                    <a:pt x="508" y="335"/>
                  </a:lnTo>
                  <a:lnTo>
                    <a:pt x="501" y="335"/>
                  </a:lnTo>
                  <a:lnTo>
                    <a:pt x="486" y="335"/>
                  </a:lnTo>
                  <a:lnTo>
                    <a:pt x="477" y="335"/>
                  </a:lnTo>
                  <a:lnTo>
                    <a:pt x="463" y="335"/>
                  </a:lnTo>
                  <a:lnTo>
                    <a:pt x="456" y="335"/>
                  </a:lnTo>
                  <a:lnTo>
                    <a:pt x="441" y="343"/>
                  </a:lnTo>
                  <a:lnTo>
                    <a:pt x="425" y="343"/>
                  </a:lnTo>
                  <a:lnTo>
                    <a:pt x="418" y="343"/>
                  </a:lnTo>
                  <a:lnTo>
                    <a:pt x="404" y="343"/>
                  </a:lnTo>
                  <a:lnTo>
                    <a:pt x="387" y="352"/>
                  </a:lnTo>
                  <a:lnTo>
                    <a:pt x="380" y="352"/>
                  </a:lnTo>
                  <a:lnTo>
                    <a:pt x="366" y="362"/>
                  </a:lnTo>
                  <a:lnTo>
                    <a:pt x="352" y="362"/>
                  </a:lnTo>
                  <a:lnTo>
                    <a:pt x="335" y="371"/>
                  </a:lnTo>
                  <a:lnTo>
                    <a:pt x="321" y="371"/>
                  </a:lnTo>
                  <a:lnTo>
                    <a:pt x="314" y="379"/>
                  </a:lnTo>
                  <a:lnTo>
                    <a:pt x="298" y="388"/>
                  </a:lnTo>
                  <a:lnTo>
                    <a:pt x="283" y="396"/>
                  </a:lnTo>
                  <a:lnTo>
                    <a:pt x="269" y="396"/>
                  </a:lnTo>
                  <a:lnTo>
                    <a:pt x="283" y="396"/>
                  </a:lnTo>
                  <a:lnTo>
                    <a:pt x="298" y="396"/>
                  </a:lnTo>
                  <a:lnTo>
                    <a:pt x="321" y="396"/>
                  </a:lnTo>
                  <a:lnTo>
                    <a:pt x="335" y="396"/>
                  </a:lnTo>
                  <a:lnTo>
                    <a:pt x="359" y="396"/>
                  </a:lnTo>
                  <a:lnTo>
                    <a:pt x="373" y="404"/>
                  </a:lnTo>
                  <a:lnTo>
                    <a:pt x="396" y="404"/>
                  </a:lnTo>
                  <a:lnTo>
                    <a:pt x="411" y="404"/>
                  </a:lnTo>
                  <a:lnTo>
                    <a:pt x="432" y="415"/>
                  </a:lnTo>
                  <a:lnTo>
                    <a:pt x="449" y="415"/>
                  </a:lnTo>
                  <a:lnTo>
                    <a:pt x="470" y="423"/>
                  </a:lnTo>
                  <a:lnTo>
                    <a:pt x="486" y="423"/>
                  </a:lnTo>
                  <a:lnTo>
                    <a:pt x="508" y="432"/>
                  </a:lnTo>
                  <a:lnTo>
                    <a:pt x="522" y="440"/>
                  </a:lnTo>
                  <a:lnTo>
                    <a:pt x="538" y="449"/>
                  </a:lnTo>
                  <a:lnTo>
                    <a:pt x="553" y="457"/>
                  </a:lnTo>
                  <a:lnTo>
                    <a:pt x="560" y="457"/>
                  </a:lnTo>
                  <a:lnTo>
                    <a:pt x="567" y="468"/>
                  </a:lnTo>
                  <a:lnTo>
                    <a:pt x="576" y="476"/>
                  </a:lnTo>
                  <a:lnTo>
                    <a:pt x="583" y="476"/>
                  </a:lnTo>
                  <a:lnTo>
                    <a:pt x="590" y="485"/>
                  </a:lnTo>
                  <a:lnTo>
                    <a:pt x="605" y="485"/>
                  </a:lnTo>
                  <a:lnTo>
                    <a:pt x="612" y="493"/>
                  </a:lnTo>
                  <a:lnTo>
                    <a:pt x="628" y="502"/>
                  </a:lnTo>
                  <a:lnTo>
                    <a:pt x="642" y="502"/>
                  </a:lnTo>
                  <a:lnTo>
                    <a:pt x="666" y="510"/>
                  </a:lnTo>
                  <a:lnTo>
                    <a:pt x="680" y="521"/>
                  </a:lnTo>
                  <a:lnTo>
                    <a:pt x="694" y="521"/>
                  </a:lnTo>
                  <a:lnTo>
                    <a:pt x="718" y="529"/>
                  </a:lnTo>
                  <a:lnTo>
                    <a:pt x="739" y="529"/>
                  </a:lnTo>
                  <a:lnTo>
                    <a:pt x="763" y="529"/>
                  </a:lnTo>
                  <a:lnTo>
                    <a:pt x="784" y="529"/>
                  </a:lnTo>
                  <a:lnTo>
                    <a:pt x="808" y="529"/>
                  </a:lnTo>
                  <a:lnTo>
                    <a:pt x="829" y="529"/>
                  </a:lnTo>
                  <a:lnTo>
                    <a:pt x="860" y="521"/>
                  </a:lnTo>
                  <a:lnTo>
                    <a:pt x="881" y="510"/>
                  </a:lnTo>
                  <a:lnTo>
                    <a:pt x="912" y="502"/>
                  </a:lnTo>
                  <a:lnTo>
                    <a:pt x="942" y="493"/>
                  </a:lnTo>
                  <a:lnTo>
                    <a:pt x="964" y="485"/>
                  </a:lnTo>
                  <a:lnTo>
                    <a:pt x="1001" y="468"/>
                  </a:lnTo>
                  <a:lnTo>
                    <a:pt x="1025" y="449"/>
                  </a:lnTo>
                  <a:lnTo>
                    <a:pt x="1061" y="432"/>
                  </a:lnTo>
                  <a:lnTo>
                    <a:pt x="1091" y="404"/>
                  </a:lnTo>
                  <a:lnTo>
                    <a:pt x="1122" y="379"/>
                  </a:lnTo>
                  <a:lnTo>
                    <a:pt x="1152" y="352"/>
                  </a:lnTo>
                  <a:close/>
                </a:path>
              </a:pathLst>
            </a:custGeom>
            <a:noFill/>
            <a:ln w="22225">
              <a:solidFill>
                <a:srgbClr val="B355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4" name="Freeform 265">
              <a:extLst>
                <a:ext uri="{FF2B5EF4-FFF2-40B4-BE49-F238E27FC236}">
                  <a16:creationId xmlns:a16="http://schemas.microsoft.com/office/drawing/2014/main" id="{6D883ADB-FAD0-494D-BA91-30D34BBF10BD}"/>
                </a:ext>
              </a:extLst>
            </p:cNvPr>
            <p:cNvSpPr>
              <a:spLocks/>
            </p:cNvSpPr>
            <p:nvPr/>
          </p:nvSpPr>
          <p:spPr bwMode="auto">
            <a:xfrm>
              <a:off x="1871" y="125"/>
              <a:ext cx="1077" cy="634"/>
            </a:xfrm>
            <a:custGeom>
              <a:avLst/>
              <a:gdLst>
                <a:gd name="T0" fmla="*/ 14 w 1077"/>
                <a:gd name="T1" fmla="*/ 626 h 634"/>
                <a:gd name="T2" fmla="*/ 44 w 1077"/>
                <a:gd name="T3" fmla="*/ 615 h 634"/>
                <a:gd name="T4" fmla="*/ 66 w 1077"/>
                <a:gd name="T5" fmla="*/ 615 h 634"/>
                <a:gd name="T6" fmla="*/ 97 w 1077"/>
                <a:gd name="T7" fmla="*/ 607 h 634"/>
                <a:gd name="T8" fmla="*/ 118 w 1077"/>
                <a:gd name="T9" fmla="*/ 607 h 634"/>
                <a:gd name="T10" fmla="*/ 141 w 1077"/>
                <a:gd name="T11" fmla="*/ 607 h 634"/>
                <a:gd name="T12" fmla="*/ 172 w 1077"/>
                <a:gd name="T13" fmla="*/ 607 h 634"/>
                <a:gd name="T14" fmla="*/ 193 w 1077"/>
                <a:gd name="T15" fmla="*/ 599 h 634"/>
                <a:gd name="T16" fmla="*/ 217 w 1077"/>
                <a:gd name="T17" fmla="*/ 590 h 634"/>
                <a:gd name="T18" fmla="*/ 231 w 1077"/>
                <a:gd name="T19" fmla="*/ 582 h 634"/>
                <a:gd name="T20" fmla="*/ 253 w 1077"/>
                <a:gd name="T21" fmla="*/ 573 h 634"/>
                <a:gd name="T22" fmla="*/ 269 w 1077"/>
                <a:gd name="T23" fmla="*/ 563 h 634"/>
                <a:gd name="T24" fmla="*/ 283 w 1077"/>
                <a:gd name="T25" fmla="*/ 554 h 634"/>
                <a:gd name="T26" fmla="*/ 298 w 1077"/>
                <a:gd name="T27" fmla="*/ 546 h 634"/>
                <a:gd name="T28" fmla="*/ 314 w 1077"/>
                <a:gd name="T29" fmla="*/ 537 h 634"/>
                <a:gd name="T30" fmla="*/ 335 w 1077"/>
                <a:gd name="T31" fmla="*/ 529 h 634"/>
                <a:gd name="T32" fmla="*/ 359 w 1077"/>
                <a:gd name="T33" fmla="*/ 520 h 634"/>
                <a:gd name="T34" fmla="*/ 387 w 1077"/>
                <a:gd name="T35" fmla="*/ 510 h 634"/>
                <a:gd name="T36" fmla="*/ 418 w 1077"/>
                <a:gd name="T37" fmla="*/ 501 h 634"/>
                <a:gd name="T38" fmla="*/ 456 w 1077"/>
                <a:gd name="T39" fmla="*/ 501 h 634"/>
                <a:gd name="T40" fmla="*/ 500 w 1077"/>
                <a:gd name="T41" fmla="*/ 493 h 634"/>
                <a:gd name="T42" fmla="*/ 553 w 1077"/>
                <a:gd name="T43" fmla="*/ 493 h 634"/>
                <a:gd name="T44" fmla="*/ 612 w 1077"/>
                <a:gd name="T45" fmla="*/ 501 h 634"/>
                <a:gd name="T46" fmla="*/ 680 w 1077"/>
                <a:gd name="T47" fmla="*/ 501 h 634"/>
                <a:gd name="T48" fmla="*/ 739 w 1077"/>
                <a:gd name="T49" fmla="*/ 510 h 634"/>
                <a:gd name="T50" fmla="*/ 777 w 1077"/>
                <a:gd name="T51" fmla="*/ 501 h 634"/>
                <a:gd name="T52" fmla="*/ 829 w 1077"/>
                <a:gd name="T53" fmla="*/ 484 h 634"/>
                <a:gd name="T54" fmla="*/ 874 w 1077"/>
                <a:gd name="T55" fmla="*/ 457 h 634"/>
                <a:gd name="T56" fmla="*/ 926 w 1077"/>
                <a:gd name="T57" fmla="*/ 423 h 634"/>
                <a:gd name="T58" fmla="*/ 971 w 1077"/>
                <a:gd name="T59" fmla="*/ 370 h 634"/>
                <a:gd name="T60" fmla="*/ 1001 w 1077"/>
                <a:gd name="T61" fmla="*/ 309 h 634"/>
                <a:gd name="T62" fmla="*/ 1025 w 1077"/>
                <a:gd name="T63" fmla="*/ 228 h 634"/>
                <a:gd name="T64" fmla="*/ 1039 w 1077"/>
                <a:gd name="T65" fmla="*/ 139 h 634"/>
                <a:gd name="T66" fmla="*/ 1046 w 1077"/>
                <a:gd name="T67" fmla="*/ 87 h 634"/>
                <a:gd name="T68" fmla="*/ 1061 w 1077"/>
                <a:gd name="T69" fmla="*/ 44 h 634"/>
                <a:gd name="T70" fmla="*/ 1070 w 1077"/>
                <a:gd name="T71" fmla="*/ 8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7"/>
                <a:gd name="T109" fmla="*/ 0 h 634"/>
                <a:gd name="T110" fmla="*/ 1077 w 1077"/>
                <a:gd name="T111" fmla="*/ 634 h 6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7" h="634">
                  <a:moveTo>
                    <a:pt x="0" y="634"/>
                  </a:moveTo>
                  <a:lnTo>
                    <a:pt x="14" y="626"/>
                  </a:lnTo>
                  <a:lnTo>
                    <a:pt x="28" y="626"/>
                  </a:lnTo>
                  <a:lnTo>
                    <a:pt x="44" y="615"/>
                  </a:lnTo>
                  <a:lnTo>
                    <a:pt x="52" y="615"/>
                  </a:lnTo>
                  <a:lnTo>
                    <a:pt x="66" y="615"/>
                  </a:lnTo>
                  <a:lnTo>
                    <a:pt x="80" y="615"/>
                  </a:lnTo>
                  <a:lnTo>
                    <a:pt x="97" y="607"/>
                  </a:lnTo>
                  <a:lnTo>
                    <a:pt x="104" y="607"/>
                  </a:lnTo>
                  <a:lnTo>
                    <a:pt x="118" y="607"/>
                  </a:lnTo>
                  <a:lnTo>
                    <a:pt x="134" y="607"/>
                  </a:lnTo>
                  <a:lnTo>
                    <a:pt x="141" y="607"/>
                  </a:lnTo>
                  <a:lnTo>
                    <a:pt x="156" y="607"/>
                  </a:lnTo>
                  <a:lnTo>
                    <a:pt x="172" y="607"/>
                  </a:lnTo>
                  <a:lnTo>
                    <a:pt x="186" y="607"/>
                  </a:lnTo>
                  <a:lnTo>
                    <a:pt x="193" y="599"/>
                  </a:lnTo>
                  <a:lnTo>
                    <a:pt x="208" y="599"/>
                  </a:lnTo>
                  <a:lnTo>
                    <a:pt x="217" y="590"/>
                  </a:lnTo>
                  <a:lnTo>
                    <a:pt x="231" y="590"/>
                  </a:lnTo>
                  <a:lnTo>
                    <a:pt x="231" y="582"/>
                  </a:lnTo>
                  <a:lnTo>
                    <a:pt x="246" y="582"/>
                  </a:lnTo>
                  <a:lnTo>
                    <a:pt x="253" y="573"/>
                  </a:lnTo>
                  <a:lnTo>
                    <a:pt x="262" y="573"/>
                  </a:lnTo>
                  <a:lnTo>
                    <a:pt x="269" y="563"/>
                  </a:lnTo>
                  <a:lnTo>
                    <a:pt x="276" y="554"/>
                  </a:lnTo>
                  <a:lnTo>
                    <a:pt x="283" y="554"/>
                  </a:lnTo>
                  <a:lnTo>
                    <a:pt x="290" y="546"/>
                  </a:lnTo>
                  <a:lnTo>
                    <a:pt x="298" y="546"/>
                  </a:lnTo>
                  <a:lnTo>
                    <a:pt x="307" y="537"/>
                  </a:lnTo>
                  <a:lnTo>
                    <a:pt x="314" y="537"/>
                  </a:lnTo>
                  <a:lnTo>
                    <a:pt x="328" y="529"/>
                  </a:lnTo>
                  <a:lnTo>
                    <a:pt x="335" y="529"/>
                  </a:lnTo>
                  <a:lnTo>
                    <a:pt x="351" y="520"/>
                  </a:lnTo>
                  <a:lnTo>
                    <a:pt x="359" y="520"/>
                  </a:lnTo>
                  <a:lnTo>
                    <a:pt x="373" y="510"/>
                  </a:lnTo>
                  <a:lnTo>
                    <a:pt x="387" y="510"/>
                  </a:lnTo>
                  <a:lnTo>
                    <a:pt x="404" y="501"/>
                  </a:lnTo>
                  <a:lnTo>
                    <a:pt x="418" y="501"/>
                  </a:lnTo>
                  <a:lnTo>
                    <a:pt x="441" y="501"/>
                  </a:lnTo>
                  <a:lnTo>
                    <a:pt x="456" y="501"/>
                  </a:lnTo>
                  <a:lnTo>
                    <a:pt x="477" y="493"/>
                  </a:lnTo>
                  <a:lnTo>
                    <a:pt x="500" y="493"/>
                  </a:lnTo>
                  <a:lnTo>
                    <a:pt x="531" y="493"/>
                  </a:lnTo>
                  <a:lnTo>
                    <a:pt x="553" y="493"/>
                  </a:lnTo>
                  <a:lnTo>
                    <a:pt x="583" y="501"/>
                  </a:lnTo>
                  <a:lnTo>
                    <a:pt x="612" y="501"/>
                  </a:lnTo>
                  <a:lnTo>
                    <a:pt x="642" y="501"/>
                  </a:lnTo>
                  <a:lnTo>
                    <a:pt x="680" y="501"/>
                  </a:lnTo>
                  <a:lnTo>
                    <a:pt x="718" y="510"/>
                  </a:lnTo>
                  <a:lnTo>
                    <a:pt x="739" y="510"/>
                  </a:lnTo>
                  <a:lnTo>
                    <a:pt x="755" y="501"/>
                  </a:lnTo>
                  <a:lnTo>
                    <a:pt x="777" y="501"/>
                  </a:lnTo>
                  <a:lnTo>
                    <a:pt x="800" y="493"/>
                  </a:lnTo>
                  <a:lnTo>
                    <a:pt x="829" y="484"/>
                  </a:lnTo>
                  <a:lnTo>
                    <a:pt x="852" y="476"/>
                  </a:lnTo>
                  <a:lnTo>
                    <a:pt x="874" y="457"/>
                  </a:lnTo>
                  <a:lnTo>
                    <a:pt x="904" y="440"/>
                  </a:lnTo>
                  <a:lnTo>
                    <a:pt x="926" y="423"/>
                  </a:lnTo>
                  <a:lnTo>
                    <a:pt x="949" y="395"/>
                  </a:lnTo>
                  <a:lnTo>
                    <a:pt x="971" y="370"/>
                  </a:lnTo>
                  <a:lnTo>
                    <a:pt x="987" y="343"/>
                  </a:lnTo>
                  <a:lnTo>
                    <a:pt x="1001" y="309"/>
                  </a:lnTo>
                  <a:lnTo>
                    <a:pt x="1016" y="264"/>
                  </a:lnTo>
                  <a:lnTo>
                    <a:pt x="1025" y="228"/>
                  </a:lnTo>
                  <a:lnTo>
                    <a:pt x="1032" y="175"/>
                  </a:lnTo>
                  <a:lnTo>
                    <a:pt x="1039" y="139"/>
                  </a:lnTo>
                  <a:lnTo>
                    <a:pt x="1046" y="114"/>
                  </a:lnTo>
                  <a:lnTo>
                    <a:pt x="1046" y="87"/>
                  </a:lnTo>
                  <a:lnTo>
                    <a:pt x="1053" y="61"/>
                  </a:lnTo>
                  <a:lnTo>
                    <a:pt x="1061" y="44"/>
                  </a:lnTo>
                  <a:lnTo>
                    <a:pt x="1061" y="25"/>
                  </a:lnTo>
                  <a:lnTo>
                    <a:pt x="1070" y="8"/>
                  </a:lnTo>
                  <a:lnTo>
                    <a:pt x="1077" y="0"/>
                  </a:lnTo>
                </a:path>
              </a:pathLst>
            </a:custGeom>
            <a:noFill/>
            <a:ln w="11113">
              <a:solidFill>
                <a:srgbClr val="AE4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5" name="Freeform 266">
              <a:extLst>
                <a:ext uri="{FF2B5EF4-FFF2-40B4-BE49-F238E27FC236}">
                  <a16:creationId xmlns:a16="http://schemas.microsoft.com/office/drawing/2014/main" id="{0E5D06A4-B9D6-D34B-8E63-0CEBC57CB9F2}"/>
                </a:ext>
              </a:extLst>
            </p:cNvPr>
            <p:cNvSpPr>
              <a:spLocks/>
            </p:cNvSpPr>
            <p:nvPr/>
          </p:nvSpPr>
          <p:spPr bwMode="auto">
            <a:xfrm>
              <a:off x="1885" y="125"/>
              <a:ext cx="1063" cy="626"/>
            </a:xfrm>
            <a:custGeom>
              <a:avLst/>
              <a:gdLst>
                <a:gd name="T0" fmla="*/ 14 w 1063"/>
                <a:gd name="T1" fmla="*/ 615 h 626"/>
                <a:gd name="T2" fmla="*/ 38 w 1063"/>
                <a:gd name="T3" fmla="*/ 607 h 626"/>
                <a:gd name="T4" fmla="*/ 66 w 1063"/>
                <a:gd name="T5" fmla="*/ 607 h 626"/>
                <a:gd name="T6" fmla="*/ 90 w 1063"/>
                <a:gd name="T7" fmla="*/ 599 h 626"/>
                <a:gd name="T8" fmla="*/ 120 w 1063"/>
                <a:gd name="T9" fmla="*/ 590 h 626"/>
                <a:gd name="T10" fmla="*/ 142 w 1063"/>
                <a:gd name="T11" fmla="*/ 590 h 626"/>
                <a:gd name="T12" fmla="*/ 172 w 1063"/>
                <a:gd name="T13" fmla="*/ 582 h 626"/>
                <a:gd name="T14" fmla="*/ 194 w 1063"/>
                <a:gd name="T15" fmla="*/ 582 h 626"/>
                <a:gd name="T16" fmla="*/ 217 w 1063"/>
                <a:gd name="T17" fmla="*/ 573 h 626"/>
                <a:gd name="T18" fmla="*/ 232 w 1063"/>
                <a:gd name="T19" fmla="*/ 563 h 626"/>
                <a:gd name="T20" fmla="*/ 255 w 1063"/>
                <a:gd name="T21" fmla="*/ 554 h 626"/>
                <a:gd name="T22" fmla="*/ 269 w 1063"/>
                <a:gd name="T23" fmla="*/ 546 h 626"/>
                <a:gd name="T24" fmla="*/ 284 w 1063"/>
                <a:gd name="T25" fmla="*/ 529 h 626"/>
                <a:gd name="T26" fmla="*/ 300 w 1063"/>
                <a:gd name="T27" fmla="*/ 520 h 626"/>
                <a:gd name="T28" fmla="*/ 314 w 1063"/>
                <a:gd name="T29" fmla="*/ 510 h 626"/>
                <a:gd name="T30" fmla="*/ 337 w 1063"/>
                <a:gd name="T31" fmla="*/ 501 h 626"/>
                <a:gd name="T32" fmla="*/ 359 w 1063"/>
                <a:gd name="T33" fmla="*/ 493 h 626"/>
                <a:gd name="T34" fmla="*/ 390 w 1063"/>
                <a:gd name="T35" fmla="*/ 493 h 626"/>
                <a:gd name="T36" fmla="*/ 418 w 1063"/>
                <a:gd name="T37" fmla="*/ 484 h 626"/>
                <a:gd name="T38" fmla="*/ 456 w 1063"/>
                <a:gd name="T39" fmla="*/ 484 h 626"/>
                <a:gd name="T40" fmla="*/ 501 w 1063"/>
                <a:gd name="T41" fmla="*/ 484 h 626"/>
                <a:gd name="T42" fmla="*/ 553 w 1063"/>
                <a:gd name="T43" fmla="*/ 484 h 626"/>
                <a:gd name="T44" fmla="*/ 607 w 1063"/>
                <a:gd name="T45" fmla="*/ 484 h 626"/>
                <a:gd name="T46" fmla="*/ 673 w 1063"/>
                <a:gd name="T47" fmla="*/ 493 h 626"/>
                <a:gd name="T48" fmla="*/ 725 w 1063"/>
                <a:gd name="T49" fmla="*/ 493 h 626"/>
                <a:gd name="T50" fmla="*/ 770 w 1063"/>
                <a:gd name="T51" fmla="*/ 484 h 626"/>
                <a:gd name="T52" fmla="*/ 815 w 1063"/>
                <a:gd name="T53" fmla="*/ 467 h 626"/>
                <a:gd name="T54" fmla="*/ 860 w 1063"/>
                <a:gd name="T55" fmla="*/ 448 h 626"/>
                <a:gd name="T56" fmla="*/ 905 w 1063"/>
                <a:gd name="T57" fmla="*/ 414 h 626"/>
                <a:gd name="T58" fmla="*/ 950 w 1063"/>
                <a:gd name="T59" fmla="*/ 362 h 626"/>
                <a:gd name="T60" fmla="*/ 980 w 1063"/>
                <a:gd name="T61" fmla="*/ 309 h 626"/>
                <a:gd name="T62" fmla="*/ 1002 w 1063"/>
                <a:gd name="T63" fmla="*/ 228 h 626"/>
                <a:gd name="T64" fmla="*/ 1018 w 1063"/>
                <a:gd name="T65" fmla="*/ 158 h 626"/>
                <a:gd name="T66" fmla="*/ 1032 w 1063"/>
                <a:gd name="T67" fmla="*/ 97 h 626"/>
                <a:gd name="T68" fmla="*/ 1039 w 1063"/>
                <a:gd name="T69" fmla="*/ 53 h 626"/>
                <a:gd name="T70" fmla="*/ 1056 w 1063"/>
                <a:gd name="T71" fmla="*/ 17 h 6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3"/>
                <a:gd name="T109" fmla="*/ 0 h 626"/>
                <a:gd name="T110" fmla="*/ 1063 w 1063"/>
                <a:gd name="T111" fmla="*/ 626 h 6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3" h="626">
                  <a:moveTo>
                    <a:pt x="0" y="626"/>
                  </a:moveTo>
                  <a:lnTo>
                    <a:pt x="14" y="615"/>
                  </a:lnTo>
                  <a:lnTo>
                    <a:pt x="30" y="615"/>
                  </a:lnTo>
                  <a:lnTo>
                    <a:pt x="38" y="607"/>
                  </a:lnTo>
                  <a:lnTo>
                    <a:pt x="52" y="607"/>
                  </a:lnTo>
                  <a:lnTo>
                    <a:pt x="66" y="607"/>
                  </a:lnTo>
                  <a:lnTo>
                    <a:pt x="83" y="599"/>
                  </a:lnTo>
                  <a:lnTo>
                    <a:pt x="90" y="599"/>
                  </a:lnTo>
                  <a:lnTo>
                    <a:pt x="104" y="599"/>
                  </a:lnTo>
                  <a:lnTo>
                    <a:pt x="120" y="590"/>
                  </a:lnTo>
                  <a:lnTo>
                    <a:pt x="135" y="590"/>
                  </a:lnTo>
                  <a:lnTo>
                    <a:pt x="142" y="590"/>
                  </a:lnTo>
                  <a:lnTo>
                    <a:pt x="158" y="590"/>
                  </a:lnTo>
                  <a:lnTo>
                    <a:pt x="172" y="582"/>
                  </a:lnTo>
                  <a:lnTo>
                    <a:pt x="179" y="582"/>
                  </a:lnTo>
                  <a:lnTo>
                    <a:pt x="194" y="582"/>
                  </a:lnTo>
                  <a:lnTo>
                    <a:pt x="210" y="573"/>
                  </a:lnTo>
                  <a:lnTo>
                    <a:pt x="217" y="573"/>
                  </a:lnTo>
                  <a:lnTo>
                    <a:pt x="224" y="563"/>
                  </a:lnTo>
                  <a:lnTo>
                    <a:pt x="232" y="563"/>
                  </a:lnTo>
                  <a:lnTo>
                    <a:pt x="239" y="554"/>
                  </a:lnTo>
                  <a:lnTo>
                    <a:pt x="255" y="554"/>
                  </a:lnTo>
                  <a:lnTo>
                    <a:pt x="262" y="546"/>
                  </a:lnTo>
                  <a:lnTo>
                    <a:pt x="269" y="546"/>
                  </a:lnTo>
                  <a:lnTo>
                    <a:pt x="276" y="537"/>
                  </a:lnTo>
                  <a:lnTo>
                    <a:pt x="284" y="529"/>
                  </a:lnTo>
                  <a:lnTo>
                    <a:pt x="293" y="529"/>
                  </a:lnTo>
                  <a:lnTo>
                    <a:pt x="300" y="520"/>
                  </a:lnTo>
                  <a:lnTo>
                    <a:pt x="307" y="520"/>
                  </a:lnTo>
                  <a:lnTo>
                    <a:pt x="314" y="510"/>
                  </a:lnTo>
                  <a:lnTo>
                    <a:pt x="328" y="510"/>
                  </a:lnTo>
                  <a:lnTo>
                    <a:pt x="337" y="501"/>
                  </a:lnTo>
                  <a:lnTo>
                    <a:pt x="352" y="501"/>
                  </a:lnTo>
                  <a:lnTo>
                    <a:pt x="359" y="493"/>
                  </a:lnTo>
                  <a:lnTo>
                    <a:pt x="373" y="493"/>
                  </a:lnTo>
                  <a:lnTo>
                    <a:pt x="390" y="493"/>
                  </a:lnTo>
                  <a:lnTo>
                    <a:pt x="404" y="493"/>
                  </a:lnTo>
                  <a:lnTo>
                    <a:pt x="418" y="484"/>
                  </a:lnTo>
                  <a:lnTo>
                    <a:pt x="442" y="484"/>
                  </a:lnTo>
                  <a:lnTo>
                    <a:pt x="456" y="484"/>
                  </a:lnTo>
                  <a:lnTo>
                    <a:pt x="479" y="484"/>
                  </a:lnTo>
                  <a:lnTo>
                    <a:pt x="501" y="484"/>
                  </a:lnTo>
                  <a:lnTo>
                    <a:pt x="524" y="484"/>
                  </a:lnTo>
                  <a:lnTo>
                    <a:pt x="553" y="484"/>
                  </a:lnTo>
                  <a:lnTo>
                    <a:pt x="576" y="484"/>
                  </a:lnTo>
                  <a:lnTo>
                    <a:pt x="607" y="484"/>
                  </a:lnTo>
                  <a:lnTo>
                    <a:pt x="635" y="493"/>
                  </a:lnTo>
                  <a:lnTo>
                    <a:pt x="673" y="493"/>
                  </a:lnTo>
                  <a:lnTo>
                    <a:pt x="711" y="501"/>
                  </a:lnTo>
                  <a:lnTo>
                    <a:pt x="725" y="493"/>
                  </a:lnTo>
                  <a:lnTo>
                    <a:pt x="749" y="493"/>
                  </a:lnTo>
                  <a:lnTo>
                    <a:pt x="770" y="484"/>
                  </a:lnTo>
                  <a:lnTo>
                    <a:pt x="793" y="476"/>
                  </a:lnTo>
                  <a:lnTo>
                    <a:pt x="815" y="467"/>
                  </a:lnTo>
                  <a:lnTo>
                    <a:pt x="838" y="457"/>
                  </a:lnTo>
                  <a:lnTo>
                    <a:pt x="860" y="448"/>
                  </a:lnTo>
                  <a:lnTo>
                    <a:pt x="883" y="431"/>
                  </a:lnTo>
                  <a:lnTo>
                    <a:pt x="905" y="414"/>
                  </a:lnTo>
                  <a:lnTo>
                    <a:pt x="928" y="387"/>
                  </a:lnTo>
                  <a:lnTo>
                    <a:pt x="950" y="362"/>
                  </a:lnTo>
                  <a:lnTo>
                    <a:pt x="966" y="334"/>
                  </a:lnTo>
                  <a:lnTo>
                    <a:pt x="980" y="309"/>
                  </a:lnTo>
                  <a:lnTo>
                    <a:pt x="995" y="273"/>
                  </a:lnTo>
                  <a:lnTo>
                    <a:pt x="1002" y="228"/>
                  </a:lnTo>
                  <a:lnTo>
                    <a:pt x="1011" y="192"/>
                  </a:lnTo>
                  <a:lnTo>
                    <a:pt x="1018" y="158"/>
                  </a:lnTo>
                  <a:lnTo>
                    <a:pt x="1025" y="123"/>
                  </a:lnTo>
                  <a:lnTo>
                    <a:pt x="1032" y="97"/>
                  </a:lnTo>
                  <a:lnTo>
                    <a:pt x="1032" y="70"/>
                  </a:lnTo>
                  <a:lnTo>
                    <a:pt x="1039" y="53"/>
                  </a:lnTo>
                  <a:lnTo>
                    <a:pt x="1047" y="34"/>
                  </a:lnTo>
                  <a:lnTo>
                    <a:pt x="1056" y="17"/>
                  </a:lnTo>
                  <a:lnTo>
                    <a:pt x="1063" y="0"/>
                  </a:lnTo>
                </a:path>
              </a:pathLst>
            </a:custGeom>
            <a:noFill/>
            <a:ln w="11113">
              <a:solidFill>
                <a:srgbClr val="B855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6" name="Freeform 267">
              <a:extLst>
                <a:ext uri="{FF2B5EF4-FFF2-40B4-BE49-F238E27FC236}">
                  <a16:creationId xmlns:a16="http://schemas.microsoft.com/office/drawing/2014/main" id="{A9FD4935-4380-A84F-9CD5-AE4AC541D78F}"/>
                </a:ext>
              </a:extLst>
            </p:cNvPr>
            <p:cNvSpPr>
              <a:spLocks/>
            </p:cNvSpPr>
            <p:nvPr/>
          </p:nvSpPr>
          <p:spPr bwMode="auto">
            <a:xfrm>
              <a:off x="1892" y="125"/>
              <a:ext cx="1049" cy="615"/>
            </a:xfrm>
            <a:custGeom>
              <a:avLst/>
              <a:gdLst>
                <a:gd name="T0" fmla="*/ 15 w 1049"/>
                <a:gd name="T1" fmla="*/ 607 h 615"/>
                <a:gd name="T2" fmla="*/ 45 w 1049"/>
                <a:gd name="T3" fmla="*/ 599 h 615"/>
                <a:gd name="T4" fmla="*/ 76 w 1049"/>
                <a:gd name="T5" fmla="*/ 590 h 615"/>
                <a:gd name="T6" fmla="*/ 97 w 1049"/>
                <a:gd name="T7" fmla="*/ 582 h 615"/>
                <a:gd name="T8" fmla="*/ 128 w 1049"/>
                <a:gd name="T9" fmla="*/ 573 h 615"/>
                <a:gd name="T10" fmla="*/ 151 w 1049"/>
                <a:gd name="T11" fmla="*/ 573 h 615"/>
                <a:gd name="T12" fmla="*/ 172 w 1049"/>
                <a:gd name="T13" fmla="*/ 563 h 615"/>
                <a:gd name="T14" fmla="*/ 203 w 1049"/>
                <a:gd name="T15" fmla="*/ 554 h 615"/>
                <a:gd name="T16" fmla="*/ 217 w 1049"/>
                <a:gd name="T17" fmla="*/ 546 h 615"/>
                <a:gd name="T18" fmla="*/ 241 w 1049"/>
                <a:gd name="T19" fmla="*/ 537 h 615"/>
                <a:gd name="T20" fmla="*/ 255 w 1049"/>
                <a:gd name="T21" fmla="*/ 529 h 615"/>
                <a:gd name="T22" fmla="*/ 269 w 1049"/>
                <a:gd name="T23" fmla="*/ 520 h 615"/>
                <a:gd name="T24" fmla="*/ 293 w 1049"/>
                <a:gd name="T25" fmla="*/ 510 h 615"/>
                <a:gd name="T26" fmla="*/ 307 w 1049"/>
                <a:gd name="T27" fmla="*/ 501 h 615"/>
                <a:gd name="T28" fmla="*/ 321 w 1049"/>
                <a:gd name="T29" fmla="*/ 493 h 615"/>
                <a:gd name="T30" fmla="*/ 345 w 1049"/>
                <a:gd name="T31" fmla="*/ 484 h 615"/>
                <a:gd name="T32" fmla="*/ 366 w 1049"/>
                <a:gd name="T33" fmla="*/ 476 h 615"/>
                <a:gd name="T34" fmla="*/ 397 w 1049"/>
                <a:gd name="T35" fmla="*/ 476 h 615"/>
                <a:gd name="T36" fmla="*/ 427 w 1049"/>
                <a:gd name="T37" fmla="*/ 467 h 615"/>
                <a:gd name="T38" fmla="*/ 465 w 1049"/>
                <a:gd name="T39" fmla="*/ 467 h 615"/>
                <a:gd name="T40" fmla="*/ 510 w 1049"/>
                <a:gd name="T41" fmla="*/ 467 h 615"/>
                <a:gd name="T42" fmla="*/ 555 w 1049"/>
                <a:gd name="T43" fmla="*/ 467 h 615"/>
                <a:gd name="T44" fmla="*/ 614 w 1049"/>
                <a:gd name="T45" fmla="*/ 476 h 615"/>
                <a:gd name="T46" fmla="*/ 673 w 1049"/>
                <a:gd name="T47" fmla="*/ 484 h 615"/>
                <a:gd name="T48" fmla="*/ 725 w 1049"/>
                <a:gd name="T49" fmla="*/ 484 h 615"/>
                <a:gd name="T50" fmla="*/ 763 w 1049"/>
                <a:gd name="T51" fmla="*/ 476 h 615"/>
                <a:gd name="T52" fmla="*/ 808 w 1049"/>
                <a:gd name="T53" fmla="*/ 457 h 615"/>
                <a:gd name="T54" fmla="*/ 853 w 1049"/>
                <a:gd name="T55" fmla="*/ 431 h 615"/>
                <a:gd name="T56" fmla="*/ 898 w 1049"/>
                <a:gd name="T57" fmla="*/ 395 h 615"/>
                <a:gd name="T58" fmla="*/ 935 w 1049"/>
                <a:gd name="T59" fmla="*/ 362 h 615"/>
                <a:gd name="T60" fmla="*/ 966 w 1049"/>
                <a:gd name="T61" fmla="*/ 309 h 615"/>
                <a:gd name="T62" fmla="*/ 988 w 1049"/>
                <a:gd name="T63" fmla="*/ 237 h 615"/>
                <a:gd name="T64" fmla="*/ 1004 w 1049"/>
                <a:gd name="T65" fmla="*/ 175 h 615"/>
                <a:gd name="T66" fmla="*/ 1018 w 1049"/>
                <a:gd name="T67" fmla="*/ 114 h 615"/>
                <a:gd name="T68" fmla="*/ 1032 w 1049"/>
                <a:gd name="T69" fmla="*/ 61 h 615"/>
                <a:gd name="T70" fmla="*/ 1040 w 1049"/>
                <a:gd name="T71" fmla="*/ 17 h 6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9"/>
                <a:gd name="T109" fmla="*/ 0 h 615"/>
                <a:gd name="T110" fmla="*/ 1049 w 1049"/>
                <a:gd name="T111" fmla="*/ 615 h 6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9" h="615">
                  <a:moveTo>
                    <a:pt x="0" y="615"/>
                  </a:moveTo>
                  <a:lnTo>
                    <a:pt x="15" y="607"/>
                  </a:lnTo>
                  <a:lnTo>
                    <a:pt x="31" y="607"/>
                  </a:lnTo>
                  <a:lnTo>
                    <a:pt x="45" y="599"/>
                  </a:lnTo>
                  <a:lnTo>
                    <a:pt x="59" y="599"/>
                  </a:lnTo>
                  <a:lnTo>
                    <a:pt x="76" y="590"/>
                  </a:lnTo>
                  <a:lnTo>
                    <a:pt x="83" y="590"/>
                  </a:lnTo>
                  <a:lnTo>
                    <a:pt x="97" y="582"/>
                  </a:lnTo>
                  <a:lnTo>
                    <a:pt x="113" y="582"/>
                  </a:lnTo>
                  <a:lnTo>
                    <a:pt x="128" y="573"/>
                  </a:lnTo>
                  <a:lnTo>
                    <a:pt x="135" y="573"/>
                  </a:lnTo>
                  <a:lnTo>
                    <a:pt x="151" y="573"/>
                  </a:lnTo>
                  <a:lnTo>
                    <a:pt x="165" y="563"/>
                  </a:lnTo>
                  <a:lnTo>
                    <a:pt x="172" y="563"/>
                  </a:lnTo>
                  <a:lnTo>
                    <a:pt x="187" y="554"/>
                  </a:lnTo>
                  <a:lnTo>
                    <a:pt x="203" y="554"/>
                  </a:lnTo>
                  <a:lnTo>
                    <a:pt x="210" y="546"/>
                  </a:lnTo>
                  <a:lnTo>
                    <a:pt x="217" y="546"/>
                  </a:lnTo>
                  <a:lnTo>
                    <a:pt x="232" y="537"/>
                  </a:lnTo>
                  <a:lnTo>
                    <a:pt x="241" y="537"/>
                  </a:lnTo>
                  <a:lnTo>
                    <a:pt x="248" y="529"/>
                  </a:lnTo>
                  <a:lnTo>
                    <a:pt x="255" y="529"/>
                  </a:lnTo>
                  <a:lnTo>
                    <a:pt x="262" y="520"/>
                  </a:lnTo>
                  <a:lnTo>
                    <a:pt x="269" y="520"/>
                  </a:lnTo>
                  <a:lnTo>
                    <a:pt x="286" y="510"/>
                  </a:lnTo>
                  <a:lnTo>
                    <a:pt x="293" y="510"/>
                  </a:lnTo>
                  <a:lnTo>
                    <a:pt x="300" y="501"/>
                  </a:lnTo>
                  <a:lnTo>
                    <a:pt x="307" y="501"/>
                  </a:lnTo>
                  <a:lnTo>
                    <a:pt x="314" y="493"/>
                  </a:lnTo>
                  <a:lnTo>
                    <a:pt x="321" y="493"/>
                  </a:lnTo>
                  <a:lnTo>
                    <a:pt x="338" y="484"/>
                  </a:lnTo>
                  <a:lnTo>
                    <a:pt x="345" y="484"/>
                  </a:lnTo>
                  <a:lnTo>
                    <a:pt x="359" y="484"/>
                  </a:lnTo>
                  <a:lnTo>
                    <a:pt x="366" y="476"/>
                  </a:lnTo>
                  <a:lnTo>
                    <a:pt x="383" y="476"/>
                  </a:lnTo>
                  <a:lnTo>
                    <a:pt x="397" y="476"/>
                  </a:lnTo>
                  <a:lnTo>
                    <a:pt x="411" y="467"/>
                  </a:lnTo>
                  <a:lnTo>
                    <a:pt x="427" y="467"/>
                  </a:lnTo>
                  <a:lnTo>
                    <a:pt x="449" y="467"/>
                  </a:lnTo>
                  <a:lnTo>
                    <a:pt x="465" y="467"/>
                  </a:lnTo>
                  <a:lnTo>
                    <a:pt x="487" y="467"/>
                  </a:lnTo>
                  <a:lnTo>
                    <a:pt x="510" y="467"/>
                  </a:lnTo>
                  <a:lnTo>
                    <a:pt x="532" y="467"/>
                  </a:lnTo>
                  <a:lnTo>
                    <a:pt x="555" y="467"/>
                  </a:lnTo>
                  <a:lnTo>
                    <a:pt x="584" y="467"/>
                  </a:lnTo>
                  <a:lnTo>
                    <a:pt x="614" y="476"/>
                  </a:lnTo>
                  <a:lnTo>
                    <a:pt x="645" y="476"/>
                  </a:lnTo>
                  <a:lnTo>
                    <a:pt x="673" y="484"/>
                  </a:lnTo>
                  <a:lnTo>
                    <a:pt x="711" y="484"/>
                  </a:lnTo>
                  <a:lnTo>
                    <a:pt x="725" y="484"/>
                  </a:lnTo>
                  <a:lnTo>
                    <a:pt x="749" y="476"/>
                  </a:lnTo>
                  <a:lnTo>
                    <a:pt x="763" y="476"/>
                  </a:lnTo>
                  <a:lnTo>
                    <a:pt x="786" y="467"/>
                  </a:lnTo>
                  <a:lnTo>
                    <a:pt x="808" y="457"/>
                  </a:lnTo>
                  <a:lnTo>
                    <a:pt x="831" y="440"/>
                  </a:lnTo>
                  <a:lnTo>
                    <a:pt x="853" y="431"/>
                  </a:lnTo>
                  <a:lnTo>
                    <a:pt x="876" y="414"/>
                  </a:lnTo>
                  <a:lnTo>
                    <a:pt x="898" y="395"/>
                  </a:lnTo>
                  <a:lnTo>
                    <a:pt x="914" y="379"/>
                  </a:lnTo>
                  <a:lnTo>
                    <a:pt x="935" y="362"/>
                  </a:lnTo>
                  <a:lnTo>
                    <a:pt x="950" y="334"/>
                  </a:lnTo>
                  <a:lnTo>
                    <a:pt x="966" y="309"/>
                  </a:lnTo>
                  <a:lnTo>
                    <a:pt x="980" y="273"/>
                  </a:lnTo>
                  <a:lnTo>
                    <a:pt x="988" y="237"/>
                  </a:lnTo>
                  <a:lnTo>
                    <a:pt x="995" y="203"/>
                  </a:lnTo>
                  <a:lnTo>
                    <a:pt x="1004" y="175"/>
                  </a:lnTo>
                  <a:lnTo>
                    <a:pt x="1011" y="139"/>
                  </a:lnTo>
                  <a:lnTo>
                    <a:pt x="1018" y="114"/>
                  </a:lnTo>
                  <a:lnTo>
                    <a:pt x="1025" y="78"/>
                  </a:lnTo>
                  <a:lnTo>
                    <a:pt x="1032" y="61"/>
                  </a:lnTo>
                  <a:lnTo>
                    <a:pt x="1040" y="34"/>
                  </a:lnTo>
                  <a:lnTo>
                    <a:pt x="1040" y="17"/>
                  </a:lnTo>
                  <a:lnTo>
                    <a:pt x="1049" y="0"/>
                  </a:lnTo>
                </a:path>
              </a:pathLst>
            </a:custGeom>
            <a:noFill/>
            <a:ln w="22225">
              <a:solidFill>
                <a:srgbClr val="C562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7" name="Freeform 268">
              <a:extLst>
                <a:ext uri="{FF2B5EF4-FFF2-40B4-BE49-F238E27FC236}">
                  <a16:creationId xmlns:a16="http://schemas.microsoft.com/office/drawing/2014/main" id="{40F59EB8-E55E-984C-B595-4DE89ECA25BC}"/>
                </a:ext>
              </a:extLst>
            </p:cNvPr>
            <p:cNvSpPr>
              <a:spLocks/>
            </p:cNvSpPr>
            <p:nvPr/>
          </p:nvSpPr>
          <p:spPr bwMode="auto">
            <a:xfrm>
              <a:off x="1907" y="133"/>
              <a:ext cx="1034" cy="599"/>
            </a:xfrm>
            <a:custGeom>
              <a:avLst/>
              <a:gdLst>
                <a:gd name="T0" fmla="*/ 16 w 1034"/>
                <a:gd name="T1" fmla="*/ 591 h 599"/>
                <a:gd name="T2" fmla="*/ 44 w 1034"/>
                <a:gd name="T3" fmla="*/ 582 h 599"/>
                <a:gd name="T4" fmla="*/ 68 w 1034"/>
                <a:gd name="T5" fmla="*/ 574 h 599"/>
                <a:gd name="T6" fmla="*/ 98 w 1034"/>
                <a:gd name="T7" fmla="*/ 565 h 599"/>
                <a:gd name="T8" fmla="*/ 127 w 1034"/>
                <a:gd name="T9" fmla="*/ 546 h 599"/>
                <a:gd name="T10" fmla="*/ 150 w 1034"/>
                <a:gd name="T11" fmla="*/ 546 h 599"/>
                <a:gd name="T12" fmla="*/ 172 w 1034"/>
                <a:gd name="T13" fmla="*/ 538 h 599"/>
                <a:gd name="T14" fmla="*/ 195 w 1034"/>
                <a:gd name="T15" fmla="*/ 521 h 599"/>
                <a:gd name="T16" fmla="*/ 217 w 1034"/>
                <a:gd name="T17" fmla="*/ 512 h 599"/>
                <a:gd name="T18" fmla="*/ 240 w 1034"/>
                <a:gd name="T19" fmla="*/ 502 h 599"/>
                <a:gd name="T20" fmla="*/ 254 w 1034"/>
                <a:gd name="T21" fmla="*/ 493 h 599"/>
                <a:gd name="T22" fmla="*/ 271 w 1034"/>
                <a:gd name="T23" fmla="*/ 485 h 599"/>
                <a:gd name="T24" fmla="*/ 292 w 1034"/>
                <a:gd name="T25" fmla="*/ 476 h 599"/>
                <a:gd name="T26" fmla="*/ 306 w 1034"/>
                <a:gd name="T27" fmla="*/ 468 h 599"/>
                <a:gd name="T28" fmla="*/ 330 w 1034"/>
                <a:gd name="T29" fmla="*/ 459 h 599"/>
                <a:gd name="T30" fmla="*/ 344 w 1034"/>
                <a:gd name="T31" fmla="*/ 459 h 599"/>
                <a:gd name="T32" fmla="*/ 375 w 1034"/>
                <a:gd name="T33" fmla="*/ 449 h 599"/>
                <a:gd name="T34" fmla="*/ 396 w 1034"/>
                <a:gd name="T35" fmla="*/ 440 h 599"/>
                <a:gd name="T36" fmla="*/ 427 w 1034"/>
                <a:gd name="T37" fmla="*/ 440 h 599"/>
                <a:gd name="T38" fmla="*/ 464 w 1034"/>
                <a:gd name="T39" fmla="*/ 440 h 599"/>
                <a:gd name="T40" fmla="*/ 509 w 1034"/>
                <a:gd name="T41" fmla="*/ 440 h 599"/>
                <a:gd name="T42" fmla="*/ 554 w 1034"/>
                <a:gd name="T43" fmla="*/ 449 h 599"/>
                <a:gd name="T44" fmla="*/ 606 w 1034"/>
                <a:gd name="T45" fmla="*/ 449 h 599"/>
                <a:gd name="T46" fmla="*/ 666 w 1034"/>
                <a:gd name="T47" fmla="*/ 459 h 599"/>
                <a:gd name="T48" fmla="*/ 719 w 1034"/>
                <a:gd name="T49" fmla="*/ 459 h 599"/>
                <a:gd name="T50" fmla="*/ 755 w 1034"/>
                <a:gd name="T51" fmla="*/ 449 h 599"/>
                <a:gd name="T52" fmla="*/ 800 w 1034"/>
                <a:gd name="T53" fmla="*/ 432 h 599"/>
                <a:gd name="T54" fmla="*/ 838 w 1034"/>
                <a:gd name="T55" fmla="*/ 415 h 599"/>
                <a:gd name="T56" fmla="*/ 883 w 1034"/>
                <a:gd name="T57" fmla="*/ 379 h 599"/>
                <a:gd name="T58" fmla="*/ 913 w 1034"/>
                <a:gd name="T59" fmla="*/ 343 h 599"/>
                <a:gd name="T60" fmla="*/ 944 w 1034"/>
                <a:gd name="T61" fmla="*/ 301 h 599"/>
                <a:gd name="T62" fmla="*/ 965 w 1034"/>
                <a:gd name="T63" fmla="*/ 237 h 599"/>
                <a:gd name="T64" fmla="*/ 980 w 1034"/>
                <a:gd name="T65" fmla="*/ 176 h 599"/>
                <a:gd name="T66" fmla="*/ 996 w 1034"/>
                <a:gd name="T67" fmla="*/ 115 h 599"/>
                <a:gd name="T68" fmla="*/ 1010 w 1034"/>
                <a:gd name="T69" fmla="*/ 62 h 599"/>
                <a:gd name="T70" fmla="*/ 1025 w 1034"/>
                <a:gd name="T71" fmla="*/ 9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4"/>
                <a:gd name="T109" fmla="*/ 0 h 599"/>
                <a:gd name="T110" fmla="*/ 1034 w 1034"/>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4" h="599">
                  <a:moveTo>
                    <a:pt x="0" y="599"/>
                  </a:moveTo>
                  <a:lnTo>
                    <a:pt x="16" y="591"/>
                  </a:lnTo>
                  <a:lnTo>
                    <a:pt x="30" y="591"/>
                  </a:lnTo>
                  <a:lnTo>
                    <a:pt x="44" y="582"/>
                  </a:lnTo>
                  <a:lnTo>
                    <a:pt x="53" y="574"/>
                  </a:lnTo>
                  <a:lnTo>
                    <a:pt x="68" y="574"/>
                  </a:lnTo>
                  <a:lnTo>
                    <a:pt x="82" y="565"/>
                  </a:lnTo>
                  <a:lnTo>
                    <a:pt x="98" y="565"/>
                  </a:lnTo>
                  <a:lnTo>
                    <a:pt x="113" y="555"/>
                  </a:lnTo>
                  <a:lnTo>
                    <a:pt x="127" y="546"/>
                  </a:lnTo>
                  <a:lnTo>
                    <a:pt x="136" y="546"/>
                  </a:lnTo>
                  <a:lnTo>
                    <a:pt x="150" y="546"/>
                  </a:lnTo>
                  <a:lnTo>
                    <a:pt x="165" y="538"/>
                  </a:lnTo>
                  <a:lnTo>
                    <a:pt x="172" y="538"/>
                  </a:lnTo>
                  <a:lnTo>
                    <a:pt x="188" y="529"/>
                  </a:lnTo>
                  <a:lnTo>
                    <a:pt x="195" y="521"/>
                  </a:lnTo>
                  <a:lnTo>
                    <a:pt x="210" y="521"/>
                  </a:lnTo>
                  <a:lnTo>
                    <a:pt x="217" y="512"/>
                  </a:lnTo>
                  <a:lnTo>
                    <a:pt x="233" y="512"/>
                  </a:lnTo>
                  <a:lnTo>
                    <a:pt x="240" y="502"/>
                  </a:lnTo>
                  <a:lnTo>
                    <a:pt x="247" y="502"/>
                  </a:lnTo>
                  <a:lnTo>
                    <a:pt x="254" y="493"/>
                  </a:lnTo>
                  <a:lnTo>
                    <a:pt x="262" y="493"/>
                  </a:lnTo>
                  <a:lnTo>
                    <a:pt x="271" y="485"/>
                  </a:lnTo>
                  <a:lnTo>
                    <a:pt x="285" y="485"/>
                  </a:lnTo>
                  <a:lnTo>
                    <a:pt x="292" y="476"/>
                  </a:lnTo>
                  <a:lnTo>
                    <a:pt x="299" y="476"/>
                  </a:lnTo>
                  <a:lnTo>
                    <a:pt x="306" y="468"/>
                  </a:lnTo>
                  <a:lnTo>
                    <a:pt x="315" y="468"/>
                  </a:lnTo>
                  <a:lnTo>
                    <a:pt x="330" y="459"/>
                  </a:lnTo>
                  <a:lnTo>
                    <a:pt x="337" y="459"/>
                  </a:lnTo>
                  <a:lnTo>
                    <a:pt x="344" y="459"/>
                  </a:lnTo>
                  <a:lnTo>
                    <a:pt x="360" y="449"/>
                  </a:lnTo>
                  <a:lnTo>
                    <a:pt x="375" y="449"/>
                  </a:lnTo>
                  <a:lnTo>
                    <a:pt x="382" y="449"/>
                  </a:lnTo>
                  <a:lnTo>
                    <a:pt x="396" y="440"/>
                  </a:lnTo>
                  <a:lnTo>
                    <a:pt x="412" y="440"/>
                  </a:lnTo>
                  <a:lnTo>
                    <a:pt x="427" y="440"/>
                  </a:lnTo>
                  <a:lnTo>
                    <a:pt x="450" y="440"/>
                  </a:lnTo>
                  <a:lnTo>
                    <a:pt x="464" y="440"/>
                  </a:lnTo>
                  <a:lnTo>
                    <a:pt x="486" y="440"/>
                  </a:lnTo>
                  <a:lnTo>
                    <a:pt x="509" y="440"/>
                  </a:lnTo>
                  <a:lnTo>
                    <a:pt x="524" y="440"/>
                  </a:lnTo>
                  <a:lnTo>
                    <a:pt x="554" y="449"/>
                  </a:lnTo>
                  <a:lnTo>
                    <a:pt x="576" y="449"/>
                  </a:lnTo>
                  <a:lnTo>
                    <a:pt x="606" y="449"/>
                  </a:lnTo>
                  <a:lnTo>
                    <a:pt x="637" y="459"/>
                  </a:lnTo>
                  <a:lnTo>
                    <a:pt x="666" y="459"/>
                  </a:lnTo>
                  <a:lnTo>
                    <a:pt x="696" y="468"/>
                  </a:lnTo>
                  <a:lnTo>
                    <a:pt x="719" y="459"/>
                  </a:lnTo>
                  <a:lnTo>
                    <a:pt x="741" y="459"/>
                  </a:lnTo>
                  <a:lnTo>
                    <a:pt x="755" y="449"/>
                  </a:lnTo>
                  <a:lnTo>
                    <a:pt x="779" y="440"/>
                  </a:lnTo>
                  <a:lnTo>
                    <a:pt x="800" y="432"/>
                  </a:lnTo>
                  <a:lnTo>
                    <a:pt x="824" y="423"/>
                  </a:lnTo>
                  <a:lnTo>
                    <a:pt x="838" y="415"/>
                  </a:lnTo>
                  <a:lnTo>
                    <a:pt x="861" y="396"/>
                  </a:lnTo>
                  <a:lnTo>
                    <a:pt x="883" y="379"/>
                  </a:lnTo>
                  <a:lnTo>
                    <a:pt x="899" y="362"/>
                  </a:lnTo>
                  <a:lnTo>
                    <a:pt x="913" y="343"/>
                  </a:lnTo>
                  <a:lnTo>
                    <a:pt x="928" y="326"/>
                  </a:lnTo>
                  <a:lnTo>
                    <a:pt x="944" y="301"/>
                  </a:lnTo>
                  <a:lnTo>
                    <a:pt x="958" y="273"/>
                  </a:lnTo>
                  <a:lnTo>
                    <a:pt x="965" y="237"/>
                  </a:lnTo>
                  <a:lnTo>
                    <a:pt x="973" y="212"/>
                  </a:lnTo>
                  <a:lnTo>
                    <a:pt x="980" y="176"/>
                  </a:lnTo>
                  <a:lnTo>
                    <a:pt x="989" y="150"/>
                  </a:lnTo>
                  <a:lnTo>
                    <a:pt x="996" y="115"/>
                  </a:lnTo>
                  <a:lnTo>
                    <a:pt x="1003" y="89"/>
                  </a:lnTo>
                  <a:lnTo>
                    <a:pt x="1010" y="62"/>
                  </a:lnTo>
                  <a:lnTo>
                    <a:pt x="1017" y="36"/>
                  </a:lnTo>
                  <a:lnTo>
                    <a:pt x="1025" y="9"/>
                  </a:lnTo>
                  <a:lnTo>
                    <a:pt x="1034" y="0"/>
                  </a:lnTo>
                </a:path>
              </a:pathLst>
            </a:custGeom>
            <a:noFill/>
            <a:ln w="22225">
              <a:solidFill>
                <a:srgbClr val="CF690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8" name="Freeform 269">
              <a:extLst>
                <a:ext uri="{FF2B5EF4-FFF2-40B4-BE49-F238E27FC236}">
                  <a16:creationId xmlns:a16="http://schemas.microsoft.com/office/drawing/2014/main" id="{0ED66BDA-424C-7442-A751-02BB06F9E08C}"/>
                </a:ext>
              </a:extLst>
            </p:cNvPr>
            <p:cNvSpPr>
              <a:spLocks/>
            </p:cNvSpPr>
            <p:nvPr/>
          </p:nvSpPr>
          <p:spPr bwMode="auto">
            <a:xfrm>
              <a:off x="1915" y="133"/>
              <a:ext cx="1026" cy="591"/>
            </a:xfrm>
            <a:custGeom>
              <a:avLst/>
              <a:gdLst>
                <a:gd name="T0" fmla="*/ 15 w 1026"/>
                <a:gd name="T1" fmla="*/ 582 h 591"/>
                <a:gd name="T2" fmla="*/ 45 w 1026"/>
                <a:gd name="T3" fmla="*/ 574 h 591"/>
                <a:gd name="T4" fmla="*/ 74 w 1026"/>
                <a:gd name="T5" fmla="*/ 555 h 591"/>
                <a:gd name="T6" fmla="*/ 105 w 1026"/>
                <a:gd name="T7" fmla="*/ 546 h 591"/>
                <a:gd name="T8" fmla="*/ 135 w 1026"/>
                <a:gd name="T9" fmla="*/ 538 h 591"/>
                <a:gd name="T10" fmla="*/ 157 w 1026"/>
                <a:gd name="T11" fmla="*/ 521 h 591"/>
                <a:gd name="T12" fmla="*/ 180 w 1026"/>
                <a:gd name="T13" fmla="*/ 512 h 591"/>
                <a:gd name="T14" fmla="*/ 202 w 1026"/>
                <a:gd name="T15" fmla="*/ 502 h 591"/>
                <a:gd name="T16" fmla="*/ 225 w 1026"/>
                <a:gd name="T17" fmla="*/ 493 h 591"/>
                <a:gd name="T18" fmla="*/ 246 w 1026"/>
                <a:gd name="T19" fmla="*/ 485 h 591"/>
                <a:gd name="T20" fmla="*/ 263 w 1026"/>
                <a:gd name="T21" fmla="*/ 476 h 591"/>
                <a:gd name="T22" fmla="*/ 277 w 1026"/>
                <a:gd name="T23" fmla="*/ 468 h 591"/>
                <a:gd name="T24" fmla="*/ 298 w 1026"/>
                <a:gd name="T25" fmla="*/ 459 h 591"/>
                <a:gd name="T26" fmla="*/ 315 w 1026"/>
                <a:gd name="T27" fmla="*/ 449 h 591"/>
                <a:gd name="T28" fmla="*/ 336 w 1026"/>
                <a:gd name="T29" fmla="*/ 440 h 591"/>
                <a:gd name="T30" fmla="*/ 360 w 1026"/>
                <a:gd name="T31" fmla="*/ 432 h 591"/>
                <a:gd name="T32" fmla="*/ 381 w 1026"/>
                <a:gd name="T33" fmla="*/ 432 h 591"/>
                <a:gd name="T34" fmla="*/ 404 w 1026"/>
                <a:gd name="T35" fmla="*/ 432 h 591"/>
                <a:gd name="T36" fmla="*/ 433 w 1026"/>
                <a:gd name="T37" fmla="*/ 423 h 591"/>
                <a:gd name="T38" fmla="*/ 471 w 1026"/>
                <a:gd name="T39" fmla="*/ 423 h 591"/>
                <a:gd name="T40" fmla="*/ 509 w 1026"/>
                <a:gd name="T41" fmla="*/ 432 h 591"/>
                <a:gd name="T42" fmla="*/ 553 w 1026"/>
                <a:gd name="T43" fmla="*/ 432 h 591"/>
                <a:gd name="T44" fmla="*/ 605 w 1026"/>
                <a:gd name="T45" fmla="*/ 440 h 591"/>
                <a:gd name="T46" fmla="*/ 667 w 1026"/>
                <a:gd name="T47" fmla="*/ 449 h 591"/>
                <a:gd name="T48" fmla="*/ 719 w 1026"/>
                <a:gd name="T49" fmla="*/ 449 h 591"/>
                <a:gd name="T50" fmla="*/ 756 w 1026"/>
                <a:gd name="T51" fmla="*/ 440 h 591"/>
                <a:gd name="T52" fmla="*/ 792 w 1026"/>
                <a:gd name="T53" fmla="*/ 423 h 591"/>
                <a:gd name="T54" fmla="*/ 830 w 1026"/>
                <a:gd name="T55" fmla="*/ 396 h 591"/>
                <a:gd name="T56" fmla="*/ 868 w 1026"/>
                <a:gd name="T57" fmla="*/ 371 h 591"/>
                <a:gd name="T58" fmla="*/ 898 w 1026"/>
                <a:gd name="T59" fmla="*/ 335 h 591"/>
                <a:gd name="T60" fmla="*/ 927 w 1026"/>
                <a:gd name="T61" fmla="*/ 301 h 591"/>
                <a:gd name="T62" fmla="*/ 950 w 1026"/>
                <a:gd name="T63" fmla="*/ 256 h 591"/>
                <a:gd name="T64" fmla="*/ 965 w 1026"/>
                <a:gd name="T65" fmla="*/ 195 h 591"/>
                <a:gd name="T66" fmla="*/ 981 w 1026"/>
                <a:gd name="T67" fmla="*/ 131 h 591"/>
                <a:gd name="T68" fmla="*/ 995 w 1026"/>
                <a:gd name="T69" fmla="*/ 70 h 591"/>
                <a:gd name="T70" fmla="*/ 1017 w 1026"/>
                <a:gd name="T71" fmla="*/ 17 h 5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6"/>
                <a:gd name="T109" fmla="*/ 0 h 591"/>
                <a:gd name="T110" fmla="*/ 1026 w 1026"/>
                <a:gd name="T111" fmla="*/ 591 h 5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6" h="591">
                  <a:moveTo>
                    <a:pt x="0" y="591"/>
                  </a:moveTo>
                  <a:lnTo>
                    <a:pt x="15" y="582"/>
                  </a:lnTo>
                  <a:lnTo>
                    <a:pt x="29" y="582"/>
                  </a:lnTo>
                  <a:lnTo>
                    <a:pt x="45" y="574"/>
                  </a:lnTo>
                  <a:lnTo>
                    <a:pt x="60" y="565"/>
                  </a:lnTo>
                  <a:lnTo>
                    <a:pt x="74" y="555"/>
                  </a:lnTo>
                  <a:lnTo>
                    <a:pt x="90" y="555"/>
                  </a:lnTo>
                  <a:lnTo>
                    <a:pt x="105" y="546"/>
                  </a:lnTo>
                  <a:lnTo>
                    <a:pt x="119" y="538"/>
                  </a:lnTo>
                  <a:lnTo>
                    <a:pt x="135" y="538"/>
                  </a:lnTo>
                  <a:lnTo>
                    <a:pt x="142" y="529"/>
                  </a:lnTo>
                  <a:lnTo>
                    <a:pt x="157" y="521"/>
                  </a:lnTo>
                  <a:lnTo>
                    <a:pt x="173" y="521"/>
                  </a:lnTo>
                  <a:lnTo>
                    <a:pt x="180" y="512"/>
                  </a:lnTo>
                  <a:lnTo>
                    <a:pt x="194" y="502"/>
                  </a:lnTo>
                  <a:lnTo>
                    <a:pt x="202" y="502"/>
                  </a:lnTo>
                  <a:lnTo>
                    <a:pt x="218" y="493"/>
                  </a:lnTo>
                  <a:lnTo>
                    <a:pt x="225" y="493"/>
                  </a:lnTo>
                  <a:lnTo>
                    <a:pt x="232" y="485"/>
                  </a:lnTo>
                  <a:lnTo>
                    <a:pt x="246" y="485"/>
                  </a:lnTo>
                  <a:lnTo>
                    <a:pt x="254" y="476"/>
                  </a:lnTo>
                  <a:lnTo>
                    <a:pt x="263" y="476"/>
                  </a:lnTo>
                  <a:lnTo>
                    <a:pt x="270" y="468"/>
                  </a:lnTo>
                  <a:lnTo>
                    <a:pt x="277" y="468"/>
                  </a:lnTo>
                  <a:lnTo>
                    <a:pt x="284" y="459"/>
                  </a:lnTo>
                  <a:lnTo>
                    <a:pt x="298" y="459"/>
                  </a:lnTo>
                  <a:lnTo>
                    <a:pt x="307" y="449"/>
                  </a:lnTo>
                  <a:lnTo>
                    <a:pt x="315" y="449"/>
                  </a:lnTo>
                  <a:lnTo>
                    <a:pt x="322" y="440"/>
                  </a:lnTo>
                  <a:lnTo>
                    <a:pt x="336" y="440"/>
                  </a:lnTo>
                  <a:lnTo>
                    <a:pt x="343" y="432"/>
                  </a:lnTo>
                  <a:lnTo>
                    <a:pt x="360" y="432"/>
                  </a:lnTo>
                  <a:lnTo>
                    <a:pt x="367" y="432"/>
                  </a:lnTo>
                  <a:lnTo>
                    <a:pt x="381" y="432"/>
                  </a:lnTo>
                  <a:lnTo>
                    <a:pt x="397" y="432"/>
                  </a:lnTo>
                  <a:lnTo>
                    <a:pt x="404" y="432"/>
                  </a:lnTo>
                  <a:lnTo>
                    <a:pt x="419" y="423"/>
                  </a:lnTo>
                  <a:lnTo>
                    <a:pt x="433" y="423"/>
                  </a:lnTo>
                  <a:lnTo>
                    <a:pt x="456" y="423"/>
                  </a:lnTo>
                  <a:lnTo>
                    <a:pt x="471" y="423"/>
                  </a:lnTo>
                  <a:lnTo>
                    <a:pt x="494" y="423"/>
                  </a:lnTo>
                  <a:lnTo>
                    <a:pt x="509" y="432"/>
                  </a:lnTo>
                  <a:lnTo>
                    <a:pt x="532" y="432"/>
                  </a:lnTo>
                  <a:lnTo>
                    <a:pt x="553" y="432"/>
                  </a:lnTo>
                  <a:lnTo>
                    <a:pt x="584" y="432"/>
                  </a:lnTo>
                  <a:lnTo>
                    <a:pt x="605" y="440"/>
                  </a:lnTo>
                  <a:lnTo>
                    <a:pt x="636" y="440"/>
                  </a:lnTo>
                  <a:lnTo>
                    <a:pt x="667" y="449"/>
                  </a:lnTo>
                  <a:lnTo>
                    <a:pt x="695" y="449"/>
                  </a:lnTo>
                  <a:lnTo>
                    <a:pt x="719" y="449"/>
                  </a:lnTo>
                  <a:lnTo>
                    <a:pt x="733" y="449"/>
                  </a:lnTo>
                  <a:lnTo>
                    <a:pt x="756" y="440"/>
                  </a:lnTo>
                  <a:lnTo>
                    <a:pt x="778" y="432"/>
                  </a:lnTo>
                  <a:lnTo>
                    <a:pt x="792" y="423"/>
                  </a:lnTo>
                  <a:lnTo>
                    <a:pt x="816" y="415"/>
                  </a:lnTo>
                  <a:lnTo>
                    <a:pt x="830" y="396"/>
                  </a:lnTo>
                  <a:lnTo>
                    <a:pt x="853" y="387"/>
                  </a:lnTo>
                  <a:lnTo>
                    <a:pt x="868" y="371"/>
                  </a:lnTo>
                  <a:lnTo>
                    <a:pt x="882" y="354"/>
                  </a:lnTo>
                  <a:lnTo>
                    <a:pt x="898" y="335"/>
                  </a:lnTo>
                  <a:lnTo>
                    <a:pt x="912" y="318"/>
                  </a:lnTo>
                  <a:lnTo>
                    <a:pt x="927" y="301"/>
                  </a:lnTo>
                  <a:lnTo>
                    <a:pt x="936" y="273"/>
                  </a:lnTo>
                  <a:lnTo>
                    <a:pt x="950" y="256"/>
                  </a:lnTo>
                  <a:lnTo>
                    <a:pt x="957" y="229"/>
                  </a:lnTo>
                  <a:lnTo>
                    <a:pt x="965" y="195"/>
                  </a:lnTo>
                  <a:lnTo>
                    <a:pt x="972" y="159"/>
                  </a:lnTo>
                  <a:lnTo>
                    <a:pt x="981" y="131"/>
                  </a:lnTo>
                  <a:lnTo>
                    <a:pt x="988" y="98"/>
                  </a:lnTo>
                  <a:lnTo>
                    <a:pt x="995" y="70"/>
                  </a:lnTo>
                  <a:lnTo>
                    <a:pt x="1002" y="45"/>
                  </a:lnTo>
                  <a:lnTo>
                    <a:pt x="1017" y="17"/>
                  </a:lnTo>
                  <a:lnTo>
                    <a:pt x="1026" y="0"/>
                  </a:lnTo>
                </a:path>
              </a:pathLst>
            </a:custGeom>
            <a:noFill/>
            <a:ln w="22225">
              <a:solidFill>
                <a:srgbClr val="DC76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29" name="Freeform 270">
              <a:extLst>
                <a:ext uri="{FF2B5EF4-FFF2-40B4-BE49-F238E27FC236}">
                  <a16:creationId xmlns:a16="http://schemas.microsoft.com/office/drawing/2014/main" id="{86C67D55-0963-AA40-A11F-35942E0B9415}"/>
                </a:ext>
              </a:extLst>
            </p:cNvPr>
            <p:cNvSpPr>
              <a:spLocks/>
            </p:cNvSpPr>
            <p:nvPr/>
          </p:nvSpPr>
          <p:spPr bwMode="auto">
            <a:xfrm>
              <a:off x="1923" y="133"/>
              <a:ext cx="1009" cy="582"/>
            </a:xfrm>
            <a:custGeom>
              <a:avLst/>
              <a:gdLst>
                <a:gd name="T0" fmla="*/ 21 w 1009"/>
                <a:gd name="T1" fmla="*/ 574 h 582"/>
                <a:gd name="T2" fmla="*/ 52 w 1009"/>
                <a:gd name="T3" fmla="*/ 565 h 582"/>
                <a:gd name="T4" fmla="*/ 82 w 1009"/>
                <a:gd name="T5" fmla="*/ 546 h 582"/>
                <a:gd name="T6" fmla="*/ 111 w 1009"/>
                <a:gd name="T7" fmla="*/ 529 h 582"/>
                <a:gd name="T8" fmla="*/ 134 w 1009"/>
                <a:gd name="T9" fmla="*/ 521 h 582"/>
                <a:gd name="T10" fmla="*/ 165 w 1009"/>
                <a:gd name="T11" fmla="*/ 502 h 582"/>
                <a:gd name="T12" fmla="*/ 186 w 1009"/>
                <a:gd name="T13" fmla="*/ 493 h 582"/>
                <a:gd name="T14" fmla="*/ 210 w 1009"/>
                <a:gd name="T15" fmla="*/ 476 h 582"/>
                <a:gd name="T16" fmla="*/ 231 w 1009"/>
                <a:gd name="T17" fmla="*/ 468 h 582"/>
                <a:gd name="T18" fmla="*/ 246 w 1009"/>
                <a:gd name="T19" fmla="*/ 459 h 582"/>
                <a:gd name="T20" fmla="*/ 269 w 1009"/>
                <a:gd name="T21" fmla="*/ 449 h 582"/>
                <a:gd name="T22" fmla="*/ 283 w 1009"/>
                <a:gd name="T23" fmla="*/ 440 h 582"/>
                <a:gd name="T24" fmla="*/ 307 w 1009"/>
                <a:gd name="T25" fmla="*/ 432 h 582"/>
                <a:gd name="T26" fmla="*/ 321 w 1009"/>
                <a:gd name="T27" fmla="*/ 423 h 582"/>
                <a:gd name="T28" fmla="*/ 344 w 1009"/>
                <a:gd name="T29" fmla="*/ 423 h 582"/>
                <a:gd name="T30" fmla="*/ 366 w 1009"/>
                <a:gd name="T31" fmla="*/ 415 h 582"/>
                <a:gd name="T32" fmla="*/ 389 w 1009"/>
                <a:gd name="T33" fmla="*/ 415 h 582"/>
                <a:gd name="T34" fmla="*/ 418 w 1009"/>
                <a:gd name="T35" fmla="*/ 406 h 582"/>
                <a:gd name="T36" fmla="*/ 448 w 1009"/>
                <a:gd name="T37" fmla="*/ 406 h 582"/>
                <a:gd name="T38" fmla="*/ 479 w 1009"/>
                <a:gd name="T39" fmla="*/ 415 h 582"/>
                <a:gd name="T40" fmla="*/ 515 w 1009"/>
                <a:gd name="T41" fmla="*/ 415 h 582"/>
                <a:gd name="T42" fmla="*/ 560 w 1009"/>
                <a:gd name="T43" fmla="*/ 415 h 582"/>
                <a:gd name="T44" fmla="*/ 605 w 1009"/>
                <a:gd name="T45" fmla="*/ 423 h 582"/>
                <a:gd name="T46" fmla="*/ 666 w 1009"/>
                <a:gd name="T47" fmla="*/ 432 h 582"/>
                <a:gd name="T48" fmla="*/ 718 w 1009"/>
                <a:gd name="T49" fmla="*/ 440 h 582"/>
                <a:gd name="T50" fmla="*/ 755 w 1009"/>
                <a:gd name="T51" fmla="*/ 432 h 582"/>
                <a:gd name="T52" fmla="*/ 793 w 1009"/>
                <a:gd name="T53" fmla="*/ 415 h 582"/>
                <a:gd name="T54" fmla="*/ 822 w 1009"/>
                <a:gd name="T55" fmla="*/ 387 h 582"/>
                <a:gd name="T56" fmla="*/ 860 w 1009"/>
                <a:gd name="T57" fmla="*/ 362 h 582"/>
                <a:gd name="T58" fmla="*/ 890 w 1009"/>
                <a:gd name="T59" fmla="*/ 335 h 582"/>
                <a:gd name="T60" fmla="*/ 912 w 1009"/>
                <a:gd name="T61" fmla="*/ 301 h 582"/>
                <a:gd name="T62" fmla="*/ 935 w 1009"/>
                <a:gd name="T63" fmla="*/ 265 h 582"/>
                <a:gd name="T64" fmla="*/ 949 w 1009"/>
                <a:gd name="T65" fmla="*/ 212 h 582"/>
                <a:gd name="T66" fmla="*/ 973 w 1009"/>
                <a:gd name="T67" fmla="*/ 142 h 582"/>
                <a:gd name="T68" fmla="*/ 987 w 1009"/>
                <a:gd name="T69" fmla="*/ 79 h 582"/>
                <a:gd name="T70" fmla="*/ 1001 w 1009"/>
                <a:gd name="T71" fmla="*/ 26 h 5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9"/>
                <a:gd name="T109" fmla="*/ 0 h 582"/>
                <a:gd name="T110" fmla="*/ 1009 w 1009"/>
                <a:gd name="T111" fmla="*/ 582 h 5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9" h="582">
                  <a:moveTo>
                    <a:pt x="0" y="582"/>
                  </a:moveTo>
                  <a:lnTo>
                    <a:pt x="21" y="574"/>
                  </a:lnTo>
                  <a:lnTo>
                    <a:pt x="37" y="574"/>
                  </a:lnTo>
                  <a:lnTo>
                    <a:pt x="52" y="565"/>
                  </a:lnTo>
                  <a:lnTo>
                    <a:pt x="66" y="555"/>
                  </a:lnTo>
                  <a:lnTo>
                    <a:pt x="82" y="546"/>
                  </a:lnTo>
                  <a:lnTo>
                    <a:pt x="97" y="538"/>
                  </a:lnTo>
                  <a:lnTo>
                    <a:pt x="111" y="529"/>
                  </a:lnTo>
                  <a:lnTo>
                    <a:pt x="127" y="529"/>
                  </a:lnTo>
                  <a:lnTo>
                    <a:pt x="134" y="521"/>
                  </a:lnTo>
                  <a:lnTo>
                    <a:pt x="149" y="512"/>
                  </a:lnTo>
                  <a:lnTo>
                    <a:pt x="165" y="502"/>
                  </a:lnTo>
                  <a:lnTo>
                    <a:pt x="179" y="493"/>
                  </a:lnTo>
                  <a:lnTo>
                    <a:pt x="186" y="493"/>
                  </a:lnTo>
                  <a:lnTo>
                    <a:pt x="201" y="485"/>
                  </a:lnTo>
                  <a:lnTo>
                    <a:pt x="210" y="476"/>
                  </a:lnTo>
                  <a:lnTo>
                    <a:pt x="217" y="476"/>
                  </a:lnTo>
                  <a:lnTo>
                    <a:pt x="231" y="468"/>
                  </a:lnTo>
                  <a:lnTo>
                    <a:pt x="238" y="468"/>
                  </a:lnTo>
                  <a:lnTo>
                    <a:pt x="246" y="459"/>
                  </a:lnTo>
                  <a:lnTo>
                    <a:pt x="262" y="449"/>
                  </a:lnTo>
                  <a:lnTo>
                    <a:pt x="269" y="449"/>
                  </a:lnTo>
                  <a:lnTo>
                    <a:pt x="276" y="440"/>
                  </a:lnTo>
                  <a:lnTo>
                    <a:pt x="283" y="440"/>
                  </a:lnTo>
                  <a:lnTo>
                    <a:pt x="299" y="432"/>
                  </a:lnTo>
                  <a:lnTo>
                    <a:pt x="307" y="432"/>
                  </a:lnTo>
                  <a:lnTo>
                    <a:pt x="314" y="432"/>
                  </a:lnTo>
                  <a:lnTo>
                    <a:pt x="321" y="423"/>
                  </a:lnTo>
                  <a:lnTo>
                    <a:pt x="335" y="423"/>
                  </a:lnTo>
                  <a:lnTo>
                    <a:pt x="344" y="423"/>
                  </a:lnTo>
                  <a:lnTo>
                    <a:pt x="352" y="415"/>
                  </a:lnTo>
                  <a:lnTo>
                    <a:pt x="366" y="415"/>
                  </a:lnTo>
                  <a:lnTo>
                    <a:pt x="373" y="415"/>
                  </a:lnTo>
                  <a:lnTo>
                    <a:pt x="389" y="415"/>
                  </a:lnTo>
                  <a:lnTo>
                    <a:pt x="404" y="415"/>
                  </a:lnTo>
                  <a:lnTo>
                    <a:pt x="418" y="406"/>
                  </a:lnTo>
                  <a:lnTo>
                    <a:pt x="434" y="406"/>
                  </a:lnTo>
                  <a:lnTo>
                    <a:pt x="448" y="406"/>
                  </a:lnTo>
                  <a:lnTo>
                    <a:pt x="463" y="406"/>
                  </a:lnTo>
                  <a:lnTo>
                    <a:pt x="479" y="415"/>
                  </a:lnTo>
                  <a:lnTo>
                    <a:pt x="501" y="415"/>
                  </a:lnTo>
                  <a:lnTo>
                    <a:pt x="515" y="415"/>
                  </a:lnTo>
                  <a:lnTo>
                    <a:pt x="538" y="415"/>
                  </a:lnTo>
                  <a:lnTo>
                    <a:pt x="560" y="415"/>
                  </a:lnTo>
                  <a:lnTo>
                    <a:pt x="583" y="423"/>
                  </a:lnTo>
                  <a:lnTo>
                    <a:pt x="605" y="423"/>
                  </a:lnTo>
                  <a:lnTo>
                    <a:pt x="635" y="432"/>
                  </a:lnTo>
                  <a:lnTo>
                    <a:pt x="666" y="432"/>
                  </a:lnTo>
                  <a:lnTo>
                    <a:pt x="694" y="440"/>
                  </a:lnTo>
                  <a:lnTo>
                    <a:pt x="718" y="440"/>
                  </a:lnTo>
                  <a:lnTo>
                    <a:pt x="732" y="432"/>
                  </a:lnTo>
                  <a:lnTo>
                    <a:pt x="755" y="432"/>
                  </a:lnTo>
                  <a:lnTo>
                    <a:pt x="770" y="423"/>
                  </a:lnTo>
                  <a:lnTo>
                    <a:pt x="793" y="415"/>
                  </a:lnTo>
                  <a:lnTo>
                    <a:pt x="808" y="396"/>
                  </a:lnTo>
                  <a:lnTo>
                    <a:pt x="822" y="387"/>
                  </a:lnTo>
                  <a:lnTo>
                    <a:pt x="845" y="379"/>
                  </a:lnTo>
                  <a:lnTo>
                    <a:pt x="860" y="362"/>
                  </a:lnTo>
                  <a:lnTo>
                    <a:pt x="874" y="343"/>
                  </a:lnTo>
                  <a:lnTo>
                    <a:pt x="890" y="335"/>
                  </a:lnTo>
                  <a:lnTo>
                    <a:pt x="904" y="318"/>
                  </a:lnTo>
                  <a:lnTo>
                    <a:pt x="912" y="301"/>
                  </a:lnTo>
                  <a:lnTo>
                    <a:pt x="919" y="282"/>
                  </a:lnTo>
                  <a:lnTo>
                    <a:pt x="935" y="265"/>
                  </a:lnTo>
                  <a:lnTo>
                    <a:pt x="942" y="237"/>
                  </a:lnTo>
                  <a:lnTo>
                    <a:pt x="949" y="212"/>
                  </a:lnTo>
                  <a:lnTo>
                    <a:pt x="964" y="176"/>
                  </a:lnTo>
                  <a:lnTo>
                    <a:pt x="973" y="142"/>
                  </a:lnTo>
                  <a:lnTo>
                    <a:pt x="980" y="106"/>
                  </a:lnTo>
                  <a:lnTo>
                    <a:pt x="987" y="79"/>
                  </a:lnTo>
                  <a:lnTo>
                    <a:pt x="994" y="53"/>
                  </a:lnTo>
                  <a:lnTo>
                    <a:pt x="1001" y="26"/>
                  </a:lnTo>
                  <a:lnTo>
                    <a:pt x="1009" y="0"/>
                  </a:lnTo>
                </a:path>
              </a:pathLst>
            </a:custGeom>
            <a:noFill/>
            <a:ln w="22225">
              <a:solidFill>
                <a:srgbClr val="E983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0" name="Freeform 271">
              <a:extLst>
                <a:ext uri="{FF2B5EF4-FFF2-40B4-BE49-F238E27FC236}">
                  <a16:creationId xmlns:a16="http://schemas.microsoft.com/office/drawing/2014/main" id="{72483BA8-61A2-9C41-8038-C80B66E3B467}"/>
                </a:ext>
              </a:extLst>
            </p:cNvPr>
            <p:cNvSpPr>
              <a:spLocks/>
            </p:cNvSpPr>
            <p:nvPr/>
          </p:nvSpPr>
          <p:spPr bwMode="auto">
            <a:xfrm>
              <a:off x="1968" y="133"/>
              <a:ext cx="964" cy="555"/>
            </a:xfrm>
            <a:custGeom>
              <a:avLst/>
              <a:gdLst>
                <a:gd name="T0" fmla="*/ 14 w 964"/>
                <a:gd name="T1" fmla="*/ 546 h 555"/>
                <a:gd name="T2" fmla="*/ 44 w 964"/>
                <a:gd name="T3" fmla="*/ 538 h 555"/>
                <a:gd name="T4" fmla="*/ 75 w 964"/>
                <a:gd name="T5" fmla="*/ 521 h 555"/>
                <a:gd name="T6" fmla="*/ 96 w 964"/>
                <a:gd name="T7" fmla="*/ 502 h 555"/>
                <a:gd name="T8" fmla="*/ 120 w 964"/>
                <a:gd name="T9" fmla="*/ 493 h 555"/>
                <a:gd name="T10" fmla="*/ 141 w 964"/>
                <a:gd name="T11" fmla="*/ 476 h 555"/>
                <a:gd name="T12" fmla="*/ 156 w 964"/>
                <a:gd name="T13" fmla="*/ 468 h 555"/>
                <a:gd name="T14" fmla="*/ 179 w 964"/>
                <a:gd name="T15" fmla="*/ 459 h 555"/>
                <a:gd name="T16" fmla="*/ 193 w 964"/>
                <a:gd name="T17" fmla="*/ 440 h 555"/>
                <a:gd name="T18" fmla="*/ 217 w 964"/>
                <a:gd name="T19" fmla="*/ 432 h 555"/>
                <a:gd name="T20" fmla="*/ 238 w 964"/>
                <a:gd name="T21" fmla="*/ 423 h 555"/>
                <a:gd name="T22" fmla="*/ 254 w 964"/>
                <a:gd name="T23" fmla="*/ 415 h 555"/>
                <a:gd name="T24" fmla="*/ 276 w 964"/>
                <a:gd name="T25" fmla="*/ 406 h 555"/>
                <a:gd name="T26" fmla="*/ 290 w 964"/>
                <a:gd name="T27" fmla="*/ 406 h 555"/>
                <a:gd name="T28" fmla="*/ 314 w 964"/>
                <a:gd name="T29" fmla="*/ 396 h 555"/>
                <a:gd name="T30" fmla="*/ 335 w 964"/>
                <a:gd name="T31" fmla="*/ 387 h 555"/>
                <a:gd name="T32" fmla="*/ 359 w 964"/>
                <a:gd name="T33" fmla="*/ 387 h 555"/>
                <a:gd name="T34" fmla="*/ 389 w 964"/>
                <a:gd name="T35" fmla="*/ 387 h 555"/>
                <a:gd name="T36" fmla="*/ 411 w 964"/>
                <a:gd name="T37" fmla="*/ 387 h 555"/>
                <a:gd name="T38" fmla="*/ 448 w 964"/>
                <a:gd name="T39" fmla="*/ 387 h 555"/>
                <a:gd name="T40" fmla="*/ 486 w 964"/>
                <a:gd name="T41" fmla="*/ 396 h 555"/>
                <a:gd name="T42" fmla="*/ 524 w 964"/>
                <a:gd name="T43" fmla="*/ 406 h 555"/>
                <a:gd name="T44" fmla="*/ 576 w 964"/>
                <a:gd name="T45" fmla="*/ 415 h 555"/>
                <a:gd name="T46" fmla="*/ 628 w 964"/>
                <a:gd name="T47" fmla="*/ 423 h 555"/>
                <a:gd name="T48" fmla="*/ 673 w 964"/>
                <a:gd name="T49" fmla="*/ 423 h 555"/>
                <a:gd name="T50" fmla="*/ 710 w 964"/>
                <a:gd name="T51" fmla="*/ 415 h 555"/>
                <a:gd name="T52" fmla="*/ 748 w 964"/>
                <a:gd name="T53" fmla="*/ 396 h 555"/>
                <a:gd name="T54" fmla="*/ 777 w 964"/>
                <a:gd name="T55" fmla="*/ 379 h 555"/>
                <a:gd name="T56" fmla="*/ 807 w 964"/>
                <a:gd name="T57" fmla="*/ 354 h 555"/>
                <a:gd name="T58" fmla="*/ 838 w 964"/>
                <a:gd name="T59" fmla="*/ 326 h 555"/>
                <a:gd name="T60" fmla="*/ 859 w 964"/>
                <a:gd name="T61" fmla="*/ 301 h 555"/>
                <a:gd name="T62" fmla="*/ 874 w 964"/>
                <a:gd name="T63" fmla="*/ 273 h 555"/>
                <a:gd name="T64" fmla="*/ 897 w 964"/>
                <a:gd name="T65" fmla="*/ 220 h 555"/>
                <a:gd name="T66" fmla="*/ 919 w 964"/>
                <a:gd name="T67" fmla="*/ 159 h 555"/>
                <a:gd name="T68" fmla="*/ 935 w 964"/>
                <a:gd name="T69" fmla="*/ 79 h 555"/>
                <a:gd name="T70" fmla="*/ 956 w 964"/>
                <a:gd name="T71" fmla="*/ 26 h 5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4"/>
                <a:gd name="T109" fmla="*/ 0 h 555"/>
                <a:gd name="T110" fmla="*/ 964 w 964"/>
                <a:gd name="T111" fmla="*/ 555 h 5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4" h="555">
                  <a:moveTo>
                    <a:pt x="0" y="555"/>
                  </a:moveTo>
                  <a:lnTo>
                    <a:pt x="14" y="546"/>
                  </a:lnTo>
                  <a:lnTo>
                    <a:pt x="28" y="546"/>
                  </a:lnTo>
                  <a:lnTo>
                    <a:pt x="44" y="538"/>
                  </a:lnTo>
                  <a:lnTo>
                    <a:pt x="59" y="529"/>
                  </a:lnTo>
                  <a:lnTo>
                    <a:pt x="75" y="521"/>
                  </a:lnTo>
                  <a:lnTo>
                    <a:pt x="89" y="512"/>
                  </a:lnTo>
                  <a:lnTo>
                    <a:pt x="96" y="502"/>
                  </a:lnTo>
                  <a:lnTo>
                    <a:pt x="111" y="502"/>
                  </a:lnTo>
                  <a:lnTo>
                    <a:pt x="120" y="493"/>
                  </a:lnTo>
                  <a:lnTo>
                    <a:pt x="127" y="485"/>
                  </a:lnTo>
                  <a:lnTo>
                    <a:pt x="141" y="476"/>
                  </a:lnTo>
                  <a:lnTo>
                    <a:pt x="149" y="476"/>
                  </a:lnTo>
                  <a:lnTo>
                    <a:pt x="156" y="468"/>
                  </a:lnTo>
                  <a:lnTo>
                    <a:pt x="165" y="459"/>
                  </a:lnTo>
                  <a:lnTo>
                    <a:pt x="179" y="459"/>
                  </a:lnTo>
                  <a:lnTo>
                    <a:pt x="186" y="449"/>
                  </a:lnTo>
                  <a:lnTo>
                    <a:pt x="193" y="440"/>
                  </a:lnTo>
                  <a:lnTo>
                    <a:pt x="210" y="440"/>
                  </a:lnTo>
                  <a:lnTo>
                    <a:pt x="217" y="432"/>
                  </a:lnTo>
                  <a:lnTo>
                    <a:pt x="224" y="432"/>
                  </a:lnTo>
                  <a:lnTo>
                    <a:pt x="238" y="423"/>
                  </a:lnTo>
                  <a:lnTo>
                    <a:pt x="245" y="423"/>
                  </a:lnTo>
                  <a:lnTo>
                    <a:pt x="254" y="415"/>
                  </a:lnTo>
                  <a:lnTo>
                    <a:pt x="262" y="415"/>
                  </a:lnTo>
                  <a:lnTo>
                    <a:pt x="276" y="406"/>
                  </a:lnTo>
                  <a:lnTo>
                    <a:pt x="283" y="406"/>
                  </a:lnTo>
                  <a:lnTo>
                    <a:pt x="290" y="406"/>
                  </a:lnTo>
                  <a:lnTo>
                    <a:pt x="307" y="396"/>
                  </a:lnTo>
                  <a:lnTo>
                    <a:pt x="314" y="396"/>
                  </a:lnTo>
                  <a:lnTo>
                    <a:pt x="321" y="396"/>
                  </a:lnTo>
                  <a:lnTo>
                    <a:pt x="335" y="387"/>
                  </a:lnTo>
                  <a:lnTo>
                    <a:pt x="344" y="387"/>
                  </a:lnTo>
                  <a:lnTo>
                    <a:pt x="359" y="387"/>
                  </a:lnTo>
                  <a:lnTo>
                    <a:pt x="373" y="387"/>
                  </a:lnTo>
                  <a:lnTo>
                    <a:pt x="389" y="387"/>
                  </a:lnTo>
                  <a:lnTo>
                    <a:pt x="396" y="387"/>
                  </a:lnTo>
                  <a:lnTo>
                    <a:pt x="411" y="387"/>
                  </a:lnTo>
                  <a:lnTo>
                    <a:pt x="434" y="387"/>
                  </a:lnTo>
                  <a:lnTo>
                    <a:pt x="448" y="387"/>
                  </a:lnTo>
                  <a:lnTo>
                    <a:pt x="463" y="396"/>
                  </a:lnTo>
                  <a:lnTo>
                    <a:pt x="486" y="396"/>
                  </a:lnTo>
                  <a:lnTo>
                    <a:pt x="500" y="396"/>
                  </a:lnTo>
                  <a:lnTo>
                    <a:pt x="524" y="406"/>
                  </a:lnTo>
                  <a:lnTo>
                    <a:pt x="545" y="406"/>
                  </a:lnTo>
                  <a:lnTo>
                    <a:pt x="576" y="415"/>
                  </a:lnTo>
                  <a:lnTo>
                    <a:pt x="597" y="415"/>
                  </a:lnTo>
                  <a:lnTo>
                    <a:pt x="628" y="423"/>
                  </a:lnTo>
                  <a:lnTo>
                    <a:pt x="649" y="432"/>
                  </a:lnTo>
                  <a:lnTo>
                    <a:pt x="673" y="423"/>
                  </a:lnTo>
                  <a:lnTo>
                    <a:pt x="694" y="423"/>
                  </a:lnTo>
                  <a:lnTo>
                    <a:pt x="710" y="415"/>
                  </a:lnTo>
                  <a:lnTo>
                    <a:pt x="732" y="406"/>
                  </a:lnTo>
                  <a:lnTo>
                    <a:pt x="748" y="396"/>
                  </a:lnTo>
                  <a:lnTo>
                    <a:pt x="763" y="387"/>
                  </a:lnTo>
                  <a:lnTo>
                    <a:pt x="777" y="379"/>
                  </a:lnTo>
                  <a:lnTo>
                    <a:pt x="793" y="362"/>
                  </a:lnTo>
                  <a:lnTo>
                    <a:pt x="807" y="354"/>
                  </a:lnTo>
                  <a:lnTo>
                    <a:pt x="822" y="335"/>
                  </a:lnTo>
                  <a:lnTo>
                    <a:pt x="838" y="326"/>
                  </a:lnTo>
                  <a:lnTo>
                    <a:pt x="852" y="309"/>
                  </a:lnTo>
                  <a:lnTo>
                    <a:pt x="859" y="301"/>
                  </a:lnTo>
                  <a:lnTo>
                    <a:pt x="867" y="282"/>
                  </a:lnTo>
                  <a:lnTo>
                    <a:pt x="874" y="273"/>
                  </a:lnTo>
                  <a:lnTo>
                    <a:pt x="883" y="256"/>
                  </a:lnTo>
                  <a:lnTo>
                    <a:pt x="897" y="220"/>
                  </a:lnTo>
                  <a:lnTo>
                    <a:pt x="912" y="184"/>
                  </a:lnTo>
                  <a:lnTo>
                    <a:pt x="919" y="159"/>
                  </a:lnTo>
                  <a:lnTo>
                    <a:pt x="928" y="115"/>
                  </a:lnTo>
                  <a:lnTo>
                    <a:pt x="935" y="79"/>
                  </a:lnTo>
                  <a:lnTo>
                    <a:pt x="942" y="53"/>
                  </a:lnTo>
                  <a:lnTo>
                    <a:pt x="956" y="26"/>
                  </a:lnTo>
                  <a:lnTo>
                    <a:pt x="964" y="0"/>
                  </a:lnTo>
                </a:path>
              </a:pathLst>
            </a:custGeom>
            <a:noFill/>
            <a:ln w="22225">
              <a:solidFill>
                <a:srgbClr val="F38D1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1" name="Freeform 272">
              <a:extLst>
                <a:ext uri="{FF2B5EF4-FFF2-40B4-BE49-F238E27FC236}">
                  <a16:creationId xmlns:a16="http://schemas.microsoft.com/office/drawing/2014/main" id="{18F50FFE-D375-844F-9B6B-9AC5D9F217D8}"/>
                </a:ext>
              </a:extLst>
            </p:cNvPr>
            <p:cNvSpPr>
              <a:spLocks/>
            </p:cNvSpPr>
            <p:nvPr/>
          </p:nvSpPr>
          <p:spPr bwMode="auto">
            <a:xfrm>
              <a:off x="2102" y="362"/>
              <a:ext cx="650" cy="194"/>
            </a:xfrm>
            <a:custGeom>
              <a:avLst/>
              <a:gdLst>
                <a:gd name="T0" fmla="*/ 0 w 650"/>
                <a:gd name="T1" fmla="*/ 194 h 194"/>
                <a:gd name="T2" fmla="*/ 7 w 650"/>
                <a:gd name="T3" fmla="*/ 186 h 194"/>
                <a:gd name="T4" fmla="*/ 22 w 650"/>
                <a:gd name="T5" fmla="*/ 177 h 194"/>
                <a:gd name="T6" fmla="*/ 38 w 650"/>
                <a:gd name="T7" fmla="*/ 177 h 194"/>
                <a:gd name="T8" fmla="*/ 52 w 650"/>
                <a:gd name="T9" fmla="*/ 167 h 194"/>
                <a:gd name="T10" fmla="*/ 76 w 650"/>
                <a:gd name="T11" fmla="*/ 158 h 194"/>
                <a:gd name="T12" fmla="*/ 90 w 650"/>
                <a:gd name="T13" fmla="*/ 158 h 194"/>
                <a:gd name="T14" fmla="*/ 104 w 650"/>
                <a:gd name="T15" fmla="*/ 150 h 194"/>
                <a:gd name="T16" fmla="*/ 128 w 650"/>
                <a:gd name="T17" fmla="*/ 150 h 194"/>
                <a:gd name="T18" fmla="*/ 142 w 650"/>
                <a:gd name="T19" fmla="*/ 150 h 194"/>
                <a:gd name="T20" fmla="*/ 156 w 650"/>
                <a:gd name="T21" fmla="*/ 150 h 194"/>
                <a:gd name="T22" fmla="*/ 180 w 650"/>
                <a:gd name="T23" fmla="*/ 142 h 194"/>
                <a:gd name="T24" fmla="*/ 194 w 650"/>
                <a:gd name="T25" fmla="*/ 142 h 194"/>
                <a:gd name="T26" fmla="*/ 217 w 650"/>
                <a:gd name="T27" fmla="*/ 142 h 194"/>
                <a:gd name="T28" fmla="*/ 232 w 650"/>
                <a:gd name="T29" fmla="*/ 142 h 194"/>
                <a:gd name="T30" fmla="*/ 255 w 650"/>
                <a:gd name="T31" fmla="*/ 142 h 194"/>
                <a:gd name="T32" fmla="*/ 277 w 650"/>
                <a:gd name="T33" fmla="*/ 142 h 194"/>
                <a:gd name="T34" fmla="*/ 291 w 650"/>
                <a:gd name="T35" fmla="*/ 142 h 194"/>
                <a:gd name="T36" fmla="*/ 314 w 650"/>
                <a:gd name="T37" fmla="*/ 150 h 194"/>
                <a:gd name="T38" fmla="*/ 329 w 650"/>
                <a:gd name="T39" fmla="*/ 150 h 194"/>
                <a:gd name="T40" fmla="*/ 352 w 650"/>
                <a:gd name="T41" fmla="*/ 150 h 194"/>
                <a:gd name="T42" fmla="*/ 366 w 650"/>
                <a:gd name="T43" fmla="*/ 150 h 194"/>
                <a:gd name="T44" fmla="*/ 381 w 650"/>
                <a:gd name="T45" fmla="*/ 158 h 194"/>
                <a:gd name="T46" fmla="*/ 404 w 650"/>
                <a:gd name="T47" fmla="*/ 158 h 194"/>
                <a:gd name="T48" fmla="*/ 418 w 650"/>
                <a:gd name="T49" fmla="*/ 167 h 194"/>
                <a:gd name="T50" fmla="*/ 435 w 650"/>
                <a:gd name="T51" fmla="*/ 167 h 194"/>
                <a:gd name="T52" fmla="*/ 456 w 650"/>
                <a:gd name="T53" fmla="*/ 167 h 194"/>
                <a:gd name="T54" fmla="*/ 471 w 650"/>
                <a:gd name="T55" fmla="*/ 167 h 194"/>
                <a:gd name="T56" fmla="*/ 487 w 650"/>
                <a:gd name="T57" fmla="*/ 167 h 194"/>
                <a:gd name="T58" fmla="*/ 501 w 650"/>
                <a:gd name="T59" fmla="*/ 177 h 194"/>
                <a:gd name="T60" fmla="*/ 508 w 650"/>
                <a:gd name="T61" fmla="*/ 167 h 194"/>
                <a:gd name="T62" fmla="*/ 524 w 650"/>
                <a:gd name="T63" fmla="*/ 167 h 194"/>
                <a:gd name="T64" fmla="*/ 539 w 650"/>
                <a:gd name="T65" fmla="*/ 167 h 194"/>
                <a:gd name="T66" fmla="*/ 546 w 650"/>
                <a:gd name="T67" fmla="*/ 158 h 194"/>
                <a:gd name="T68" fmla="*/ 560 w 650"/>
                <a:gd name="T69" fmla="*/ 158 h 194"/>
                <a:gd name="T70" fmla="*/ 569 w 650"/>
                <a:gd name="T71" fmla="*/ 158 h 194"/>
                <a:gd name="T72" fmla="*/ 576 w 650"/>
                <a:gd name="T73" fmla="*/ 150 h 194"/>
                <a:gd name="T74" fmla="*/ 584 w 650"/>
                <a:gd name="T75" fmla="*/ 150 h 194"/>
                <a:gd name="T76" fmla="*/ 591 w 650"/>
                <a:gd name="T77" fmla="*/ 142 h 194"/>
                <a:gd name="T78" fmla="*/ 598 w 650"/>
                <a:gd name="T79" fmla="*/ 142 h 194"/>
                <a:gd name="T80" fmla="*/ 605 w 650"/>
                <a:gd name="T81" fmla="*/ 133 h 194"/>
                <a:gd name="T82" fmla="*/ 614 w 650"/>
                <a:gd name="T83" fmla="*/ 125 h 194"/>
                <a:gd name="T84" fmla="*/ 621 w 650"/>
                <a:gd name="T85" fmla="*/ 114 h 194"/>
                <a:gd name="T86" fmla="*/ 629 w 650"/>
                <a:gd name="T87" fmla="*/ 114 h 194"/>
                <a:gd name="T88" fmla="*/ 629 w 650"/>
                <a:gd name="T89" fmla="*/ 106 h 194"/>
                <a:gd name="T90" fmla="*/ 636 w 650"/>
                <a:gd name="T91" fmla="*/ 97 h 194"/>
                <a:gd name="T92" fmla="*/ 636 w 650"/>
                <a:gd name="T93" fmla="*/ 97 h 194"/>
                <a:gd name="T94" fmla="*/ 643 w 650"/>
                <a:gd name="T95" fmla="*/ 89 h 194"/>
                <a:gd name="T96" fmla="*/ 643 w 650"/>
                <a:gd name="T97" fmla="*/ 80 h 194"/>
                <a:gd name="T98" fmla="*/ 650 w 650"/>
                <a:gd name="T99" fmla="*/ 53 h 194"/>
                <a:gd name="T100" fmla="*/ 650 w 650"/>
                <a:gd name="T101" fmla="*/ 36 h 194"/>
                <a:gd name="T102" fmla="*/ 650 w 650"/>
                <a:gd name="T103" fmla="*/ 19 h 194"/>
                <a:gd name="T104" fmla="*/ 643 w 650"/>
                <a:gd name="T105" fmla="*/ 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0"/>
                <a:gd name="T160" fmla="*/ 0 h 194"/>
                <a:gd name="T161" fmla="*/ 650 w 650"/>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0" h="194">
                  <a:moveTo>
                    <a:pt x="0" y="194"/>
                  </a:moveTo>
                  <a:lnTo>
                    <a:pt x="7" y="186"/>
                  </a:lnTo>
                  <a:lnTo>
                    <a:pt x="22" y="177"/>
                  </a:lnTo>
                  <a:lnTo>
                    <a:pt x="38" y="177"/>
                  </a:lnTo>
                  <a:lnTo>
                    <a:pt x="52" y="167"/>
                  </a:lnTo>
                  <a:lnTo>
                    <a:pt x="76" y="158"/>
                  </a:lnTo>
                  <a:lnTo>
                    <a:pt x="90" y="158"/>
                  </a:lnTo>
                  <a:lnTo>
                    <a:pt x="104" y="150"/>
                  </a:lnTo>
                  <a:lnTo>
                    <a:pt x="128" y="150"/>
                  </a:lnTo>
                  <a:lnTo>
                    <a:pt x="142" y="150"/>
                  </a:lnTo>
                  <a:lnTo>
                    <a:pt x="156" y="150"/>
                  </a:lnTo>
                  <a:lnTo>
                    <a:pt x="180" y="142"/>
                  </a:lnTo>
                  <a:lnTo>
                    <a:pt x="194" y="142"/>
                  </a:lnTo>
                  <a:lnTo>
                    <a:pt x="217" y="142"/>
                  </a:lnTo>
                  <a:lnTo>
                    <a:pt x="232" y="142"/>
                  </a:lnTo>
                  <a:lnTo>
                    <a:pt x="255" y="142"/>
                  </a:lnTo>
                  <a:lnTo>
                    <a:pt x="277" y="142"/>
                  </a:lnTo>
                  <a:lnTo>
                    <a:pt x="291" y="142"/>
                  </a:lnTo>
                  <a:lnTo>
                    <a:pt x="314" y="150"/>
                  </a:lnTo>
                  <a:lnTo>
                    <a:pt x="329" y="150"/>
                  </a:lnTo>
                  <a:lnTo>
                    <a:pt x="352" y="150"/>
                  </a:lnTo>
                  <a:lnTo>
                    <a:pt x="366" y="150"/>
                  </a:lnTo>
                  <a:lnTo>
                    <a:pt x="381" y="158"/>
                  </a:lnTo>
                  <a:lnTo>
                    <a:pt x="404" y="158"/>
                  </a:lnTo>
                  <a:lnTo>
                    <a:pt x="418" y="167"/>
                  </a:lnTo>
                  <a:lnTo>
                    <a:pt x="435" y="167"/>
                  </a:lnTo>
                  <a:lnTo>
                    <a:pt x="456" y="167"/>
                  </a:lnTo>
                  <a:lnTo>
                    <a:pt x="471" y="167"/>
                  </a:lnTo>
                  <a:lnTo>
                    <a:pt x="487" y="167"/>
                  </a:lnTo>
                  <a:lnTo>
                    <a:pt x="501" y="177"/>
                  </a:lnTo>
                  <a:lnTo>
                    <a:pt x="508" y="167"/>
                  </a:lnTo>
                  <a:lnTo>
                    <a:pt x="524" y="167"/>
                  </a:lnTo>
                  <a:lnTo>
                    <a:pt x="539" y="167"/>
                  </a:lnTo>
                  <a:lnTo>
                    <a:pt x="546" y="158"/>
                  </a:lnTo>
                  <a:lnTo>
                    <a:pt x="560" y="158"/>
                  </a:lnTo>
                  <a:lnTo>
                    <a:pt x="569" y="158"/>
                  </a:lnTo>
                  <a:lnTo>
                    <a:pt x="576" y="150"/>
                  </a:lnTo>
                  <a:lnTo>
                    <a:pt x="584" y="150"/>
                  </a:lnTo>
                  <a:lnTo>
                    <a:pt x="591" y="142"/>
                  </a:lnTo>
                  <a:lnTo>
                    <a:pt x="598" y="142"/>
                  </a:lnTo>
                  <a:lnTo>
                    <a:pt x="605" y="133"/>
                  </a:lnTo>
                  <a:lnTo>
                    <a:pt x="614" y="125"/>
                  </a:lnTo>
                  <a:lnTo>
                    <a:pt x="621" y="114"/>
                  </a:lnTo>
                  <a:lnTo>
                    <a:pt x="629" y="114"/>
                  </a:lnTo>
                  <a:lnTo>
                    <a:pt x="629" y="106"/>
                  </a:lnTo>
                  <a:lnTo>
                    <a:pt x="636" y="97"/>
                  </a:lnTo>
                  <a:lnTo>
                    <a:pt x="643" y="89"/>
                  </a:lnTo>
                  <a:lnTo>
                    <a:pt x="643" y="80"/>
                  </a:lnTo>
                  <a:lnTo>
                    <a:pt x="650" y="53"/>
                  </a:lnTo>
                  <a:lnTo>
                    <a:pt x="650" y="36"/>
                  </a:lnTo>
                  <a:lnTo>
                    <a:pt x="650" y="19"/>
                  </a:lnTo>
                  <a:lnTo>
                    <a:pt x="643" y="0"/>
                  </a:lnTo>
                </a:path>
              </a:pathLst>
            </a:custGeom>
            <a:noFill/>
            <a:ln w="22225">
              <a:solidFill>
                <a:srgbClr val="D980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2" name="Freeform 273">
              <a:extLst>
                <a:ext uri="{FF2B5EF4-FFF2-40B4-BE49-F238E27FC236}">
                  <a16:creationId xmlns:a16="http://schemas.microsoft.com/office/drawing/2014/main" id="{11DC1656-0E2D-7347-86A9-F3C63D364B4D}"/>
                </a:ext>
              </a:extLst>
            </p:cNvPr>
            <p:cNvSpPr>
              <a:spLocks/>
            </p:cNvSpPr>
            <p:nvPr/>
          </p:nvSpPr>
          <p:spPr bwMode="auto">
            <a:xfrm>
              <a:off x="2102" y="353"/>
              <a:ext cx="643" cy="203"/>
            </a:xfrm>
            <a:custGeom>
              <a:avLst/>
              <a:gdLst>
                <a:gd name="T0" fmla="*/ 0 w 643"/>
                <a:gd name="T1" fmla="*/ 203 h 203"/>
                <a:gd name="T2" fmla="*/ 15 w 643"/>
                <a:gd name="T3" fmla="*/ 195 h 203"/>
                <a:gd name="T4" fmla="*/ 31 w 643"/>
                <a:gd name="T5" fmla="*/ 186 h 203"/>
                <a:gd name="T6" fmla="*/ 38 w 643"/>
                <a:gd name="T7" fmla="*/ 176 h 203"/>
                <a:gd name="T8" fmla="*/ 52 w 643"/>
                <a:gd name="T9" fmla="*/ 167 h 203"/>
                <a:gd name="T10" fmla="*/ 67 w 643"/>
                <a:gd name="T11" fmla="*/ 167 h 203"/>
                <a:gd name="T12" fmla="*/ 90 w 643"/>
                <a:gd name="T13" fmla="*/ 159 h 203"/>
                <a:gd name="T14" fmla="*/ 104 w 643"/>
                <a:gd name="T15" fmla="*/ 159 h 203"/>
                <a:gd name="T16" fmla="*/ 120 w 643"/>
                <a:gd name="T17" fmla="*/ 151 h 203"/>
                <a:gd name="T18" fmla="*/ 135 w 643"/>
                <a:gd name="T19" fmla="*/ 151 h 203"/>
                <a:gd name="T20" fmla="*/ 156 w 643"/>
                <a:gd name="T21" fmla="*/ 151 h 203"/>
                <a:gd name="T22" fmla="*/ 173 w 643"/>
                <a:gd name="T23" fmla="*/ 142 h 203"/>
                <a:gd name="T24" fmla="*/ 187 w 643"/>
                <a:gd name="T25" fmla="*/ 142 h 203"/>
                <a:gd name="T26" fmla="*/ 210 w 643"/>
                <a:gd name="T27" fmla="*/ 142 h 203"/>
                <a:gd name="T28" fmla="*/ 225 w 643"/>
                <a:gd name="T29" fmla="*/ 142 h 203"/>
                <a:gd name="T30" fmla="*/ 239 w 643"/>
                <a:gd name="T31" fmla="*/ 142 h 203"/>
                <a:gd name="T32" fmla="*/ 262 w 643"/>
                <a:gd name="T33" fmla="*/ 142 h 203"/>
                <a:gd name="T34" fmla="*/ 277 w 643"/>
                <a:gd name="T35" fmla="*/ 142 h 203"/>
                <a:gd name="T36" fmla="*/ 300 w 643"/>
                <a:gd name="T37" fmla="*/ 142 h 203"/>
                <a:gd name="T38" fmla="*/ 314 w 643"/>
                <a:gd name="T39" fmla="*/ 151 h 203"/>
                <a:gd name="T40" fmla="*/ 336 w 643"/>
                <a:gd name="T41" fmla="*/ 151 h 203"/>
                <a:gd name="T42" fmla="*/ 352 w 643"/>
                <a:gd name="T43" fmla="*/ 151 h 203"/>
                <a:gd name="T44" fmla="*/ 366 w 643"/>
                <a:gd name="T45" fmla="*/ 159 h 203"/>
                <a:gd name="T46" fmla="*/ 390 w 643"/>
                <a:gd name="T47" fmla="*/ 159 h 203"/>
                <a:gd name="T48" fmla="*/ 404 w 643"/>
                <a:gd name="T49" fmla="*/ 159 h 203"/>
                <a:gd name="T50" fmla="*/ 418 w 643"/>
                <a:gd name="T51" fmla="*/ 159 h 203"/>
                <a:gd name="T52" fmla="*/ 435 w 643"/>
                <a:gd name="T53" fmla="*/ 159 h 203"/>
                <a:gd name="T54" fmla="*/ 456 w 643"/>
                <a:gd name="T55" fmla="*/ 167 h 203"/>
                <a:gd name="T56" fmla="*/ 463 w 643"/>
                <a:gd name="T57" fmla="*/ 167 h 203"/>
                <a:gd name="T58" fmla="*/ 480 w 643"/>
                <a:gd name="T59" fmla="*/ 167 h 203"/>
                <a:gd name="T60" fmla="*/ 494 w 643"/>
                <a:gd name="T61" fmla="*/ 167 h 203"/>
                <a:gd name="T62" fmla="*/ 508 w 643"/>
                <a:gd name="T63" fmla="*/ 167 h 203"/>
                <a:gd name="T64" fmla="*/ 524 w 643"/>
                <a:gd name="T65" fmla="*/ 167 h 203"/>
                <a:gd name="T66" fmla="*/ 532 w 643"/>
                <a:gd name="T67" fmla="*/ 167 h 203"/>
                <a:gd name="T68" fmla="*/ 546 w 643"/>
                <a:gd name="T69" fmla="*/ 159 h 203"/>
                <a:gd name="T70" fmla="*/ 553 w 643"/>
                <a:gd name="T71" fmla="*/ 159 h 203"/>
                <a:gd name="T72" fmla="*/ 560 w 643"/>
                <a:gd name="T73" fmla="*/ 159 h 203"/>
                <a:gd name="T74" fmla="*/ 569 w 643"/>
                <a:gd name="T75" fmla="*/ 151 h 203"/>
                <a:gd name="T76" fmla="*/ 576 w 643"/>
                <a:gd name="T77" fmla="*/ 151 h 203"/>
                <a:gd name="T78" fmla="*/ 584 w 643"/>
                <a:gd name="T79" fmla="*/ 142 h 203"/>
                <a:gd name="T80" fmla="*/ 591 w 643"/>
                <a:gd name="T81" fmla="*/ 142 h 203"/>
                <a:gd name="T82" fmla="*/ 598 w 643"/>
                <a:gd name="T83" fmla="*/ 134 h 203"/>
                <a:gd name="T84" fmla="*/ 605 w 643"/>
                <a:gd name="T85" fmla="*/ 134 h 203"/>
                <a:gd name="T86" fmla="*/ 614 w 643"/>
                <a:gd name="T87" fmla="*/ 123 h 203"/>
                <a:gd name="T88" fmla="*/ 614 w 643"/>
                <a:gd name="T89" fmla="*/ 115 h 203"/>
                <a:gd name="T90" fmla="*/ 621 w 643"/>
                <a:gd name="T91" fmla="*/ 115 h 203"/>
                <a:gd name="T92" fmla="*/ 629 w 643"/>
                <a:gd name="T93" fmla="*/ 106 h 203"/>
                <a:gd name="T94" fmla="*/ 629 w 643"/>
                <a:gd name="T95" fmla="*/ 106 h 203"/>
                <a:gd name="T96" fmla="*/ 629 w 643"/>
                <a:gd name="T97" fmla="*/ 98 h 203"/>
                <a:gd name="T98" fmla="*/ 636 w 643"/>
                <a:gd name="T99" fmla="*/ 81 h 203"/>
                <a:gd name="T100" fmla="*/ 643 w 643"/>
                <a:gd name="T101" fmla="*/ 70 h 203"/>
                <a:gd name="T102" fmla="*/ 643 w 643"/>
                <a:gd name="T103" fmla="*/ 62 h 203"/>
                <a:gd name="T104" fmla="*/ 643 w 643"/>
                <a:gd name="T105" fmla="*/ 53 h 203"/>
                <a:gd name="T106" fmla="*/ 643 w 643"/>
                <a:gd name="T107" fmla="*/ 36 h 203"/>
                <a:gd name="T108" fmla="*/ 643 w 643"/>
                <a:gd name="T109" fmla="*/ 28 h 203"/>
                <a:gd name="T110" fmla="*/ 643 w 643"/>
                <a:gd name="T111" fmla="*/ 9 h 203"/>
                <a:gd name="T112" fmla="*/ 643 w 643"/>
                <a:gd name="T113" fmla="*/ 0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3"/>
                <a:gd name="T172" fmla="*/ 0 h 203"/>
                <a:gd name="T173" fmla="*/ 643 w 643"/>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3" h="203">
                  <a:moveTo>
                    <a:pt x="0" y="203"/>
                  </a:moveTo>
                  <a:lnTo>
                    <a:pt x="15" y="195"/>
                  </a:lnTo>
                  <a:lnTo>
                    <a:pt x="31" y="186"/>
                  </a:lnTo>
                  <a:lnTo>
                    <a:pt x="38" y="176"/>
                  </a:lnTo>
                  <a:lnTo>
                    <a:pt x="52" y="167"/>
                  </a:lnTo>
                  <a:lnTo>
                    <a:pt x="67" y="167"/>
                  </a:lnTo>
                  <a:lnTo>
                    <a:pt x="90" y="159"/>
                  </a:lnTo>
                  <a:lnTo>
                    <a:pt x="104" y="159"/>
                  </a:lnTo>
                  <a:lnTo>
                    <a:pt x="120" y="151"/>
                  </a:lnTo>
                  <a:lnTo>
                    <a:pt x="135" y="151"/>
                  </a:lnTo>
                  <a:lnTo>
                    <a:pt x="156" y="151"/>
                  </a:lnTo>
                  <a:lnTo>
                    <a:pt x="173" y="142"/>
                  </a:lnTo>
                  <a:lnTo>
                    <a:pt x="187" y="142"/>
                  </a:lnTo>
                  <a:lnTo>
                    <a:pt x="210" y="142"/>
                  </a:lnTo>
                  <a:lnTo>
                    <a:pt x="225" y="142"/>
                  </a:lnTo>
                  <a:lnTo>
                    <a:pt x="239" y="142"/>
                  </a:lnTo>
                  <a:lnTo>
                    <a:pt x="262" y="142"/>
                  </a:lnTo>
                  <a:lnTo>
                    <a:pt x="277" y="142"/>
                  </a:lnTo>
                  <a:lnTo>
                    <a:pt x="300" y="142"/>
                  </a:lnTo>
                  <a:lnTo>
                    <a:pt x="314" y="151"/>
                  </a:lnTo>
                  <a:lnTo>
                    <a:pt x="336" y="151"/>
                  </a:lnTo>
                  <a:lnTo>
                    <a:pt x="352" y="151"/>
                  </a:lnTo>
                  <a:lnTo>
                    <a:pt x="366" y="159"/>
                  </a:lnTo>
                  <a:lnTo>
                    <a:pt x="390" y="159"/>
                  </a:lnTo>
                  <a:lnTo>
                    <a:pt x="404" y="159"/>
                  </a:lnTo>
                  <a:lnTo>
                    <a:pt x="418" y="159"/>
                  </a:lnTo>
                  <a:lnTo>
                    <a:pt x="435" y="159"/>
                  </a:lnTo>
                  <a:lnTo>
                    <a:pt x="456" y="167"/>
                  </a:lnTo>
                  <a:lnTo>
                    <a:pt x="463" y="167"/>
                  </a:lnTo>
                  <a:lnTo>
                    <a:pt x="480" y="167"/>
                  </a:lnTo>
                  <a:lnTo>
                    <a:pt x="494" y="167"/>
                  </a:lnTo>
                  <a:lnTo>
                    <a:pt x="508" y="167"/>
                  </a:lnTo>
                  <a:lnTo>
                    <a:pt x="524" y="167"/>
                  </a:lnTo>
                  <a:lnTo>
                    <a:pt x="532" y="167"/>
                  </a:lnTo>
                  <a:lnTo>
                    <a:pt x="546" y="159"/>
                  </a:lnTo>
                  <a:lnTo>
                    <a:pt x="553" y="159"/>
                  </a:lnTo>
                  <a:lnTo>
                    <a:pt x="560" y="159"/>
                  </a:lnTo>
                  <a:lnTo>
                    <a:pt x="569" y="151"/>
                  </a:lnTo>
                  <a:lnTo>
                    <a:pt x="576" y="151"/>
                  </a:lnTo>
                  <a:lnTo>
                    <a:pt x="584" y="142"/>
                  </a:lnTo>
                  <a:lnTo>
                    <a:pt x="591" y="142"/>
                  </a:lnTo>
                  <a:lnTo>
                    <a:pt x="598" y="134"/>
                  </a:lnTo>
                  <a:lnTo>
                    <a:pt x="605" y="134"/>
                  </a:lnTo>
                  <a:lnTo>
                    <a:pt x="614" y="123"/>
                  </a:lnTo>
                  <a:lnTo>
                    <a:pt x="614" y="115"/>
                  </a:lnTo>
                  <a:lnTo>
                    <a:pt x="621" y="115"/>
                  </a:lnTo>
                  <a:lnTo>
                    <a:pt x="629" y="106"/>
                  </a:lnTo>
                  <a:lnTo>
                    <a:pt x="629" y="98"/>
                  </a:lnTo>
                  <a:lnTo>
                    <a:pt x="636" y="81"/>
                  </a:lnTo>
                  <a:lnTo>
                    <a:pt x="643" y="70"/>
                  </a:lnTo>
                  <a:lnTo>
                    <a:pt x="643" y="62"/>
                  </a:lnTo>
                  <a:lnTo>
                    <a:pt x="643" y="53"/>
                  </a:lnTo>
                  <a:lnTo>
                    <a:pt x="643" y="36"/>
                  </a:lnTo>
                  <a:lnTo>
                    <a:pt x="643" y="28"/>
                  </a:lnTo>
                  <a:lnTo>
                    <a:pt x="643" y="9"/>
                  </a:lnTo>
                  <a:lnTo>
                    <a:pt x="643" y="0"/>
                  </a:lnTo>
                </a:path>
              </a:pathLst>
            </a:custGeom>
            <a:noFill/>
            <a:ln w="22225">
              <a:solidFill>
                <a:srgbClr val="DE831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3" name="Freeform 274">
              <a:extLst>
                <a:ext uri="{FF2B5EF4-FFF2-40B4-BE49-F238E27FC236}">
                  <a16:creationId xmlns:a16="http://schemas.microsoft.com/office/drawing/2014/main" id="{EF602EEF-1EB1-124B-A0BA-5CE7DBC4360A}"/>
                </a:ext>
              </a:extLst>
            </p:cNvPr>
            <p:cNvSpPr>
              <a:spLocks/>
            </p:cNvSpPr>
            <p:nvPr/>
          </p:nvSpPr>
          <p:spPr bwMode="auto">
            <a:xfrm>
              <a:off x="2102" y="353"/>
              <a:ext cx="643" cy="195"/>
            </a:xfrm>
            <a:custGeom>
              <a:avLst/>
              <a:gdLst>
                <a:gd name="T0" fmla="*/ 0 w 643"/>
                <a:gd name="T1" fmla="*/ 195 h 195"/>
                <a:gd name="T2" fmla="*/ 15 w 643"/>
                <a:gd name="T3" fmla="*/ 186 h 195"/>
                <a:gd name="T4" fmla="*/ 31 w 643"/>
                <a:gd name="T5" fmla="*/ 186 h 195"/>
                <a:gd name="T6" fmla="*/ 45 w 643"/>
                <a:gd name="T7" fmla="*/ 176 h 195"/>
                <a:gd name="T8" fmla="*/ 52 w 643"/>
                <a:gd name="T9" fmla="*/ 167 h 195"/>
                <a:gd name="T10" fmla="*/ 67 w 643"/>
                <a:gd name="T11" fmla="*/ 159 h 195"/>
                <a:gd name="T12" fmla="*/ 83 w 643"/>
                <a:gd name="T13" fmla="*/ 159 h 195"/>
                <a:gd name="T14" fmla="*/ 97 w 643"/>
                <a:gd name="T15" fmla="*/ 151 h 195"/>
                <a:gd name="T16" fmla="*/ 111 w 643"/>
                <a:gd name="T17" fmla="*/ 151 h 195"/>
                <a:gd name="T18" fmla="*/ 135 w 643"/>
                <a:gd name="T19" fmla="*/ 142 h 195"/>
                <a:gd name="T20" fmla="*/ 149 w 643"/>
                <a:gd name="T21" fmla="*/ 142 h 195"/>
                <a:gd name="T22" fmla="*/ 165 w 643"/>
                <a:gd name="T23" fmla="*/ 142 h 195"/>
                <a:gd name="T24" fmla="*/ 180 w 643"/>
                <a:gd name="T25" fmla="*/ 134 h 195"/>
                <a:gd name="T26" fmla="*/ 194 w 643"/>
                <a:gd name="T27" fmla="*/ 134 h 195"/>
                <a:gd name="T28" fmla="*/ 217 w 643"/>
                <a:gd name="T29" fmla="*/ 134 h 195"/>
                <a:gd name="T30" fmla="*/ 232 w 643"/>
                <a:gd name="T31" fmla="*/ 134 h 195"/>
                <a:gd name="T32" fmla="*/ 246 w 643"/>
                <a:gd name="T33" fmla="*/ 134 h 195"/>
                <a:gd name="T34" fmla="*/ 269 w 643"/>
                <a:gd name="T35" fmla="*/ 134 h 195"/>
                <a:gd name="T36" fmla="*/ 284 w 643"/>
                <a:gd name="T37" fmla="*/ 134 h 195"/>
                <a:gd name="T38" fmla="*/ 307 w 643"/>
                <a:gd name="T39" fmla="*/ 134 h 195"/>
                <a:gd name="T40" fmla="*/ 322 w 643"/>
                <a:gd name="T41" fmla="*/ 142 h 195"/>
                <a:gd name="T42" fmla="*/ 336 w 643"/>
                <a:gd name="T43" fmla="*/ 142 h 195"/>
                <a:gd name="T44" fmla="*/ 359 w 643"/>
                <a:gd name="T45" fmla="*/ 142 h 195"/>
                <a:gd name="T46" fmla="*/ 374 w 643"/>
                <a:gd name="T47" fmla="*/ 142 h 195"/>
                <a:gd name="T48" fmla="*/ 390 w 643"/>
                <a:gd name="T49" fmla="*/ 151 h 195"/>
                <a:gd name="T50" fmla="*/ 404 w 643"/>
                <a:gd name="T51" fmla="*/ 151 h 195"/>
                <a:gd name="T52" fmla="*/ 418 w 643"/>
                <a:gd name="T53" fmla="*/ 151 h 195"/>
                <a:gd name="T54" fmla="*/ 435 w 643"/>
                <a:gd name="T55" fmla="*/ 151 h 195"/>
                <a:gd name="T56" fmla="*/ 449 w 643"/>
                <a:gd name="T57" fmla="*/ 159 h 195"/>
                <a:gd name="T58" fmla="*/ 463 w 643"/>
                <a:gd name="T59" fmla="*/ 159 h 195"/>
                <a:gd name="T60" fmla="*/ 480 w 643"/>
                <a:gd name="T61" fmla="*/ 159 h 195"/>
                <a:gd name="T62" fmla="*/ 494 w 643"/>
                <a:gd name="T63" fmla="*/ 159 h 195"/>
                <a:gd name="T64" fmla="*/ 508 w 643"/>
                <a:gd name="T65" fmla="*/ 159 h 195"/>
                <a:gd name="T66" fmla="*/ 515 w 643"/>
                <a:gd name="T67" fmla="*/ 159 h 195"/>
                <a:gd name="T68" fmla="*/ 524 w 643"/>
                <a:gd name="T69" fmla="*/ 159 h 195"/>
                <a:gd name="T70" fmla="*/ 539 w 643"/>
                <a:gd name="T71" fmla="*/ 159 h 195"/>
                <a:gd name="T72" fmla="*/ 546 w 643"/>
                <a:gd name="T73" fmla="*/ 151 h 195"/>
                <a:gd name="T74" fmla="*/ 553 w 643"/>
                <a:gd name="T75" fmla="*/ 151 h 195"/>
                <a:gd name="T76" fmla="*/ 560 w 643"/>
                <a:gd name="T77" fmla="*/ 151 h 195"/>
                <a:gd name="T78" fmla="*/ 569 w 643"/>
                <a:gd name="T79" fmla="*/ 142 h 195"/>
                <a:gd name="T80" fmla="*/ 576 w 643"/>
                <a:gd name="T81" fmla="*/ 142 h 195"/>
                <a:gd name="T82" fmla="*/ 584 w 643"/>
                <a:gd name="T83" fmla="*/ 134 h 195"/>
                <a:gd name="T84" fmla="*/ 591 w 643"/>
                <a:gd name="T85" fmla="*/ 134 h 195"/>
                <a:gd name="T86" fmla="*/ 598 w 643"/>
                <a:gd name="T87" fmla="*/ 123 h 195"/>
                <a:gd name="T88" fmla="*/ 605 w 643"/>
                <a:gd name="T89" fmla="*/ 123 h 195"/>
                <a:gd name="T90" fmla="*/ 605 w 643"/>
                <a:gd name="T91" fmla="*/ 115 h 195"/>
                <a:gd name="T92" fmla="*/ 614 w 643"/>
                <a:gd name="T93" fmla="*/ 115 h 195"/>
                <a:gd name="T94" fmla="*/ 614 w 643"/>
                <a:gd name="T95" fmla="*/ 106 h 195"/>
                <a:gd name="T96" fmla="*/ 621 w 643"/>
                <a:gd name="T97" fmla="*/ 106 h 195"/>
                <a:gd name="T98" fmla="*/ 629 w 643"/>
                <a:gd name="T99" fmla="*/ 89 h 195"/>
                <a:gd name="T100" fmla="*/ 629 w 643"/>
                <a:gd name="T101" fmla="*/ 81 h 195"/>
                <a:gd name="T102" fmla="*/ 636 w 643"/>
                <a:gd name="T103" fmla="*/ 70 h 195"/>
                <a:gd name="T104" fmla="*/ 643 w 643"/>
                <a:gd name="T105" fmla="*/ 53 h 195"/>
                <a:gd name="T106" fmla="*/ 643 w 643"/>
                <a:gd name="T107" fmla="*/ 45 h 195"/>
                <a:gd name="T108" fmla="*/ 643 w 643"/>
                <a:gd name="T109" fmla="*/ 28 h 195"/>
                <a:gd name="T110" fmla="*/ 643 w 643"/>
                <a:gd name="T111" fmla="*/ 9 h 195"/>
                <a:gd name="T112" fmla="*/ 643 w 643"/>
                <a:gd name="T113" fmla="*/ 0 h 1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3"/>
                <a:gd name="T172" fmla="*/ 0 h 195"/>
                <a:gd name="T173" fmla="*/ 643 w 643"/>
                <a:gd name="T174" fmla="*/ 195 h 1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3" h="195">
                  <a:moveTo>
                    <a:pt x="0" y="195"/>
                  </a:moveTo>
                  <a:lnTo>
                    <a:pt x="15" y="186"/>
                  </a:lnTo>
                  <a:lnTo>
                    <a:pt x="31" y="186"/>
                  </a:lnTo>
                  <a:lnTo>
                    <a:pt x="45" y="176"/>
                  </a:lnTo>
                  <a:lnTo>
                    <a:pt x="52" y="167"/>
                  </a:lnTo>
                  <a:lnTo>
                    <a:pt x="67" y="159"/>
                  </a:lnTo>
                  <a:lnTo>
                    <a:pt x="83" y="159"/>
                  </a:lnTo>
                  <a:lnTo>
                    <a:pt x="97" y="151"/>
                  </a:lnTo>
                  <a:lnTo>
                    <a:pt x="111" y="151"/>
                  </a:lnTo>
                  <a:lnTo>
                    <a:pt x="135" y="142"/>
                  </a:lnTo>
                  <a:lnTo>
                    <a:pt x="149" y="142"/>
                  </a:lnTo>
                  <a:lnTo>
                    <a:pt x="165" y="142"/>
                  </a:lnTo>
                  <a:lnTo>
                    <a:pt x="180" y="134"/>
                  </a:lnTo>
                  <a:lnTo>
                    <a:pt x="194" y="134"/>
                  </a:lnTo>
                  <a:lnTo>
                    <a:pt x="217" y="134"/>
                  </a:lnTo>
                  <a:lnTo>
                    <a:pt x="232" y="134"/>
                  </a:lnTo>
                  <a:lnTo>
                    <a:pt x="246" y="134"/>
                  </a:lnTo>
                  <a:lnTo>
                    <a:pt x="269" y="134"/>
                  </a:lnTo>
                  <a:lnTo>
                    <a:pt x="284" y="134"/>
                  </a:lnTo>
                  <a:lnTo>
                    <a:pt x="307" y="134"/>
                  </a:lnTo>
                  <a:lnTo>
                    <a:pt x="322" y="142"/>
                  </a:lnTo>
                  <a:lnTo>
                    <a:pt x="336" y="142"/>
                  </a:lnTo>
                  <a:lnTo>
                    <a:pt x="359" y="142"/>
                  </a:lnTo>
                  <a:lnTo>
                    <a:pt x="374" y="142"/>
                  </a:lnTo>
                  <a:lnTo>
                    <a:pt x="390" y="151"/>
                  </a:lnTo>
                  <a:lnTo>
                    <a:pt x="404" y="151"/>
                  </a:lnTo>
                  <a:lnTo>
                    <a:pt x="418" y="151"/>
                  </a:lnTo>
                  <a:lnTo>
                    <a:pt x="435" y="151"/>
                  </a:lnTo>
                  <a:lnTo>
                    <a:pt x="449" y="159"/>
                  </a:lnTo>
                  <a:lnTo>
                    <a:pt x="463" y="159"/>
                  </a:lnTo>
                  <a:lnTo>
                    <a:pt x="480" y="159"/>
                  </a:lnTo>
                  <a:lnTo>
                    <a:pt x="494" y="159"/>
                  </a:lnTo>
                  <a:lnTo>
                    <a:pt x="508" y="159"/>
                  </a:lnTo>
                  <a:lnTo>
                    <a:pt x="515" y="159"/>
                  </a:lnTo>
                  <a:lnTo>
                    <a:pt x="524" y="159"/>
                  </a:lnTo>
                  <a:lnTo>
                    <a:pt x="539" y="159"/>
                  </a:lnTo>
                  <a:lnTo>
                    <a:pt x="546" y="151"/>
                  </a:lnTo>
                  <a:lnTo>
                    <a:pt x="553" y="151"/>
                  </a:lnTo>
                  <a:lnTo>
                    <a:pt x="560" y="151"/>
                  </a:lnTo>
                  <a:lnTo>
                    <a:pt x="569" y="142"/>
                  </a:lnTo>
                  <a:lnTo>
                    <a:pt x="576" y="142"/>
                  </a:lnTo>
                  <a:lnTo>
                    <a:pt x="584" y="134"/>
                  </a:lnTo>
                  <a:lnTo>
                    <a:pt x="591" y="134"/>
                  </a:lnTo>
                  <a:lnTo>
                    <a:pt x="598" y="123"/>
                  </a:lnTo>
                  <a:lnTo>
                    <a:pt x="605" y="123"/>
                  </a:lnTo>
                  <a:lnTo>
                    <a:pt x="605" y="115"/>
                  </a:lnTo>
                  <a:lnTo>
                    <a:pt x="614" y="115"/>
                  </a:lnTo>
                  <a:lnTo>
                    <a:pt x="614" y="106"/>
                  </a:lnTo>
                  <a:lnTo>
                    <a:pt x="621" y="106"/>
                  </a:lnTo>
                  <a:lnTo>
                    <a:pt x="629" y="89"/>
                  </a:lnTo>
                  <a:lnTo>
                    <a:pt x="629" y="81"/>
                  </a:lnTo>
                  <a:lnTo>
                    <a:pt x="636" y="70"/>
                  </a:lnTo>
                  <a:lnTo>
                    <a:pt x="643" y="53"/>
                  </a:lnTo>
                  <a:lnTo>
                    <a:pt x="643" y="45"/>
                  </a:lnTo>
                  <a:lnTo>
                    <a:pt x="643" y="28"/>
                  </a:lnTo>
                  <a:lnTo>
                    <a:pt x="643" y="9"/>
                  </a:lnTo>
                  <a:lnTo>
                    <a:pt x="643" y="0"/>
                  </a:lnTo>
                </a:path>
              </a:pathLst>
            </a:custGeom>
            <a:noFill/>
            <a:ln w="22225">
              <a:solidFill>
                <a:srgbClr val="E3851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4" name="Freeform 275">
              <a:extLst>
                <a:ext uri="{FF2B5EF4-FFF2-40B4-BE49-F238E27FC236}">
                  <a16:creationId xmlns:a16="http://schemas.microsoft.com/office/drawing/2014/main" id="{7F4592AA-80A7-2B4D-AB7E-2EBFDC394F0B}"/>
                </a:ext>
              </a:extLst>
            </p:cNvPr>
            <p:cNvSpPr>
              <a:spLocks/>
            </p:cNvSpPr>
            <p:nvPr/>
          </p:nvSpPr>
          <p:spPr bwMode="auto">
            <a:xfrm>
              <a:off x="2102" y="345"/>
              <a:ext cx="643" cy="203"/>
            </a:xfrm>
            <a:custGeom>
              <a:avLst/>
              <a:gdLst>
                <a:gd name="T0" fmla="*/ 0 w 643"/>
                <a:gd name="T1" fmla="*/ 203 h 203"/>
                <a:gd name="T2" fmla="*/ 15 w 643"/>
                <a:gd name="T3" fmla="*/ 194 h 203"/>
                <a:gd name="T4" fmla="*/ 31 w 643"/>
                <a:gd name="T5" fmla="*/ 184 h 203"/>
                <a:gd name="T6" fmla="*/ 45 w 643"/>
                <a:gd name="T7" fmla="*/ 175 h 203"/>
                <a:gd name="T8" fmla="*/ 52 w 643"/>
                <a:gd name="T9" fmla="*/ 167 h 203"/>
                <a:gd name="T10" fmla="*/ 67 w 643"/>
                <a:gd name="T11" fmla="*/ 167 h 203"/>
                <a:gd name="T12" fmla="*/ 83 w 643"/>
                <a:gd name="T13" fmla="*/ 159 h 203"/>
                <a:gd name="T14" fmla="*/ 97 w 643"/>
                <a:gd name="T15" fmla="*/ 150 h 203"/>
                <a:gd name="T16" fmla="*/ 111 w 643"/>
                <a:gd name="T17" fmla="*/ 150 h 203"/>
                <a:gd name="T18" fmla="*/ 128 w 643"/>
                <a:gd name="T19" fmla="*/ 142 h 203"/>
                <a:gd name="T20" fmla="*/ 142 w 643"/>
                <a:gd name="T21" fmla="*/ 142 h 203"/>
                <a:gd name="T22" fmla="*/ 156 w 643"/>
                <a:gd name="T23" fmla="*/ 142 h 203"/>
                <a:gd name="T24" fmla="*/ 173 w 643"/>
                <a:gd name="T25" fmla="*/ 131 h 203"/>
                <a:gd name="T26" fmla="*/ 187 w 643"/>
                <a:gd name="T27" fmla="*/ 131 h 203"/>
                <a:gd name="T28" fmla="*/ 201 w 643"/>
                <a:gd name="T29" fmla="*/ 131 h 203"/>
                <a:gd name="T30" fmla="*/ 225 w 643"/>
                <a:gd name="T31" fmla="*/ 131 h 203"/>
                <a:gd name="T32" fmla="*/ 239 w 643"/>
                <a:gd name="T33" fmla="*/ 131 h 203"/>
                <a:gd name="T34" fmla="*/ 255 w 643"/>
                <a:gd name="T35" fmla="*/ 131 h 203"/>
                <a:gd name="T36" fmla="*/ 277 w 643"/>
                <a:gd name="T37" fmla="*/ 131 h 203"/>
                <a:gd name="T38" fmla="*/ 291 w 643"/>
                <a:gd name="T39" fmla="*/ 131 h 203"/>
                <a:gd name="T40" fmla="*/ 307 w 643"/>
                <a:gd name="T41" fmla="*/ 131 h 203"/>
                <a:gd name="T42" fmla="*/ 322 w 643"/>
                <a:gd name="T43" fmla="*/ 131 h 203"/>
                <a:gd name="T44" fmla="*/ 345 w 643"/>
                <a:gd name="T45" fmla="*/ 142 h 203"/>
                <a:gd name="T46" fmla="*/ 359 w 643"/>
                <a:gd name="T47" fmla="*/ 142 h 203"/>
                <a:gd name="T48" fmla="*/ 374 w 643"/>
                <a:gd name="T49" fmla="*/ 142 h 203"/>
                <a:gd name="T50" fmla="*/ 390 w 643"/>
                <a:gd name="T51" fmla="*/ 142 h 203"/>
                <a:gd name="T52" fmla="*/ 404 w 643"/>
                <a:gd name="T53" fmla="*/ 150 h 203"/>
                <a:gd name="T54" fmla="*/ 418 w 643"/>
                <a:gd name="T55" fmla="*/ 150 h 203"/>
                <a:gd name="T56" fmla="*/ 435 w 643"/>
                <a:gd name="T57" fmla="*/ 150 h 203"/>
                <a:gd name="T58" fmla="*/ 449 w 643"/>
                <a:gd name="T59" fmla="*/ 150 h 203"/>
                <a:gd name="T60" fmla="*/ 463 w 643"/>
                <a:gd name="T61" fmla="*/ 159 h 203"/>
                <a:gd name="T62" fmla="*/ 480 w 643"/>
                <a:gd name="T63" fmla="*/ 159 h 203"/>
                <a:gd name="T64" fmla="*/ 494 w 643"/>
                <a:gd name="T65" fmla="*/ 159 h 203"/>
                <a:gd name="T66" fmla="*/ 501 w 643"/>
                <a:gd name="T67" fmla="*/ 159 h 203"/>
                <a:gd name="T68" fmla="*/ 508 w 643"/>
                <a:gd name="T69" fmla="*/ 159 h 203"/>
                <a:gd name="T70" fmla="*/ 524 w 643"/>
                <a:gd name="T71" fmla="*/ 159 h 203"/>
                <a:gd name="T72" fmla="*/ 532 w 643"/>
                <a:gd name="T73" fmla="*/ 159 h 203"/>
                <a:gd name="T74" fmla="*/ 539 w 643"/>
                <a:gd name="T75" fmla="*/ 159 h 203"/>
                <a:gd name="T76" fmla="*/ 553 w 643"/>
                <a:gd name="T77" fmla="*/ 150 h 203"/>
                <a:gd name="T78" fmla="*/ 553 w 643"/>
                <a:gd name="T79" fmla="*/ 150 h 203"/>
                <a:gd name="T80" fmla="*/ 569 w 643"/>
                <a:gd name="T81" fmla="*/ 150 h 203"/>
                <a:gd name="T82" fmla="*/ 576 w 643"/>
                <a:gd name="T83" fmla="*/ 150 h 203"/>
                <a:gd name="T84" fmla="*/ 584 w 643"/>
                <a:gd name="T85" fmla="*/ 142 h 203"/>
                <a:gd name="T86" fmla="*/ 584 w 643"/>
                <a:gd name="T87" fmla="*/ 142 h 203"/>
                <a:gd name="T88" fmla="*/ 591 w 643"/>
                <a:gd name="T89" fmla="*/ 131 h 203"/>
                <a:gd name="T90" fmla="*/ 598 w 643"/>
                <a:gd name="T91" fmla="*/ 131 h 203"/>
                <a:gd name="T92" fmla="*/ 598 w 643"/>
                <a:gd name="T93" fmla="*/ 123 h 203"/>
                <a:gd name="T94" fmla="*/ 605 w 643"/>
                <a:gd name="T95" fmla="*/ 123 h 203"/>
                <a:gd name="T96" fmla="*/ 605 w 643"/>
                <a:gd name="T97" fmla="*/ 114 h 203"/>
                <a:gd name="T98" fmla="*/ 614 w 643"/>
                <a:gd name="T99" fmla="*/ 106 h 203"/>
                <a:gd name="T100" fmla="*/ 621 w 643"/>
                <a:gd name="T101" fmla="*/ 97 h 203"/>
                <a:gd name="T102" fmla="*/ 629 w 643"/>
                <a:gd name="T103" fmla="*/ 89 h 203"/>
                <a:gd name="T104" fmla="*/ 636 w 643"/>
                <a:gd name="T105" fmla="*/ 70 h 203"/>
                <a:gd name="T106" fmla="*/ 636 w 643"/>
                <a:gd name="T107" fmla="*/ 61 h 203"/>
                <a:gd name="T108" fmla="*/ 643 w 643"/>
                <a:gd name="T109" fmla="*/ 36 h 203"/>
                <a:gd name="T110" fmla="*/ 643 w 643"/>
                <a:gd name="T111" fmla="*/ 17 h 203"/>
                <a:gd name="T112" fmla="*/ 636 w 643"/>
                <a:gd name="T113" fmla="*/ 0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3"/>
                <a:gd name="T172" fmla="*/ 0 h 203"/>
                <a:gd name="T173" fmla="*/ 643 w 643"/>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3" h="203">
                  <a:moveTo>
                    <a:pt x="0" y="203"/>
                  </a:moveTo>
                  <a:lnTo>
                    <a:pt x="15" y="194"/>
                  </a:lnTo>
                  <a:lnTo>
                    <a:pt x="31" y="184"/>
                  </a:lnTo>
                  <a:lnTo>
                    <a:pt x="45" y="175"/>
                  </a:lnTo>
                  <a:lnTo>
                    <a:pt x="52" y="167"/>
                  </a:lnTo>
                  <a:lnTo>
                    <a:pt x="67" y="167"/>
                  </a:lnTo>
                  <a:lnTo>
                    <a:pt x="83" y="159"/>
                  </a:lnTo>
                  <a:lnTo>
                    <a:pt x="97" y="150"/>
                  </a:lnTo>
                  <a:lnTo>
                    <a:pt x="111" y="150"/>
                  </a:lnTo>
                  <a:lnTo>
                    <a:pt x="128" y="142"/>
                  </a:lnTo>
                  <a:lnTo>
                    <a:pt x="142" y="142"/>
                  </a:lnTo>
                  <a:lnTo>
                    <a:pt x="156" y="142"/>
                  </a:lnTo>
                  <a:lnTo>
                    <a:pt x="173" y="131"/>
                  </a:lnTo>
                  <a:lnTo>
                    <a:pt x="187" y="131"/>
                  </a:lnTo>
                  <a:lnTo>
                    <a:pt x="201" y="131"/>
                  </a:lnTo>
                  <a:lnTo>
                    <a:pt x="225" y="131"/>
                  </a:lnTo>
                  <a:lnTo>
                    <a:pt x="239" y="131"/>
                  </a:lnTo>
                  <a:lnTo>
                    <a:pt x="255" y="131"/>
                  </a:lnTo>
                  <a:lnTo>
                    <a:pt x="277" y="131"/>
                  </a:lnTo>
                  <a:lnTo>
                    <a:pt x="291" y="131"/>
                  </a:lnTo>
                  <a:lnTo>
                    <a:pt x="307" y="131"/>
                  </a:lnTo>
                  <a:lnTo>
                    <a:pt x="322" y="131"/>
                  </a:lnTo>
                  <a:lnTo>
                    <a:pt x="345" y="142"/>
                  </a:lnTo>
                  <a:lnTo>
                    <a:pt x="359" y="142"/>
                  </a:lnTo>
                  <a:lnTo>
                    <a:pt x="374" y="142"/>
                  </a:lnTo>
                  <a:lnTo>
                    <a:pt x="390" y="142"/>
                  </a:lnTo>
                  <a:lnTo>
                    <a:pt x="404" y="150"/>
                  </a:lnTo>
                  <a:lnTo>
                    <a:pt x="418" y="150"/>
                  </a:lnTo>
                  <a:lnTo>
                    <a:pt x="435" y="150"/>
                  </a:lnTo>
                  <a:lnTo>
                    <a:pt x="449" y="150"/>
                  </a:lnTo>
                  <a:lnTo>
                    <a:pt x="463" y="159"/>
                  </a:lnTo>
                  <a:lnTo>
                    <a:pt x="480" y="159"/>
                  </a:lnTo>
                  <a:lnTo>
                    <a:pt x="494" y="159"/>
                  </a:lnTo>
                  <a:lnTo>
                    <a:pt x="501" y="159"/>
                  </a:lnTo>
                  <a:lnTo>
                    <a:pt x="508" y="159"/>
                  </a:lnTo>
                  <a:lnTo>
                    <a:pt x="524" y="159"/>
                  </a:lnTo>
                  <a:lnTo>
                    <a:pt x="532" y="159"/>
                  </a:lnTo>
                  <a:lnTo>
                    <a:pt x="539" y="159"/>
                  </a:lnTo>
                  <a:lnTo>
                    <a:pt x="553" y="150"/>
                  </a:lnTo>
                  <a:lnTo>
                    <a:pt x="569" y="150"/>
                  </a:lnTo>
                  <a:lnTo>
                    <a:pt x="576" y="150"/>
                  </a:lnTo>
                  <a:lnTo>
                    <a:pt x="584" y="142"/>
                  </a:lnTo>
                  <a:lnTo>
                    <a:pt x="591" y="131"/>
                  </a:lnTo>
                  <a:lnTo>
                    <a:pt x="598" y="131"/>
                  </a:lnTo>
                  <a:lnTo>
                    <a:pt x="598" y="123"/>
                  </a:lnTo>
                  <a:lnTo>
                    <a:pt x="605" y="123"/>
                  </a:lnTo>
                  <a:lnTo>
                    <a:pt x="605" y="114"/>
                  </a:lnTo>
                  <a:lnTo>
                    <a:pt x="614" y="106"/>
                  </a:lnTo>
                  <a:lnTo>
                    <a:pt x="621" y="97"/>
                  </a:lnTo>
                  <a:lnTo>
                    <a:pt x="629" y="89"/>
                  </a:lnTo>
                  <a:lnTo>
                    <a:pt x="636" y="70"/>
                  </a:lnTo>
                  <a:lnTo>
                    <a:pt x="636" y="61"/>
                  </a:lnTo>
                  <a:lnTo>
                    <a:pt x="643" y="36"/>
                  </a:lnTo>
                  <a:lnTo>
                    <a:pt x="643" y="17"/>
                  </a:lnTo>
                  <a:lnTo>
                    <a:pt x="636" y="0"/>
                  </a:lnTo>
                </a:path>
              </a:pathLst>
            </a:custGeom>
            <a:noFill/>
            <a:ln w="22225">
              <a:solidFill>
                <a:srgbClr val="E9891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5" name="Freeform 276">
              <a:extLst>
                <a:ext uri="{FF2B5EF4-FFF2-40B4-BE49-F238E27FC236}">
                  <a16:creationId xmlns:a16="http://schemas.microsoft.com/office/drawing/2014/main" id="{D09E6F51-2B0E-0140-8D54-70DB85C88374}"/>
                </a:ext>
              </a:extLst>
            </p:cNvPr>
            <p:cNvSpPr>
              <a:spLocks/>
            </p:cNvSpPr>
            <p:nvPr/>
          </p:nvSpPr>
          <p:spPr bwMode="auto">
            <a:xfrm>
              <a:off x="2109" y="336"/>
              <a:ext cx="629" cy="203"/>
            </a:xfrm>
            <a:custGeom>
              <a:avLst/>
              <a:gdLst>
                <a:gd name="T0" fmla="*/ 0 w 629"/>
                <a:gd name="T1" fmla="*/ 203 h 203"/>
                <a:gd name="T2" fmla="*/ 8 w 629"/>
                <a:gd name="T3" fmla="*/ 193 h 203"/>
                <a:gd name="T4" fmla="*/ 24 w 629"/>
                <a:gd name="T5" fmla="*/ 184 h 203"/>
                <a:gd name="T6" fmla="*/ 38 w 629"/>
                <a:gd name="T7" fmla="*/ 184 h 203"/>
                <a:gd name="T8" fmla="*/ 45 w 629"/>
                <a:gd name="T9" fmla="*/ 176 h 203"/>
                <a:gd name="T10" fmla="*/ 60 w 629"/>
                <a:gd name="T11" fmla="*/ 168 h 203"/>
                <a:gd name="T12" fmla="*/ 76 w 629"/>
                <a:gd name="T13" fmla="*/ 159 h 203"/>
                <a:gd name="T14" fmla="*/ 90 w 629"/>
                <a:gd name="T15" fmla="*/ 159 h 203"/>
                <a:gd name="T16" fmla="*/ 97 w 629"/>
                <a:gd name="T17" fmla="*/ 151 h 203"/>
                <a:gd name="T18" fmla="*/ 113 w 629"/>
                <a:gd name="T19" fmla="*/ 151 h 203"/>
                <a:gd name="T20" fmla="*/ 128 w 629"/>
                <a:gd name="T21" fmla="*/ 140 h 203"/>
                <a:gd name="T22" fmla="*/ 142 w 629"/>
                <a:gd name="T23" fmla="*/ 140 h 203"/>
                <a:gd name="T24" fmla="*/ 158 w 629"/>
                <a:gd name="T25" fmla="*/ 132 h 203"/>
                <a:gd name="T26" fmla="*/ 173 w 629"/>
                <a:gd name="T27" fmla="*/ 132 h 203"/>
                <a:gd name="T28" fmla="*/ 187 w 629"/>
                <a:gd name="T29" fmla="*/ 132 h 203"/>
                <a:gd name="T30" fmla="*/ 203 w 629"/>
                <a:gd name="T31" fmla="*/ 132 h 203"/>
                <a:gd name="T32" fmla="*/ 225 w 629"/>
                <a:gd name="T33" fmla="*/ 132 h 203"/>
                <a:gd name="T34" fmla="*/ 239 w 629"/>
                <a:gd name="T35" fmla="*/ 132 h 203"/>
                <a:gd name="T36" fmla="*/ 255 w 629"/>
                <a:gd name="T37" fmla="*/ 132 h 203"/>
                <a:gd name="T38" fmla="*/ 270 w 629"/>
                <a:gd name="T39" fmla="*/ 132 h 203"/>
                <a:gd name="T40" fmla="*/ 284 w 629"/>
                <a:gd name="T41" fmla="*/ 132 h 203"/>
                <a:gd name="T42" fmla="*/ 307 w 629"/>
                <a:gd name="T43" fmla="*/ 132 h 203"/>
                <a:gd name="T44" fmla="*/ 322 w 629"/>
                <a:gd name="T45" fmla="*/ 132 h 203"/>
                <a:gd name="T46" fmla="*/ 338 w 629"/>
                <a:gd name="T47" fmla="*/ 132 h 203"/>
                <a:gd name="T48" fmla="*/ 352 w 629"/>
                <a:gd name="T49" fmla="*/ 132 h 203"/>
                <a:gd name="T50" fmla="*/ 367 w 629"/>
                <a:gd name="T51" fmla="*/ 140 h 203"/>
                <a:gd name="T52" fmla="*/ 383 w 629"/>
                <a:gd name="T53" fmla="*/ 140 h 203"/>
                <a:gd name="T54" fmla="*/ 397 w 629"/>
                <a:gd name="T55" fmla="*/ 140 h 203"/>
                <a:gd name="T56" fmla="*/ 411 w 629"/>
                <a:gd name="T57" fmla="*/ 151 h 203"/>
                <a:gd name="T58" fmla="*/ 428 w 629"/>
                <a:gd name="T59" fmla="*/ 151 h 203"/>
                <a:gd name="T60" fmla="*/ 442 w 629"/>
                <a:gd name="T61" fmla="*/ 151 h 203"/>
                <a:gd name="T62" fmla="*/ 456 w 629"/>
                <a:gd name="T63" fmla="*/ 159 h 203"/>
                <a:gd name="T64" fmla="*/ 464 w 629"/>
                <a:gd name="T65" fmla="*/ 159 h 203"/>
                <a:gd name="T66" fmla="*/ 480 w 629"/>
                <a:gd name="T67" fmla="*/ 159 h 203"/>
                <a:gd name="T68" fmla="*/ 487 w 629"/>
                <a:gd name="T69" fmla="*/ 159 h 203"/>
                <a:gd name="T70" fmla="*/ 501 w 629"/>
                <a:gd name="T71" fmla="*/ 159 h 203"/>
                <a:gd name="T72" fmla="*/ 508 w 629"/>
                <a:gd name="T73" fmla="*/ 159 h 203"/>
                <a:gd name="T74" fmla="*/ 517 w 629"/>
                <a:gd name="T75" fmla="*/ 159 h 203"/>
                <a:gd name="T76" fmla="*/ 525 w 629"/>
                <a:gd name="T77" fmla="*/ 159 h 203"/>
                <a:gd name="T78" fmla="*/ 539 w 629"/>
                <a:gd name="T79" fmla="*/ 159 h 203"/>
                <a:gd name="T80" fmla="*/ 546 w 629"/>
                <a:gd name="T81" fmla="*/ 159 h 203"/>
                <a:gd name="T82" fmla="*/ 553 w 629"/>
                <a:gd name="T83" fmla="*/ 159 h 203"/>
                <a:gd name="T84" fmla="*/ 562 w 629"/>
                <a:gd name="T85" fmla="*/ 151 h 203"/>
                <a:gd name="T86" fmla="*/ 569 w 629"/>
                <a:gd name="T87" fmla="*/ 151 h 203"/>
                <a:gd name="T88" fmla="*/ 577 w 629"/>
                <a:gd name="T89" fmla="*/ 151 h 203"/>
                <a:gd name="T90" fmla="*/ 577 w 629"/>
                <a:gd name="T91" fmla="*/ 140 h 203"/>
                <a:gd name="T92" fmla="*/ 584 w 629"/>
                <a:gd name="T93" fmla="*/ 140 h 203"/>
                <a:gd name="T94" fmla="*/ 591 w 629"/>
                <a:gd name="T95" fmla="*/ 132 h 203"/>
                <a:gd name="T96" fmla="*/ 591 w 629"/>
                <a:gd name="T97" fmla="*/ 132 h 203"/>
                <a:gd name="T98" fmla="*/ 598 w 629"/>
                <a:gd name="T99" fmla="*/ 123 h 203"/>
                <a:gd name="T100" fmla="*/ 607 w 629"/>
                <a:gd name="T101" fmla="*/ 115 h 203"/>
                <a:gd name="T102" fmla="*/ 614 w 629"/>
                <a:gd name="T103" fmla="*/ 106 h 203"/>
                <a:gd name="T104" fmla="*/ 622 w 629"/>
                <a:gd name="T105" fmla="*/ 87 h 203"/>
                <a:gd name="T106" fmla="*/ 629 w 629"/>
                <a:gd name="T107" fmla="*/ 70 h 203"/>
                <a:gd name="T108" fmla="*/ 629 w 629"/>
                <a:gd name="T109" fmla="*/ 53 h 203"/>
                <a:gd name="T110" fmla="*/ 629 w 629"/>
                <a:gd name="T111" fmla="*/ 26 h 203"/>
                <a:gd name="T112" fmla="*/ 629 w 629"/>
                <a:gd name="T113" fmla="*/ 0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9"/>
                <a:gd name="T172" fmla="*/ 0 h 203"/>
                <a:gd name="T173" fmla="*/ 629 w 629"/>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9" h="203">
                  <a:moveTo>
                    <a:pt x="0" y="203"/>
                  </a:moveTo>
                  <a:lnTo>
                    <a:pt x="8" y="193"/>
                  </a:lnTo>
                  <a:lnTo>
                    <a:pt x="24" y="184"/>
                  </a:lnTo>
                  <a:lnTo>
                    <a:pt x="38" y="184"/>
                  </a:lnTo>
                  <a:lnTo>
                    <a:pt x="45" y="176"/>
                  </a:lnTo>
                  <a:lnTo>
                    <a:pt x="60" y="168"/>
                  </a:lnTo>
                  <a:lnTo>
                    <a:pt x="76" y="159"/>
                  </a:lnTo>
                  <a:lnTo>
                    <a:pt x="90" y="159"/>
                  </a:lnTo>
                  <a:lnTo>
                    <a:pt x="97" y="151"/>
                  </a:lnTo>
                  <a:lnTo>
                    <a:pt x="113" y="151"/>
                  </a:lnTo>
                  <a:lnTo>
                    <a:pt x="128" y="140"/>
                  </a:lnTo>
                  <a:lnTo>
                    <a:pt x="142" y="140"/>
                  </a:lnTo>
                  <a:lnTo>
                    <a:pt x="158" y="132"/>
                  </a:lnTo>
                  <a:lnTo>
                    <a:pt x="173" y="132"/>
                  </a:lnTo>
                  <a:lnTo>
                    <a:pt x="187" y="132"/>
                  </a:lnTo>
                  <a:lnTo>
                    <a:pt x="203" y="132"/>
                  </a:lnTo>
                  <a:lnTo>
                    <a:pt x="225" y="132"/>
                  </a:lnTo>
                  <a:lnTo>
                    <a:pt x="239" y="132"/>
                  </a:lnTo>
                  <a:lnTo>
                    <a:pt x="255" y="132"/>
                  </a:lnTo>
                  <a:lnTo>
                    <a:pt x="270" y="132"/>
                  </a:lnTo>
                  <a:lnTo>
                    <a:pt x="284" y="132"/>
                  </a:lnTo>
                  <a:lnTo>
                    <a:pt x="307" y="132"/>
                  </a:lnTo>
                  <a:lnTo>
                    <a:pt x="322" y="132"/>
                  </a:lnTo>
                  <a:lnTo>
                    <a:pt x="338" y="132"/>
                  </a:lnTo>
                  <a:lnTo>
                    <a:pt x="352" y="132"/>
                  </a:lnTo>
                  <a:lnTo>
                    <a:pt x="367" y="140"/>
                  </a:lnTo>
                  <a:lnTo>
                    <a:pt x="383" y="140"/>
                  </a:lnTo>
                  <a:lnTo>
                    <a:pt x="397" y="140"/>
                  </a:lnTo>
                  <a:lnTo>
                    <a:pt x="411" y="151"/>
                  </a:lnTo>
                  <a:lnTo>
                    <a:pt x="428" y="151"/>
                  </a:lnTo>
                  <a:lnTo>
                    <a:pt x="442" y="151"/>
                  </a:lnTo>
                  <a:lnTo>
                    <a:pt x="456" y="159"/>
                  </a:lnTo>
                  <a:lnTo>
                    <a:pt x="464" y="159"/>
                  </a:lnTo>
                  <a:lnTo>
                    <a:pt x="480" y="159"/>
                  </a:lnTo>
                  <a:lnTo>
                    <a:pt x="487" y="159"/>
                  </a:lnTo>
                  <a:lnTo>
                    <a:pt x="501" y="159"/>
                  </a:lnTo>
                  <a:lnTo>
                    <a:pt x="508" y="159"/>
                  </a:lnTo>
                  <a:lnTo>
                    <a:pt x="517" y="159"/>
                  </a:lnTo>
                  <a:lnTo>
                    <a:pt x="525" y="159"/>
                  </a:lnTo>
                  <a:lnTo>
                    <a:pt x="539" y="159"/>
                  </a:lnTo>
                  <a:lnTo>
                    <a:pt x="546" y="159"/>
                  </a:lnTo>
                  <a:lnTo>
                    <a:pt x="553" y="159"/>
                  </a:lnTo>
                  <a:lnTo>
                    <a:pt x="562" y="151"/>
                  </a:lnTo>
                  <a:lnTo>
                    <a:pt x="569" y="151"/>
                  </a:lnTo>
                  <a:lnTo>
                    <a:pt x="577" y="151"/>
                  </a:lnTo>
                  <a:lnTo>
                    <a:pt x="577" y="140"/>
                  </a:lnTo>
                  <a:lnTo>
                    <a:pt x="584" y="140"/>
                  </a:lnTo>
                  <a:lnTo>
                    <a:pt x="591" y="132"/>
                  </a:lnTo>
                  <a:lnTo>
                    <a:pt x="598" y="123"/>
                  </a:lnTo>
                  <a:lnTo>
                    <a:pt x="607" y="115"/>
                  </a:lnTo>
                  <a:lnTo>
                    <a:pt x="614" y="106"/>
                  </a:lnTo>
                  <a:lnTo>
                    <a:pt x="622" y="87"/>
                  </a:lnTo>
                  <a:lnTo>
                    <a:pt x="629" y="70"/>
                  </a:lnTo>
                  <a:lnTo>
                    <a:pt x="629" y="53"/>
                  </a:lnTo>
                  <a:lnTo>
                    <a:pt x="629" y="26"/>
                  </a:lnTo>
                  <a:lnTo>
                    <a:pt x="629" y="0"/>
                  </a:lnTo>
                </a:path>
              </a:pathLst>
            </a:custGeom>
            <a:noFill/>
            <a:ln w="22225">
              <a:solidFill>
                <a:srgbClr val="EE8B1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6" name="Freeform 277">
              <a:extLst>
                <a:ext uri="{FF2B5EF4-FFF2-40B4-BE49-F238E27FC236}">
                  <a16:creationId xmlns:a16="http://schemas.microsoft.com/office/drawing/2014/main" id="{EAE5F4FE-EDDE-764A-86B5-F2C6BB2427DC}"/>
                </a:ext>
              </a:extLst>
            </p:cNvPr>
            <p:cNvSpPr>
              <a:spLocks/>
            </p:cNvSpPr>
            <p:nvPr/>
          </p:nvSpPr>
          <p:spPr bwMode="auto">
            <a:xfrm>
              <a:off x="2109" y="336"/>
              <a:ext cx="629" cy="203"/>
            </a:xfrm>
            <a:custGeom>
              <a:avLst/>
              <a:gdLst>
                <a:gd name="T0" fmla="*/ 0 w 629"/>
                <a:gd name="T1" fmla="*/ 203 h 203"/>
                <a:gd name="T2" fmla="*/ 15 w 629"/>
                <a:gd name="T3" fmla="*/ 193 h 203"/>
                <a:gd name="T4" fmla="*/ 24 w 629"/>
                <a:gd name="T5" fmla="*/ 184 h 203"/>
                <a:gd name="T6" fmla="*/ 38 w 629"/>
                <a:gd name="T7" fmla="*/ 176 h 203"/>
                <a:gd name="T8" fmla="*/ 45 w 629"/>
                <a:gd name="T9" fmla="*/ 168 h 203"/>
                <a:gd name="T10" fmla="*/ 60 w 629"/>
                <a:gd name="T11" fmla="*/ 168 h 203"/>
                <a:gd name="T12" fmla="*/ 76 w 629"/>
                <a:gd name="T13" fmla="*/ 159 h 203"/>
                <a:gd name="T14" fmla="*/ 83 w 629"/>
                <a:gd name="T15" fmla="*/ 151 h 203"/>
                <a:gd name="T16" fmla="*/ 97 w 629"/>
                <a:gd name="T17" fmla="*/ 140 h 203"/>
                <a:gd name="T18" fmla="*/ 113 w 629"/>
                <a:gd name="T19" fmla="*/ 140 h 203"/>
                <a:gd name="T20" fmla="*/ 121 w 629"/>
                <a:gd name="T21" fmla="*/ 132 h 203"/>
                <a:gd name="T22" fmla="*/ 135 w 629"/>
                <a:gd name="T23" fmla="*/ 132 h 203"/>
                <a:gd name="T24" fmla="*/ 149 w 629"/>
                <a:gd name="T25" fmla="*/ 123 h 203"/>
                <a:gd name="T26" fmla="*/ 166 w 629"/>
                <a:gd name="T27" fmla="*/ 123 h 203"/>
                <a:gd name="T28" fmla="*/ 180 w 629"/>
                <a:gd name="T29" fmla="*/ 123 h 203"/>
                <a:gd name="T30" fmla="*/ 194 w 629"/>
                <a:gd name="T31" fmla="*/ 123 h 203"/>
                <a:gd name="T32" fmla="*/ 210 w 629"/>
                <a:gd name="T33" fmla="*/ 123 h 203"/>
                <a:gd name="T34" fmla="*/ 225 w 629"/>
                <a:gd name="T35" fmla="*/ 123 h 203"/>
                <a:gd name="T36" fmla="*/ 239 w 629"/>
                <a:gd name="T37" fmla="*/ 123 h 203"/>
                <a:gd name="T38" fmla="*/ 255 w 629"/>
                <a:gd name="T39" fmla="*/ 123 h 203"/>
                <a:gd name="T40" fmla="*/ 270 w 629"/>
                <a:gd name="T41" fmla="*/ 123 h 203"/>
                <a:gd name="T42" fmla="*/ 293 w 629"/>
                <a:gd name="T43" fmla="*/ 123 h 203"/>
                <a:gd name="T44" fmla="*/ 307 w 629"/>
                <a:gd name="T45" fmla="*/ 123 h 203"/>
                <a:gd name="T46" fmla="*/ 322 w 629"/>
                <a:gd name="T47" fmla="*/ 123 h 203"/>
                <a:gd name="T48" fmla="*/ 338 w 629"/>
                <a:gd name="T49" fmla="*/ 123 h 203"/>
                <a:gd name="T50" fmla="*/ 352 w 629"/>
                <a:gd name="T51" fmla="*/ 123 h 203"/>
                <a:gd name="T52" fmla="*/ 367 w 629"/>
                <a:gd name="T53" fmla="*/ 132 h 203"/>
                <a:gd name="T54" fmla="*/ 383 w 629"/>
                <a:gd name="T55" fmla="*/ 132 h 203"/>
                <a:gd name="T56" fmla="*/ 397 w 629"/>
                <a:gd name="T57" fmla="*/ 132 h 203"/>
                <a:gd name="T58" fmla="*/ 411 w 629"/>
                <a:gd name="T59" fmla="*/ 140 h 203"/>
                <a:gd name="T60" fmla="*/ 428 w 629"/>
                <a:gd name="T61" fmla="*/ 140 h 203"/>
                <a:gd name="T62" fmla="*/ 442 w 629"/>
                <a:gd name="T63" fmla="*/ 151 h 203"/>
                <a:gd name="T64" fmla="*/ 449 w 629"/>
                <a:gd name="T65" fmla="*/ 151 h 203"/>
                <a:gd name="T66" fmla="*/ 464 w 629"/>
                <a:gd name="T67" fmla="*/ 159 h 203"/>
                <a:gd name="T68" fmla="*/ 473 w 629"/>
                <a:gd name="T69" fmla="*/ 159 h 203"/>
                <a:gd name="T70" fmla="*/ 487 w 629"/>
                <a:gd name="T71" fmla="*/ 159 h 203"/>
                <a:gd name="T72" fmla="*/ 494 w 629"/>
                <a:gd name="T73" fmla="*/ 159 h 203"/>
                <a:gd name="T74" fmla="*/ 501 w 629"/>
                <a:gd name="T75" fmla="*/ 159 h 203"/>
                <a:gd name="T76" fmla="*/ 508 w 629"/>
                <a:gd name="T77" fmla="*/ 159 h 203"/>
                <a:gd name="T78" fmla="*/ 525 w 629"/>
                <a:gd name="T79" fmla="*/ 159 h 203"/>
                <a:gd name="T80" fmla="*/ 532 w 629"/>
                <a:gd name="T81" fmla="*/ 159 h 203"/>
                <a:gd name="T82" fmla="*/ 539 w 629"/>
                <a:gd name="T83" fmla="*/ 159 h 203"/>
                <a:gd name="T84" fmla="*/ 546 w 629"/>
                <a:gd name="T85" fmla="*/ 151 h 203"/>
                <a:gd name="T86" fmla="*/ 553 w 629"/>
                <a:gd name="T87" fmla="*/ 151 h 203"/>
                <a:gd name="T88" fmla="*/ 562 w 629"/>
                <a:gd name="T89" fmla="*/ 151 h 203"/>
                <a:gd name="T90" fmla="*/ 569 w 629"/>
                <a:gd name="T91" fmla="*/ 151 h 203"/>
                <a:gd name="T92" fmla="*/ 569 w 629"/>
                <a:gd name="T93" fmla="*/ 140 h 203"/>
                <a:gd name="T94" fmla="*/ 577 w 629"/>
                <a:gd name="T95" fmla="*/ 140 h 203"/>
                <a:gd name="T96" fmla="*/ 584 w 629"/>
                <a:gd name="T97" fmla="*/ 140 h 203"/>
                <a:gd name="T98" fmla="*/ 591 w 629"/>
                <a:gd name="T99" fmla="*/ 132 h 203"/>
                <a:gd name="T100" fmla="*/ 598 w 629"/>
                <a:gd name="T101" fmla="*/ 123 h 203"/>
                <a:gd name="T102" fmla="*/ 607 w 629"/>
                <a:gd name="T103" fmla="*/ 115 h 203"/>
                <a:gd name="T104" fmla="*/ 614 w 629"/>
                <a:gd name="T105" fmla="*/ 98 h 203"/>
                <a:gd name="T106" fmla="*/ 622 w 629"/>
                <a:gd name="T107" fmla="*/ 79 h 203"/>
                <a:gd name="T108" fmla="*/ 629 w 629"/>
                <a:gd name="T109" fmla="*/ 53 h 203"/>
                <a:gd name="T110" fmla="*/ 629 w 629"/>
                <a:gd name="T111" fmla="*/ 26 h 203"/>
                <a:gd name="T112" fmla="*/ 629 w 629"/>
                <a:gd name="T113" fmla="*/ 0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9"/>
                <a:gd name="T172" fmla="*/ 0 h 203"/>
                <a:gd name="T173" fmla="*/ 629 w 629"/>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9" h="203">
                  <a:moveTo>
                    <a:pt x="0" y="203"/>
                  </a:moveTo>
                  <a:lnTo>
                    <a:pt x="15" y="193"/>
                  </a:lnTo>
                  <a:lnTo>
                    <a:pt x="24" y="184"/>
                  </a:lnTo>
                  <a:lnTo>
                    <a:pt x="38" y="176"/>
                  </a:lnTo>
                  <a:lnTo>
                    <a:pt x="45" y="168"/>
                  </a:lnTo>
                  <a:lnTo>
                    <a:pt x="60" y="168"/>
                  </a:lnTo>
                  <a:lnTo>
                    <a:pt x="76" y="159"/>
                  </a:lnTo>
                  <a:lnTo>
                    <a:pt x="83" y="151"/>
                  </a:lnTo>
                  <a:lnTo>
                    <a:pt x="97" y="140"/>
                  </a:lnTo>
                  <a:lnTo>
                    <a:pt x="113" y="140"/>
                  </a:lnTo>
                  <a:lnTo>
                    <a:pt x="121" y="132"/>
                  </a:lnTo>
                  <a:lnTo>
                    <a:pt x="135" y="132"/>
                  </a:lnTo>
                  <a:lnTo>
                    <a:pt x="149" y="123"/>
                  </a:lnTo>
                  <a:lnTo>
                    <a:pt x="166" y="123"/>
                  </a:lnTo>
                  <a:lnTo>
                    <a:pt x="180" y="123"/>
                  </a:lnTo>
                  <a:lnTo>
                    <a:pt x="194" y="123"/>
                  </a:lnTo>
                  <a:lnTo>
                    <a:pt x="210" y="123"/>
                  </a:lnTo>
                  <a:lnTo>
                    <a:pt x="225" y="123"/>
                  </a:lnTo>
                  <a:lnTo>
                    <a:pt x="239" y="123"/>
                  </a:lnTo>
                  <a:lnTo>
                    <a:pt x="255" y="123"/>
                  </a:lnTo>
                  <a:lnTo>
                    <a:pt x="270" y="123"/>
                  </a:lnTo>
                  <a:lnTo>
                    <a:pt x="293" y="123"/>
                  </a:lnTo>
                  <a:lnTo>
                    <a:pt x="307" y="123"/>
                  </a:lnTo>
                  <a:lnTo>
                    <a:pt x="322" y="123"/>
                  </a:lnTo>
                  <a:lnTo>
                    <a:pt x="338" y="123"/>
                  </a:lnTo>
                  <a:lnTo>
                    <a:pt x="352" y="123"/>
                  </a:lnTo>
                  <a:lnTo>
                    <a:pt x="367" y="132"/>
                  </a:lnTo>
                  <a:lnTo>
                    <a:pt x="383" y="132"/>
                  </a:lnTo>
                  <a:lnTo>
                    <a:pt x="397" y="132"/>
                  </a:lnTo>
                  <a:lnTo>
                    <a:pt x="411" y="140"/>
                  </a:lnTo>
                  <a:lnTo>
                    <a:pt x="428" y="140"/>
                  </a:lnTo>
                  <a:lnTo>
                    <a:pt x="442" y="151"/>
                  </a:lnTo>
                  <a:lnTo>
                    <a:pt x="449" y="151"/>
                  </a:lnTo>
                  <a:lnTo>
                    <a:pt x="464" y="159"/>
                  </a:lnTo>
                  <a:lnTo>
                    <a:pt x="473" y="159"/>
                  </a:lnTo>
                  <a:lnTo>
                    <a:pt x="487" y="159"/>
                  </a:lnTo>
                  <a:lnTo>
                    <a:pt x="494" y="159"/>
                  </a:lnTo>
                  <a:lnTo>
                    <a:pt x="501" y="159"/>
                  </a:lnTo>
                  <a:lnTo>
                    <a:pt x="508" y="159"/>
                  </a:lnTo>
                  <a:lnTo>
                    <a:pt x="525" y="159"/>
                  </a:lnTo>
                  <a:lnTo>
                    <a:pt x="532" y="159"/>
                  </a:lnTo>
                  <a:lnTo>
                    <a:pt x="539" y="159"/>
                  </a:lnTo>
                  <a:lnTo>
                    <a:pt x="546" y="151"/>
                  </a:lnTo>
                  <a:lnTo>
                    <a:pt x="553" y="151"/>
                  </a:lnTo>
                  <a:lnTo>
                    <a:pt x="562" y="151"/>
                  </a:lnTo>
                  <a:lnTo>
                    <a:pt x="569" y="151"/>
                  </a:lnTo>
                  <a:lnTo>
                    <a:pt x="569" y="140"/>
                  </a:lnTo>
                  <a:lnTo>
                    <a:pt x="577" y="140"/>
                  </a:lnTo>
                  <a:lnTo>
                    <a:pt x="584" y="140"/>
                  </a:lnTo>
                  <a:lnTo>
                    <a:pt x="591" y="132"/>
                  </a:lnTo>
                  <a:lnTo>
                    <a:pt x="598" y="123"/>
                  </a:lnTo>
                  <a:lnTo>
                    <a:pt x="607" y="115"/>
                  </a:lnTo>
                  <a:lnTo>
                    <a:pt x="614" y="98"/>
                  </a:lnTo>
                  <a:lnTo>
                    <a:pt x="622" y="79"/>
                  </a:lnTo>
                  <a:lnTo>
                    <a:pt x="629" y="53"/>
                  </a:lnTo>
                  <a:lnTo>
                    <a:pt x="629" y="26"/>
                  </a:lnTo>
                  <a:lnTo>
                    <a:pt x="629" y="0"/>
                  </a:lnTo>
                </a:path>
              </a:pathLst>
            </a:custGeom>
            <a:noFill/>
            <a:ln w="22225">
              <a:solidFill>
                <a:srgbClr val="F38D1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7" name="Freeform 278">
              <a:extLst>
                <a:ext uri="{FF2B5EF4-FFF2-40B4-BE49-F238E27FC236}">
                  <a16:creationId xmlns:a16="http://schemas.microsoft.com/office/drawing/2014/main" id="{1F40CCEF-6E1A-EF4F-98F6-825C3558B7FB}"/>
                </a:ext>
              </a:extLst>
            </p:cNvPr>
            <p:cNvSpPr>
              <a:spLocks/>
            </p:cNvSpPr>
            <p:nvPr/>
          </p:nvSpPr>
          <p:spPr bwMode="auto">
            <a:xfrm>
              <a:off x="2386" y="36"/>
              <a:ext cx="1377" cy="662"/>
            </a:xfrm>
            <a:custGeom>
              <a:avLst/>
              <a:gdLst>
                <a:gd name="T0" fmla="*/ 16 w 1377"/>
                <a:gd name="T1" fmla="*/ 643 h 662"/>
                <a:gd name="T2" fmla="*/ 45 w 1377"/>
                <a:gd name="T3" fmla="*/ 652 h 662"/>
                <a:gd name="T4" fmla="*/ 82 w 1377"/>
                <a:gd name="T5" fmla="*/ 652 h 662"/>
                <a:gd name="T6" fmla="*/ 120 w 1377"/>
                <a:gd name="T7" fmla="*/ 652 h 662"/>
                <a:gd name="T8" fmla="*/ 151 w 1377"/>
                <a:gd name="T9" fmla="*/ 662 h 662"/>
                <a:gd name="T10" fmla="*/ 187 w 1377"/>
                <a:gd name="T11" fmla="*/ 662 h 662"/>
                <a:gd name="T12" fmla="*/ 217 w 1377"/>
                <a:gd name="T13" fmla="*/ 652 h 662"/>
                <a:gd name="T14" fmla="*/ 248 w 1377"/>
                <a:gd name="T15" fmla="*/ 652 h 662"/>
                <a:gd name="T16" fmla="*/ 276 w 1377"/>
                <a:gd name="T17" fmla="*/ 643 h 662"/>
                <a:gd name="T18" fmla="*/ 307 w 1377"/>
                <a:gd name="T19" fmla="*/ 626 h 662"/>
                <a:gd name="T20" fmla="*/ 345 w 1377"/>
                <a:gd name="T21" fmla="*/ 609 h 662"/>
                <a:gd name="T22" fmla="*/ 389 w 1377"/>
                <a:gd name="T23" fmla="*/ 573 h 662"/>
                <a:gd name="T24" fmla="*/ 427 w 1377"/>
                <a:gd name="T25" fmla="*/ 529 h 662"/>
                <a:gd name="T26" fmla="*/ 472 w 1377"/>
                <a:gd name="T27" fmla="*/ 468 h 662"/>
                <a:gd name="T28" fmla="*/ 501 w 1377"/>
                <a:gd name="T29" fmla="*/ 398 h 662"/>
                <a:gd name="T30" fmla="*/ 531 w 1377"/>
                <a:gd name="T31" fmla="*/ 300 h 662"/>
                <a:gd name="T32" fmla="*/ 546 w 1377"/>
                <a:gd name="T33" fmla="*/ 228 h 662"/>
                <a:gd name="T34" fmla="*/ 569 w 1377"/>
                <a:gd name="T35" fmla="*/ 186 h 662"/>
                <a:gd name="T36" fmla="*/ 599 w 1377"/>
                <a:gd name="T37" fmla="*/ 142 h 662"/>
                <a:gd name="T38" fmla="*/ 637 w 1377"/>
                <a:gd name="T39" fmla="*/ 106 h 662"/>
                <a:gd name="T40" fmla="*/ 673 w 1377"/>
                <a:gd name="T41" fmla="*/ 70 h 662"/>
                <a:gd name="T42" fmla="*/ 711 w 1377"/>
                <a:gd name="T43" fmla="*/ 44 h 662"/>
                <a:gd name="T44" fmla="*/ 741 w 1377"/>
                <a:gd name="T45" fmla="*/ 27 h 662"/>
                <a:gd name="T46" fmla="*/ 779 w 1377"/>
                <a:gd name="T47" fmla="*/ 17 h 662"/>
                <a:gd name="T48" fmla="*/ 800 w 1377"/>
                <a:gd name="T49" fmla="*/ 8 h 662"/>
                <a:gd name="T50" fmla="*/ 824 w 1377"/>
                <a:gd name="T51" fmla="*/ 8 h 662"/>
                <a:gd name="T52" fmla="*/ 853 w 1377"/>
                <a:gd name="T53" fmla="*/ 8 h 662"/>
                <a:gd name="T54" fmla="*/ 883 w 1377"/>
                <a:gd name="T55" fmla="*/ 0 h 662"/>
                <a:gd name="T56" fmla="*/ 921 w 1377"/>
                <a:gd name="T57" fmla="*/ 0 h 662"/>
                <a:gd name="T58" fmla="*/ 951 w 1377"/>
                <a:gd name="T59" fmla="*/ 0 h 662"/>
                <a:gd name="T60" fmla="*/ 987 w 1377"/>
                <a:gd name="T61" fmla="*/ 0 h 662"/>
                <a:gd name="T62" fmla="*/ 1018 w 1377"/>
                <a:gd name="T63" fmla="*/ 0 h 662"/>
                <a:gd name="T64" fmla="*/ 1048 w 1377"/>
                <a:gd name="T65" fmla="*/ 0 h 662"/>
                <a:gd name="T66" fmla="*/ 1077 w 1377"/>
                <a:gd name="T67" fmla="*/ 0 h 662"/>
                <a:gd name="T68" fmla="*/ 1100 w 1377"/>
                <a:gd name="T69" fmla="*/ 8 h 662"/>
                <a:gd name="T70" fmla="*/ 1115 w 1377"/>
                <a:gd name="T71" fmla="*/ 8 h 662"/>
                <a:gd name="T72" fmla="*/ 1138 w 1377"/>
                <a:gd name="T73" fmla="*/ 8 h 662"/>
                <a:gd name="T74" fmla="*/ 1145 w 1377"/>
                <a:gd name="T75" fmla="*/ 17 h 662"/>
                <a:gd name="T76" fmla="*/ 1160 w 1377"/>
                <a:gd name="T77" fmla="*/ 17 h 662"/>
                <a:gd name="T78" fmla="*/ 1176 w 1377"/>
                <a:gd name="T79" fmla="*/ 27 h 662"/>
                <a:gd name="T80" fmla="*/ 1190 w 1377"/>
                <a:gd name="T81" fmla="*/ 27 h 662"/>
                <a:gd name="T82" fmla="*/ 1212 w 1377"/>
                <a:gd name="T83" fmla="*/ 44 h 662"/>
                <a:gd name="T84" fmla="*/ 1235 w 1377"/>
                <a:gd name="T85" fmla="*/ 53 h 662"/>
                <a:gd name="T86" fmla="*/ 1265 w 1377"/>
                <a:gd name="T87" fmla="*/ 61 h 662"/>
                <a:gd name="T88" fmla="*/ 1287 w 1377"/>
                <a:gd name="T89" fmla="*/ 70 h 662"/>
                <a:gd name="T90" fmla="*/ 1318 w 1377"/>
                <a:gd name="T91" fmla="*/ 80 h 662"/>
                <a:gd name="T92" fmla="*/ 1339 w 1377"/>
                <a:gd name="T93" fmla="*/ 89 h 662"/>
                <a:gd name="T94" fmla="*/ 1370 w 1377"/>
                <a:gd name="T95" fmla="*/ 89 h 6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7"/>
                <a:gd name="T145" fmla="*/ 0 h 662"/>
                <a:gd name="T146" fmla="*/ 1377 w 1377"/>
                <a:gd name="T147" fmla="*/ 662 h 6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7" h="662">
                  <a:moveTo>
                    <a:pt x="0" y="643"/>
                  </a:moveTo>
                  <a:lnTo>
                    <a:pt x="16" y="643"/>
                  </a:lnTo>
                  <a:lnTo>
                    <a:pt x="30" y="643"/>
                  </a:lnTo>
                  <a:lnTo>
                    <a:pt x="45" y="652"/>
                  </a:lnTo>
                  <a:lnTo>
                    <a:pt x="68" y="652"/>
                  </a:lnTo>
                  <a:lnTo>
                    <a:pt x="82" y="652"/>
                  </a:lnTo>
                  <a:lnTo>
                    <a:pt x="97" y="652"/>
                  </a:lnTo>
                  <a:lnTo>
                    <a:pt x="120" y="652"/>
                  </a:lnTo>
                  <a:lnTo>
                    <a:pt x="134" y="662"/>
                  </a:lnTo>
                  <a:lnTo>
                    <a:pt x="151" y="662"/>
                  </a:lnTo>
                  <a:lnTo>
                    <a:pt x="172" y="662"/>
                  </a:lnTo>
                  <a:lnTo>
                    <a:pt x="187" y="662"/>
                  </a:lnTo>
                  <a:lnTo>
                    <a:pt x="203" y="662"/>
                  </a:lnTo>
                  <a:lnTo>
                    <a:pt x="217" y="652"/>
                  </a:lnTo>
                  <a:lnTo>
                    <a:pt x="231" y="652"/>
                  </a:lnTo>
                  <a:lnTo>
                    <a:pt x="248" y="652"/>
                  </a:lnTo>
                  <a:lnTo>
                    <a:pt x="262" y="643"/>
                  </a:lnTo>
                  <a:lnTo>
                    <a:pt x="276" y="643"/>
                  </a:lnTo>
                  <a:lnTo>
                    <a:pt x="292" y="635"/>
                  </a:lnTo>
                  <a:lnTo>
                    <a:pt x="307" y="626"/>
                  </a:lnTo>
                  <a:lnTo>
                    <a:pt x="330" y="618"/>
                  </a:lnTo>
                  <a:lnTo>
                    <a:pt x="345" y="609"/>
                  </a:lnTo>
                  <a:lnTo>
                    <a:pt x="366" y="590"/>
                  </a:lnTo>
                  <a:lnTo>
                    <a:pt x="389" y="573"/>
                  </a:lnTo>
                  <a:lnTo>
                    <a:pt x="411" y="556"/>
                  </a:lnTo>
                  <a:lnTo>
                    <a:pt x="427" y="529"/>
                  </a:lnTo>
                  <a:lnTo>
                    <a:pt x="449" y="503"/>
                  </a:lnTo>
                  <a:lnTo>
                    <a:pt x="472" y="468"/>
                  </a:lnTo>
                  <a:lnTo>
                    <a:pt x="486" y="432"/>
                  </a:lnTo>
                  <a:lnTo>
                    <a:pt x="501" y="398"/>
                  </a:lnTo>
                  <a:lnTo>
                    <a:pt x="517" y="353"/>
                  </a:lnTo>
                  <a:lnTo>
                    <a:pt x="531" y="300"/>
                  </a:lnTo>
                  <a:lnTo>
                    <a:pt x="546" y="247"/>
                  </a:lnTo>
                  <a:lnTo>
                    <a:pt x="546" y="228"/>
                  </a:lnTo>
                  <a:lnTo>
                    <a:pt x="555" y="203"/>
                  </a:lnTo>
                  <a:lnTo>
                    <a:pt x="569" y="186"/>
                  </a:lnTo>
                  <a:lnTo>
                    <a:pt x="583" y="159"/>
                  </a:lnTo>
                  <a:lnTo>
                    <a:pt x="599" y="142"/>
                  </a:lnTo>
                  <a:lnTo>
                    <a:pt x="614" y="123"/>
                  </a:lnTo>
                  <a:lnTo>
                    <a:pt x="637" y="106"/>
                  </a:lnTo>
                  <a:lnTo>
                    <a:pt x="651" y="89"/>
                  </a:lnTo>
                  <a:lnTo>
                    <a:pt x="673" y="70"/>
                  </a:lnTo>
                  <a:lnTo>
                    <a:pt x="689" y="53"/>
                  </a:lnTo>
                  <a:lnTo>
                    <a:pt x="711" y="44"/>
                  </a:lnTo>
                  <a:lnTo>
                    <a:pt x="727" y="36"/>
                  </a:lnTo>
                  <a:lnTo>
                    <a:pt x="741" y="27"/>
                  </a:lnTo>
                  <a:lnTo>
                    <a:pt x="763" y="17"/>
                  </a:lnTo>
                  <a:lnTo>
                    <a:pt x="779" y="17"/>
                  </a:lnTo>
                  <a:lnTo>
                    <a:pt x="786" y="8"/>
                  </a:lnTo>
                  <a:lnTo>
                    <a:pt x="800" y="8"/>
                  </a:lnTo>
                  <a:lnTo>
                    <a:pt x="817" y="8"/>
                  </a:lnTo>
                  <a:lnTo>
                    <a:pt x="824" y="8"/>
                  </a:lnTo>
                  <a:lnTo>
                    <a:pt x="838" y="8"/>
                  </a:lnTo>
                  <a:lnTo>
                    <a:pt x="853" y="8"/>
                  </a:lnTo>
                  <a:lnTo>
                    <a:pt x="869" y="0"/>
                  </a:lnTo>
                  <a:lnTo>
                    <a:pt x="883" y="0"/>
                  </a:lnTo>
                  <a:lnTo>
                    <a:pt x="906" y="0"/>
                  </a:lnTo>
                  <a:lnTo>
                    <a:pt x="921" y="0"/>
                  </a:lnTo>
                  <a:lnTo>
                    <a:pt x="935" y="0"/>
                  </a:lnTo>
                  <a:lnTo>
                    <a:pt x="951" y="0"/>
                  </a:lnTo>
                  <a:lnTo>
                    <a:pt x="966" y="0"/>
                  </a:lnTo>
                  <a:lnTo>
                    <a:pt x="987" y="0"/>
                  </a:lnTo>
                  <a:lnTo>
                    <a:pt x="1003" y="0"/>
                  </a:lnTo>
                  <a:lnTo>
                    <a:pt x="1018" y="0"/>
                  </a:lnTo>
                  <a:lnTo>
                    <a:pt x="1032" y="0"/>
                  </a:lnTo>
                  <a:lnTo>
                    <a:pt x="1048" y="0"/>
                  </a:lnTo>
                  <a:lnTo>
                    <a:pt x="1063" y="0"/>
                  </a:lnTo>
                  <a:lnTo>
                    <a:pt x="1077" y="0"/>
                  </a:lnTo>
                  <a:lnTo>
                    <a:pt x="1086" y="0"/>
                  </a:lnTo>
                  <a:lnTo>
                    <a:pt x="1100" y="8"/>
                  </a:lnTo>
                  <a:lnTo>
                    <a:pt x="1107" y="8"/>
                  </a:lnTo>
                  <a:lnTo>
                    <a:pt x="1115" y="8"/>
                  </a:lnTo>
                  <a:lnTo>
                    <a:pt x="1122" y="8"/>
                  </a:lnTo>
                  <a:lnTo>
                    <a:pt x="1138" y="8"/>
                  </a:lnTo>
                  <a:lnTo>
                    <a:pt x="1145" y="17"/>
                  </a:lnTo>
                  <a:lnTo>
                    <a:pt x="1152" y="17"/>
                  </a:lnTo>
                  <a:lnTo>
                    <a:pt x="1160" y="17"/>
                  </a:lnTo>
                  <a:lnTo>
                    <a:pt x="1167" y="27"/>
                  </a:lnTo>
                  <a:lnTo>
                    <a:pt x="1176" y="27"/>
                  </a:lnTo>
                  <a:lnTo>
                    <a:pt x="1183" y="27"/>
                  </a:lnTo>
                  <a:lnTo>
                    <a:pt x="1190" y="27"/>
                  </a:lnTo>
                  <a:lnTo>
                    <a:pt x="1204" y="36"/>
                  </a:lnTo>
                  <a:lnTo>
                    <a:pt x="1212" y="44"/>
                  </a:lnTo>
                  <a:lnTo>
                    <a:pt x="1228" y="44"/>
                  </a:lnTo>
                  <a:lnTo>
                    <a:pt x="1235" y="53"/>
                  </a:lnTo>
                  <a:lnTo>
                    <a:pt x="1249" y="53"/>
                  </a:lnTo>
                  <a:lnTo>
                    <a:pt x="1265" y="61"/>
                  </a:lnTo>
                  <a:lnTo>
                    <a:pt x="1273" y="70"/>
                  </a:lnTo>
                  <a:lnTo>
                    <a:pt x="1287" y="70"/>
                  </a:lnTo>
                  <a:lnTo>
                    <a:pt x="1301" y="80"/>
                  </a:lnTo>
                  <a:lnTo>
                    <a:pt x="1318" y="80"/>
                  </a:lnTo>
                  <a:lnTo>
                    <a:pt x="1332" y="89"/>
                  </a:lnTo>
                  <a:lnTo>
                    <a:pt x="1339" y="89"/>
                  </a:lnTo>
                  <a:lnTo>
                    <a:pt x="1355" y="89"/>
                  </a:lnTo>
                  <a:lnTo>
                    <a:pt x="1370" y="89"/>
                  </a:lnTo>
                  <a:lnTo>
                    <a:pt x="1377" y="89"/>
                  </a:lnTo>
                </a:path>
              </a:pathLst>
            </a:custGeom>
            <a:noFill/>
            <a:ln w="22225">
              <a:solidFill>
                <a:srgbClr val="F38D1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8" name="Freeform 279">
              <a:extLst>
                <a:ext uri="{FF2B5EF4-FFF2-40B4-BE49-F238E27FC236}">
                  <a16:creationId xmlns:a16="http://schemas.microsoft.com/office/drawing/2014/main" id="{B8855F07-9588-7947-989D-AB26E8D0BFAC}"/>
                </a:ext>
              </a:extLst>
            </p:cNvPr>
            <p:cNvSpPr>
              <a:spLocks/>
            </p:cNvSpPr>
            <p:nvPr/>
          </p:nvSpPr>
          <p:spPr bwMode="auto">
            <a:xfrm>
              <a:off x="2393" y="36"/>
              <a:ext cx="1370" cy="671"/>
            </a:xfrm>
            <a:custGeom>
              <a:avLst/>
              <a:gdLst>
                <a:gd name="T0" fmla="*/ 16 w 1370"/>
                <a:gd name="T1" fmla="*/ 652 h 671"/>
                <a:gd name="T2" fmla="*/ 45 w 1370"/>
                <a:gd name="T3" fmla="*/ 652 h 671"/>
                <a:gd name="T4" fmla="*/ 83 w 1370"/>
                <a:gd name="T5" fmla="*/ 662 h 671"/>
                <a:gd name="T6" fmla="*/ 120 w 1370"/>
                <a:gd name="T7" fmla="*/ 662 h 671"/>
                <a:gd name="T8" fmla="*/ 151 w 1370"/>
                <a:gd name="T9" fmla="*/ 671 h 671"/>
                <a:gd name="T10" fmla="*/ 189 w 1370"/>
                <a:gd name="T11" fmla="*/ 671 h 671"/>
                <a:gd name="T12" fmla="*/ 217 w 1370"/>
                <a:gd name="T13" fmla="*/ 662 h 671"/>
                <a:gd name="T14" fmla="*/ 248 w 1370"/>
                <a:gd name="T15" fmla="*/ 662 h 671"/>
                <a:gd name="T16" fmla="*/ 278 w 1370"/>
                <a:gd name="T17" fmla="*/ 652 h 671"/>
                <a:gd name="T18" fmla="*/ 307 w 1370"/>
                <a:gd name="T19" fmla="*/ 643 h 671"/>
                <a:gd name="T20" fmla="*/ 352 w 1370"/>
                <a:gd name="T21" fmla="*/ 618 h 671"/>
                <a:gd name="T22" fmla="*/ 390 w 1370"/>
                <a:gd name="T23" fmla="*/ 582 h 671"/>
                <a:gd name="T24" fmla="*/ 434 w 1370"/>
                <a:gd name="T25" fmla="*/ 537 h 671"/>
                <a:gd name="T26" fmla="*/ 472 w 1370"/>
                <a:gd name="T27" fmla="*/ 476 h 671"/>
                <a:gd name="T28" fmla="*/ 510 w 1370"/>
                <a:gd name="T29" fmla="*/ 406 h 671"/>
                <a:gd name="T30" fmla="*/ 539 w 1370"/>
                <a:gd name="T31" fmla="*/ 317 h 671"/>
                <a:gd name="T32" fmla="*/ 555 w 1370"/>
                <a:gd name="T33" fmla="*/ 239 h 671"/>
                <a:gd name="T34" fmla="*/ 569 w 1370"/>
                <a:gd name="T35" fmla="*/ 195 h 671"/>
                <a:gd name="T36" fmla="*/ 600 w 1370"/>
                <a:gd name="T37" fmla="*/ 150 h 671"/>
                <a:gd name="T38" fmla="*/ 630 w 1370"/>
                <a:gd name="T39" fmla="*/ 114 h 671"/>
                <a:gd name="T40" fmla="*/ 666 w 1370"/>
                <a:gd name="T41" fmla="*/ 80 h 671"/>
                <a:gd name="T42" fmla="*/ 704 w 1370"/>
                <a:gd name="T43" fmla="*/ 53 h 671"/>
                <a:gd name="T44" fmla="*/ 741 w 1370"/>
                <a:gd name="T45" fmla="*/ 36 h 671"/>
                <a:gd name="T46" fmla="*/ 772 w 1370"/>
                <a:gd name="T47" fmla="*/ 17 h 671"/>
                <a:gd name="T48" fmla="*/ 793 w 1370"/>
                <a:gd name="T49" fmla="*/ 17 h 671"/>
                <a:gd name="T50" fmla="*/ 824 w 1370"/>
                <a:gd name="T51" fmla="*/ 8 h 671"/>
                <a:gd name="T52" fmla="*/ 855 w 1370"/>
                <a:gd name="T53" fmla="*/ 8 h 671"/>
                <a:gd name="T54" fmla="*/ 883 w 1370"/>
                <a:gd name="T55" fmla="*/ 8 h 671"/>
                <a:gd name="T56" fmla="*/ 914 w 1370"/>
                <a:gd name="T57" fmla="*/ 0 h 671"/>
                <a:gd name="T58" fmla="*/ 951 w 1370"/>
                <a:gd name="T59" fmla="*/ 0 h 671"/>
                <a:gd name="T60" fmla="*/ 980 w 1370"/>
                <a:gd name="T61" fmla="*/ 0 h 671"/>
                <a:gd name="T62" fmla="*/ 1011 w 1370"/>
                <a:gd name="T63" fmla="*/ 0 h 671"/>
                <a:gd name="T64" fmla="*/ 1048 w 1370"/>
                <a:gd name="T65" fmla="*/ 0 h 671"/>
                <a:gd name="T66" fmla="*/ 1070 w 1370"/>
                <a:gd name="T67" fmla="*/ 8 h 671"/>
                <a:gd name="T68" fmla="*/ 1093 w 1370"/>
                <a:gd name="T69" fmla="*/ 8 h 671"/>
                <a:gd name="T70" fmla="*/ 1108 w 1370"/>
                <a:gd name="T71" fmla="*/ 8 h 671"/>
                <a:gd name="T72" fmla="*/ 1131 w 1370"/>
                <a:gd name="T73" fmla="*/ 17 h 671"/>
                <a:gd name="T74" fmla="*/ 1145 w 1370"/>
                <a:gd name="T75" fmla="*/ 17 h 671"/>
                <a:gd name="T76" fmla="*/ 1153 w 1370"/>
                <a:gd name="T77" fmla="*/ 27 h 671"/>
                <a:gd name="T78" fmla="*/ 1169 w 1370"/>
                <a:gd name="T79" fmla="*/ 27 h 671"/>
                <a:gd name="T80" fmla="*/ 1183 w 1370"/>
                <a:gd name="T81" fmla="*/ 36 h 671"/>
                <a:gd name="T82" fmla="*/ 1205 w 1370"/>
                <a:gd name="T83" fmla="*/ 44 h 671"/>
                <a:gd name="T84" fmla="*/ 1228 w 1370"/>
                <a:gd name="T85" fmla="*/ 53 h 671"/>
                <a:gd name="T86" fmla="*/ 1258 w 1370"/>
                <a:gd name="T87" fmla="*/ 61 h 671"/>
                <a:gd name="T88" fmla="*/ 1280 w 1370"/>
                <a:gd name="T89" fmla="*/ 80 h 671"/>
                <a:gd name="T90" fmla="*/ 1311 w 1370"/>
                <a:gd name="T91" fmla="*/ 89 h 671"/>
                <a:gd name="T92" fmla="*/ 1332 w 1370"/>
                <a:gd name="T93" fmla="*/ 89 h 671"/>
                <a:gd name="T94" fmla="*/ 1355 w 1370"/>
                <a:gd name="T95" fmla="*/ 89 h 6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70"/>
                <a:gd name="T145" fmla="*/ 0 h 671"/>
                <a:gd name="T146" fmla="*/ 1370 w 1370"/>
                <a:gd name="T147" fmla="*/ 671 h 6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70" h="671">
                  <a:moveTo>
                    <a:pt x="0" y="652"/>
                  </a:moveTo>
                  <a:lnTo>
                    <a:pt x="16" y="652"/>
                  </a:lnTo>
                  <a:lnTo>
                    <a:pt x="31" y="652"/>
                  </a:lnTo>
                  <a:lnTo>
                    <a:pt x="45" y="652"/>
                  </a:lnTo>
                  <a:lnTo>
                    <a:pt x="68" y="662"/>
                  </a:lnTo>
                  <a:lnTo>
                    <a:pt x="83" y="662"/>
                  </a:lnTo>
                  <a:lnTo>
                    <a:pt x="99" y="662"/>
                  </a:lnTo>
                  <a:lnTo>
                    <a:pt x="120" y="662"/>
                  </a:lnTo>
                  <a:lnTo>
                    <a:pt x="135" y="662"/>
                  </a:lnTo>
                  <a:lnTo>
                    <a:pt x="151" y="671"/>
                  </a:lnTo>
                  <a:lnTo>
                    <a:pt x="172" y="671"/>
                  </a:lnTo>
                  <a:lnTo>
                    <a:pt x="189" y="671"/>
                  </a:lnTo>
                  <a:lnTo>
                    <a:pt x="203" y="671"/>
                  </a:lnTo>
                  <a:lnTo>
                    <a:pt x="217" y="662"/>
                  </a:lnTo>
                  <a:lnTo>
                    <a:pt x="233" y="662"/>
                  </a:lnTo>
                  <a:lnTo>
                    <a:pt x="248" y="662"/>
                  </a:lnTo>
                  <a:lnTo>
                    <a:pt x="262" y="652"/>
                  </a:lnTo>
                  <a:lnTo>
                    <a:pt x="278" y="652"/>
                  </a:lnTo>
                  <a:lnTo>
                    <a:pt x="293" y="643"/>
                  </a:lnTo>
                  <a:lnTo>
                    <a:pt x="307" y="643"/>
                  </a:lnTo>
                  <a:lnTo>
                    <a:pt x="330" y="626"/>
                  </a:lnTo>
                  <a:lnTo>
                    <a:pt x="352" y="618"/>
                  </a:lnTo>
                  <a:lnTo>
                    <a:pt x="368" y="599"/>
                  </a:lnTo>
                  <a:lnTo>
                    <a:pt x="390" y="582"/>
                  </a:lnTo>
                  <a:lnTo>
                    <a:pt x="413" y="565"/>
                  </a:lnTo>
                  <a:lnTo>
                    <a:pt x="434" y="537"/>
                  </a:lnTo>
                  <a:lnTo>
                    <a:pt x="449" y="512"/>
                  </a:lnTo>
                  <a:lnTo>
                    <a:pt x="472" y="476"/>
                  </a:lnTo>
                  <a:lnTo>
                    <a:pt x="494" y="440"/>
                  </a:lnTo>
                  <a:lnTo>
                    <a:pt x="510" y="406"/>
                  </a:lnTo>
                  <a:lnTo>
                    <a:pt x="524" y="362"/>
                  </a:lnTo>
                  <a:lnTo>
                    <a:pt x="539" y="317"/>
                  </a:lnTo>
                  <a:lnTo>
                    <a:pt x="548" y="256"/>
                  </a:lnTo>
                  <a:lnTo>
                    <a:pt x="555" y="239"/>
                  </a:lnTo>
                  <a:lnTo>
                    <a:pt x="562" y="212"/>
                  </a:lnTo>
                  <a:lnTo>
                    <a:pt x="569" y="195"/>
                  </a:lnTo>
                  <a:lnTo>
                    <a:pt x="585" y="167"/>
                  </a:lnTo>
                  <a:lnTo>
                    <a:pt x="600" y="150"/>
                  </a:lnTo>
                  <a:lnTo>
                    <a:pt x="614" y="133"/>
                  </a:lnTo>
                  <a:lnTo>
                    <a:pt x="630" y="114"/>
                  </a:lnTo>
                  <a:lnTo>
                    <a:pt x="652" y="97"/>
                  </a:lnTo>
                  <a:lnTo>
                    <a:pt x="666" y="80"/>
                  </a:lnTo>
                  <a:lnTo>
                    <a:pt x="689" y="61"/>
                  </a:lnTo>
                  <a:lnTo>
                    <a:pt x="704" y="53"/>
                  </a:lnTo>
                  <a:lnTo>
                    <a:pt x="727" y="44"/>
                  </a:lnTo>
                  <a:lnTo>
                    <a:pt x="741" y="36"/>
                  </a:lnTo>
                  <a:lnTo>
                    <a:pt x="756" y="27"/>
                  </a:lnTo>
                  <a:lnTo>
                    <a:pt x="772" y="17"/>
                  </a:lnTo>
                  <a:lnTo>
                    <a:pt x="786" y="17"/>
                  </a:lnTo>
                  <a:lnTo>
                    <a:pt x="793" y="17"/>
                  </a:lnTo>
                  <a:lnTo>
                    <a:pt x="810" y="17"/>
                  </a:lnTo>
                  <a:lnTo>
                    <a:pt x="824" y="8"/>
                  </a:lnTo>
                  <a:lnTo>
                    <a:pt x="838" y="8"/>
                  </a:lnTo>
                  <a:lnTo>
                    <a:pt x="855" y="8"/>
                  </a:lnTo>
                  <a:lnTo>
                    <a:pt x="869" y="8"/>
                  </a:lnTo>
                  <a:lnTo>
                    <a:pt x="883" y="8"/>
                  </a:lnTo>
                  <a:lnTo>
                    <a:pt x="899" y="0"/>
                  </a:lnTo>
                  <a:lnTo>
                    <a:pt x="914" y="0"/>
                  </a:lnTo>
                  <a:lnTo>
                    <a:pt x="928" y="0"/>
                  </a:lnTo>
                  <a:lnTo>
                    <a:pt x="951" y="0"/>
                  </a:lnTo>
                  <a:lnTo>
                    <a:pt x="966" y="0"/>
                  </a:lnTo>
                  <a:lnTo>
                    <a:pt x="980" y="0"/>
                  </a:lnTo>
                  <a:lnTo>
                    <a:pt x="996" y="0"/>
                  </a:lnTo>
                  <a:lnTo>
                    <a:pt x="1011" y="0"/>
                  </a:lnTo>
                  <a:lnTo>
                    <a:pt x="1034" y="0"/>
                  </a:lnTo>
                  <a:lnTo>
                    <a:pt x="1048" y="0"/>
                  </a:lnTo>
                  <a:lnTo>
                    <a:pt x="1056" y="8"/>
                  </a:lnTo>
                  <a:lnTo>
                    <a:pt x="1070" y="8"/>
                  </a:lnTo>
                  <a:lnTo>
                    <a:pt x="1086" y="8"/>
                  </a:lnTo>
                  <a:lnTo>
                    <a:pt x="1093" y="8"/>
                  </a:lnTo>
                  <a:lnTo>
                    <a:pt x="1100" y="8"/>
                  </a:lnTo>
                  <a:lnTo>
                    <a:pt x="1108" y="8"/>
                  </a:lnTo>
                  <a:lnTo>
                    <a:pt x="1124" y="17"/>
                  </a:lnTo>
                  <a:lnTo>
                    <a:pt x="1131" y="17"/>
                  </a:lnTo>
                  <a:lnTo>
                    <a:pt x="1138" y="17"/>
                  </a:lnTo>
                  <a:lnTo>
                    <a:pt x="1145" y="17"/>
                  </a:lnTo>
                  <a:lnTo>
                    <a:pt x="1145" y="27"/>
                  </a:lnTo>
                  <a:lnTo>
                    <a:pt x="1153" y="27"/>
                  </a:lnTo>
                  <a:lnTo>
                    <a:pt x="1160" y="27"/>
                  </a:lnTo>
                  <a:lnTo>
                    <a:pt x="1169" y="27"/>
                  </a:lnTo>
                  <a:lnTo>
                    <a:pt x="1183" y="36"/>
                  </a:lnTo>
                  <a:lnTo>
                    <a:pt x="1197" y="36"/>
                  </a:lnTo>
                  <a:lnTo>
                    <a:pt x="1205" y="44"/>
                  </a:lnTo>
                  <a:lnTo>
                    <a:pt x="1221" y="44"/>
                  </a:lnTo>
                  <a:lnTo>
                    <a:pt x="1228" y="53"/>
                  </a:lnTo>
                  <a:lnTo>
                    <a:pt x="1242" y="61"/>
                  </a:lnTo>
                  <a:lnTo>
                    <a:pt x="1258" y="61"/>
                  </a:lnTo>
                  <a:lnTo>
                    <a:pt x="1266" y="70"/>
                  </a:lnTo>
                  <a:lnTo>
                    <a:pt x="1280" y="80"/>
                  </a:lnTo>
                  <a:lnTo>
                    <a:pt x="1294" y="80"/>
                  </a:lnTo>
                  <a:lnTo>
                    <a:pt x="1311" y="89"/>
                  </a:lnTo>
                  <a:lnTo>
                    <a:pt x="1318" y="89"/>
                  </a:lnTo>
                  <a:lnTo>
                    <a:pt x="1332" y="89"/>
                  </a:lnTo>
                  <a:lnTo>
                    <a:pt x="1348" y="89"/>
                  </a:lnTo>
                  <a:lnTo>
                    <a:pt x="1355" y="89"/>
                  </a:lnTo>
                  <a:lnTo>
                    <a:pt x="1370" y="89"/>
                  </a:lnTo>
                </a:path>
              </a:pathLst>
            </a:custGeom>
            <a:noFill/>
            <a:ln w="22225">
              <a:solidFill>
                <a:srgbClr val="F08A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39" name="Freeform 280">
              <a:extLst>
                <a:ext uri="{FF2B5EF4-FFF2-40B4-BE49-F238E27FC236}">
                  <a16:creationId xmlns:a16="http://schemas.microsoft.com/office/drawing/2014/main" id="{BEA55D06-3D65-6B4E-8983-4843311B6832}"/>
                </a:ext>
              </a:extLst>
            </p:cNvPr>
            <p:cNvSpPr>
              <a:spLocks/>
            </p:cNvSpPr>
            <p:nvPr/>
          </p:nvSpPr>
          <p:spPr bwMode="auto">
            <a:xfrm>
              <a:off x="2402" y="36"/>
              <a:ext cx="1361" cy="679"/>
            </a:xfrm>
            <a:custGeom>
              <a:avLst/>
              <a:gdLst>
                <a:gd name="T0" fmla="*/ 14 w 1361"/>
                <a:gd name="T1" fmla="*/ 652 h 679"/>
                <a:gd name="T2" fmla="*/ 45 w 1361"/>
                <a:gd name="T3" fmla="*/ 662 h 679"/>
                <a:gd name="T4" fmla="*/ 81 w 1361"/>
                <a:gd name="T5" fmla="*/ 662 h 679"/>
                <a:gd name="T6" fmla="*/ 111 w 1361"/>
                <a:gd name="T7" fmla="*/ 671 h 679"/>
                <a:gd name="T8" fmla="*/ 149 w 1361"/>
                <a:gd name="T9" fmla="*/ 671 h 679"/>
                <a:gd name="T10" fmla="*/ 187 w 1361"/>
                <a:gd name="T11" fmla="*/ 679 h 679"/>
                <a:gd name="T12" fmla="*/ 215 w 1361"/>
                <a:gd name="T13" fmla="*/ 671 h 679"/>
                <a:gd name="T14" fmla="*/ 246 w 1361"/>
                <a:gd name="T15" fmla="*/ 671 h 679"/>
                <a:gd name="T16" fmla="*/ 269 w 1361"/>
                <a:gd name="T17" fmla="*/ 662 h 679"/>
                <a:gd name="T18" fmla="*/ 305 w 1361"/>
                <a:gd name="T19" fmla="*/ 643 h 679"/>
                <a:gd name="T20" fmla="*/ 343 w 1361"/>
                <a:gd name="T21" fmla="*/ 626 h 679"/>
                <a:gd name="T22" fmla="*/ 388 w 1361"/>
                <a:gd name="T23" fmla="*/ 590 h 679"/>
                <a:gd name="T24" fmla="*/ 433 w 1361"/>
                <a:gd name="T25" fmla="*/ 546 h 679"/>
                <a:gd name="T26" fmla="*/ 478 w 1361"/>
                <a:gd name="T27" fmla="*/ 484 h 679"/>
                <a:gd name="T28" fmla="*/ 515 w 1361"/>
                <a:gd name="T29" fmla="*/ 415 h 679"/>
                <a:gd name="T30" fmla="*/ 539 w 1361"/>
                <a:gd name="T31" fmla="*/ 317 h 679"/>
                <a:gd name="T32" fmla="*/ 553 w 1361"/>
                <a:gd name="T33" fmla="*/ 247 h 679"/>
                <a:gd name="T34" fmla="*/ 576 w 1361"/>
                <a:gd name="T35" fmla="*/ 203 h 679"/>
                <a:gd name="T36" fmla="*/ 598 w 1361"/>
                <a:gd name="T37" fmla="*/ 159 h 679"/>
                <a:gd name="T38" fmla="*/ 628 w 1361"/>
                <a:gd name="T39" fmla="*/ 114 h 679"/>
                <a:gd name="T40" fmla="*/ 666 w 1361"/>
                <a:gd name="T41" fmla="*/ 89 h 679"/>
                <a:gd name="T42" fmla="*/ 702 w 1361"/>
                <a:gd name="T43" fmla="*/ 61 h 679"/>
                <a:gd name="T44" fmla="*/ 740 w 1361"/>
                <a:gd name="T45" fmla="*/ 36 h 679"/>
                <a:gd name="T46" fmla="*/ 770 w 1361"/>
                <a:gd name="T47" fmla="*/ 27 h 679"/>
                <a:gd name="T48" fmla="*/ 792 w 1361"/>
                <a:gd name="T49" fmla="*/ 17 h 679"/>
                <a:gd name="T50" fmla="*/ 815 w 1361"/>
                <a:gd name="T51" fmla="*/ 17 h 679"/>
                <a:gd name="T52" fmla="*/ 846 w 1361"/>
                <a:gd name="T53" fmla="*/ 8 h 679"/>
                <a:gd name="T54" fmla="*/ 874 w 1361"/>
                <a:gd name="T55" fmla="*/ 8 h 679"/>
                <a:gd name="T56" fmla="*/ 905 w 1361"/>
                <a:gd name="T57" fmla="*/ 8 h 679"/>
                <a:gd name="T58" fmla="*/ 942 w 1361"/>
                <a:gd name="T59" fmla="*/ 8 h 679"/>
                <a:gd name="T60" fmla="*/ 971 w 1361"/>
                <a:gd name="T61" fmla="*/ 0 h 679"/>
                <a:gd name="T62" fmla="*/ 1002 w 1361"/>
                <a:gd name="T63" fmla="*/ 8 h 679"/>
                <a:gd name="T64" fmla="*/ 1039 w 1361"/>
                <a:gd name="T65" fmla="*/ 8 h 679"/>
                <a:gd name="T66" fmla="*/ 1061 w 1361"/>
                <a:gd name="T67" fmla="*/ 8 h 679"/>
                <a:gd name="T68" fmla="*/ 1084 w 1361"/>
                <a:gd name="T69" fmla="*/ 17 h 679"/>
                <a:gd name="T70" fmla="*/ 1106 w 1361"/>
                <a:gd name="T71" fmla="*/ 17 h 679"/>
                <a:gd name="T72" fmla="*/ 1122 w 1361"/>
                <a:gd name="T73" fmla="*/ 17 h 679"/>
                <a:gd name="T74" fmla="*/ 1136 w 1361"/>
                <a:gd name="T75" fmla="*/ 27 h 679"/>
                <a:gd name="T76" fmla="*/ 1151 w 1361"/>
                <a:gd name="T77" fmla="*/ 27 h 679"/>
                <a:gd name="T78" fmla="*/ 1167 w 1361"/>
                <a:gd name="T79" fmla="*/ 36 h 679"/>
                <a:gd name="T80" fmla="*/ 1181 w 1361"/>
                <a:gd name="T81" fmla="*/ 36 h 679"/>
                <a:gd name="T82" fmla="*/ 1196 w 1361"/>
                <a:gd name="T83" fmla="*/ 44 h 679"/>
                <a:gd name="T84" fmla="*/ 1219 w 1361"/>
                <a:gd name="T85" fmla="*/ 53 h 679"/>
                <a:gd name="T86" fmla="*/ 1240 w 1361"/>
                <a:gd name="T87" fmla="*/ 70 h 679"/>
                <a:gd name="T88" fmla="*/ 1271 w 1361"/>
                <a:gd name="T89" fmla="*/ 80 h 679"/>
                <a:gd name="T90" fmla="*/ 1294 w 1361"/>
                <a:gd name="T91" fmla="*/ 89 h 679"/>
                <a:gd name="T92" fmla="*/ 1323 w 1361"/>
                <a:gd name="T93" fmla="*/ 89 h 679"/>
                <a:gd name="T94" fmla="*/ 1346 w 1361"/>
                <a:gd name="T95" fmla="*/ 89 h 6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1"/>
                <a:gd name="T145" fmla="*/ 0 h 679"/>
                <a:gd name="T146" fmla="*/ 1361 w 1361"/>
                <a:gd name="T147" fmla="*/ 679 h 6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1" h="679">
                  <a:moveTo>
                    <a:pt x="0" y="652"/>
                  </a:moveTo>
                  <a:lnTo>
                    <a:pt x="14" y="652"/>
                  </a:lnTo>
                  <a:lnTo>
                    <a:pt x="29" y="662"/>
                  </a:lnTo>
                  <a:lnTo>
                    <a:pt x="45" y="662"/>
                  </a:lnTo>
                  <a:lnTo>
                    <a:pt x="66" y="662"/>
                  </a:lnTo>
                  <a:lnTo>
                    <a:pt x="81" y="662"/>
                  </a:lnTo>
                  <a:lnTo>
                    <a:pt x="97" y="671"/>
                  </a:lnTo>
                  <a:lnTo>
                    <a:pt x="111" y="671"/>
                  </a:lnTo>
                  <a:lnTo>
                    <a:pt x="135" y="671"/>
                  </a:lnTo>
                  <a:lnTo>
                    <a:pt x="149" y="671"/>
                  </a:lnTo>
                  <a:lnTo>
                    <a:pt x="163" y="671"/>
                  </a:lnTo>
                  <a:lnTo>
                    <a:pt x="187" y="679"/>
                  </a:lnTo>
                  <a:lnTo>
                    <a:pt x="201" y="671"/>
                  </a:lnTo>
                  <a:lnTo>
                    <a:pt x="215" y="671"/>
                  </a:lnTo>
                  <a:lnTo>
                    <a:pt x="232" y="671"/>
                  </a:lnTo>
                  <a:lnTo>
                    <a:pt x="246" y="671"/>
                  </a:lnTo>
                  <a:lnTo>
                    <a:pt x="253" y="662"/>
                  </a:lnTo>
                  <a:lnTo>
                    <a:pt x="269" y="662"/>
                  </a:lnTo>
                  <a:lnTo>
                    <a:pt x="291" y="652"/>
                  </a:lnTo>
                  <a:lnTo>
                    <a:pt x="305" y="643"/>
                  </a:lnTo>
                  <a:lnTo>
                    <a:pt x="329" y="635"/>
                  </a:lnTo>
                  <a:lnTo>
                    <a:pt x="343" y="626"/>
                  </a:lnTo>
                  <a:lnTo>
                    <a:pt x="366" y="609"/>
                  </a:lnTo>
                  <a:lnTo>
                    <a:pt x="388" y="590"/>
                  </a:lnTo>
                  <a:lnTo>
                    <a:pt x="411" y="573"/>
                  </a:lnTo>
                  <a:lnTo>
                    <a:pt x="433" y="546"/>
                  </a:lnTo>
                  <a:lnTo>
                    <a:pt x="456" y="520"/>
                  </a:lnTo>
                  <a:lnTo>
                    <a:pt x="478" y="484"/>
                  </a:lnTo>
                  <a:lnTo>
                    <a:pt x="494" y="459"/>
                  </a:lnTo>
                  <a:lnTo>
                    <a:pt x="515" y="415"/>
                  </a:lnTo>
                  <a:lnTo>
                    <a:pt x="530" y="370"/>
                  </a:lnTo>
                  <a:lnTo>
                    <a:pt x="539" y="317"/>
                  </a:lnTo>
                  <a:lnTo>
                    <a:pt x="553" y="264"/>
                  </a:lnTo>
                  <a:lnTo>
                    <a:pt x="553" y="247"/>
                  </a:lnTo>
                  <a:lnTo>
                    <a:pt x="560" y="220"/>
                  </a:lnTo>
                  <a:lnTo>
                    <a:pt x="576" y="203"/>
                  </a:lnTo>
                  <a:lnTo>
                    <a:pt x="583" y="176"/>
                  </a:lnTo>
                  <a:lnTo>
                    <a:pt x="598" y="159"/>
                  </a:lnTo>
                  <a:lnTo>
                    <a:pt x="612" y="142"/>
                  </a:lnTo>
                  <a:lnTo>
                    <a:pt x="628" y="114"/>
                  </a:lnTo>
                  <a:lnTo>
                    <a:pt x="650" y="97"/>
                  </a:lnTo>
                  <a:lnTo>
                    <a:pt x="666" y="89"/>
                  </a:lnTo>
                  <a:lnTo>
                    <a:pt x="688" y="70"/>
                  </a:lnTo>
                  <a:lnTo>
                    <a:pt x="702" y="61"/>
                  </a:lnTo>
                  <a:lnTo>
                    <a:pt x="718" y="44"/>
                  </a:lnTo>
                  <a:lnTo>
                    <a:pt x="740" y="36"/>
                  </a:lnTo>
                  <a:lnTo>
                    <a:pt x="756" y="27"/>
                  </a:lnTo>
                  <a:lnTo>
                    <a:pt x="770" y="27"/>
                  </a:lnTo>
                  <a:lnTo>
                    <a:pt x="777" y="17"/>
                  </a:lnTo>
                  <a:lnTo>
                    <a:pt x="792" y="17"/>
                  </a:lnTo>
                  <a:lnTo>
                    <a:pt x="808" y="17"/>
                  </a:lnTo>
                  <a:lnTo>
                    <a:pt x="815" y="17"/>
                  </a:lnTo>
                  <a:lnTo>
                    <a:pt x="829" y="17"/>
                  </a:lnTo>
                  <a:lnTo>
                    <a:pt x="846" y="8"/>
                  </a:lnTo>
                  <a:lnTo>
                    <a:pt x="860" y="8"/>
                  </a:lnTo>
                  <a:lnTo>
                    <a:pt x="874" y="8"/>
                  </a:lnTo>
                  <a:lnTo>
                    <a:pt x="890" y="8"/>
                  </a:lnTo>
                  <a:lnTo>
                    <a:pt x="905" y="8"/>
                  </a:lnTo>
                  <a:lnTo>
                    <a:pt x="926" y="8"/>
                  </a:lnTo>
                  <a:lnTo>
                    <a:pt x="942" y="8"/>
                  </a:lnTo>
                  <a:lnTo>
                    <a:pt x="957" y="0"/>
                  </a:lnTo>
                  <a:lnTo>
                    <a:pt x="971" y="0"/>
                  </a:lnTo>
                  <a:lnTo>
                    <a:pt x="987" y="0"/>
                  </a:lnTo>
                  <a:lnTo>
                    <a:pt x="1002" y="8"/>
                  </a:lnTo>
                  <a:lnTo>
                    <a:pt x="1025" y="8"/>
                  </a:lnTo>
                  <a:lnTo>
                    <a:pt x="1039" y="8"/>
                  </a:lnTo>
                  <a:lnTo>
                    <a:pt x="1047" y="8"/>
                  </a:lnTo>
                  <a:lnTo>
                    <a:pt x="1061" y="8"/>
                  </a:lnTo>
                  <a:lnTo>
                    <a:pt x="1077" y="8"/>
                  </a:lnTo>
                  <a:lnTo>
                    <a:pt x="1084" y="17"/>
                  </a:lnTo>
                  <a:lnTo>
                    <a:pt x="1091" y="17"/>
                  </a:lnTo>
                  <a:lnTo>
                    <a:pt x="1106" y="17"/>
                  </a:lnTo>
                  <a:lnTo>
                    <a:pt x="1115" y="17"/>
                  </a:lnTo>
                  <a:lnTo>
                    <a:pt x="1122" y="17"/>
                  </a:lnTo>
                  <a:lnTo>
                    <a:pt x="1129" y="17"/>
                  </a:lnTo>
                  <a:lnTo>
                    <a:pt x="1136" y="27"/>
                  </a:lnTo>
                  <a:lnTo>
                    <a:pt x="1144" y="27"/>
                  </a:lnTo>
                  <a:lnTo>
                    <a:pt x="1151" y="27"/>
                  </a:lnTo>
                  <a:lnTo>
                    <a:pt x="1160" y="27"/>
                  </a:lnTo>
                  <a:lnTo>
                    <a:pt x="1167" y="36"/>
                  </a:lnTo>
                  <a:lnTo>
                    <a:pt x="1174" y="36"/>
                  </a:lnTo>
                  <a:lnTo>
                    <a:pt x="1181" y="36"/>
                  </a:lnTo>
                  <a:lnTo>
                    <a:pt x="1188" y="44"/>
                  </a:lnTo>
                  <a:lnTo>
                    <a:pt x="1196" y="44"/>
                  </a:lnTo>
                  <a:lnTo>
                    <a:pt x="1212" y="53"/>
                  </a:lnTo>
                  <a:lnTo>
                    <a:pt x="1219" y="53"/>
                  </a:lnTo>
                  <a:lnTo>
                    <a:pt x="1233" y="61"/>
                  </a:lnTo>
                  <a:lnTo>
                    <a:pt x="1240" y="70"/>
                  </a:lnTo>
                  <a:lnTo>
                    <a:pt x="1257" y="70"/>
                  </a:lnTo>
                  <a:lnTo>
                    <a:pt x="1271" y="80"/>
                  </a:lnTo>
                  <a:lnTo>
                    <a:pt x="1278" y="80"/>
                  </a:lnTo>
                  <a:lnTo>
                    <a:pt x="1294" y="89"/>
                  </a:lnTo>
                  <a:lnTo>
                    <a:pt x="1309" y="89"/>
                  </a:lnTo>
                  <a:lnTo>
                    <a:pt x="1323" y="89"/>
                  </a:lnTo>
                  <a:lnTo>
                    <a:pt x="1330" y="89"/>
                  </a:lnTo>
                  <a:lnTo>
                    <a:pt x="1346" y="89"/>
                  </a:lnTo>
                  <a:lnTo>
                    <a:pt x="1361" y="89"/>
                  </a:lnTo>
                </a:path>
              </a:pathLst>
            </a:custGeom>
            <a:noFill/>
            <a:ln w="22225">
              <a:solidFill>
                <a:srgbClr val="EB851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0" name="Freeform 281">
              <a:extLst>
                <a:ext uri="{FF2B5EF4-FFF2-40B4-BE49-F238E27FC236}">
                  <a16:creationId xmlns:a16="http://schemas.microsoft.com/office/drawing/2014/main" id="{45F5B577-FDCA-4444-9B4A-8AD3E9EE3F77}"/>
                </a:ext>
              </a:extLst>
            </p:cNvPr>
            <p:cNvSpPr>
              <a:spLocks/>
            </p:cNvSpPr>
            <p:nvPr/>
          </p:nvSpPr>
          <p:spPr bwMode="auto">
            <a:xfrm>
              <a:off x="2409" y="44"/>
              <a:ext cx="1347" cy="671"/>
            </a:xfrm>
            <a:custGeom>
              <a:avLst/>
              <a:gdLst>
                <a:gd name="T0" fmla="*/ 15 w 1347"/>
                <a:gd name="T1" fmla="*/ 654 h 671"/>
                <a:gd name="T2" fmla="*/ 52 w 1347"/>
                <a:gd name="T3" fmla="*/ 663 h 671"/>
                <a:gd name="T4" fmla="*/ 83 w 1347"/>
                <a:gd name="T5" fmla="*/ 663 h 671"/>
                <a:gd name="T6" fmla="*/ 111 w 1347"/>
                <a:gd name="T7" fmla="*/ 671 h 671"/>
                <a:gd name="T8" fmla="*/ 149 w 1347"/>
                <a:gd name="T9" fmla="*/ 671 h 671"/>
                <a:gd name="T10" fmla="*/ 180 w 1347"/>
                <a:gd name="T11" fmla="*/ 671 h 671"/>
                <a:gd name="T12" fmla="*/ 217 w 1347"/>
                <a:gd name="T13" fmla="*/ 671 h 671"/>
                <a:gd name="T14" fmla="*/ 246 w 1347"/>
                <a:gd name="T15" fmla="*/ 671 h 671"/>
                <a:gd name="T16" fmla="*/ 269 w 1347"/>
                <a:gd name="T17" fmla="*/ 663 h 671"/>
                <a:gd name="T18" fmla="*/ 307 w 1347"/>
                <a:gd name="T19" fmla="*/ 644 h 671"/>
                <a:gd name="T20" fmla="*/ 343 w 1347"/>
                <a:gd name="T21" fmla="*/ 627 h 671"/>
                <a:gd name="T22" fmla="*/ 388 w 1347"/>
                <a:gd name="T23" fmla="*/ 591 h 671"/>
                <a:gd name="T24" fmla="*/ 433 w 1347"/>
                <a:gd name="T25" fmla="*/ 548 h 671"/>
                <a:gd name="T26" fmla="*/ 478 w 1347"/>
                <a:gd name="T27" fmla="*/ 495 h 671"/>
                <a:gd name="T28" fmla="*/ 515 w 1347"/>
                <a:gd name="T29" fmla="*/ 415 h 671"/>
                <a:gd name="T30" fmla="*/ 546 w 1347"/>
                <a:gd name="T31" fmla="*/ 318 h 671"/>
                <a:gd name="T32" fmla="*/ 560 w 1347"/>
                <a:gd name="T33" fmla="*/ 248 h 671"/>
                <a:gd name="T34" fmla="*/ 576 w 1347"/>
                <a:gd name="T35" fmla="*/ 204 h 671"/>
                <a:gd name="T36" fmla="*/ 605 w 1347"/>
                <a:gd name="T37" fmla="*/ 159 h 671"/>
                <a:gd name="T38" fmla="*/ 636 w 1347"/>
                <a:gd name="T39" fmla="*/ 115 h 671"/>
                <a:gd name="T40" fmla="*/ 666 w 1347"/>
                <a:gd name="T41" fmla="*/ 89 h 671"/>
                <a:gd name="T42" fmla="*/ 704 w 1347"/>
                <a:gd name="T43" fmla="*/ 53 h 671"/>
                <a:gd name="T44" fmla="*/ 733 w 1347"/>
                <a:gd name="T45" fmla="*/ 36 h 671"/>
                <a:gd name="T46" fmla="*/ 763 w 1347"/>
                <a:gd name="T47" fmla="*/ 19 h 671"/>
                <a:gd name="T48" fmla="*/ 794 w 1347"/>
                <a:gd name="T49" fmla="*/ 19 h 671"/>
                <a:gd name="T50" fmla="*/ 815 w 1347"/>
                <a:gd name="T51" fmla="*/ 9 h 671"/>
                <a:gd name="T52" fmla="*/ 846 w 1347"/>
                <a:gd name="T53" fmla="*/ 9 h 671"/>
                <a:gd name="T54" fmla="*/ 874 w 1347"/>
                <a:gd name="T55" fmla="*/ 9 h 671"/>
                <a:gd name="T56" fmla="*/ 905 w 1347"/>
                <a:gd name="T57" fmla="*/ 0 h 671"/>
                <a:gd name="T58" fmla="*/ 935 w 1347"/>
                <a:gd name="T59" fmla="*/ 0 h 671"/>
                <a:gd name="T60" fmla="*/ 973 w 1347"/>
                <a:gd name="T61" fmla="*/ 0 h 671"/>
                <a:gd name="T62" fmla="*/ 1002 w 1347"/>
                <a:gd name="T63" fmla="*/ 0 h 671"/>
                <a:gd name="T64" fmla="*/ 1032 w 1347"/>
                <a:gd name="T65" fmla="*/ 0 h 671"/>
                <a:gd name="T66" fmla="*/ 1054 w 1347"/>
                <a:gd name="T67" fmla="*/ 9 h 671"/>
                <a:gd name="T68" fmla="*/ 1077 w 1347"/>
                <a:gd name="T69" fmla="*/ 9 h 671"/>
                <a:gd name="T70" fmla="*/ 1099 w 1347"/>
                <a:gd name="T71" fmla="*/ 9 h 671"/>
                <a:gd name="T72" fmla="*/ 1115 w 1347"/>
                <a:gd name="T73" fmla="*/ 19 h 671"/>
                <a:gd name="T74" fmla="*/ 1129 w 1347"/>
                <a:gd name="T75" fmla="*/ 19 h 671"/>
                <a:gd name="T76" fmla="*/ 1144 w 1347"/>
                <a:gd name="T77" fmla="*/ 28 h 671"/>
                <a:gd name="T78" fmla="*/ 1160 w 1347"/>
                <a:gd name="T79" fmla="*/ 28 h 671"/>
                <a:gd name="T80" fmla="*/ 1174 w 1347"/>
                <a:gd name="T81" fmla="*/ 36 h 671"/>
                <a:gd name="T82" fmla="*/ 1189 w 1347"/>
                <a:gd name="T83" fmla="*/ 45 h 671"/>
                <a:gd name="T84" fmla="*/ 1212 w 1347"/>
                <a:gd name="T85" fmla="*/ 53 h 671"/>
                <a:gd name="T86" fmla="*/ 1233 w 1347"/>
                <a:gd name="T87" fmla="*/ 62 h 671"/>
                <a:gd name="T88" fmla="*/ 1264 w 1347"/>
                <a:gd name="T89" fmla="*/ 72 h 671"/>
                <a:gd name="T90" fmla="*/ 1287 w 1347"/>
                <a:gd name="T91" fmla="*/ 81 h 671"/>
                <a:gd name="T92" fmla="*/ 1309 w 1347"/>
                <a:gd name="T93" fmla="*/ 89 h 671"/>
                <a:gd name="T94" fmla="*/ 1339 w 1347"/>
                <a:gd name="T95" fmla="*/ 89 h 6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7"/>
                <a:gd name="T145" fmla="*/ 0 h 671"/>
                <a:gd name="T146" fmla="*/ 1347 w 1347"/>
                <a:gd name="T147" fmla="*/ 671 h 6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7" h="671">
                  <a:moveTo>
                    <a:pt x="0" y="654"/>
                  </a:moveTo>
                  <a:lnTo>
                    <a:pt x="15" y="654"/>
                  </a:lnTo>
                  <a:lnTo>
                    <a:pt x="29" y="654"/>
                  </a:lnTo>
                  <a:lnTo>
                    <a:pt x="52" y="663"/>
                  </a:lnTo>
                  <a:lnTo>
                    <a:pt x="67" y="663"/>
                  </a:lnTo>
                  <a:lnTo>
                    <a:pt x="83" y="663"/>
                  </a:lnTo>
                  <a:lnTo>
                    <a:pt x="97" y="663"/>
                  </a:lnTo>
                  <a:lnTo>
                    <a:pt x="111" y="671"/>
                  </a:lnTo>
                  <a:lnTo>
                    <a:pt x="135" y="671"/>
                  </a:lnTo>
                  <a:lnTo>
                    <a:pt x="149" y="671"/>
                  </a:lnTo>
                  <a:lnTo>
                    <a:pt x="164" y="671"/>
                  </a:lnTo>
                  <a:lnTo>
                    <a:pt x="180" y="671"/>
                  </a:lnTo>
                  <a:lnTo>
                    <a:pt x="201" y="671"/>
                  </a:lnTo>
                  <a:lnTo>
                    <a:pt x="217" y="671"/>
                  </a:lnTo>
                  <a:lnTo>
                    <a:pt x="232" y="671"/>
                  </a:lnTo>
                  <a:lnTo>
                    <a:pt x="246" y="671"/>
                  </a:lnTo>
                  <a:lnTo>
                    <a:pt x="253" y="671"/>
                  </a:lnTo>
                  <a:lnTo>
                    <a:pt x="269" y="663"/>
                  </a:lnTo>
                  <a:lnTo>
                    <a:pt x="284" y="654"/>
                  </a:lnTo>
                  <a:lnTo>
                    <a:pt x="307" y="644"/>
                  </a:lnTo>
                  <a:lnTo>
                    <a:pt x="329" y="635"/>
                  </a:lnTo>
                  <a:lnTo>
                    <a:pt x="343" y="627"/>
                  </a:lnTo>
                  <a:lnTo>
                    <a:pt x="366" y="610"/>
                  </a:lnTo>
                  <a:lnTo>
                    <a:pt x="388" y="591"/>
                  </a:lnTo>
                  <a:lnTo>
                    <a:pt x="418" y="574"/>
                  </a:lnTo>
                  <a:lnTo>
                    <a:pt x="433" y="548"/>
                  </a:lnTo>
                  <a:lnTo>
                    <a:pt x="456" y="521"/>
                  </a:lnTo>
                  <a:lnTo>
                    <a:pt x="478" y="495"/>
                  </a:lnTo>
                  <a:lnTo>
                    <a:pt x="501" y="460"/>
                  </a:lnTo>
                  <a:lnTo>
                    <a:pt x="515" y="415"/>
                  </a:lnTo>
                  <a:lnTo>
                    <a:pt x="532" y="371"/>
                  </a:lnTo>
                  <a:lnTo>
                    <a:pt x="546" y="318"/>
                  </a:lnTo>
                  <a:lnTo>
                    <a:pt x="553" y="265"/>
                  </a:lnTo>
                  <a:lnTo>
                    <a:pt x="560" y="248"/>
                  </a:lnTo>
                  <a:lnTo>
                    <a:pt x="569" y="220"/>
                  </a:lnTo>
                  <a:lnTo>
                    <a:pt x="576" y="204"/>
                  </a:lnTo>
                  <a:lnTo>
                    <a:pt x="591" y="178"/>
                  </a:lnTo>
                  <a:lnTo>
                    <a:pt x="605" y="159"/>
                  </a:lnTo>
                  <a:lnTo>
                    <a:pt x="614" y="142"/>
                  </a:lnTo>
                  <a:lnTo>
                    <a:pt x="636" y="115"/>
                  </a:lnTo>
                  <a:lnTo>
                    <a:pt x="650" y="98"/>
                  </a:lnTo>
                  <a:lnTo>
                    <a:pt x="666" y="89"/>
                  </a:lnTo>
                  <a:lnTo>
                    <a:pt x="688" y="72"/>
                  </a:lnTo>
                  <a:lnTo>
                    <a:pt x="704" y="53"/>
                  </a:lnTo>
                  <a:lnTo>
                    <a:pt x="718" y="45"/>
                  </a:lnTo>
                  <a:lnTo>
                    <a:pt x="733" y="36"/>
                  </a:lnTo>
                  <a:lnTo>
                    <a:pt x="749" y="28"/>
                  </a:lnTo>
                  <a:lnTo>
                    <a:pt x="763" y="19"/>
                  </a:lnTo>
                  <a:lnTo>
                    <a:pt x="777" y="19"/>
                  </a:lnTo>
                  <a:lnTo>
                    <a:pt x="794" y="19"/>
                  </a:lnTo>
                  <a:lnTo>
                    <a:pt x="801" y="19"/>
                  </a:lnTo>
                  <a:lnTo>
                    <a:pt x="815" y="9"/>
                  </a:lnTo>
                  <a:lnTo>
                    <a:pt x="830" y="9"/>
                  </a:lnTo>
                  <a:lnTo>
                    <a:pt x="846" y="9"/>
                  </a:lnTo>
                  <a:lnTo>
                    <a:pt x="860" y="9"/>
                  </a:lnTo>
                  <a:lnTo>
                    <a:pt x="874" y="9"/>
                  </a:lnTo>
                  <a:lnTo>
                    <a:pt x="891" y="0"/>
                  </a:lnTo>
                  <a:lnTo>
                    <a:pt x="905" y="0"/>
                  </a:lnTo>
                  <a:lnTo>
                    <a:pt x="919" y="0"/>
                  </a:lnTo>
                  <a:lnTo>
                    <a:pt x="935" y="0"/>
                  </a:lnTo>
                  <a:lnTo>
                    <a:pt x="950" y="0"/>
                  </a:lnTo>
                  <a:lnTo>
                    <a:pt x="973" y="0"/>
                  </a:lnTo>
                  <a:lnTo>
                    <a:pt x="988" y="0"/>
                  </a:lnTo>
                  <a:lnTo>
                    <a:pt x="1002" y="0"/>
                  </a:lnTo>
                  <a:lnTo>
                    <a:pt x="1018" y="0"/>
                  </a:lnTo>
                  <a:lnTo>
                    <a:pt x="1032" y="0"/>
                  </a:lnTo>
                  <a:lnTo>
                    <a:pt x="1047" y="0"/>
                  </a:lnTo>
                  <a:lnTo>
                    <a:pt x="1054" y="9"/>
                  </a:lnTo>
                  <a:lnTo>
                    <a:pt x="1070" y="9"/>
                  </a:lnTo>
                  <a:lnTo>
                    <a:pt x="1077" y="9"/>
                  </a:lnTo>
                  <a:lnTo>
                    <a:pt x="1092" y="9"/>
                  </a:lnTo>
                  <a:lnTo>
                    <a:pt x="1099" y="9"/>
                  </a:lnTo>
                  <a:lnTo>
                    <a:pt x="1108" y="19"/>
                  </a:lnTo>
                  <a:lnTo>
                    <a:pt x="1115" y="19"/>
                  </a:lnTo>
                  <a:lnTo>
                    <a:pt x="1122" y="19"/>
                  </a:lnTo>
                  <a:lnTo>
                    <a:pt x="1129" y="19"/>
                  </a:lnTo>
                  <a:lnTo>
                    <a:pt x="1137" y="19"/>
                  </a:lnTo>
                  <a:lnTo>
                    <a:pt x="1144" y="28"/>
                  </a:lnTo>
                  <a:lnTo>
                    <a:pt x="1153" y="28"/>
                  </a:lnTo>
                  <a:lnTo>
                    <a:pt x="1160" y="28"/>
                  </a:lnTo>
                  <a:lnTo>
                    <a:pt x="1167" y="36"/>
                  </a:lnTo>
                  <a:lnTo>
                    <a:pt x="1174" y="36"/>
                  </a:lnTo>
                  <a:lnTo>
                    <a:pt x="1181" y="36"/>
                  </a:lnTo>
                  <a:lnTo>
                    <a:pt x="1189" y="45"/>
                  </a:lnTo>
                  <a:lnTo>
                    <a:pt x="1205" y="45"/>
                  </a:lnTo>
                  <a:lnTo>
                    <a:pt x="1212" y="53"/>
                  </a:lnTo>
                  <a:lnTo>
                    <a:pt x="1226" y="53"/>
                  </a:lnTo>
                  <a:lnTo>
                    <a:pt x="1233" y="62"/>
                  </a:lnTo>
                  <a:lnTo>
                    <a:pt x="1250" y="72"/>
                  </a:lnTo>
                  <a:lnTo>
                    <a:pt x="1264" y="72"/>
                  </a:lnTo>
                  <a:lnTo>
                    <a:pt x="1271" y="81"/>
                  </a:lnTo>
                  <a:lnTo>
                    <a:pt x="1287" y="81"/>
                  </a:lnTo>
                  <a:lnTo>
                    <a:pt x="1302" y="81"/>
                  </a:lnTo>
                  <a:lnTo>
                    <a:pt x="1309" y="89"/>
                  </a:lnTo>
                  <a:lnTo>
                    <a:pt x="1323" y="89"/>
                  </a:lnTo>
                  <a:lnTo>
                    <a:pt x="1339" y="89"/>
                  </a:lnTo>
                  <a:lnTo>
                    <a:pt x="1347" y="81"/>
                  </a:lnTo>
                </a:path>
              </a:pathLst>
            </a:custGeom>
            <a:noFill/>
            <a:ln w="22225">
              <a:solidFill>
                <a:srgbClr val="E9831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1" name="Freeform 282">
              <a:extLst>
                <a:ext uri="{FF2B5EF4-FFF2-40B4-BE49-F238E27FC236}">
                  <a16:creationId xmlns:a16="http://schemas.microsoft.com/office/drawing/2014/main" id="{E2B5C293-C908-EC44-AC84-28E929B18B65}"/>
                </a:ext>
              </a:extLst>
            </p:cNvPr>
            <p:cNvSpPr>
              <a:spLocks/>
            </p:cNvSpPr>
            <p:nvPr/>
          </p:nvSpPr>
          <p:spPr bwMode="auto">
            <a:xfrm>
              <a:off x="2416" y="44"/>
              <a:ext cx="1340" cy="680"/>
            </a:xfrm>
            <a:custGeom>
              <a:avLst/>
              <a:gdLst>
                <a:gd name="T0" fmla="*/ 15 w 1340"/>
                <a:gd name="T1" fmla="*/ 654 h 680"/>
                <a:gd name="T2" fmla="*/ 52 w 1340"/>
                <a:gd name="T3" fmla="*/ 663 h 680"/>
                <a:gd name="T4" fmla="*/ 83 w 1340"/>
                <a:gd name="T5" fmla="*/ 671 h 680"/>
                <a:gd name="T6" fmla="*/ 112 w 1340"/>
                <a:gd name="T7" fmla="*/ 680 h 680"/>
                <a:gd name="T8" fmla="*/ 149 w 1340"/>
                <a:gd name="T9" fmla="*/ 680 h 680"/>
                <a:gd name="T10" fmla="*/ 180 w 1340"/>
                <a:gd name="T11" fmla="*/ 680 h 680"/>
                <a:gd name="T12" fmla="*/ 210 w 1340"/>
                <a:gd name="T13" fmla="*/ 680 h 680"/>
                <a:gd name="T14" fmla="*/ 239 w 1340"/>
                <a:gd name="T15" fmla="*/ 680 h 680"/>
                <a:gd name="T16" fmla="*/ 270 w 1340"/>
                <a:gd name="T17" fmla="*/ 671 h 680"/>
                <a:gd name="T18" fmla="*/ 307 w 1340"/>
                <a:gd name="T19" fmla="*/ 654 h 680"/>
                <a:gd name="T20" fmla="*/ 345 w 1340"/>
                <a:gd name="T21" fmla="*/ 635 h 680"/>
                <a:gd name="T22" fmla="*/ 397 w 1340"/>
                <a:gd name="T23" fmla="*/ 601 h 680"/>
                <a:gd name="T24" fmla="*/ 442 w 1340"/>
                <a:gd name="T25" fmla="*/ 557 h 680"/>
                <a:gd name="T26" fmla="*/ 487 w 1340"/>
                <a:gd name="T27" fmla="*/ 504 h 680"/>
                <a:gd name="T28" fmla="*/ 525 w 1340"/>
                <a:gd name="T29" fmla="*/ 424 h 680"/>
                <a:gd name="T30" fmla="*/ 546 w 1340"/>
                <a:gd name="T31" fmla="*/ 326 h 680"/>
                <a:gd name="T32" fmla="*/ 562 w 1340"/>
                <a:gd name="T33" fmla="*/ 256 h 680"/>
                <a:gd name="T34" fmla="*/ 584 w 1340"/>
                <a:gd name="T35" fmla="*/ 204 h 680"/>
                <a:gd name="T36" fmla="*/ 607 w 1340"/>
                <a:gd name="T37" fmla="*/ 168 h 680"/>
                <a:gd name="T38" fmla="*/ 636 w 1340"/>
                <a:gd name="T39" fmla="*/ 125 h 680"/>
                <a:gd name="T40" fmla="*/ 666 w 1340"/>
                <a:gd name="T41" fmla="*/ 89 h 680"/>
                <a:gd name="T42" fmla="*/ 704 w 1340"/>
                <a:gd name="T43" fmla="*/ 62 h 680"/>
                <a:gd name="T44" fmla="*/ 733 w 1340"/>
                <a:gd name="T45" fmla="*/ 45 h 680"/>
                <a:gd name="T46" fmla="*/ 763 w 1340"/>
                <a:gd name="T47" fmla="*/ 28 h 680"/>
                <a:gd name="T48" fmla="*/ 787 w 1340"/>
                <a:gd name="T49" fmla="*/ 19 h 680"/>
                <a:gd name="T50" fmla="*/ 815 w 1340"/>
                <a:gd name="T51" fmla="*/ 19 h 680"/>
                <a:gd name="T52" fmla="*/ 839 w 1340"/>
                <a:gd name="T53" fmla="*/ 9 h 680"/>
                <a:gd name="T54" fmla="*/ 867 w 1340"/>
                <a:gd name="T55" fmla="*/ 9 h 680"/>
                <a:gd name="T56" fmla="*/ 898 w 1340"/>
                <a:gd name="T57" fmla="*/ 9 h 680"/>
                <a:gd name="T58" fmla="*/ 928 w 1340"/>
                <a:gd name="T59" fmla="*/ 0 h 680"/>
                <a:gd name="T60" fmla="*/ 966 w 1340"/>
                <a:gd name="T61" fmla="*/ 0 h 680"/>
                <a:gd name="T62" fmla="*/ 995 w 1340"/>
                <a:gd name="T63" fmla="*/ 0 h 680"/>
                <a:gd name="T64" fmla="*/ 1025 w 1340"/>
                <a:gd name="T65" fmla="*/ 9 h 680"/>
                <a:gd name="T66" fmla="*/ 1056 w 1340"/>
                <a:gd name="T67" fmla="*/ 9 h 680"/>
                <a:gd name="T68" fmla="*/ 1070 w 1340"/>
                <a:gd name="T69" fmla="*/ 9 h 680"/>
                <a:gd name="T70" fmla="*/ 1092 w 1340"/>
                <a:gd name="T71" fmla="*/ 19 h 680"/>
                <a:gd name="T72" fmla="*/ 1108 w 1340"/>
                <a:gd name="T73" fmla="*/ 19 h 680"/>
                <a:gd name="T74" fmla="*/ 1122 w 1340"/>
                <a:gd name="T75" fmla="*/ 28 h 680"/>
                <a:gd name="T76" fmla="*/ 1137 w 1340"/>
                <a:gd name="T77" fmla="*/ 28 h 680"/>
                <a:gd name="T78" fmla="*/ 1153 w 1340"/>
                <a:gd name="T79" fmla="*/ 36 h 680"/>
                <a:gd name="T80" fmla="*/ 1167 w 1340"/>
                <a:gd name="T81" fmla="*/ 36 h 680"/>
                <a:gd name="T82" fmla="*/ 1182 w 1340"/>
                <a:gd name="T83" fmla="*/ 45 h 680"/>
                <a:gd name="T84" fmla="*/ 1205 w 1340"/>
                <a:gd name="T85" fmla="*/ 53 h 680"/>
                <a:gd name="T86" fmla="*/ 1226 w 1340"/>
                <a:gd name="T87" fmla="*/ 62 h 680"/>
                <a:gd name="T88" fmla="*/ 1257 w 1340"/>
                <a:gd name="T89" fmla="*/ 72 h 680"/>
                <a:gd name="T90" fmla="*/ 1280 w 1340"/>
                <a:gd name="T91" fmla="*/ 81 h 680"/>
                <a:gd name="T92" fmla="*/ 1302 w 1340"/>
                <a:gd name="T93" fmla="*/ 89 h 680"/>
                <a:gd name="T94" fmla="*/ 1325 w 1340"/>
                <a:gd name="T95" fmla="*/ 89 h 6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0"/>
                <a:gd name="T145" fmla="*/ 0 h 680"/>
                <a:gd name="T146" fmla="*/ 1340 w 1340"/>
                <a:gd name="T147" fmla="*/ 680 h 6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0" h="680">
                  <a:moveTo>
                    <a:pt x="0" y="654"/>
                  </a:moveTo>
                  <a:lnTo>
                    <a:pt x="15" y="654"/>
                  </a:lnTo>
                  <a:lnTo>
                    <a:pt x="31" y="663"/>
                  </a:lnTo>
                  <a:lnTo>
                    <a:pt x="52" y="663"/>
                  </a:lnTo>
                  <a:lnTo>
                    <a:pt x="67" y="663"/>
                  </a:lnTo>
                  <a:lnTo>
                    <a:pt x="83" y="671"/>
                  </a:lnTo>
                  <a:lnTo>
                    <a:pt x="97" y="671"/>
                  </a:lnTo>
                  <a:lnTo>
                    <a:pt x="112" y="680"/>
                  </a:lnTo>
                  <a:lnTo>
                    <a:pt x="135" y="680"/>
                  </a:lnTo>
                  <a:lnTo>
                    <a:pt x="149" y="680"/>
                  </a:lnTo>
                  <a:lnTo>
                    <a:pt x="166" y="680"/>
                  </a:lnTo>
                  <a:lnTo>
                    <a:pt x="180" y="680"/>
                  </a:lnTo>
                  <a:lnTo>
                    <a:pt x="194" y="680"/>
                  </a:lnTo>
                  <a:lnTo>
                    <a:pt x="210" y="680"/>
                  </a:lnTo>
                  <a:lnTo>
                    <a:pt x="225" y="680"/>
                  </a:lnTo>
                  <a:lnTo>
                    <a:pt x="239" y="680"/>
                  </a:lnTo>
                  <a:lnTo>
                    <a:pt x="255" y="680"/>
                  </a:lnTo>
                  <a:lnTo>
                    <a:pt x="270" y="671"/>
                  </a:lnTo>
                  <a:lnTo>
                    <a:pt x="284" y="663"/>
                  </a:lnTo>
                  <a:lnTo>
                    <a:pt x="307" y="654"/>
                  </a:lnTo>
                  <a:lnTo>
                    <a:pt x="329" y="644"/>
                  </a:lnTo>
                  <a:lnTo>
                    <a:pt x="345" y="635"/>
                  </a:lnTo>
                  <a:lnTo>
                    <a:pt x="374" y="618"/>
                  </a:lnTo>
                  <a:lnTo>
                    <a:pt x="397" y="601"/>
                  </a:lnTo>
                  <a:lnTo>
                    <a:pt x="419" y="582"/>
                  </a:lnTo>
                  <a:lnTo>
                    <a:pt x="442" y="557"/>
                  </a:lnTo>
                  <a:lnTo>
                    <a:pt x="464" y="529"/>
                  </a:lnTo>
                  <a:lnTo>
                    <a:pt x="487" y="504"/>
                  </a:lnTo>
                  <a:lnTo>
                    <a:pt x="501" y="468"/>
                  </a:lnTo>
                  <a:lnTo>
                    <a:pt x="525" y="424"/>
                  </a:lnTo>
                  <a:lnTo>
                    <a:pt x="539" y="379"/>
                  </a:lnTo>
                  <a:lnTo>
                    <a:pt x="546" y="326"/>
                  </a:lnTo>
                  <a:lnTo>
                    <a:pt x="562" y="273"/>
                  </a:lnTo>
                  <a:lnTo>
                    <a:pt x="562" y="256"/>
                  </a:lnTo>
                  <a:lnTo>
                    <a:pt x="569" y="231"/>
                  </a:lnTo>
                  <a:lnTo>
                    <a:pt x="584" y="204"/>
                  </a:lnTo>
                  <a:lnTo>
                    <a:pt x="591" y="187"/>
                  </a:lnTo>
                  <a:lnTo>
                    <a:pt x="607" y="168"/>
                  </a:lnTo>
                  <a:lnTo>
                    <a:pt x="621" y="142"/>
                  </a:lnTo>
                  <a:lnTo>
                    <a:pt x="636" y="125"/>
                  </a:lnTo>
                  <a:lnTo>
                    <a:pt x="652" y="106"/>
                  </a:lnTo>
                  <a:lnTo>
                    <a:pt x="666" y="89"/>
                  </a:lnTo>
                  <a:lnTo>
                    <a:pt x="681" y="81"/>
                  </a:lnTo>
                  <a:lnTo>
                    <a:pt x="704" y="62"/>
                  </a:lnTo>
                  <a:lnTo>
                    <a:pt x="718" y="53"/>
                  </a:lnTo>
                  <a:lnTo>
                    <a:pt x="733" y="45"/>
                  </a:lnTo>
                  <a:lnTo>
                    <a:pt x="749" y="36"/>
                  </a:lnTo>
                  <a:lnTo>
                    <a:pt x="763" y="28"/>
                  </a:lnTo>
                  <a:lnTo>
                    <a:pt x="778" y="19"/>
                  </a:lnTo>
                  <a:lnTo>
                    <a:pt x="787" y="19"/>
                  </a:lnTo>
                  <a:lnTo>
                    <a:pt x="801" y="19"/>
                  </a:lnTo>
                  <a:lnTo>
                    <a:pt x="815" y="19"/>
                  </a:lnTo>
                  <a:lnTo>
                    <a:pt x="823" y="19"/>
                  </a:lnTo>
                  <a:lnTo>
                    <a:pt x="839" y="9"/>
                  </a:lnTo>
                  <a:lnTo>
                    <a:pt x="853" y="9"/>
                  </a:lnTo>
                  <a:lnTo>
                    <a:pt x="867" y="9"/>
                  </a:lnTo>
                  <a:lnTo>
                    <a:pt x="884" y="9"/>
                  </a:lnTo>
                  <a:lnTo>
                    <a:pt x="898" y="9"/>
                  </a:lnTo>
                  <a:lnTo>
                    <a:pt x="912" y="9"/>
                  </a:lnTo>
                  <a:lnTo>
                    <a:pt x="928" y="0"/>
                  </a:lnTo>
                  <a:lnTo>
                    <a:pt x="950" y="0"/>
                  </a:lnTo>
                  <a:lnTo>
                    <a:pt x="966" y="0"/>
                  </a:lnTo>
                  <a:lnTo>
                    <a:pt x="981" y="0"/>
                  </a:lnTo>
                  <a:lnTo>
                    <a:pt x="995" y="0"/>
                  </a:lnTo>
                  <a:lnTo>
                    <a:pt x="1011" y="9"/>
                  </a:lnTo>
                  <a:lnTo>
                    <a:pt x="1025" y="9"/>
                  </a:lnTo>
                  <a:lnTo>
                    <a:pt x="1040" y="9"/>
                  </a:lnTo>
                  <a:lnTo>
                    <a:pt x="1056" y="9"/>
                  </a:lnTo>
                  <a:lnTo>
                    <a:pt x="1063" y="9"/>
                  </a:lnTo>
                  <a:lnTo>
                    <a:pt x="1070" y="9"/>
                  </a:lnTo>
                  <a:lnTo>
                    <a:pt x="1085" y="19"/>
                  </a:lnTo>
                  <a:lnTo>
                    <a:pt x="1092" y="19"/>
                  </a:lnTo>
                  <a:lnTo>
                    <a:pt x="1101" y="19"/>
                  </a:lnTo>
                  <a:lnTo>
                    <a:pt x="1108" y="19"/>
                  </a:lnTo>
                  <a:lnTo>
                    <a:pt x="1115" y="19"/>
                  </a:lnTo>
                  <a:lnTo>
                    <a:pt x="1122" y="28"/>
                  </a:lnTo>
                  <a:lnTo>
                    <a:pt x="1130" y="28"/>
                  </a:lnTo>
                  <a:lnTo>
                    <a:pt x="1137" y="28"/>
                  </a:lnTo>
                  <a:lnTo>
                    <a:pt x="1146" y="28"/>
                  </a:lnTo>
                  <a:lnTo>
                    <a:pt x="1153" y="36"/>
                  </a:lnTo>
                  <a:lnTo>
                    <a:pt x="1160" y="36"/>
                  </a:lnTo>
                  <a:lnTo>
                    <a:pt x="1167" y="36"/>
                  </a:lnTo>
                  <a:lnTo>
                    <a:pt x="1174" y="36"/>
                  </a:lnTo>
                  <a:lnTo>
                    <a:pt x="1182" y="45"/>
                  </a:lnTo>
                  <a:lnTo>
                    <a:pt x="1198" y="53"/>
                  </a:lnTo>
                  <a:lnTo>
                    <a:pt x="1205" y="53"/>
                  </a:lnTo>
                  <a:lnTo>
                    <a:pt x="1219" y="62"/>
                  </a:lnTo>
                  <a:lnTo>
                    <a:pt x="1226" y="62"/>
                  </a:lnTo>
                  <a:lnTo>
                    <a:pt x="1243" y="72"/>
                  </a:lnTo>
                  <a:lnTo>
                    <a:pt x="1257" y="72"/>
                  </a:lnTo>
                  <a:lnTo>
                    <a:pt x="1264" y="81"/>
                  </a:lnTo>
                  <a:lnTo>
                    <a:pt x="1280" y="81"/>
                  </a:lnTo>
                  <a:lnTo>
                    <a:pt x="1288" y="89"/>
                  </a:lnTo>
                  <a:lnTo>
                    <a:pt x="1302" y="89"/>
                  </a:lnTo>
                  <a:lnTo>
                    <a:pt x="1309" y="89"/>
                  </a:lnTo>
                  <a:lnTo>
                    <a:pt x="1325" y="89"/>
                  </a:lnTo>
                  <a:lnTo>
                    <a:pt x="1340" y="89"/>
                  </a:lnTo>
                </a:path>
              </a:pathLst>
            </a:custGeom>
            <a:noFill/>
            <a:ln w="22225">
              <a:solidFill>
                <a:srgbClr val="E37D1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2" name="Freeform 283">
              <a:extLst>
                <a:ext uri="{FF2B5EF4-FFF2-40B4-BE49-F238E27FC236}">
                  <a16:creationId xmlns:a16="http://schemas.microsoft.com/office/drawing/2014/main" id="{9AD43B4B-3349-674E-9E26-02337ECE1C83}"/>
                </a:ext>
              </a:extLst>
            </p:cNvPr>
            <p:cNvSpPr>
              <a:spLocks/>
            </p:cNvSpPr>
            <p:nvPr/>
          </p:nvSpPr>
          <p:spPr bwMode="auto">
            <a:xfrm>
              <a:off x="2424" y="53"/>
              <a:ext cx="1324" cy="679"/>
            </a:xfrm>
            <a:custGeom>
              <a:avLst/>
              <a:gdLst>
                <a:gd name="T0" fmla="*/ 14 w 1324"/>
                <a:gd name="T1" fmla="*/ 654 h 679"/>
                <a:gd name="T2" fmla="*/ 52 w 1324"/>
                <a:gd name="T3" fmla="*/ 662 h 679"/>
                <a:gd name="T4" fmla="*/ 82 w 1324"/>
                <a:gd name="T5" fmla="*/ 671 h 679"/>
                <a:gd name="T6" fmla="*/ 113 w 1324"/>
                <a:gd name="T7" fmla="*/ 671 h 679"/>
                <a:gd name="T8" fmla="*/ 149 w 1324"/>
                <a:gd name="T9" fmla="*/ 679 h 679"/>
                <a:gd name="T10" fmla="*/ 179 w 1324"/>
                <a:gd name="T11" fmla="*/ 679 h 679"/>
                <a:gd name="T12" fmla="*/ 210 w 1324"/>
                <a:gd name="T13" fmla="*/ 679 h 679"/>
                <a:gd name="T14" fmla="*/ 238 w 1324"/>
                <a:gd name="T15" fmla="*/ 679 h 679"/>
                <a:gd name="T16" fmla="*/ 269 w 1324"/>
                <a:gd name="T17" fmla="*/ 671 h 679"/>
                <a:gd name="T18" fmla="*/ 307 w 1324"/>
                <a:gd name="T19" fmla="*/ 654 h 679"/>
                <a:gd name="T20" fmla="*/ 344 w 1324"/>
                <a:gd name="T21" fmla="*/ 635 h 679"/>
                <a:gd name="T22" fmla="*/ 396 w 1324"/>
                <a:gd name="T23" fmla="*/ 601 h 679"/>
                <a:gd name="T24" fmla="*/ 441 w 1324"/>
                <a:gd name="T25" fmla="*/ 565 h 679"/>
                <a:gd name="T26" fmla="*/ 486 w 1324"/>
                <a:gd name="T27" fmla="*/ 503 h 679"/>
                <a:gd name="T28" fmla="*/ 524 w 1324"/>
                <a:gd name="T29" fmla="*/ 423 h 679"/>
                <a:gd name="T30" fmla="*/ 554 w 1324"/>
                <a:gd name="T31" fmla="*/ 328 h 679"/>
                <a:gd name="T32" fmla="*/ 569 w 1324"/>
                <a:gd name="T33" fmla="*/ 247 h 679"/>
                <a:gd name="T34" fmla="*/ 583 w 1324"/>
                <a:gd name="T35" fmla="*/ 203 h 679"/>
                <a:gd name="T36" fmla="*/ 606 w 1324"/>
                <a:gd name="T37" fmla="*/ 169 h 679"/>
                <a:gd name="T38" fmla="*/ 635 w 1324"/>
                <a:gd name="T39" fmla="*/ 125 h 679"/>
                <a:gd name="T40" fmla="*/ 666 w 1324"/>
                <a:gd name="T41" fmla="*/ 89 h 679"/>
                <a:gd name="T42" fmla="*/ 696 w 1324"/>
                <a:gd name="T43" fmla="*/ 63 h 679"/>
                <a:gd name="T44" fmla="*/ 734 w 1324"/>
                <a:gd name="T45" fmla="*/ 36 h 679"/>
                <a:gd name="T46" fmla="*/ 762 w 1324"/>
                <a:gd name="T47" fmla="*/ 27 h 679"/>
                <a:gd name="T48" fmla="*/ 786 w 1324"/>
                <a:gd name="T49" fmla="*/ 19 h 679"/>
                <a:gd name="T50" fmla="*/ 807 w 1324"/>
                <a:gd name="T51" fmla="*/ 10 h 679"/>
                <a:gd name="T52" fmla="*/ 838 w 1324"/>
                <a:gd name="T53" fmla="*/ 10 h 679"/>
                <a:gd name="T54" fmla="*/ 868 w 1324"/>
                <a:gd name="T55" fmla="*/ 10 h 679"/>
                <a:gd name="T56" fmla="*/ 897 w 1324"/>
                <a:gd name="T57" fmla="*/ 0 h 679"/>
                <a:gd name="T58" fmla="*/ 928 w 1324"/>
                <a:gd name="T59" fmla="*/ 0 h 679"/>
                <a:gd name="T60" fmla="*/ 958 w 1324"/>
                <a:gd name="T61" fmla="*/ 0 h 679"/>
                <a:gd name="T62" fmla="*/ 987 w 1324"/>
                <a:gd name="T63" fmla="*/ 0 h 679"/>
                <a:gd name="T64" fmla="*/ 1017 w 1324"/>
                <a:gd name="T65" fmla="*/ 0 h 679"/>
                <a:gd name="T66" fmla="*/ 1048 w 1324"/>
                <a:gd name="T67" fmla="*/ 10 h 679"/>
                <a:gd name="T68" fmla="*/ 1069 w 1324"/>
                <a:gd name="T69" fmla="*/ 10 h 679"/>
                <a:gd name="T70" fmla="*/ 1084 w 1324"/>
                <a:gd name="T71" fmla="*/ 10 h 679"/>
                <a:gd name="T72" fmla="*/ 1100 w 1324"/>
                <a:gd name="T73" fmla="*/ 19 h 679"/>
                <a:gd name="T74" fmla="*/ 1114 w 1324"/>
                <a:gd name="T75" fmla="*/ 19 h 679"/>
                <a:gd name="T76" fmla="*/ 1129 w 1324"/>
                <a:gd name="T77" fmla="*/ 27 h 679"/>
                <a:gd name="T78" fmla="*/ 1145 w 1324"/>
                <a:gd name="T79" fmla="*/ 27 h 679"/>
                <a:gd name="T80" fmla="*/ 1159 w 1324"/>
                <a:gd name="T81" fmla="*/ 27 h 679"/>
                <a:gd name="T82" fmla="*/ 1183 w 1324"/>
                <a:gd name="T83" fmla="*/ 36 h 679"/>
                <a:gd name="T84" fmla="*/ 1197 w 1324"/>
                <a:gd name="T85" fmla="*/ 53 h 679"/>
                <a:gd name="T86" fmla="*/ 1218 w 1324"/>
                <a:gd name="T87" fmla="*/ 63 h 679"/>
                <a:gd name="T88" fmla="*/ 1242 w 1324"/>
                <a:gd name="T89" fmla="*/ 72 h 679"/>
                <a:gd name="T90" fmla="*/ 1263 w 1324"/>
                <a:gd name="T91" fmla="*/ 80 h 679"/>
                <a:gd name="T92" fmla="*/ 1294 w 1324"/>
                <a:gd name="T93" fmla="*/ 80 h 679"/>
                <a:gd name="T94" fmla="*/ 1317 w 1324"/>
                <a:gd name="T95" fmla="*/ 80 h 6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24"/>
                <a:gd name="T145" fmla="*/ 0 h 679"/>
                <a:gd name="T146" fmla="*/ 1324 w 1324"/>
                <a:gd name="T147" fmla="*/ 679 h 6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24" h="679">
                  <a:moveTo>
                    <a:pt x="0" y="654"/>
                  </a:moveTo>
                  <a:lnTo>
                    <a:pt x="14" y="654"/>
                  </a:lnTo>
                  <a:lnTo>
                    <a:pt x="37" y="654"/>
                  </a:lnTo>
                  <a:lnTo>
                    <a:pt x="52" y="662"/>
                  </a:lnTo>
                  <a:lnTo>
                    <a:pt x="68" y="662"/>
                  </a:lnTo>
                  <a:lnTo>
                    <a:pt x="82" y="671"/>
                  </a:lnTo>
                  <a:lnTo>
                    <a:pt x="96" y="671"/>
                  </a:lnTo>
                  <a:lnTo>
                    <a:pt x="113" y="671"/>
                  </a:lnTo>
                  <a:lnTo>
                    <a:pt x="134" y="679"/>
                  </a:lnTo>
                  <a:lnTo>
                    <a:pt x="149" y="679"/>
                  </a:lnTo>
                  <a:lnTo>
                    <a:pt x="165" y="679"/>
                  </a:lnTo>
                  <a:lnTo>
                    <a:pt x="179" y="679"/>
                  </a:lnTo>
                  <a:lnTo>
                    <a:pt x="193" y="679"/>
                  </a:lnTo>
                  <a:lnTo>
                    <a:pt x="210" y="679"/>
                  </a:lnTo>
                  <a:lnTo>
                    <a:pt x="224" y="679"/>
                  </a:lnTo>
                  <a:lnTo>
                    <a:pt x="238" y="679"/>
                  </a:lnTo>
                  <a:lnTo>
                    <a:pt x="254" y="679"/>
                  </a:lnTo>
                  <a:lnTo>
                    <a:pt x="269" y="671"/>
                  </a:lnTo>
                  <a:lnTo>
                    <a:pt x="283" y="662"/>
                  </a:lnTo>
                  <a:lnTo>
                    <a:pt x="307" y="654"/>
                  </a:lnTo>
                  <a:lnTo>
                    <a:pt x="321" y="645"/>
                  </a:lnTo>
                  <a:lnTo>
                    <a:pt x="344" y="635"/>
                  </a:lnTo>
                  <a:lnTo>
                    <a:pt x="373" y="626"/>
                  </a:lnTo>
                  <a:lnTo>
                    <a:pt x="396" y="601"/>
                  </a:lnTo>
                  <a:lnTo>
                    <a:pt x="418" y="582"/>
                  </a:lnTo>
                  <a:lnTo>
                    <a:pt x="441" y="565"/>
                  </a:lnTo>
                  <a:lnTo>
                    <a:pt x="463" y="529"/>
                  </a:lnTo>
                  <a:lnTo>
                    <a:pt x="486" y="503"/>
                  </a:lnTo>
                  <a:lnTo>
                    <a:pt x="508" y="467"/>
                  </a:lnTo>
                  <a:lnTo>
                    <a:pt x="524" y="423"/>
                  </a:lnTo>
                  <a:lnTo>
                    <a:pt x="538" y="381"/>
                  </a:lnTo>
                  <a:lnTo>
                    <a:pt x="554" y="328"/>
                  </a:lnTo>
                  <a:lnTo>
                    <a:pt x="561" y="275"/>
                  </a:lnTo>
                  <a:lnTo>
                    <a:pt x="569" y="247"/>
                  </a:lnTo>
                  <a:lnTo>
                    <a:pt x="576" y="230"/>
                  </a:lnTo>
                  <a:lnTo>
                    <a:pt x="583" y="203"/>
                  </a:lnTo>
                  <a:lnTo>
                    <a:pt x="599" y="186"/>
                  </a:lnTo>
                  <a:lnTo>
                    <a:pt x="606" y="169"/>
                  </a:lnTo>
                  <a:lnTo>
                    <a:pt x="621" y="142"/>
                  </a:lnTo>
                  <a:lnTo>
                    <a:pt x="635" y="125"/>
                  </a:lnTo>
                  <a:lnTo>
                    <a:pt x="651" y="106"/>
                  </a:lnTo>
                  <a:lnTo>
                    <a:pt x="666" y="89"/>
                  </a:lnTo>
                  <a:lnTo>
                    <a:pt x="680" y="80"/>
                  </a:lnTo>
                  <a:lnTo>
                    <a:pt x="696" y="63"/>
                  </a:lnTo>
                  <a:lnTo>
                    <a:pt x="710" y="53"/>
                  </a:lnTo>
                  <a:lnTo>
                    <a:pt x="734" y="36"/>
                  </a:lnTo>
                  <a:lnTo>
                    <a:pt x="748" y="27"/>
                  </a:lnTo>
                  <a:lnTo>
                    <a:pt x="762" y="27"/>
                  </a:lnTo>
                  <a:lnTo>
                    <a:pt x="770" y="19"/>
                  </a:lnTo>
                  <a:lnTo>
                    <a:pt x="786" y="19"/>
                  </a:lnTo>
                  <a:lnTo>
                    <a:pt x="800" y="19"/>
                  </a:lnTo>
                  <a:lnTo>
                    <a:pt x="807" y="10"/>
                  </a:lnTo>
                  <a:lnTo>
                    <a:pt x="824" y="10"/>
                  </a:lnTo>
                  <a:lnTo>
                    <a:pt x="838" y="10"/>
                  </a:lnTo>
                  <a:lnTo>
                    <a:pt x="852" y="10"/>
                  </a:lnTo>
                  <a:lnTo>
                    <a:pt x="868" y="10"/>
                  </a:lnTo>
                  <a:lnTo>
                    <a:pt x="883" y="0"/>
                  </a:lnTo>
                  <a:lnTo>
                    <a:pt x="897" y="0"/>
                  </a:lnTo>
                  <a:lnTo>
                    <a:pt x="913" y="0"/>
                  </a:lnTo>
                  <a:lnTo>
                    <a:pt x="928" y="0"/>
                  </a:lnTo>
                  <a:lnTo>
                    <a:pt x="942" y="0"/>
                  </a:lnTo>
                  <a:lnTo>
                    <a:pt x="958" y="0"/>
                  </a:lnTo>
                  <a:lnTo>
                    <a:pt x="973" y="0"/>
                  </a:lnTo>
                  <a:lnTo>
                    <a:pt x="987" y="0"/>
                  </a:lnTo>
                  <a:lnTo>
                    <a:pt x="1003" y="0"/>
                  </a:lnTo>
                  <a:lnTo>
                    <a:pt x="1017" y="0"/>
                  </a:lnTo>
                  <a:lnTo>
                    <a:pt x="1032" y="0"/>
                  </a:lnTo>
                  <a:lnTo>
                    <a:pt x="1048" y="10"/>
                  </a:lnTo>
                  <a:lnTo>
                    <a:pt x="1055" y="10"/>
                  </a:lnTo>
                  <a:lnTo>
                    <a:pt x="1069" y="10"/>
                  </a:lnTo>
                  <a:lnTo>
                    <a:pt x="1077" y="10"/>
                  </a:lnTo>
                  <a:lnTo>
                    <a:pt x="1084" y="10"/>
                  </a:lnTo>
                  <a:lnTo>
                    <a:pt x="1093" y="10"/>
                  </a:lnTo>
                  <a:lnTo>
                    <a:pt x="1100" y="19"/>
                  </a:lnTo>
                  <a:lnTo>
                    <a:pt x="1107" y="19"/>
                  </a:lnTo>
                  <a:lnTo>
                    <a:pt x="1114" y="19"/>
                  </a:lnTo>
                  <a:lnTo>
                    <a:pt x="1122" y="19"/>
                  </a:lnTo>
                  <a:lnTo>
                    <a:pt x="1129" y="27"/>
                  </a:lnTo>
                  <a:lnTo>
                    <a:pt x="1138" y="27"/>
                  </a:lnTo>
                  <a:lnTo>
                    <a:pt x="1145" y="27"/>
                  </a:lnTo>
                  <a:lnTo>
                    <a:pt x="1152" y="27"/>
                  </a:lnTo>
                  <a:lnTo>
                    <a:pt x="1159" y="27"/>
                  </a:lnTo>
                  <a:lnTo>
                    <a:pt x="1166" y="36"/>
                  </a:lnTo>
                  <a:lnTo>
                    <a:pt x="1183" y="36"/>
                  </a:lnTo>
                  <a:lnTo>
                    <a:pt x="1190" y="44"/>
                  </a:lnTo>
                  <a:lnTo>
                    <a:pt x="1197" y="53"/>
                  </a:lnTo>
                  <a:lnTo>
                    <a:pt x="1211" y="53"/>
                  </a:lnTo>
                  <a:lnTo>
                    <a:pt x="1218" y="63"/>
                  </a:lnTo>
                  <a:lnTo>
                    <a:pt x="1235" y="63"/>
                  </a:lnTo>
                  <a:lnTo>
                    <a:pt x="1242" y="72"/>
                  </a:lnTo>
                  <a:lnTo>
                    <a:pt x="1256" y="72"/>
                  </a:lnTo>
                  <a:lnTo>
                    <a:pt x="1263" y="80"/>
                  </a:lnTo>
                  <a:lnTo>
                    <a:pt x="1280" y="80"/>
                  </a:lnTo>
                  <a:lnTo>
                    <a:pt x="1294" y="80"/>
                  </a:lnTo>
                  <a:lnTo>
                    <a:pt x="1301" y="80"/>
                  </a:lnTo>
                  <a:lnTo>
                    <a:pt x="1317" y="80"/>
                  </a:lnTo>
                  <a:lnTo>
                    <a:pt x="1324" y="80"/>
                  </a:lnTo>
                </a:path>
              </a:pathLst>
            </a:custGeom>
            <a:noFill/>
            <a:ln w="22225">
              <a:solidFill>
                <a:srgbClr val="E17B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3" name="Freeform 284">
              <a:extLst>
                <a:ext uri="{FF2B5EF4-FFF2-40B4-BE49-F238E27FC236}">
                  <a16:creationId xmlns:a16="http://schemas.microsoft.com/office/drawing/2014/main" id="{991E83E4-1465-BF43-B7C5-32F8BD645BE1}"/>
                </a:ext>
              </a:extLst>
            </p:cNvPr>
            <p:cNvSpPr>
              <a:spLocks/>
            </p:cNvSpPr>
            <p:nvPr/>
          </p:nvSpPr>
          <p:spPr bwMode="auto">
            <a:xfrm>
              <a:off x="2431" y="53"/>
              <a:ext cx="1317" cy="687"/>
            </a:xfrm>
            <a:custGeom>
              <a:avLst/>
              <a:gdLst>
                <a:gd name="T0" fmla="*/ 16 w 1317"/>
                <a:gd name="T1" fmla="*/ 662 h 687"/>
                <a:gd name="T2" fmla="*/ 52 w 1317"/>
                <a:gd name="T3" fmla="*/ 662 h 687"/>
                <a:gd name="T4" fmla="*/ 82 w 1317"/>
                <a:gd name="T5" fmla="*/ 671 h 687"/>
                <a:gd name="T6" fmla="*/ 113 w 1317"/>
                <a:gd name="T7" fmla="*/ 679 h 687"/>
                <a:gd name="T8" fmla="*/ 151 w 1317"/>
                <a:gd name="T9" fmla="*/ 679 h 687"/>
                <a:gd name="T10" fmla="*/ 179 w 1317"/>
                <a:gd name="T11" fmla="*/ 687 h 687"/>
                <a:gd name="T12" fmla="*/ 210 w 1317"/>
                <a:gd name="T13" fmla="*/ 687 h 687"/>
                <a:gd name="T14" fmla="*/ 240 w 1317"/>
                <a:gd name="T15" fmla="*/ 687 h 687"/>
                <a:gd name="T16" fmla="*/ 269 w 1317"/>
                <a:gd name="T17" fmla="*/ 679 h 687"/>
                <a:gd name="T18" fmla="*/ 307 w 1317"/>
                <a:gd name="T19" fmla="*/ 671 h 687"/>
                <a:gd name="T20" fmla="*/ 352 w 1317"/>
                <a:gd name="T21" fmla="*/ 645 h 687"/>
                <a:gd name="T22" fmla="*/ 396 w 1317"/>
                <a:gd name="T23" fmla="*/ 618 h 687"/>
                <a:gd name="T24" fmla="*/ 449 w 1317"/>
                <a:gd name="T25" fmla="*/ 565 h 687"/>
                <a:gd name="T26" fmla="*/ 493 w 1317"/>
                <a:gd name="T27" fmla="*/ 512 h 687"/>
                <a:gd name="T28" fmla="*/ 531 w 1317"/>
                <a:gd name="T29" fmla="*/ 434 h 687"/>
                <a:gd name="T30" fmla="*/ 554 w 1317"/>
                <a:gd name="T31" fmla="*/ 336 h 687"/>
                <a:gd name="T32" fmla="*/ 569 w 1317"/>
                <a:gd name="T33" fmla="*/ 256 h 687"/>
                <a:gd name="T34" fmla="*/ 592 w 1317"/>
                <a:gd name="T35" fmla="*/ 211 h 687"/>
                <a:gd name="T36" fmla="*/ 606 w 1317"/>
                <a:gd name="T37" fmla="*/ 178 h 687"/>
                <a:gd name="T38" fmla="*/ 637 w 1317"/>
                <a:gd name="T39" fmla="*/ 133 h 687"/>
                <a:gd name="T40" fmla="*/ 666 w 1317"/>
                <a:gd name="T41" fmla="*/ 97 h 687"/>
                <a:gd name="T42" fmla="*/ 696 w 1317"/>
                <a:gd name="T43" fmla="*/ 72 h 687"/>
                <a:gd name="T44" fmla="*/ 727 w 1317"/>
                <a:gd name="T45" fmla="*/ 44 h 687"/>
                <a:gd name="T46" fmla="*/ 755 w 1317"/>
                <a:gd name="T47" fmla="*/ 27 h 687"/>
                <a:gd name="T48" fmla="*/ 779 w 1317"/>
                <a:gd name="T49" fmla="*/ 19 h 687"/>
                <a:gd name="T50" fmla="*/ 808 w 1317"/>
                <a:gd name="T51" fmla="*/ 19 h 687"/>
                <a:gd name="T52" fmla="*/ 831 w 1317"/>
                <a:gd name="T53" fmla="*/ 10 h 687"/>
                <a:gd name="T54" fmla="*/ 861 w 1317"/>
                <a:gd name="T55" fmla="*/ 10 h 687"/>
                <a:gd name="T56" fmla="*/ 890 w 1317"/>
                <a:gd name="T57" fmla="*/ 10 h 687"/>
                <a:gd name="T58" fmla="*/ 921 w 1317"/>
                <a:gd name="T59" fmla="*/ 0 h 687"/>
                <a:gd name="T60" fmla="*/ 951 w 1317"/>
                <a:gd name="T61" fmla="*/ 0 h 687"/>
                <a:gd name="T62" fmla="*/ 980 w 1317"/>
                <a:gd name="T63" fmla="*/ 0 h 687"/>
                <a:gd name="T64" fmla="*/ 1010 w 1317"/>
                <a:gd name="T65" fmla="*/ 10 h 687"/>
                <a:gd name="T66" fmla="*/ 1041 w 1317"/>
                <a:gd name="T67" fmla="*/ 10 h 687"/>
                <a:gd name="T68" fmla="*/ 1062 w 1317"/>
                <a:gd name="T69" fmla="*/ 10 h 687"/>
                <a:gd name="T70" fmla="*/ 1077 w 1317"/>
                <a:gd name="T71" fmla="*/ 19 h 687"/>
                <a:gd name="T72" fmla="*/ 1100 w 1317"/>
                <a:gd name="T73" fmla="*/ 19 h 687"/>
                <a:gd name="T74" fmla="*/ 1107 w 1317"/>
                <a:gd name="T75" fmla="*/ 19 h 687"/>
                <a:gd name="T76" fmla="*/ 1122 w 1317"/>
                <a:gd name="T77" fmla="*/ 27 h 687"/>
                <a:gd name="T78" fmla="*/ 1138 w 1317"/>
                <a:gd name="T79" fmla="*/ 27 h 687"/>
                <a:gd name="T80" fmla="*/ 1152 w 1317"/>
                <a:gd name="T81" fmla="*/ 36 h 687"/>
                <a:gd name="T82" fmla="*/ 1176 w 1317"/>
                <a:gd name="T83" fmla="*/ 44 h 687"/>
                <a:gd name="T84" fmla="*/ 1190 w 1317"/>
                <a:gd name="T85" fmla="*/ 53 h 687"/>
                <a:gd name="T86" fmla="*/ 1211 w 1317"/>
                <a:gd name="T87" fmla="*/ 63 h 687"/>
                <a:gd name="T88" fmla="*/ 1235 w 1317"/>
                <a:gd name="T89" fmla="*/ 72 h 687"/>
                <a:gd name="T90" fmla="*/ 1256 w 1317"/>
                <a:gd name="T91" fmla="*/ 80 h 687"/>
                <a:gd name="T92" fmla="*/ 1280 w 1317"/>
                <a:gd name="T93" fmla="*/ 80 h 687"/>
                <a:gd name="T94" fmla="*/ 1301 w 1317"/>
                <a:gd name="T95" fmla="*/ 80 h 6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17"/>
                <a:gd name="T145" fmla="*/ 0 h 687"/>
                <a:gd name="T146" fmla="*/ 1317 w 1317"/>
                <a:gd name="T147" fmla="*/ 687 h 6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17" h="687">
                  <a:moveTo>
                    <a:pt x="0" y="654"/>
                  </a:moveTo>
                  <a:lnTo>
                    <a:pt x="16" y="662"/>
                  </a:lnTo>
                  <a:lnTo>
                    <a:pt x="37" y="662"/>
                  </a:lnTo>
                  <a:lnTo>
                    <a:pt x="52" y="662"/>
                  </a:lnTo>
                  <a:lnTo>
                    <a:pt x="68" y="671"/>
                  </a:lnTo>
                  <a:lnTo>
                    <a:pt x="82" y="671"/>
                  </a:lnTo>
                  <a:lnTo>
                    <a:pt x="97" y="679"/>
                  </a:lnTo>
                  <a:lnTo>
                    <a:pt x="113" y="679"/>
                  </a:lnTo>
                  <a:lnTo>
                    <a:pt x="134" y="679"/>
                  </a:lnTo>
                  <a:lnTo>
                    <a:pt x="151" y="679"/>
                  </a:lnTo>
                  <a:lnTo>
                    <a:pt x="165" y="687"/>
                  </a:lnTo>
                  <a:lnTo>
                    <a:pt x="179" y="687"/>
                  </a:lnTo>
                  <a:lnTo>
                    <a:pt x="195" y="687"/>
                  </a:lnTo>
                  <a:lnTo>
                    <a:pt x="210" y="687"/>
                  </a:lnTo>
                  <a:lnTo>
                    <a:pt x="224" y="687"/>
                  </a:lnTo>
                  <a:lnTo>
                    <a:pt x="240" y="687"/>
                  </a:lnTo>
                  <a:lnTo>
                    <a:pt x="255" y="679"/>
                  </a:lnTo>
                  <a:lnTo>
                    <a:pt x="269" y="679"/>
                  </a:lnTo>
                  <a:lnTo>
                    <a:pt x="285" y="671"/>
                  </a:lnTo>
                  <a:lnTo>
                    <a:pt x="307" y="671"/>
                  </a:lnTo>
                  <a:lnTo>
                    <a:pt x="321" y="654"/>
                  </a:lnTo>
                  <a:lnTo>
                    <a:pt x="352" y="645"/>
                  </a:lnTo>
                  <a:lnTo>
                    <a:pt x="375" y="626"/>
                  </a:lnTo>
                  <a:lnTo>
                    <a:pt x="396" y="618"/>
                  </a:lnTo>
                  <a:lnTo>
                    <a:pt x="420" y="592"/>
                  </a:lnTo>
                  <a:lnTo>
                    <a:pt x="449" y="565"/>
                  </a:lnTo>
                  <a:lnTo>
                    <a:pt x="472" y="539"/>
                  </a:lnTo>
                  <a:lnTo>
                    <a:pt x="493" y="512"/>
                  </a:lnTo>
                  <a:lnTo>
                    <a:pt x="510" y="476"/>
                  </a:lnTo>
                  <a:lnTo>
                    <a:pt x="531" y="434"/>
                  </a:lnTo>
                  <a:lnTo>
                    <a:pt x="547" y="389"/>
                  </a:lnTo>
                  <a:lnTo>
                    <a:pt x="554" y="336"/>
                  </a:lnTo>
                  <a:lnTo>
                    <a:pt x="569" y="283"/>
                  </a:lnTo>
                  <a:lnTo>
                    <a:pt x="569" y="256"/>
                  </a:lnTo>
                  <a:lnTo>
                    <a:pt x="576" y="239"/>
                  </a:lnTo>
                  <a:lnTo>
                    <a:pt x="592" y="211"/>
                  </a:lnTo>
                  <a:lnTo>
                    <a:pt x="599" y="195"/>
                  </a:lnTo>
                  <a:lnTo>
                    <a:pt x="606" y="178"/>
                  </a:lnTo>
                  <a:lnTo>
                    <a:pt x="621" y="150"/>
                  </a:lnTo>
                  <a:lnTo>
                    <a:pt x="637" y="133"/>
                  </a:lnTo>
                  <a:lnTo>
                    <a:pt x="651" y="116"/>
                  </a:lnTo>
                  <a:lnTo>
                    <a:pt x="666" y="97"/>
                  </a:lnTo>
                  <a:lnTo>
                    <a:pt x="682" y="80"/>
                  </a:lnTo>
                  <a:lnTo>
                    <a:pt x="696" y="72"/>
                  </a:lnTo>
                  <a:lnTo>
                    <a:pt x="711" y="53"/>
                  </a:lnTo>
                  <a:lnTo>
                    <a:pt x="727" y="44"/>
                  </a:lnTo>
                  <a:lnTo>
                    <a:pt x="741" y="36"/>
                  </a:lnTo>
                  <a:lnTo>
                    <a:pt x="755" y="27"/>
                  </a:lnTo>
                  <a:lnTo>
                    <a:pt x="772" y="19"/>
                  </a:lnTo>
                  <a:lnTo>
                    <a:pt x="779" y="19"/>
                  </a:lnTo>
                  <a:lnTo>
                    <a:pt x="793" y="19"/>
                  </a:lnTo>
                  <a:lnTo>
                    <a:pt x="808" y="19"/>
                  </a:lnTo>
                  <a:lnTo>
                    <a:pt x="824" y="10"/>
                  </a:lnTo>
                  <a:lnTo>
                    <a:pt x="831" y="10"/>
                  </a:lnTo>
                  <a:lnTo>
                    <a:pt x="845" y="10"/>
                  </a:lnTo>
                  <a:lnTo>
                    <a:pt x="861" y="10"/>
                  </a:lnTo>
                  <a:lnTo>
                    <a:pt x="876" y="10"/>
                  </a:lnTo>
                  <a:lnTo>
                    <a:pt x="890" y="10"/>
                  </a:lnTo>
                  <a:lnTo>
                    <a:pt x="906" y="0"/>
                  </a:lnTo>
                  <a:lnTo>
                    <a:pt x="921" y="0"/>
                  </a:lnTo>
                  <a:lnTo>
                    <a:pt x="935" y="0"/>
                  </a:lnTo>
                  <a:lnTo>
                    <a:pt x="951" y="0"/>
                  </a:lnTo>
                  <a:lnTo>
                    <a:pt x="966" y="0"/>
                  </a:lnTo>
                  <a:lnTo>
                    <a:pt x="980" y="0"/>
                  </a:lnTo>
                  <a:lnTo>
                    <a:pt x="1003" y="0"/>
                  </a:lnTo>
                  <a:lnTo>
                    <a:pt x="1010" y="10"/>
                  </a:lnTo>
                  <a:lnTo>
                    <a:pt x="1025" y="10"/>
                  </a:lnTo>
                  <a:lnTo>
                    <a:pt x="1041" y="10"/>
                  </a:lnTo>
                  <a:lnTo>
                    <a:pt x="1055" y="10"/>
                  </a:lnTo>
                  <a:lnTo>
                    <a:pt x="1062" y="10"/>
                  </a:lnTo>
                  <a:lnTo>
                    <a:pt x="1070" y="10"/>
                  </a:lnTo>
                  <a:lnTo>
                    <a:pt x="1077" y="19"/>
                  </a:lnTo>
                  <a:lnTo>
                    <a:pt x="1086" y="19"/>
                  </a:lnTo>
                  <a:lnTo>
                    <a:pt x="1100" y="19"/>
                  </a:lnTo>
                  <a:lnTo>
                    <a:pt x="1107" y="19"/>
                  </a:lnTo>
                  <a:lnTo>
                    <a:pt x="1115" y="27"/>
                  </a:lnTo>
                  <a:lnTo>
                    <a:pt x="1122" y="27"/>
                  </a:lnTo>
                  <a:lnTo>
                    <a:pt x="1131" y="27"/>
                  </a:lnTo>
                  <a:lnTo>
                    <a:pt x="1138" y="27"/>
                  </a:lnTo>
                  <a:lnTo>
                    <a:pt x="1145" y="36"/>
                  </a:lnTo>
                  <a:lnTo>
                    <a:pt x="1152" y="36"/>
                  </a:lnTo>
                  <a:lnTo>
                    <a:pt x="1159" y="36"/>
                  </a:lnTo>
                  <a:lnTo>
                    <a:pt x="1176" y="44"/>
                  </a:lnTo>
                  <a:lnTo>
                    <a:pt x="1183" y="44"/>
                  </a:lnTo>
                  <a:lnTo>
                    <a:pt x="1190" y="53"/>
                  </a:lnTo>
                  <a:lnTo>
                    <a:pt x="1204" y="53"/>
                  </a:lnTo>
                  <a:lnTo>
                    <a:pt x="1211" y="63"/>
                  </a:lnTo>
                  <a:lnTo>
                    <a:pt x="1228" y="63"/>
                  </a:lnTo>
                  <a:lnTo>
                    <a:pt x="1235" y="72"/>
                  </a:lnTo>
                  <a:lnTo>
                    <a:pt x="1242" y="72"/>
                  </a:lnTo>
                  <a:lnTo>
                    <a:pt x="1256" y="80"/>
                  </a:lnTo>
                  <a:lnTo>
                    <a:pt x="1273" y="80"/>
                  </a:lnTo>
                  <a:lnTo>
                    <a:pt x="1280" y="80"/>
                  </a:lnTo>
                  <a:lnTo>
                    <a:pt x="1294" y="80"/>
                  </a:lnTo>
                  <a:lnTo>
                    <a:pt x="1301" y="80"/>
                  </a:lnTo>
                  <a:lnTo>
                    <a:pt x="1317" y="80"/>
                  </a:lnTo>
                </a:path>
              </a:pathLst>
            </a:custGeom>
            <a:noFill/>
            <a:ln w="22225">
              <a:solidFill>
                <a:srgbClr val="DC76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4" name="Freeform 285">
              <a:extLst>
                <a:ext uri="{FF2B5EF4-FFF2-40B4-BE49-F238E27FC236}">
                  <a16:creationId xmlns:a16="http://schemas.microsoft.com/office/drawing/2014/main" id="{3084BA3F-F3B4-5941-9A9D-866676D3DC99}"/>
                </a:ext>
              </a:extLst>
            </p:cNvPr>
            <p:cNvSpPr>
              <a:spLocks/>
            </p:cNvSpPr>
            <p:nvPr/>
          </p:nvSpPr>
          <p:spPr bwMode="auto">
            <a:xfrm>
              <a:off x="2447" y="63"/>
              <a:ext cx="1294" cy="688"/>
            </a:xfrm>
            <a:custGeom>
              <a:avLst/>
              <a:gdLst>
                <a:gd name="T0" fmla="*/ 14 w 1294"/>
                <a:gd name="T1" fmla="*/ 652 h 688"/>
                <a:gd name="T2" fmla="*/ 45 w 1294"/>
                <a:gd name="T3" fmla="*/ 661 h 688"/>
                <a:gd name="T4" fmla="*/ 73 w 1294"/>
                <a:gd name="T5" fmla="*/ 669 h 688"/>
                <a:gd name="T6" fmla="*/ 111 w 1294"/>
                <a:gd name="T7" fmla="*/ 677 h 688"/>
                <a:gd name="T8" fmla="*/ 142 w 1294"/>
                <a:gd name="T9" fmla="*/ 677 h 688"/>
                <a:gd name="T10" fmla="*/ 170 w 1294"/>
                <a:gd name="T11" fmla="*/ 688 h 688"/>
                <a:gd name="T12" fmla="*/ 201 w 1294"/>
                <a:gd name="T13" fmla="*/ 688 h 688"/>
                <a:gd name="T14" fmla="*/ 231 w 1294"/>
                <a:gd name="T15" fmla="*/ 688 h 688"/>
                <a:gd name="T16" fmla="*/ 253 w 1294"/>
                <a:gd name="T17" fmla="*/ 677 h 688"/>
                <a:gd name="T18" fmla="*/ 291 w 1294"/>
                <a:gd name="T19" fmla="*/ 669 h 688"/>
                <a:gd name="T20" fmla="*/ 343 w 1294"/>
                <a:gd name="T21" fmla="*/ 644 h 688"/>
                <a:gd name="T22" fmla="*/ 388 w 1294"/>
                <a:gd name="T23" fmla="*/ 616 h 688"/>
                <a:gd name="T24" fmla="*/ 440 w 1294"/>
                <a:gd name="T25" fmla="*/ 572 h 688"/>
                <a:gd name="T26" fmla="*/ 485 w 1294"/>
                <a:gd name="T27" fmla="*/ 510 h 688"/>
                <a:gd name="T28" fmla="*/ 522 w 1294"/>
                <a:gd name="T29" fmla="*/ 432 h 688"/>
                <a:gd name="T30" fmla="*/ 553 w 1294"/>
                <a:gd name="T31" fmla="*/ 335 h 688"/>
                <a:gd name="T32" fmla="*/ 567 w 1294"/>
                <a:gd name="T33" fmla="*/ 254 h 688"/>
                <a:gd name="T34" fmla="*/ 583 w 1294"/>
                <a:gd name="T35" fmla="*/ 212 h 688"/>
                <a:gd name="T36" fmla="*/ 605 w 1294"/>
                <a:gd name="T37" fmla="*/ 176 h 688"/>
                <a:gd name="T38" fmla="*/ 628 w 1294"/>
                <a:gd name="T39" fmla="*/ 132 h 688"/>
                <a:gd name="T40" fmla="*/ 657 w 1294"/>
                <a:gd name="T41" fmla="*/ 96 h 688"/>
                <a:gd name="T42" fmla="*/ 687 w 1294"/>
                <a:gd name="T43" fmla="*/ 70 h 688"/>
                <a:gd name="T44" fmla="*/ 718 w 1294"/>
                <a:gd name="T45" fmla="*/ 43 h 688"/>
                <a:gd name="T46" fmla="*/ 747 w 1294"/>
                <a:gd name="T47" fmla="*/ 26 h 688"/>
                <a:gd name="T48" fmla="*/ 770 w 1294"/>
                <a:gd name="T49" fmla="*/ 17 h 688"/>
                <a:gd name="T50" fmla="*/ 792 w 1294"/>
                <a:gd name="T51" fmla="*/ 9 h 688"/>
                <a:gd name="T52" fmla="*/ 822 w 1294"/>
                <a:gd name="T53" fmla="*/ 9 h 688"/>
                <a:gd name="T54" fmla="*/ 853 w 1294"/>
                <a:gd name="T55" fmla="*/ 0 h 688"/>
                <a:gd name="T56" fmla="*/ 874 w 1294"/>
                <a:gd name="T57" fmla="*/ 0 h 688"/>
                <a:gd name="T58" fmla="*/ 905 w 1294"/>
                <a:gd name="T59" fmla="*/ 0 h 688"/>
                <a:gd name="T60" fmla="*/ 942 w 1294"/>
                <a:gd name="T61" fmla="*/ 0 h 688"/>
                <a:gd name="T62" fmla="*/ 971 w 1294"/>
                <a:gd name="T63" fmla="*/ 0 h 688"/>
                <a:gd name="T64" fmla="*/ 1002 w 1294"/>
                <a:gd name="T65" fmla="*/ 0 h 688"/>
                <a:gd name="T66" fmla="*/ 1025 w 1294"/>
                <a:gd name="T67" fmla="*/ 0 h 688"/>
                <a:gd name="T68" fmla="*/ 1046 w 1294"/>
                <a:gd name="T69" fmla="*/ 9 h 688"/>
                <a:gd name="T70" fmla="*/ 1070 w 1294"/>
                <a:gd name="T71" fmla="*/ 9 h 688"/>
                <a:gd name="T72" fmla="*/ 1084 w 1294"/>
                <a:gd name="T73" fmla="*/ 17 h 688"/>
                <a:gd name="T74" fmla="*/ 1091 w 1294"/>
                <a:gd name="T75" fmla="*/ 17 h 688"/>
                <a:gd name="T76" fmla="*/ 1106 w 1294"/>
                <a:gd name="T77" fmla="*/ 17 h 688"/>
                <a:gd name="T78" fmla="*/ 1122 w 1294"/>
                <a:gd name="T79" fmla="*/ 26 h 688"/>
                <a:gd name="T80" fmla="*/ 1136 w 1294"/>
                <a:gd name="T81" fmla="*/ 26 h 688"/>
                <a:gd name="T82" fmla="*/ 1160 w 1294"/>
                <a:gd name="T83" fmla="*/ 34 h 688"/>
                <a:gd name="T84" fmla="*/ 1174 w 1294"/>
                <a:gd name="T85" fmla="*/ 43 h 688"/>
                <a:gd name="T86" fmla="*/ 1195 w 1294"/>
                <a:gd name="T87" fmla="*/ 53 h 688"/>
                <a:gd name="T88" fmla="*/ 1219 w 1294"/>
                <a:gd name="T89" fmla="*/ 62 h 688"/>
                <a:gd name="T90" fmla="*/ 1240 w 1294"/>
                <a:gd name="T91" fmla="*/ 70 h 688"/>
                <a:gd name="T92" fmla="*/ 1264 w 1294"/>
                <a:gd name="T93" fmla="*/ 70 h 688"/>
                <a:gd name="T94" fmla="*/ 1285 w 1294"/>
                <a:gd name="T95" fmla="*/ 70 h 6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94"/>
                <a:gd name="T145" fmla="*/ 0 h 688"/>
                <a:gd name="T146" fmla="*/ 1294 w 1294"/>
                <a:gd name="T147" fmla="*/ 688 h 6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94" h="688">
                  <a:moveTo>
                    <a:pt x="0" y="652"/>
                  </a:moveTo>
                  <a:lnTo>
                    <a:pt x="14" y="652"/>
                  </a:lnTo>
                  <a:lnTo>
                    <a:pt x="29" y="661"/>
                  </a:lnTo>
                  <a:lnTo>
                    <a:pt x="45" y="661"/>
                  </a:lnTo>
                  <a:lnTo>
                    <a:pt x="59" y="661"/>
                  </a:lnTo>
                  <a:lnTo>
                    <a:pt x="73" y="669"/>
                  </a:lnTo>
                  <a:lnTo>
                    <a:pt x="90" y="669"/>
                  </a:lnTo>
                  <a:lnTo>
                    <a:pt x="111" y="677"/>
                  </a:lnTo>
                  <a:lnTo>
                    <a:pt x="126" y="677"/>
                  </a:lnTo>
                  <a:lnTo>
                    <a:pt x="142" y="677"/>
                  </a:lnTo>
                  <a:lnTo>
                    <a:pt x="156" y="688"/>
                  </a:lnTo>
                  <a:lnTo>
                    <a:pt x="170" y="688"/>
                  </a:lnTo>
                  <a:lnTo>
                    <a:pt x="187" y="688"/>
                  </a:lnTo>
                  <a:lnTo>
                    <a:pt x="201" y="688"/>
                  </a:lnTo>
                  <a:lnTo>
                    <a:pt x="215" y="688"/>
                  </a:lnTo>
                  <a:lnTo>
                    <a:pt x="231" y="688"/>
                  </a:lnTo>
                  <a:lnTo>
                    <a:pt x="239" y="677"/>
                  </a:lnTo>
                  <a:lnTo>
                    <a:pt x="253" y="677"/>
                  </a:lnTo>
                  <a:lnTo>
                    <a:pt x="276" y="669"/>
                  </a:lnTo>
                  <a:lnTo>
                    <a:pt x="291" y="669"/>
                  </a:lnTo>
                  <a:lnTo>
                    <a:pt x="314" y="661"/>
                  </a:lnTo>
                  <a:lnTo>
                    <a:pt x="343" y="644"/>
                  </a:lnTo>
                  <a:lnTo>
                    <a:pt x="366" y="625"/>
                  </a:lnTo>
                  <a:lnTo>
                    <a:pt x="388" y="616"/>
                  </a:lnTo>
                  <a:lnTo>
                    <a:pt x="418" y="591"/>
                  </a:lnTo>
                  <a:lnTo>
                    <a:pt x="440" y="572"/>
                  </a:lnTo>
                  <a:lnTo>
                    <a:pt x="463" y="546"/>
                  </a:lnTo>
                  <a:lnTo>
                    <a:pt x="485" y="510"/>
                  </a:lnTo>
                  <a:lnTo>
                    <a:pt x="508" y="476"/>
                  </a:lnTo>
                  <a:lnTo>
                    <a:pt x="522" y="432"/>
                  </a:lnTo>
                  <a:lnTo>
                    <a:pt x="538" y="388"/>
                  </a:lnTo>
                  <a:lnTo>
                    <a:pt x="553" y="335"/>
                  </a:lnTo>
                  <a:lnTo>
                    <a:pt x="560" y="282"/>
                  </a:lnTo>
                  <a:lnTo>
                    <a:pt x="567" y="254"/>
                  </a:lnTo>
                  <a:lnTo>
                    <a:pt x="576" y="237"/>
                  </a:lnTo>
                  <a:lnTo>
                    <a:pt x="583" y="212"/>
                  </a:lnTo>
                  <a:lnTo>
                    <a:pt x="590" y="193"/>
                  </a:lnTo>
                  <a:lnTo>
                    <a:pt x="605" y="176"/>
                  </a:lnTo>
                  <a:lnTo>
                    <a:pt x="612" y="149"/>
                  </a:lnTo>
                  <a:lnTo>
                    <a:pt x="628" y="132"/>
                  </a:lnTo>
                  <a:lnTo>
                    <a:pt x="643" y="115"/>
                  </a:lnTo>
                  <a:lnTo>
                    <a:pt x="657" y="96"/>
                  </a:lnTo>
                  <a:lnTo>
                    <a:pt x="673" y="79"/>
                  </a:lnTo>
                  <a:lnTo>
                    <a:pt x="687" y="70"/>
                  </a:lnTo>
                  <a:lnTo>
                    <a:pt x="702" y="53"/>
                  </a:lnTo>
                  <a:lnTo>
                    <a:pt x="718" y="43"/>
                  </a:lnTo>
                  <a:lnTo>
                    <a:pt x="732" y="34"/>
                  </a:lnTo>
                  <a:lnTo>
                    <a:pt x="747" y="26"/>
                  </a:lnTo>
                  <a:lnTo>
                    <a:pt x="763" y="17"/>
                  </a:lnTo>
                  <a:lnTo>
                    <a:pt x="770" y="17"/>
                  </a:lnTo>
                  <a:lnTo>
                    <a:pt x="784" y="17"/>
                  </a:lnTo>
                  <a:lnTo>
                    <a:pt x="792" y="9"/>
                  </a:lnTo>
                  <a:lnTo>
                    <a:pt x="808" y="9"/>
                  </a:lnTo>
                  <a:lnTo>
                    <a:pt x="822" y="9"/>
                  </a:lnTo>
                  <a:lnTo>
                    <a:pt x="836" y="9"/>
                  </a:lnTo>
                  <a:lnTo>
                    <a:pt x="853" y="0"/>
                  </a:lnTo>
                  <a:lnTo>
                    <a:pt x="860" y="0"/>
                  </a:lnTo>
                  <a:lnTo>
                    <a:pt x="874" y="0"/>
                  </a:lnTo>
                  <a:lnTo>
                    <a:pt x="890" y="0"/>
                  </a:lnTo>
                  <a:lnTo>
                    <a:pt x="905" y="0"/>
                  </a:lnTo>
                  <a:lnTo>
                    <a:pt x="919" y="0"/>
                  </a:lnTo>
                  <a:lnTo>
                    <a:pt x="942" y="0"/>
                  </a:lnTo>
                  <a:lnTo>
                    <a:pt x="950" y="0"/>
                  </a:lnTo>
                  <a:lnTo>
                    <a:pt x="971" y="0"/>
                  </a:lnTo>
                  <a:lnTo>
                    <a:pt x="987" y="0"/>
                  </a:lnTo>
                  <a:lnTo>
                    <a:pt x="1002" y="0"/>
                  </a:lnTo>
                  <a:lnTo>
                    <a:pt x="1016" y="0"/>
                  </a:lnTo>
                  <a:lnTo>
                    <a:pt x="1025" y="0"/>
                  </a:lnTo>
                  <a:lnTo>
                    <a:pt x="1039" y="9"/>
                  </a:lnTo>
                  <a:lnTo>
                    <a:pt x="1046" y="9"/>
                  </a:lnTo>
                  <a:lnTo>
                    <a:pt x="1054" y="9"/>
                  </a:lnTo>
                  <a:lnTo>
                    <a:pt x="1070" y="9"/>
                  </a:lnTo>
                  <a:lnTo>
                    <a:pt x="1077" y="9"/>
                  </a:lnTo>
                  <a:lnTo>
                    <a:pt x="1084" y="17"/>
                  </a:lnTo>
                  <a:lnTo>
                    <a:pt x="1091" y="17"/>
                  </a:lnTo>
                  <a:lnTo>
                    <a:pt x="1099" y="17"/>
                  </a:lnTo>
                  <a:lnTo>
                    <a:pt x="1106" y="17"/>
                  </a:lnTo>
                  <a:lnTo>
                    <a:pt x="1115" y="17"/>
                  </a:lnTo>
                  <a:lnTo>
                    <a:pt x="1122" y="26"/>
                  </a:lnTo>
                  <a:lnTo>
                    <a:pt x="1129" y="26"/>
                  </a:lnTo>
                  <a:lnTo>
                    <a:pt x="1136" y="26"/>
                  </a:lnTo>
                  <a:lnTo>
                    <a:pt x="1151" y="34"/>
                  </a:lnTo>
                  <a:lnTo>
                    <a:pt x="1160" y="34"/>
                  </a:lnTo>
                  <a:lnTo>
                    <a:pt x="1167" y="43"/>
                  </a:lnTo>
                  <a:lnTo>
                    <a:pt x="1174" y="43"/>
                  </a:lnTo>
                  <a:lnTo>
                    <a:pt x="1188" y="53"/>
                  </a:lnTo>
                  <a:lnTo>
                    <a:pt x="1195" y="53"/>
                  </a:lnTo>
                  <a:lnTo>
                    <a:pt x="1204" y="62"/>
                  </a:lnTo>
                  <a:lnTo>
                    <a:pt x="1219" y="62"/>
                  </a:lnTo>
                  <a:lnTo>
                    <a:pt x="1226" y="70"/>
                  </a:lnTo>
                  <a:lnTo>
                    <a:pt x="1240" y="70"/>
                  </a:lnTo>
                  <a:lnTo>
                    <a:pt x="1249" y="70"/>
                  </a:lnTo>
                  <a:lnTo>
                    <a:pt x="1264" y="70"/>
                  </a:lnTo>
                  <a:lnTo>
                    <a:pt x="1271" y="70"/>
                  </a:lnTo>
                  <a:lnTo>
                    <a:pt x="1285" y="70"/>
                  </a:lnTo>
                  <a:lnTo>
                    <a:pt x="1294" y="70"/>
                  </a:lnTo>
                </a:path>
              </a:pathLst>
            </a:custGeom>
            <a:noFill/>
            <a:ln w="22225">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5" name="Freeform 286">
              <a:extLst>
                <a:ext uri="{FF2B5EF4-FFF2-40B4-BE49-F238E27FC236}">
                  <a16:creationId xmlns:a16="http://schemas.microsoft.com/office/drawing/2014/main" id="{B3A3D910-AB6D-7A40-A4CC-649F6BCD3185}"/>
                </a:ext>
              </a:extLst>
            </p:cNvPr>
            <p:cNvSpPr>
              <a:spLocks/>
            </p:cNvSpPr>
            <p:nvPr/>
          </p:nvSpPr>
          <p:spPr bwMode="auto">
            <a:xfrm>
              <a:off x="3314" y="345"/>
              <a:ext cx="696" cy="643"/>
            </a:xfrm>
            <a:custGeom>
              <a:avLst/>
              <a:gdLst>
                <a:gd name="T0" fmla="*/ 45 w 696"/>
                <a:gd name="T1" fmla="*/ 194 h 643"/>
                <a:gd name="T2" fmla="*/ 23 w 696"/>
                <a:gd name="T3" fmla="*/ 334 h 643"/>
                <a:gd name="T4" fmla="*/ 30 w 696"/>
                <a:gd name="T5" fmla="*/ 431 h 643"/>
                <a:gd name="T6" fmla="*/ 75 w 696"/>
                <a:gd name="T7" fmla="*/ 546 h 643"/>
                <a:gd name="T8" fmla="*/ 187 w 696"/>
                <a:gd name="T9" fmla="*/ 618 h 643"/>
                <a:gd name="T10" fmla="*/ 314 w 696"/>
                <a:gd name="T11" fmla="*/ 643 h 643"/>
                <a:gd name="T12" fmla="*/ 404 w 696"/>
                <a:gd name="T13" fmla="*/ 626 h 643"/>
                <a:gd name="T14" fmla="*/ 472 w 696"/>
                <a:gd name="T15" fmla="*/ 599 h 643"/>
                <a:gd name="T16" fmla="*/ 508 w 696"/>
                <a:gd name="T17" fmla="*/ 582 h 643"/>
                <a:gd name="T18" fmla="*/ 553 w 696"/>
                <a:gd name="T19" fmla="*/ 565 h 643"/>
                <a:gd name="T20" fmla="*/ 583 w 696"/>
                <a:gd name="T21" fmla="*/ 565 h 643"/>
                <a:gd name="T22" fmla="*/ 576 w 696"/>
                <a:gd name="T23" fmla="*/ 565 h 643"/>
                <a:gd name="T24" fmla="*/ 531 w 696"/>
                <a:gd name="T25" fmla="*/ 565 h 643"/>
                <a:gd name="T26" fmla="*/ 479 w 696"/>
                <a:gd name="T27" fmla="*/ 573 h 643"/>
                <a:gd name="T28" fmla="*/ 411 w 696"/>
                <a:gd name="T29" fmla="*/ 590 h 643"/>
                <a:gd name="T30" fmla="*/ 373 w 696"/>
                <a:gd name="T31" fmla="*/ 599 h 643"/>
                <a:gd name="T32" fmla="*/ 352 w 696"/>
                <a:gd name="T33" fmla="*/ 599 h 643"/>
                <a:gd name="T34" fmla="*/ 373 w 696"/>
                <a:gd name="T35" fmla="*/ 554 h 643"/>
                <a:gd name="T36" fmla="*/ 411 w 696"/>
                <a:gd name="T37" fmla="*/ 501 h 643"/>
                <a:gd name="T38" fmla="*/ 449 w 696"/>
                <a:gd name="T39" fmla="*/ 476 h 643"/>
                <a:gd name="T40" fmla="*/ 427 w 696"/>
                <a:gd name="T41" fmla="*/ 493 h 643"/>
                <a:gd name="T42" fmla="*/ 373 w 696"/>
                <a:gd name="T43" fmla="*/ 537 h 643"/>
                <a:gd name="T44" fmla="*/ 328 w 696"/>
                <a:gd name="T45" fmla="*/ 582 h 643"/>
                <a:gd name="T46" fmla="*/ 284 w 696"/>
                <a:gd name="T47" fmla="*/ 599 h 643"/>
                <a:gd name="T48" fmla="*/ 217 w 696"/>
                <a:gd name="T49" fmla="*/ 582 h 643"/>
                <a:gd name="T50" fmla="*/ 179 w 696"/>
                <a:gd name="T51" fmla="*/ 512 h 643"/>
                <a:gd name="T52" fmla="*/ 194 w 696"/>
                <a:gd name="T53" fmla="*/ 423 h 643"/>
                <a:gd name="T54" fmla="*/ 239 w 696"/>
                <a:gd name="T55" fmla="*/ 476 h 643"/>
                <a:gd name="T56" fmla="*/ 217 w 696"/>
                <a:gd name="T57" fmla="*/ 431 h 643"/>
                <a:gd name="T58" fmla="*/ 210 w 696"/>
                <a:gd name="T59" fmla="*/ 237 h 643"/>
                <a:gd name="T60" fmla="*/ 293 w 696"/>
                <a:gd name="T61" fmla="*/ 264 h 643"/>
                <a:gd name="T62" fmla="*/ 373 w 696"/>
                <a:gd name="T63" fmla="*/ 273 h 643"/>
                <a:gd name="T64" fmla="*/ 494 w 696"/>
                <a:gd name="T65" fmla="*/ 247 h 643"/>
                <a:gd name="T66" fmla="*/ 569 w 696"/>
                <a:gd name="T67" fmla="*/ 194 h 643"/>
                <a:gd name="T68" fmla="*/ 635 w 696"/>
                <a:gd name="T69" fmla="*/ 142 h 643"/>
                <a:gd name="T70" fmla="*/ 680 w 696"/>
                <a:gd name="T71" fmla="*/ 97 h 643"/>
                <a:gd name="T72" fmla="*/ 652 w 696"/>
                <a:gd name="T73" fmla="*/ 106 h 643"/>
                <a:gd name="T74" fmla="*/ 591 w 696"/>
                <a:gd name="T75" fmla="*/ 150 h 643"/>
                <a:gd name="T76" fmla="*/ 539 w 696"/>
                <a:gd name="T77" fmla="*/ 184 h 643"/>
                <a:gd name="T78" fmla="*/ 463 w 696"/>
                <a:gd name="T79" fmla="*/ 211 h 643"/>
                <a:gd name="T80" fmla="*/ 337 w 696"/>
                <a:gd name="T81" fmla="*/ 220 h 643"/>
                <a:gd name="T82" fmla="*/ 217 w 696"/>
                <a:gd name="T83" fmla="*/ 203 h 643"/>
                <a:gd name="T84" fmla="*/ 158 w 696"/>
                <a:gd name="T85" fmla="*/ 211 h 643"/>
                <a:gd name="T86" fmla="*/ 135 w 696"/>
                <a:gd name="T87" fmla="*/ 387 h 643"/>
                <a:gd name="T88" fmla="*/ 142 w 696"/>
                <a:gd name="T89" fmla="*/ 493 h 643"/>
                <a:gd name="T90" fmla="*/ 158 w 696"/>
                <a:gd name="T91" fmla="*/ 546 h 643"/>
                <a:gd name="T92" fmla="*/ 113 w 696"/>
                <a:gd name="T93" fmla="*/ 493 h 643"/>
                <a:gd name="T94" fmla="*/ 83 w 696"/>
                <a:gd name="T95" fmla="*/ 414 h 643"/>
                <a:gd name="T96" fmla="*/ 75 w 696"/>
                <a:gd name="T97" fmla="*/ 334 h 643"/>
                <a:gd name="T98" fmla="*/ 90 w 696"/>
                <a:gd name="T99" fmla="*/ 228 h 643"/>
                <a:gd name="T100" fmla="*/ 83 w 696"/>
                <a:gd name="T101" fmla="*/ 123 h 643"/>
                <a:gd name="T102" fmla="*/ 38 w 696"/>
                <a:gd name="T103" fmla="*/ 25 h 643"/>
                <a:gd name="T104" fmla="*/ 14 w 696"/>
                <a:gd name="T105" fmla="*/ 44 h 643"/>
                <a:gd name="T106" fmla="*/ 30 w 696"/>
                <a:gd name="T107" fmla="*/ 97 h 6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6"/>
                <a:gd name="T163" fmla="*/ 0 h 643"/>
                <a:gd name="T164" fmla="*/ 696 w 696"/>
                <a:gd name="T165" fmla="*/ 643 h 6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6" h="643">
                  <a:moveTo>
                    <a:pt x="30" y="97"/>
                  </a:moveTo>
                  <a:lnTo>
                    <a:pt x="38" y="114"/>
                  </a:lnTo>
                  <a:lnTo>
                    <a:pt x="45" y="131"/>
                  </a:lnTo>
                  <a:lnTo>
                    <a:pt x="45" y="167"/>
                  </a:lnTo>
                  <a:lnTo>
                    <a:pt x="45" y="194"/>
                  </a:lnTo>
                  <a:lnTo>
                    <a:pt x="45" y="220"/>
                  </a:lnTo>
                  <a:lnTo>
                    <a:pt x="45" y="256"/>
                  </a:lnTo>
                  <a:lnTo>
                    <a:pt x="38" y="290"/>
                  </a:lnTo>
                  <a:lnTo>
                    <a:pt x="30" y="317"/>
                  </a:lnTo>
                  <a:lnTo>
                    <a:pt x="23" y="334"/>
                  </a:lnTo>
                  <a:lnTo>
                    <a:pt x="23" y="353"/>
                  </a:lnTo>
                  <a:lnTo>
                    <a:pt x="23" y="370"/>
                  </a:lnTo>
                  <a:lnTo>
                    <a:pt x="23" y="387"/>
                  </a:lnTo>
                  <a:lnTo>
                    <a:pt x="23" y="414"/>
                  </a:lnTo>
                  <a:lnTo>
                    <a:pt x="30" y="431"/>
                  </a:lnTo>
                  <a:lnTo>
                    <a:pt x="30" y="459"/>
                  </a:lnTo>
                  <a:lnTo>
                    <a:pt x="38" y="484"/>
                  </a:lnTo>
                  <a:lnTo>
                    <a:pt x="45" y="501"/>
                  </a:lnTo>
                  <a:lnTo>
                    <a:pt x="59" y="529"/>
                  </a:lnTo>
                  <a:lnTo>
                    <a:pt x="75" y="546"/>
                  </a:lnTo>
                  <a:lnTo>
                    <a:pt x="90" y="565"/>
                  </a:lnTo>
                  <a:lnTo>
                    <a:pt x="113" y="582"/>
                  </a:lnTo>
                  <a:lnTo>
                    <a:pt x="127" y="599"/>
                  </a:lnTo>
                  <a:lnTo>
                    <a:pt x="158" y="607"/>
                  </a:lnTo>
                  <a:lnTo>
                    <a:pt x="187" y="618"/>
                  </a:lnTo>
                  <a:lnTo>
                    <a:pt x="217" y="626"/>
                  </a:lnTo>
                  <a:lnTo>
                    <a:pt x="239" y="635"/>
                  </a:lnTo>
                  <a:lnTo>
                    <a:pt x="262" y="643"/>
                  </a:lnTo>
                  <a:lnTo>
                    <a:pt x="293" y="643"/>
                  </a:lnTo>
                  <a:lnTo>
                    <a:pt x="314" y="643"/>
                  </a:lnTo>
                  <a:lnTo>
                    <a:pt x="337" y="643"/>
                  </a:lnTo>
                  <a:lnTo>
                    <a:pt x="359" y="643"/>
                  </a:lnTo>
                  <a:lnTo>
                    <a:pt x="373" y="635"/>
                  </a:lnTo>
                  <a:lnTo>
                    <a:pt x="390" y="635"/>
                  </a:lnTo>
                  <a:lnTo>
                    <a:pt x="404" y="626"/>
                  </a:lnTo>
                  <a:lnTo>
                    <a:pt x="418" y="618"/>
                  </a:lnTo>
                  <a:lnTo>
                    <a:pt x="434" y="618"/>
                  </a:lnTo>
                  <a:lnTo>
                    <a:pt x="449" y="607"/>
                  </a:lnTo>
                  <a:lnTo>
                    <a:pt x="456" y="607"/>
                  </a:lnTo>
                  <a:lnTo>
                    <a:pt x="472" y="599"/>
                  </a:lnTo>
                  <a:lnTo>
                    <a:pt x="479" y="599"/>
                  </a:lnTo>
                  <a:lnTo>
                    <a:pt x="486" y="590"/>
                  </a:lnTo>
                  <a:lnTo>
                    <a:pt x="494" y="590"/>
                  </a:lnTo>
                  <a:lnTo>
                    <a:pt x="501" y="582"/>
                  </a:lnTo>
                  <a:lnTo>
                    <a:pt x="508" y="582"/>
                  </a:lnTo>
                  <a:lnTo>
                    <a:pt x="524" y="582"/>
                  </a:lnTo>
                  <a:lnTo>
                    <a:pt x="531" y="573"/>
                  </a:lnTo>
                  <a:lnTo>
                    <a:pt x="539" y="573"/>
                  </a:lnTo>
                  <a:lnTo>
                    <a:pt x="546" y="573"/>
                  </a:lnTo>
                  <a:lnTo>
                    <a:pt x="553" y="565"/>
                  </a:lnTo>
                  <a:lnTo>
                    <a:pt x="562" y="565"/>
                  </a:lnTo>
                  <a:lnTo>
                    <a:pt x="569" y="565"/>
                  </a:lnTo>
                  <a:lnTo>
                    <a:pt x="576" y="565"/>
                  </a:lnTo>
                  <a:lnTo>
                    <a:pt x="583" y="565"/>
                  </a:lnTo>
                  <a:lnTo>
                    <a:pt x="591" y="565"/>
                  </a:lnTo>
                  <a:lnTo>
                    <a:pt x="598" y="565"/>
                  </a:lnTo>
                  <a:lnTo>
                    <a:pt x="591" y="565"/>
                  </a:lnTo>
                  <a:lnTo>
                    <a:pt x="583" y="565"/>
                  </a:lnTo>
                  <a:lnTo>
                    <a:pt x="576" y="565"/>
                  </a:lnTo>
                  <a:lnTo>
                    <a:pt x="569" y="565"/>
                  </a:lnTo>
                  <a:lnTo>
                    <a:pt x="553" y="565"/>
                  </a:lnTo>
                  <a:lnTo>
                    <a:pt x="546" y="565"/>
                  </a:lnTo>
                  <a:lnTo>
                    <a:pt x="539" y="565"/>
                  </a:lnTo>
                  <a:lnTo>
                    <a:pt x="531" y="565"/>
                  </a:lnTo>
                  <a:lnTo>
                    <a:pt x="524" y="565"/>
                  </a:lnTo>
                  <a:lnTo>
                    <a:pt x="517" y="565"/>
                  </a:lnTo>
                  <a:lnTo>
                    <a:pt x="501" y="573"/>
                  </a:lnTo>
                  <a:lnTo>
                    <a:pt x="494" y="573"/>
                  </a:lnTo>
                  <a:lnTo>
                    <a:pt x="479" y="573"/>
                  </a:lnTo>
                  <a:lnTo>
                    <a:pt x="472" y="573"/>
                  </a:lnTo>
                  <a:lnTo>
                    <a:pt x="456" y="582"/>
                  </a:lnTo>
                  <a:lnTo>
                    <a:pt x="442" y="582"/>
                  </a:lnTo>
                  <a:lnTo>
                    <a:pt x="427" y="590"/>
                  </a:lnTo>
                  <a:lnTo>
                    <a:pt x="411" y="590"/>
                  </a:lnTo>
                  <a:lnTo>
                    <a:pt x="404" y="590"/>
                  </a:lnTo>
                  <a:lnTo>
                    <a:pt x="397" y="590"/>
                  </a:lnTo>
                  <a:lnTo>
                    <a:pt x="390" y="599"/>
                  </a:lnTo>
                  <a:lnTo>
                    <a:pt x="382" y="599"/>
                  </a:lnTo>
                  <a:lnTo>
                    <a:pt x="373" y="599"/>
                  </a:lnTo>
                  <a:lnTo>
                    <a:pt x="366" y="599"/>
                  </a:lnTo>
                  <a:lnTo>
                    <a:pt x="359" y="599"/>
                  </a:lnTo>
                  <a:lnTo>
                    <a:pt x="352" y="599"/>
                  </a:lnTo>
                  <a:lnTo>
                    <a:pt x="359" y="582"/>
                  </a:lnTo>
                  <a:lnTo>
                    <a:pt x="366" y="573"/>
                  </a:lnTo>
                  <a:lnTo>
                    <a:pt x="373" y="554"/>
                  </a:lnTo>
                  <a:lnTo>
                    <a:pt x="382" y="546"/>
                  </a:lnTo>
                  <a:lnTo>
                    <a:pt x="390" y="537"/>
                  </a:lnTo>
                  <a:lnTo>
                    <a:pt x="397" y="520"/>
                  </a:lnTo>
                  <a:lnTo>
                    <a:pt x="404" y="512"/>
                  </a:lnTo>
                  <a:lnTo>
                    <a:pt x="411" y="501"/>
                  </a:lnTo>
                  <a:lnTo>
                    <a:pt x="418" y="493"/>
                  </a:lnTo>
                  <a:lnTo>
                    <a:pt x="427" y="493"/>
                  </a:lnTo>
                  <a:lnTo>
                    <a:pt x="434" y="484"/>
                  </a:lnTo>
                  <a:lnTo>
                    <a:pt x="442" y="476"/>
                  </a:lnTo>
                  <a:lnTo>
                    <a:pt x="449" y="476"/>
                  </a:lnTo>
                  <a:lnTo>
                    <a:pt x="449" y="467"/>
                  </a:lnTo>
                  <a:lnTo>
                    <a:pt x="456" y="467"/>
                  </a:lnTo>
                  <a:lnTo>
                    <a:pt x="449" y="476"/>
                  </a:lnTo>
                  <a:lnTo>
                    <a:pt x="434" y="484"/>
                  </a:lnTo>
                  <a:lnTo>
                    <a:pt x="427" y="493"/>
                  </a:lnTo>
                  <a:lnTo>
                    <a:pt x="411" y="493"/>
                  </a:lnTo>
                  <a:lnTo>
                    <a:pt x="404" y="512"/>
                  </a:lnTo>
                  <a:lnTo>
                    <a:pt x="390" y="520"/>
                  </a:lnTo>
                  <a:lnTo>
                    <a:pt x="382" y="529"/>
                  </a:lnTo>
                  <a:lnTo>
                    <a:pt x="373" y="537"/>
                  </a:lnTo>
                  <a:lnTo>
                    <a:pt x="359" y="546"/>
                  </a:lnTo>
                  <a:lnTo>
                    <a:pt x="352" y="554"/>
                  </a:lnTo>
                  <a:lnTo>
                    <a:pt x="345" y="565"/>
                  </a:lnTo>
                  <a:lnTo>
                    <a:pt x="337" y="573"/>
                  </a:lnTo>
                  <a:lnTo>
                    <a:pt x="328" y="582"/>
                  </a:lnTo>
                  <a:lnTo>
                    <a:pt x="321" y="590"/>
                  </a:lnTo>
                  <a:lnTo>
                    <a:pt x="314" y="599"/>
                  </a:lnTo>
                  <a:lnTo>
                    <a:pt x="307" y="599"/>
                  </a:lnTo>
                  <a:lnTo>
                    <a:pt x="300" y="599"/>
                  </a:lnTo>
                  <a:lnTo>
                    <a:pt x="284" y="599"/>
                  </a:lnTo>
                  <a:lnTo>
                    <a:pt x="269" y="599"/>
                  </a:lnTo>
                  <a:lnTo>
                    <a:pt x="262" y="599"/>
                  </a:lnTo>
                  <a:lnTo>
                    <a:pt x="248" y="590"/>
                  </a:lnTo>
                  <a:lnTo>
                    <a:pt x="232" y="582"/>
                  </a:lnTo>
                  <a:lnTo>
                    <a:pt x="217" y="582"/>
                  </a:lnTo>
                  <a:lnTo>
                    <a:pt x="210" y="573"/>
                  </a:lnTo>
                  <a:lnTo>
                    <a:pt x="203" y="554"/>
                  </a:lnTo>
                  <a:lnTo>
                    <a:pt x="194" y="546"/>
                  </a:lnTo>
                  <a:lnTo>
                    <a:pt x="187" y="529"/>
                  </a:lnTo>
                  <a:lnTo>
                    <a:pt x="179" y="512"/>
                  </a:lnTo>
                  <a:lnTo>
                    <a:pt x="172" y="493"/>
                  </a:lnTo>
                  <a:lnTo>
                    <a:pt x="172" y="467"/>
                  </a:lnTo>
                  <a:lnTo>
                    <a:pt x="172" y="440"/>
                  </a:lnTo>
                  <a:lnTo>
                    <a:pt x="179" y="414"/>
                  </a:lnTo>
                  <a:lnTo>
                    <a:pt x="194" y="423"/>
                  </a:lnTo>
                  <a:lnTo>
                    <a:pt x="203" y="440"/>
                  </a:lnTo>
                  <a:lnTo>
                    <a:pt x="210" y="448"/>
                  </a:lnTo>
                  <a:lnTo>
                    <a:pt x="217" y="459"/>
                  </a:lnTo>
                  <a:lnTo>
                    <a:pt x="224" y="467"/>
                  </a:lnTo>
                  <a:lnTo>
                    <a:pt x="239" y="476"/>
                  </a:lnTo>
                  <a:lnTo>
                    <a:pt x="248" y="476"/>
                  </a:lnTo>
                  <a:lnTo>
                    <a:pt x="255" y="484"/>
                  </a:lnTo>
                  <a:lnTo>
                    <a:pt x="239" y="459"/>
                  </a:lnTo>
                  <a:lnTo>
                    <a:pt x="232" y="448"/>
                  </a:lnTo>
                  <a:lnTo>
                    <a:pt x="217" y="431"/>
                  </a:lnTo>
                  <a:lnTo>
                    <a:pt x="210" y="414"/>
                  </a:lnTo>
                  <a:lnTo>
                    <a:pt x="210" y="387"/>
                  </a:lnTo>
                  <a:lnTo>
                    <a:pt x="203" y="353"/>
                  </a:lnTo>
                  <a:lnTo>
                    <a:pt x="203" y="300"/>
                  </a:lnTo>
                  <a:lnTo>
                    <a:pt x="210" y="237"/>
                  </a:lnTo>
                  <a:lnTo>
                    <a:pt x="224" y="237"/>
                  </a:lnTo>
                  <a:lnTo>
                    <a:pt x="239" y="247"/>
                  </a:lnTo>
                  <a:lnTo>
                    <a:pt x="262" y="256"/>
                  </a:lnTo>
                  <a:lnTo>
                    <a:pt x="269" y="256"/>
                  </a:lnTo>
                  <a:lnTo>
                    <a:pt x="293" y="264"/>
                  </a:lnTo>
                  <a:lnTo>
                    <a:pt x="307" y="264"/>
                  </a:lnTo>
                  <a:lnTo>
                    <a:pt x="321" y="273"/>
                  </a:lnTo>
                  <a:lnTo>
                    <a:pt x="337" y="273"/>
                  </a:lnTo>
                  <a:lnTo>
                    <a:pt x="359" y="273"/>
                  </a:lnTo>
                  <a:lnTo>
                    <a:pt x="373" y="273"/>
                  </a:lnTo>
                  <a:lnTo>
                    <a:pt x="397" y="273"/>
                  </a:lnTo>
                  <a:lnTo>
                    <a:pt x="411" y="273"/>
                  </a:lnTo>
                  <a:lnTo>
                    <a:pt x="442" y="264"/>
                  </a:lnTo>
                  <a:lnTo>
                    <a:pt x="463" y="256"/>
                  </a:lnTo>
                  <a:lnTo>
                    <a:pt x="494" y="247"/>
                  </a:lnTo>
                  <a:lnTo>
                    <a:pt x="517" y="228"/>
                  </a:lnTo>
                  <a:lnTo>
                    <a:pt x="531" y="228"/>
                  </a:lnTo>
                  <a:lnTo>
                    <a:pt x="546" y="220"/>
                  </a:lnTo>
                  <a:lnTo>
                    <a:pt x="562" y="211"/>
                  </a:lnTo>
                  <a:lnTo>
                    <a:pt x="569" y="194"/>
                  </a:lnTo>
                  <a:lnTo>
                    <a:pt x="583" y="184"/>
                  </a:lnTo>
                  <a:lnTo>
                    <a:pt x="598" y="175"/>
                  </a:lnTo>
                  <a:lnTo>
                    <a:pt x="614" y="167"/>
                  </a:lnTo>
                  <a:lnTo>
                    <a:pt x="621" y="150"/>
                  </a:lnTo>
                  <a:lnTo>
                    <a:pt x="635" y="142"/>
                  </a:lnTo>
                  <a:lnTo>
                    <a:pt x="644" y="131"/>
                  </a:lnTo>
                  <a:lnTo>
                    <a:pt x="659" y="114"/>
                  </a:lnTo>
                  <a:lnTo>
                    <a:pt x="666" y="106"/>
                  </a:lnTo>
                  <a:lnTo>
                    <a:pt x="673" y="97"/>
                  </a:lnTo>
                  <a:lnTo>
                    <a:pt x="680" y="97"/>
                  </a:lnTo>
                  <a:lnTo>
                    <a:pt x="689" y="89"/>
                  </a:lnTo>
                  <a:lnTo>
                    <a:pt x="696" y="78"/>
                  </a:lnTo>
                  <a:lnTo>
                    <a:pt x="680" y="89"/>
                  </a:lnTo>
                  <a:lnTo>
                    <a:pt x="666" y="97"/>
                  </a:lnTo>
                  <a:lnTo>
                    <a:pt x="652" y="106"/>
                  </a:lnTo>
                  <a:lnTo>
                    <a:pt x="635" y="114"/>
                  </a:lnTo>
                  <a:lnTo>
                    <a:pt x="628" y="123"/>
                  </a:lnTo>
                  <a:lnTo>
                    <a:pt x="614" y="131"/>
                  </a:lnTo>
                  <a:lnTo>
                    <a:pt x="607" y="142"/>
                  </a:lnTo>
                  <a:lnTo>
                    <a:pt x="591" y="150"/>
                  </a:lnTo>
                  <a:lnTo>
                    <a:pt x="583" y="159"/>
                  </a:lnTo>
                  <a:lnTo>
                    <a:pt x="576" y="167"/>
                  </a:lnTo>
                  <a:lnTo>
                    <a:pt x="562" y="167"/>
                  </a:lnTo>
                  <a:lnTo>
                    <a:pt x="553" y="175"/>
                  </a:lnTo>
                  <a:lnTo>
                    <a:pt x="539" y="184"/>
                  </a:lnTo>
                  <a:lnTo>
                    <a:pt x="524" y="194"/>
                  </a:lnTo>
                  <a:lnTo>
                    <a:pt x="517" y="203"/>
                  </a:lnTo>
                  <a:lnTo>
                    <a:pt x="501" y="203"/>
                  </a:lnTo>
                  <a:lnTo>
                    <a:pt x="479" y="211"/>
                  </a:lnTo>
                  <a:lnTo>
                    <a:pt x="463" y="211"/>
                  </a:lnTo>
                  <a:lnTo>
                    <a:pt x="442" y="220"/>
                  </a:lnTo>
                  <a:lnTo>
                    <a:pt x="418" y="220"/>
                  </a:lnTo>
                  <a:lnTo>
                    <a:pt x="390" y="220"/>
                  </a:lnTo>
                  <a:lnTo>
                    <a:pt x="366" y="220"/>
                  </a:lnTo>
                  <a:lnTo>
                    <a:pt x="337" y="220"/>
                  </a:lnTo>
                  <a:lnTo>
                    <a:pt x="314" y="220"/>
                  </a:lnTo>
                  <a:lnTo>
                    <a:pt x="284" y="211"/>
                  </a:lnTo>
                  <a:lnTo>
                    <a:pt x="262" y="211"/>
                  </a:lnTo>
                  <a:lnTo>
                    <a:pt x="239" y="203"/>
                  </a:lnTo>
                  <a:lnTo>
                    <a:pt x="217" y="203"/>
                  </a:lnTo>
                  <a:lnTo>
                    <a:pt x="194" y="194"/>
                  </a:lnTo>
                  <a:lnTo>
                    <a:pt x="179" y="194"/>
                  </a:lnTo>
                  <a:lnTo>
                    <a:pt x="165" y="184"/>
                  </a:lnTo>
                  <a:lnTo>
                    <a:pt x="158" y="184"/>
                  </a:lnTo>
                  <a:lnTo>
                    <a:pt x="158" y="211"/>
                  </a:lnTo>
                  <a:lnTo>
                    <a:pt x="158" y="247"/>
                  </a:lnTo>
                  <a:lnTo>
                    <a:pt x="149" y="281"/>
                  </a:lnTo>
                  <a:lnTo>
                    <a:pt x="149" y="317"/>
                  </a:lnTo>
                  <a:lnTo>
                    <a:pt x="142" y="353"/>
                  </a:lnTo>
                  <a:lnTo>
                    <a:pt x="135" y="387"/>
                  </a:lnTo>
                  <a:lnTo>
                    <a:pt x="135" y="414"/>
                  </a:lnTo>
                  <a:lnTo>
                    <a:pt x="135" y="440"/>
                  </a:lnTo>
                  <a:lnTo>
                    <a:pt x="135" y="459"/>
                  </a:lnTo>
                  <a:lnTo>
                    <a:pt x="135" y="476"/>
                  </a:lnTo>
                  <a:lnTo>
                    <a:pt x="142" y="493"/>
                  </a:lnTo>
                  <a:lnTo>
                    <a:pt x="142" y="512"/>
                  </a:lnTo>
                  <a:lnTo>
                    <a:pt x="142" y="520"/>
                  </a:lnTo>
                  <a:lnTo>
                    <a:pt x="149" y="537"/>
                  </a:lnTo>
                  <a:lnTo>
                    <a:pt x="149" y="546"/>
                  </a:lnTo>
                  <a:lnTo>
                    <a:pt x="158" y="546"/>
                  </a:lnTo>
                  <a:lnTo>
                    <a:pt x="149" y="537"/>
                  </a:lnTo>
                  <a:lnTo>
                    <a:pt x="135" y="529"/>
                  </a:lnTo>
                  <a:lnTo>
                    <a:pt x="127" y="520"/>
                  </a:lnTo>
                  <a:lnTo>
                    <a:pt x="120" y="501"/>
                  </a:lnTo>
                  <a:lnTo>
                    <a:pt x="113" y="493"/>
                  </a:lnTo>
                  <a:lnTo>
                    <a:pt x="104" y="476"/>
                  </a:lnTo>
                  <a:lnTo>
                    <a:pt x="97" y="459"/>
                  </a:lnTo>
                  <a:lnTo>
                    <a:pt x="90" y="448"/>
                  </a:lnTo>
                  <a:lnTo>
                    <a:pt x="83" y="431"/>
                  </a:lnTo>
                  <a:lnTo>
                    <a:pt x="83" y="414"/>
                  </a:lnTo>
                  <a:lnTo>
                    <a:pt x="75" y="395"/>
                  </a:lnTo>
                  <a:lnTo>
                    <a:pt x="75" y="387"/>
                  </a:lnTo>
                  <a:lnTo>
                    <a:pt x="75" y="370"/>
                  </a:lnTo>
                  <a:lnTo>
                    <a:pt x="75" y="353"/>
                  </a:lnTo>
                  <a:lnTo>
                    <a:pt x="75" y="334"/>
                  </a:lnTo>
                  <a:lnTo>
                    <a:pt x="75" y="317"/>
                  </a:lnTo>
                  <a:lnTo>
                    <a:pt x="83" y="300"/>
                  </a:lnTo>
                  <a:lnTo>
                    <a:pt x="83" y="273"/>
                  </a:lnTo>
                  <a:lnTo>
                    <a:pt x="83" y="256"/>
                  </a:lnTo>
                  <a:lnTo>
                    <a:pt x="90" y="228"/>
                  </a:lnTo>
                  <a:lnTo>
                    <a:pt x="90" y="211"/>
                  </a:lnTo>
                  <a:lnTo>
                    <a:pt x="90" y="184"/>
                  </a:lnTo>
                  <a:lnTo>
                    <a:pt x="90" y="167"/>
                  </a:lnTo>
                  <a:lnTo>
                    <a:pt x="90" y="142"/>
                  </a:lnTo>
                  <a:lnTo>
                    <a:pt x="83" y="123"/>
                  </a:lnTo>
                  <a:lnTo>
                    <a:pt x="83" y="97"/>
                  </a:lnTo>
                  <a:lnTo>
                    <a:pt x="75" y="78"/>
                  </a:lnTo>
                  <a:lnTo>
                    <a:pt x="68" y="61"/>
                  </a:lnTo>
                  <a:lnTo>
                    <a:pt x="52" y="44"/>
                  </a:lnTo>
                  <a:lnTo>
                    <a:pt x="38" y="25"/>
                  </a:lnTo>
                  <a:lnTo>
                    <a:pt x="23" y="8"/>
                  </a:lnTo>
                  <a:lnTo>
                    <a:pt x="0" y="0"/>
                  </a:lnTo>
                  <a:lnTo>
                    <a:pt x="7" y="17"/>
                  </a:lnTo>
                  <a:lnTo>
                    <a:pt x="14" y="25"/>
                  </a:lnTo>
                  <a:lnTo>
                    <a:pt x="14" y="44"/>
                  </a:lnTo>
                  <a:lnTo>
                    <a:pt x="23" y="53"/>
                  </a:lnTo>
                  <a:lnTo>
                    <a:pt x="23" y="61"/>
                  </a:lnTo>
                  <a:lnTo>
                    <a:pt x="30" y="78"/>
                  </a:lnTo>
                  <a:lnTo>
                    <a:pt x="30" y="97"/>
                  </a:lnTo>
                  <a:close/>
                </a:path>
              </a:pathLst>
            </a:custGeom>
            <a:solidFill>
              <a:srgbClr val="CC66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6" name="Freeform 287">
              <a:extLst>
                <a:ext uri="{FF2B5EF4-FFF2-40B4-BE49-F238E27FC236}">
                  <a16:creationId xmlns:a16="http://schemas.microsoft.com/office/drawing/2014/main" id="{F8B70802-FC51-BF4E-9ABF-2917C968EFAD}"/>
                </a:ext>
              </a:extLst>
            </p:cNvPr>
            <p:cNvSpPr>
              <a:spLocks/>
            </p:cNvSpPr>
            <p:nvPr/>
          </p:nvSpPr>
          <p:spPr bwMode="auto">
            <a:xfrm>
              <a:off x="3373" y="398"/>
              <a:ext cx="106" cy="512"/>
            </a:xfrm>
            <a:custGeom>
              <a:avLst/>
              <a:gdLst>
                <a:gd name="T0" fmla="*/ 106 w 106"/>
                <a:gd name="T1" fmla="*/ 114 h 512"/>
                <a:gd name="T2" fmla="*/ 99 w 106"/>
                <a:gd name="T3" fmla="*/ 203 h 512"/>
                <a:gd name="T4" fmla="*/ 90 w 106"/>
                <a:gd name="T5" fmla="*/ 273 h 512"/>
                <a:gd name="T6" fmla="*/ 83 w 106"/>
                <a:gd name="T7" fmla="*/ 326 h 512"/>
                <a:gd name="T8" fmla="*/ 83 w 106"/>
                <a:gd name="T9" fmla="*/ 370 h 512"/>
                <a:gd name="T10" fmla="*/ 83 w 106"/>
                <a:gd name="T11" fmla="*/ 414 h 512"/>
                <a:gd name="T12" fmla="*/ 90 w 106"/>
                <a:gd name="T13" fmla="*/ 440 h 512"/>
                <a:gd name="T14" fmla="*/ 90 w 106"/>
                <a:gd name="T15" fmla="*/ 476 h 512"/>
                <a:gd name="T16" fmla="*/ 106 w 106"/>
                <a:gd name="T17" fmla="*/ 512 h 512"/>
                <a:gd name="T18" fmla="*/ 83 w 106"/>
                <a:gd name="T19" fmla="*/ 493 h 512"/>
                <a:gd name="T20" fmla="*/ 68 w 106"/>
                <a:gd name="T21" fmla="*/ 476 h 512"/>
                <a:gd name="T22" fmla="*/ 54 w 106"/>
                <a:gd name="T23" fmla="*/ 459 h 512"/>
                <a:gd name="T24" fmla="*/ 45 w 106"/>
                <a:gd name="T25" fmla="*/ 448 h 512"/>
                <a:gd name="T26" fmla="*/ 31 w 106"/>
                <a:gd name="T27" fmla="*/ 431 h 512"/>
                <a:gd name="T28" fmla="*/ 24 w 106"/>
                <a:gd name="T29" fmla="*/ 414 h 512"/>
                <a:gd name="T30" fmla="*/ 16 w 106"/>
                <a:gd name="T31" fmla="*/ 395 h 512"/>
                <a:gd name="T32" fmla="*/ 9 w 106"/>
                <a:gd name="T33" fmla="*/ 387 h 512"/>
                <a:gd name="T34" fmla="*/ 9 w 106"/>
                <a:gd name="T35" fmla="*/ 370 h 512"/>
                <a:gd name="T36" fmla="*/ 0 w 106"/>
                <a:gd name="T37" fmla="*/ 353 h 512"/>
                <a:gd name="T38" fmla="*/ 0 w 106"/>
                <a:gd name="T39" fmla="*/ 342 h 512"/>
                <a:gd name="T40" fmla="*/ 0 w 106"/>
                <a:gd name="T41" fmla="*/ 326 h 512"/>
                <a:gd name="T42" fmla="*/ 0 w 106"/>
                <a:gd name="T43" fmla="*/ 309 h 512"/>
                <a:gd name="T44" fmla="*/ 0 w 106"/>
                <a:gd name="T45" fmla="*/ 300 h 512"/>
                <a:gd name="T46" fmla="*/ 0 w 106"/>
                <a:gd name="T47" fmla="*/ 281 h 512"/>
                <a:gd name="T48" fmla="*/ 0 w 106"/>
                <a:gd name="T49" fmla="*/ 273 h 512"/>
                <a:gd name="T50" fmla="*/ 9 w 106"/>
                <a:gd name="T51" fmla="*/ 237 h 512"/>
                <a:gd name="T52" fmla="*/ 9 w 106"/>
                <a:gd name="T53" fmla="*/ 203 h 512"/>
                <a:gd name="T54" fmla="*/ 9 w 106"/>
                <a:gd name="T55" fmla="*/ 167 h 512"/>
                <a:gd name="T56" fmla="*/ 9 w 106"/>
                <a:gd name="T57" fmla="*/ 131 h 512"/>
                <a:gd name="T58" fmla="*/ 16 w 106"/>
                <a:gd name="T59" fmla="*/ 106 h 512"/>
                <a:gd name="T60" fmla="*/ 9 w 106"/>
                <a:gd name="T61" fmla="*/ 70 h 512"/>
                <a:gd name="T62" fmla="*/ 9 w 106"/>
                <a:gd name="T63" fmla="*/ 44 h 512"/>
                <a:gd name="T64" fmla="*/ 0 w 106"/>
                <a:gd name="T65" fmla="*/ 17 h 512"/>
                <a:gd name="T66" fmla="*/ 0 w 106"/>
                <a:gd name="T67" fmla="*/ 8 h 512"/>
                <a:gd name="T68" fmla="*/ 9 w 106"/>
                <a:gd name="T69" fmla="*/ 8 h 512"/>
                <a:gd name="T70" fmla="*/ 9 w 106"/>
                <a:gd name="T71" fmla="*/ 8 h 512"/>
                <a:gd name="T72" fmla="*/ 16 w 106"/>
                <a:gd name="T73" fmla="*/ 0 h 512"/>
                <a:gd name="T74" fmla="*/ 16 w 106"/>
                <a:gd name="T75" fmla="*/ 8 h 512"/>
                <a:gd name="T76" fmla="*/ 24 w 106"/>
                <a:gd name="T77" fmla="*/ 8 h 512"/>
                <a:gd name="T78" fmla="*/ 31 w 106"/>
                <a:gd name="T79" fmla="*/ 17 h 512"/>
                <a:gd name="T80" fmla="*/ 38 w 106"/>
                <a:gd name="T81" fmla="*/ 25 h 512"/>
                <a:gd name="T82" fmla="*/ 45 w 106"/>
                <a:gd name="T83" fmla="*/ 36 h 512"/>
                <a:gd name="T84" fmla="*/ 54 w 106"/>
                <a:gd name="T85" fmla="*/ 44 h 512"/>
                <a:gd name="T86" fmla="*/ 61 w 106"/>
                <a:gd name="T87" fmla="*/ 53 h 512"/>
                <a:gd name="T88" fmla="*/ 68 w 106"/>
                <a:gd name="T89" fmla="*/ 70 h 512"/>
                <a:gd name="T90" fmla="*/ 76 w 106"/>
                <a:gd name="T91" fmla="*/ 78 h 512"/>
                <a:gd name="T92" fmla="*/ 83 w 106"/>
                <a:gd name="T93" fmla="*/ 89 h 512"/>
                <a:gd name="T94" fmla="*/ 99 w 106"/>
                <a:gd name="T95" fmla="*/ 106 h 512"/>
                <a:gd name="T96" fmla="*/ 106 w 106"/>
                <a:gd name="T97" fmla="*/ 114 h 5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6"/>
                <a:gd name="T148" fmla="*/ 0 h 512"/>
                <a:gd name="T149" fmla="*/ 106 w 106"/>
                <a:gd name="T150" fmla="*/ 512 h 5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6" h="512">
                  <a:moveTo>
                    <a:pt x="106" y="114"/>
                  </a:moveTo>
                  <a:lnTo>
                    <a:pt x="99" y="203"/>
                  </a:lnTo>
                  <a:lnTo>
                    <a:pt x="90" y="273"/>
                  </a:lnTo>
                  <a:lnTo>
                    <a:pt x="83" y="326"/>
                  </a:lnTo>
                  <a:lnTo>
                    <a:pt x="83" y="370"/>
                  </a:lnTo>
                  <a:lnTo>
                    <a:pt x="83" y="414"/>
                  </a:lnTo>
                  <a:lnTo>
                    <a:pt x="90" y="440"/>
                  </a:lnTo>
                  <a:lnTo>
                    <a:pt x="90" y="476"/>
                  </a:lnTo>
                  <a:lnTo>
                    <a:pt x="106" y="512"/>
                  </a:lnTo>
                  <a:lnTo>
                    <a:pt x="83" y="493"/>
                  </a:lnTo>
                  <a:lnTo>
                    <a:pt x="68" y="476"/>
                  </a:lnTo>
                  <a:lnTo>
                    <a:pt x="54" y="459"/>
                  </a:lnTo>
                  <a:lnTo>
                    <a:pt x="45" y="448"/>
                  </a:lnTo>
                  <a:lnTo>
                    <a:pt x="31" y="431"/>
                  </a:lnTo>
                  <a:lnTo>
                    <a:pt x="24" y="414"/>
                  </a:lnTo>
                  <a:lnTo>
                    <a:pt x="16" y="395"/>
                  </a:lnTo>
                  <a:lnTo>
                    <a:pt x="9" y="387"/>
                  </a:lnTo>
                  <a:lnTo>
                    <a:pt x="9" y="370"/>
                  </a:lnTo>
                  <a:lnTo>
                    <a:pt x="0" y="353"/>
                  </a:lnTo>
                  <a:lnTo>
                    <a:pt x="0" y="342"/>
                  </a:lnTo>
                  <a:lnTo>
                    <a:pt x="0" y="326"/>
                  </a:lnTo>
                  <a:lnTo>
                    <a:pt x="0" y="309"/>
                  </a:lnTo>
                  <a:lnTo>
                    <a:pt x="0" y="300"/>
                  </a:lnTo>
                  <a:lnTo>
                    <a:pt x="0" y="281"/>
                  </a:lnTo>
                  <a:lnTo>
                    <a:pt x="0" y="273"/>
                  </a:lnTo>
                  <a:lnTo>
                    <a:pt x="9" y="237"/>
                  </a:lnTo>
                  <a:lnTo>
                    <a:pt x="9" y="203"/>
                  </a:lnTo>
                  <a:lnTo>
                    <a:pt x="9" y="167"/>
                  </a:lnTo>
                  <a:lnTo>
                    <a:pt x="9" y="131"/>
                  </a:lnTo>
                  <a:lnTo>
                    <a:pt x="16" y="106"/>
                  </a:lnTo>
                  <a:lnTo>
                    <a:pt x="9" y="70"/>
                  </a:lnTo>
                  <a:lnTo>
                    <a:pt x="9" y="44"/>
                  </a:lnTo>
                  <a:lnTo>
                    <a:pt x="0" y="17"/>
                  </a:lnTo>
                  <a:lnTo>
                    <a:pt x="0" y="8"/>
                  </a:lnTo>
                  <a:lnTo>
                    <a:pt x="9" y="8"/>
                  </a:lnTo>
                  <a:lnTo>
                    <a:pt x="16" y="0"/>
                  </a:lnTo>
                  <a:lnTo>
                    <a:pt x="16" y="8"/>
                  </a:lnTo>
                  <a:lnTo>
                    <a:pt x="24" y="8"/>
                  </a:lnTo>
                  <a:lnTo>
                    <a:pt x="31" y="17"/>
                  </a:lnTo>
                  <a:lnTo>
                    <a:pt x="38" y="25"/>
                  </a:lnTo>
                  <a:lnTo>
                    <a:pt x="45" y="36"/>
                  </a:lnTo>
                  <a:lnTo>
                    <a:pt x="54" y="44"/>
                  </a:lnTo>
                  <a:lnTo>
                    <a:pt x="61" y="53"/>
                  </a:lnTo>
                  <a:lnTo>
                    <a:pt x="68" y="70"/>
                  </a:lnTo>
                  <a:lnTo>
                    <a:pt x="76" y="78"/>
                  </a:lnTo>
                  <a:lnTo>
                    <a:pt x="83" y="89"/>
                  </a:lnTo>
                  <a:lnTo>
                    <a:pt x="99" y="106"/>
                  </a:lnTo>
                  <a:lnTo>
                    <a:pt x="106" y="114"/>
                  </a:lnTo>
                  <a:close/>
                </a:path>
              </a:pathLst>
            </a:custGeom>
            <a:solidFill>
              <a:srgbClr val="CC66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7" name="Freeform 288">
              <a:extLst>
                <a:ext uri="{FF2B5EF4-FFF2-40B4-BE49-F238E27FC236}">
                  <a16:creationId xmlns:a16="http://schemas.microsoft.com/office/drawing/2014/main" id="{868DD2B3-EA4D-F643-97E0-40DD241B644C}"/>
                </a:ext>
              </a:extLst>
            </p:cNvPr>
            <p:cNvSpPr>
              <a:spLocks/>
            </p:cNvSpPr>
            <p:nvPr/>
          </p:nvSpPr>
          <p:spPr bwMode="auto">
            <a:xfrm>
              <a:off x="3382" y="406"/>
              <a:ext cx="90" cy="485"/>
            </a:xfrm>
            <a:custGeom>
              <a:avLst/>
              <a:gdLst>
                <a:gd name="T0" fmla="*/ 0 w 90"/>
                <a:gd name="T1" fmla="*/ 265 h 485"/>
                <a:gd name="T2" fmla="*/ 7 w 90"/>
                <a:gd name="T3" fmla="*/ 195 h 485"/>
                <a:gd name="T4" fmla="*/ 7 w 90"/>
                <a:gd name="T5" fmla="*/ 133 h 485"/>
                <a:gd name="T6" fmla="*/ 7 w 90"/>
                <a:gd name="T7" fmla="*/ 70 h 485"/>
                <a:gd name="T8" fmla="*/ 0 w 90"/>
                <a:gd name="T9" fmla="*/ 17 h 485"/>
                <a:gd name="T10" fmla="*/ 0 w 90"/>
                <a:gd name="T11" fmla="*/ 9 h 485"/>
                <a:gd name="T12" fmla="*/ 7 w 90"/>
                <a:gd name="T13" fmla="*/ 9 h 485"/>
                <a:gd name="T14" fmla="*/ 7 w 90"/>
                <a:gd name="T15" fmla="*/ 9 h 485"/>
                <a:gd name="T16" fmla="*/ 7 w 90"/>
                <a:gd name="T17" fmla="*/ 0 h 485"/>
                <a:gd name="T18" fmla="*/ 15 w 90"/>
                <a:gd name="T19" fmla="*/ 9 h 485"/>
                <a:gd name="T20" fmla="*/ 15 w 90"/>
                <a:gd name="T21" fmla="*/ 9 h 485"/>
                <a:gd name="T22" fmla="*/ 22 w 90"/>
                <a:gd name="T23" fmla="*/ 17 h 485"/>
                <a:gd name="T24" fmla="*/ 29 w 90"/>
                <a:gd name="T25" fmla="*/ 28 h 485"/>
                <a:gd name="T26" fmla="*/ 36 w 90"/>
                <a:gd name="T27" fmla="*/ 36 h 485"/>
                <a:gd name="T28" fmla="*/ 45 w 90"/>
                <a:gd name="T29" fmla="*/ 45 h 485"/>
                <a:gd name="T30" fmla="*/ 52 w 90"/>
                <a:gd name="T31" fmla="*/ 53 h 485"/>
                <a:gd name="T32" fmla="*/ 59 w 90"/>
                <a:gd name="T33" fmla="*/ 62 h 485"/>
                <a:gd name="T34" fmla="*/ 67 w 90"/>
                <a:gd name="T35" fmla="*/ 70 h 485"/>
                <a:gd name="T36" fmla="*/ 74 w 90"/>
                <a:gd name="T37" fmla="*/ 89 h 485"/>
                <a:gd name="T38" fmla="*/ 81 w 90"/>
                <a:gd name="T39" fmla="*/ 98 h 485"/>
                <a:gd name="T40" fmla="*/ 90 w 90"/>
                <a:gd name="T41" fmla="*/ 106 h 485"/>
                <a:gd name="T42" fmla="*/ 81 w 90"/>
                <a:gd name="T43" fmla="*/ 186 h 485"/>
                <a:gd name="T44" fmla="*/ 74 w 90"/>
                <a:gd name="T45" fmla="*/ 248 h 485"/>
                <a:gd name="T46" fmla="*/ 74 w 90"/>
                <a:gd name="T47" fmla="*/ 301 h 485"/>
                <a:gd name="T48" fmla="*/ 67 w 90"/>
                <a:gd name="T49" fmla="*/ 345 h 485"/>
                <a:gd name="T50" fmla="*/ 67 w 90"/>
                <a:gd name="T51" fmla="*/ 379 h 485"/>
                <a:gd name="T52" fmla="*/ 74 w 90"/>
                <a:gd name="T53" fmla="*/ 415 h 485"/>
                <a:gd name="T54" fmla="*/ 74 w 90"/>
                <a:gd name="T55" fmla="*/ 451 h 485"/>
                <a:gd name="T56" fmla="*/ 81 w 90"/>
                <a:gd name="T57" fmla="*/ 485 h 485"/>
                <a:gd name="T58" fmla="*/ 67 w 90"/>
                <a:gd name="T59" fmla="*/ 468 h 485"/>
                <a:gd name="T60" fmla="*/ 59 w 90"/>
                <a:gd name="T61" fmla="*/ 451 h 485"/>
                <a:gd name="T62" fmla="*/ 45 w 90"/>
                <a:gd name="T63" fmla="*/ 432 h 485"/>
                <a:gd name="T64" fmla="*/ 36 w 90"/>
                <a:gd name="T65" fmla="*/ 423 h 485"/>
                <a:gd name="T66" fmla="*/ 29 w 90"/>
                <a:gd name="T67" fmla="*/ 406 h 485"/>
                <a:gd name="T68" fmla="*/ 22 w 90"/>
                <a:gd name="T69" fmla="*/ 398 h 485"/>
                <a:gd name="T70" fmla="*/ 15 w 90"/>
                <a:gd name="T71" fmla="*/ 379 h 485"/>
                <a:gd name="T72" fmla="*/ 7 w 90"/>
                <a:gd name="T73" fmla="*/ 370 h 485"/>
                <a:gd name="T74" fmla="*/ 7 w 90"/>
                <a:gd name="T75" fmla="*/ 353 h 485"/>
                <a:gd name="T76" fmla="*/ 0 w 90"/>
                <a:gd name="T77" fmla="*/ 334 h 485"/>
                <a:gd name="T78" fmla="*/ 0 w 90"/>
                <a:gd name="T79" fmla="*/ 326 h 485"/>
                <a:gd name="T80" fmla="*/ 0 w 90"/>
                <a:gd name="T81" fmla="*/ 309 h 485"/>
                <a:gd name="T82" fmla="*/ 0 w 90"/>
                <a:gd name="T83" fmla="*/ 301 h 485"/>
                <a:gd name="T84" fmla="*/ 0 w 90"/>
                <a:gd name="T85" fmla="*/ 282 h 485"/>
                <a:gd name="T86" fmla="*/ 0 w 90"/>
                <a:gd name="T87" fmla="*/ 273 h 485"/>
                <a:gd name="T88" fmla="*/ 0 w 90"/>
                <a:gd name="T89" fmla="*/ 265 h 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0"/>
                <a:gd name="T136" fmla="*/ 0 h 485"/>
                <a:gd name="T137" fmla="*/ 90 w 90"/>
                <a:gd name="T138" fmla="*/ 485 h 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0" h="485">
                  <a:moveTo>
                    <a:pt x="0" y="265"/>
                  </a:moveTo>
                  <a:lnTo>
                    <a:pt x="7" y="195"/>
                  </a:lnTo>
                  <a:lnTo>
                    <a:pt x="7" y="133"/>
                  </a:lnTo>
                  <a:lnTo>
                    <a:pt x="7" y="70"/>
                  </a:lnTo>
                  <a:lnTo>
                    <a:pt x="0" y="17"/>
                  </a:lnTo>
                  <a:lnTo>
                    <a:pt x="0" y="9"/>
                  </a:lnTo>
                  <a:lnTo>
                    <a:pt x="7" y="9"/>
                  </a:lnTo>
                  <a:lnTo>
                    <a:pt x="7" y="0"/>
                  </a:lnTo>
                  <a:lnTo>
                    <a:pt x="15" y="9"/>
                  </a:lnTo>
                  <a:lnTo>
                    <a:pt x="22" y="17"/>
                  </a:lnTo>
                  <a:lnTo>
                    <a:pt x="29" y="28"/>
                  </a:lnTo>
                  <a:lnTo>
                    <a:pt x="36" y="36"/>
                  </a:lnTo>
                  <a:lnTo>
                    <a:pt x="45" y="45"/>
                  </a:lnTo>
                  <a:lnTo>
                    <a:pt x="52" y="53"/>
                  </a:lnTo>
                  <a:lnTo>
                    <a:pt x="59" y="62"/>
                  </a:lnTo>
                  <a:lnTo>
                    <a:pt x="67" y="70"/>
                  </a:lnTo>
                  <a:lnTo>
                    <a:pt x="74" y="89"/>
                  </a:lnTo>
                  <a:lnTo>
                    <a:pt x="81" y="98"/>
                  </a:lnTo>
                  <a:lnTo>
                    <a:pt x="90" y="106"/>
                  </a:lnTo>
                  <a:lnTo>
                    <a:pt x="81" y="186"/>
                  </a:lnTo>
                  <a:lnTo>
                    <a:pt x="74" y="248"/>
                  </a:lnTo>
                  <a:lnTo>
                    <a:pt x="74" y="301"/>
                  </a:lnTo>
                  <a:lnTo>
                    <a:pt x="67" y="345"/>
                  </a:lnTo>
                  <a:lnTo>
                    <a:pt x="67" y="379"/>
                  </a:lnTo>
                  <a:lnTo>
                    <a:pt x="74" y="415"/>
                  </a:lnTo>
                  <a:lnTo>
                    <a:pt x="74" y="451"/>
                  </a:lnTo>
                  <a:lnTo>
                    <a:pt x="81" y="485"/>
                  </a:lnTo>
                  <a:lnTo>
                    <a:pt x="67" y="468"/>
                  </a:lnTo>
                  <a:lnTo>
                    <a:pt x="59" y="451"/>
                  </a:lnTo>
                  <a:lnTo>
                    <a:pt x="45" y="432"/>
                  </a:lnTo>
                  <a:lnTo>
                    <a:pt x="36" y="423"/>
                  </a:lnTo>
                  <a:lnTo>
                    <a:pt x="29" y="406"/>
                  </a:lnTo>
                  <a:lnTo>
                    <a:pt x="22" y="398"/>
                  </a:lnTo>
                  <a:lnTo>
                    <a:pt x="15" y="379"/>
                  </a:lnTo>
                  <a:lnTo>
                    <a:pt x="7" y="370"/>
                  </a:lnTo>
                  <a:lnTo>
                    <a:pt x="7" y="353"/>
                  </a:lnTo>
                  <a:lnTo>
                    <a:pt x="0" y="334"/>
                  </a:lnTo>
                  <a:lnTo>
                    <a:pt x="0" y="326"/>
                  </a:lnTo>
                  <a:lnTo>
                    <a:pt x="0" y="309"/>
                  </a:lnTo>
                  <a:lnTo>
                    <a:pt x="0" y="301"/>
                  </a:lnTo>
                  <a:lnTo>
                    <a:pt x="0" y="282"/>
                  </a:lnTo>
                  <a:lnTo>
                    <a:pt x="0" y="273"/>
                  </a:lnTo>
                  <a:lnTo>
                    <a:pt x="0" y="265"/>
                  </a:lnTo>
                  <a:close/>
                </a:path>
              </a:pathLst>
            </a:custGeom>
            <a:solidFill>
              <a:srgbClr val="D26C1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8" name="Freeform 289">
              <a:extLst>
                <a:ext uri="{FF2B5EF4-FFF2-40B4-BE49-F238E27FC236}">
                  <a16:creationId xmlns:a16="http://schemas.microsoft.com/office/drawing/2014/main" id="{6A32AF6F-3DA3-1F49-9397-0D9A50AF5DC7}"/>
                </a:ext>
              </a:extLst>
            </p:cNvPr>
            <p:cNvSpPr>
              <a:spLocks/>
            </p:cNvSpPr>
            <p:nvPr/>
          </p:nvSpPr>
          <p:spPr bwMode="auto">
            <a:xfrm>
              <a:off x="3389" y="423"/>
              <a:ext cx="74" cy="442"/>
            </a:xfrm>
            <a:custGeom>
              <a:avLst/>
              <a:gdLst>
                <a:gd name="T0" fmla="*/ 0 w 74"/>
                <a:gd name="T1" fmla="*/ 239 h 442"/>
                <a:gd name="T2" fmla="*/ 8 w 74"/>
                <a:gd name="T3" fmla="*/ 186 h 442"/>
                <a:gd name="T4" fmla="*/ 8 w 74"/>
                <a:gd name="T5" fmla="*/ 125 h 442"/>
                <a:gd name="T6" fmla="*/ 8 w 74"/>
                <a:gd name="T7" fmla="*/ 64 h 442"/>
                <a:gd name="T8" fmla="*/ 0 w 74"/>
                <a:gd name="T9" fmla="*/ 11 h 442"/>
                <a:gd name="T10" fmla="*/ 8 w 74"/>
                <a:gd name="T11" fmla="*/ 0 h 442"/>
                <a:gd name="T12" fmla="*/ 8 w 74"/>
                <a:gd name="T13" fmla="*/ 0 h 442"/>
                <a:gd name="T14" fmla="*/ 15 w 74"/>
                <a:gd name="T15" fmla="*/ 0 h 442"/>
                <a:gd name="T16" fmla="*/ 22 w 74"/>
                <a:gd name="T17" fmla="*/ 19 h 442"/>
                <a:gd name="T18" fmla="*/ 38 w 74"/>
                <a:gd name="T19" fmla="*/ 36 h 442"/>
                <a:gd name="T20" fmla="*/ 52 w 74"/>
                <a:gd name="T21" fmla="*/ 45 h 442"/>
                <a:gd name="T22" fmla="*/ 60 w 74"/>
                <a:gd name="T23" fmla="*/ 72 h 442"/>
                <a:gd name="T24" fmla="*/ 74 w 74"/>
                <a:gd name="T25" fmla="*/ 89 h 442"/>
                <a:gd name="T26" fmla="*/ 67 w 74"/>
                <a:gd name="T27" fmla="*/ 159 h 442"/>
                <a:gd name="T28" fmla="*/ 67 w 74"/>
                <a:gd name="T29" fmla="*/ 212 h 442"/>
                <a:gd name="T30" fmla="*/ 60 w 74"/>
                <a:gd name="T31" fmla="*/ 265 h 442"/>
                <a:gd name="T32" fmla="*/ 60 w 74"/>
                <a:gd name="T33" fmla="*/ 309 h 442"/>
                <a:gd name="T34" fmla="*/ 60 w 74"/>
                <a:gd name="T35" fmla="*/ 345 h 442"/>
                <a:gd name="T36" fmla="*/ 60 w 74"/>
                <a:gd name="T37" fmla="*/ 381 h 442"/>
                <a:gd name="T38" fmla="*/ 60 w 74"/>
                <a:gd name="T39" fmla="*/ 415 h 442"/>
                <a:gd name="T40" fmla="*/ 67 w 74"/>
                <a:gd name="T41" fmla="*/ 442 h 442"/>
                <a:gd name="T42" fmla="*/ 45 w 74"/>
                <a:gd name="T43" fmla="*/ 415 h 442"/>
                <a:gd name="T44" fmla="*/ 29 w 74"/>
                <a:gd name="T45" fmla="*/ 389 h 442"/>
                <a:gd name="T46" fmla="*/ 15 w 74"/>
                <a:gd name="T47" fmla="*/ 362 h 442"/>
                <a:gd name="T48" fmla="*/ 8 w 74"/>
                <a:gd name="T49" fmla="*/ 336 h 442"/>
                <a:gd name="T50" fmla="*/ 8 w 74"/>
                <a:gd name="T51" fmla="*/ 309 h 442"/>
                <a:gd name="T52" fmla="*/ 0 w 74"/>
                <a:gd name="T53" fmla="*/ 292 h 442"/>
                <a:gd name="T54" fmla="*/ 0 w 74"/>
                <a:gd name="T55" fmla="*/ 265 h 442"/>
                <a:gd name="T56" fmla="*/ 0 w 74"/>
                <a:gd name="T57" fmla="*/ 239 h 4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442"/>
                <a:gd name="T89" fmla="*/ 74 w 74"/>
                <a:gd name="T90" fmla="*/ 442 h 4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442">
                  <a:moveTo>
                    <a:pt x="0" y="239"/>
                  </a:moveTo>
                  <a:lnTo>
                    <a:pt x="8" y="186"/>
                  </a:lnTo>
                  <a:lnTo>
                    <a:pt x="8" y="125"/>
                  </a:lnTo>
                  <a:lnTo>
                    <a:pt x="8" y="64"/>
                  </a:lnTo>
                  <a:lnTo>
                    <a:pt x="0" y="11"/>
                  </a:lnTo>
                  <a:lnTo>
                    <a:pt x="8" y="0"/>
                  </a:lnTo>
                  <a:lnTo>
                    <a:pt x="15" y="0"/>
                  </a:lnTo>
                  <a:lnTo>
                    <a:pt x="22" y="19"/>
                  </a:lnTo>
                  <a:lnTo>
                    <a:pt x="38" y="36"/>
                  </a:lnTo>
                  <a:lnTo>
                    <a:pt x="52" y="45"/>
                  </a:lnTo>
                  <a:lnTo>
                    <a:pt x="60" y="72"/>
                  </a:lnTo>
                  <a:lnTo>
                    <a:pt x="74" y="89"/>
                  </a:lnTo>
                  <a:lnTo>
                    <a:pt x="67" y="159"/>
                  </a:lnTo>
                  <a:lnTo>
                    <a:pt x="67" y="212"/>
                  </a:lnTo>
                  <a:lnTo>
                    <a:pt x="60" y="265"/>
                  </a:lnTo>
                  <a:lnTo>
                    <a:pt x="60" y="309"/>
                  </a:lnTo>
                  <a:lnTo>
                    <a:pt x="60" y="345"/>
                  </a:lnTo>
                  <a:lnTo>
                    <a:pt x="60" y="381"/>
                  </a:lnTo>
                  <a:lnTo>
                    <a:pt x="60" y="415"/>
                  </a:lnTo>
                  <a:lnTo>
                    <a:pt x="67" y="442"/>
                  </a:lnTo>
                  <a:lnTo>
                    <a:pt x="45" y="415"/>
                  </a:lnTo>
                  <a:lnTo>
                    <a:pt x="29" y="389"/>
                  </a:lnTo>
                  <a:lnTo>
                    <a:pt x="15" y="362"/>
                  </a:lnTo>
                  <a:lnTo>
                    <a:pt x="8" y="336"/>
                  </a:lnTo>
                  <a:lnTo>
                    <a:pt x="8" y="309"/>
                  </a:lnTo>
                  <a:lnTo>
                    <a:pt x="0" y="292"/>
                  </a:lnTo>
                  <a:lnTo>
                    <a:pt x="0" y="265"/>
                  </a:lnTo>
                  <a:lnTo>
                    <a:pt x="0" y="239"/>
                  </a:lnTo>
                  <a:close/>
                </a:path>
              </a:pathLst>
            </a:custGeom>
            <a:solidFill>
              <a:srgbClr val="D7711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49" name="Freeform 290">
              <a:extLst>
                <a:ext uri="{FF2B5EF4-FFF2-40B4-BE49-F238E27FC236}">
                  <a16:creationId xmlns:a16="http://schemas.microsoft.com/office/drawing/2014/main" id="{CACD3BE9-399F-F542-B15B-CD400F6C047E}"/>
                </a:ext>
              </a:extLst>
            </p:cNvPr>
            <p:cNvSpPr>
              <a:spLocks/>
            </p:cNvSpPr>
            <p:nvPr/>
          </p:nvSpPr>
          <p:spPr bwMode="auto">
            <a:xfrm>
              <a:off x="3397" y="434"/>
              <a:ext cx="59" cy="412"/>
            </a:xfrm>
            <a:custGeom>
              <a:avLst/>
              <a:gdLst>
                <a:gd name="T0" fmla="*/ 0 w 59"/>
                <a:gd name="T1" fmla="*/ 228 h 412"/>
                <a:gd name="T2" fmla="*/ 7 w 59"/>
                <a:gd name="T3" fmla="*/ 175 h 412"/>
                <a:gd name="T4" fmla="*/ 7 w 59"/>
                <a:gd name="T5" fmla="*/ 114 h 412"/>
                <a:gd name="T6" fmla="*/ 7 w 59"/>
                <a:gd name="T7" fmla="*/ 61 h 412"/>
                <a:gd name="T8" fmla="*/ 0 w 59"/>
                <a:gd name="T9" fmla="*/ 8 h 412"/>
                <a:gd name="T10" fmla="*/ 0 w 59"/>
                <a:gd name="T11" fmla="*/ 0 h 412"/>
                <a:gd name="T12" fmla="*/ 7 w 59"/>
                <a:gd name="T13" fmla="*/ 0 h 412"/>
                <a:gd name="T14" fmla="*/ 14 w 59"/>
                <a:gd name="T15" fmla="*/ 8 h 412"/>
                <a:gd name="T16" fmla="*/ 21 w 59"/>
                <a:gd name="T17" fmla="*/ 17 h 412"/>
                <a:gd name="T18" fmla="*/ 30 w 59"/>
                <a:gd name="T19" fmla="*/ 25 h 412"/>
                <a:gd name="T20" fmla="*/ 37 w 59"/>
                <a:gd name="T21" fmla="*/ 42 h 412"/>
                <a:gd name="T22" fmla="*/ 52 w 59"/>
                <a:gd name="T23" fmla="*/ 61 h 412"/>
                <a:gd name="T24" fmla="*/ 59 w 59"/>
                <a:gd name="T25" fmla="*/ 78 h 412"/>
                <a:gd name="T26" fmla="*/ 52 w 59"/>
                <a:gd name="T27" fmla="*/ 139 h 412"/>
                <a:gd name="T28" fmla="*/ 52 w 59"/>
                <a:gd name="T29" fmla="*/ 192 h 412"/>
                <a:gd name="T30" fmla="*/ 44 w 59"/>
                <a:gd name="T31" fmla="*/ 237 h 412"/>
                <a:gd name="T32" fmla="*/ 44 w 59"/>
                <a:gd name="T33" fmla="*/ 281 h 412"/>
                <a:gd name="T34" fmla="*/ 44 w 59"/>
                <a:gd name="T35" fmla="*/ 317 h 412"/>
                <a:gd name="T36" fmla="*/ 44 w 59"/>
                <a:gd name="T37" fmla="*/ 351 h 412"/>
                <a:gd name="T38" fmla="*/ 44 w 59"/>
                <a:gd name="T39" fmla="*/ 378 h 412"/>
                <a:gd name="T40" fmla="*/ 52 w 59"/>
                <a:gd name="T41" fmla="*/ 412 h 412"/>
                <a:gd name="T42" fmla="*/ 37 w 59"/>
                <a:gd name="T43" fmla="*/ 387 h 412"/>
                <a:gd name="T44" fmla="*/ 21 w 59"/>
                <a:gd name="T45" fmla="*/ 359 h 412"/>
                <a:gd name="T46" fmla="*/ 14 w 59"/>
                <a:gd name="T47" fmla="*/ 342 h 412"/>
                <a:gd name="T48" fmla="*/ 7 w 59"/>
                <a:gd name="T49" fmla="*/ 317 h 412"/>
                <a:gd name="T50" fmla="*/ 0 w 59"/>
                <a:gd name="T51" fmla="*/ 298 h 412"/>
                <a:gd name="T52" fmla="*/ 0 w 59"/>
                <a:gd name="T53" fmla="*/ 273 h 412"/>
                <a:gd name="T54" fmla="*/ 0 w 59"/>
                <a:gd name="T55" fmla="*/ 254 h 412"/>
                <a:gd name="T56" fmla="*/ 0 w 59"/>
                <a:gd name="T57" fmla="*/ 228 h 4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412"/>
                <a:gd name="T89" fmla="*/ 59 w 59"/>
                <a:gd name="T90" fmla="*/ 412 h 4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412">
                  <a:moveTo>
                    <a:pt x="0" y="228"/>
                  </a:moveTo>
                  <a:lnTo>
                    <a:pt x="7" y="175"/>
                  </a:lnTo>
                  <a:lnTo>
                    <a:pt x="7" y="114"/>
                  </a:lnTo>
                  <a:lnTo>
                    <a:pt x="7" y="61"/>
                  </a:lnTo>
                  <a:lnTo>
                    <a:pt x="0" y="8"/>
                  </a:lnTo>
                  <a:lnTo>
                    <a:pt x="0" y="0"/>
                  </a:lnTo>
                  <a:lnTo>
                    <a:pt x="7" y="0"/>
                  </a:lnTo>
                  <a:lnTo>
                    <a:pt x="14" y="8"/>
                  </a:lnTo>
                  <a:lnTo>
                    <a:pt x="21" y="17"/>
                  </a:lnTo>
                  <a:lnTo>
                    <a:pt x="30" y="25"/>
                  </a:lnTo>
                  <a:lnTo>
                    <a:pt x="37" y="42"/>
                  </a:lnTo>
                  <a:lnTo>
                    <a:pt x="52" y="61"/>
                  </a:lnTo>
                  <a:lnTo>
                    <a:pt x="59" y="78"/>
                  </a:lnTo>
                  <a:lnTo>
                    <a:pt x="52" y="139"/>
                  </a:lnTo>
                  <a:lnTo>
                    <a:pt x="52" y="192"/>
                  </a:lnTo>
                  <a:lnTo>
                    <a:pt x="44" y="237"/>
                  </a:lnTo>
                  <a:lnTo>
                    <a:pt x="44" y="281"/>
                  </a:lnTo>
                  <a:lnTo>
                    <a:pt x="44" y="317"/>
                  </a:lnTo>
                  <a:lnTo>
                    <a:pt x="44" y="351"/>
                  </a:lnTo>
                  <a:lnTo>
                    <a:pt x="44" y="378"/>
                  </a:lnTo>
                  <a:lnTo>
                    <a:pt x="52" y="412"/>
                  </a:lnTo>
                  <a:lnTo>
                    <a:pt x="37" y="387"/>
                  </a:lnTo>
                  <a:lnTo>
                    <a:pt x="21" y="359"/>
                  </a:lnTo>
                  <a:lnTo>
                    <a:pt x="14" y="342"/>
                  </a:lnTo>
                  <a:lnTo>
                    <a:pt x="7" y="317"/>
                  </a:lnTo>
                  <a:lnTo>
                    <a:pt x="0" y="298"/>
                  </a:lnTo>
                  <a:lnTo>
                    <a:pt x="0" y="273"/>
                  </a:lnTo>
                  <a:lnTo>
                    <a:pt x="0" y="254"/>
                  </a:lnTo>
                  <a:lnTo>
                    <a:pt x="0" y="228"/>
                  </a:lnTo>
                  <a:close/>
                </a:path>
              </a:pathLst>
            </a:custGeom>
            <a:solidFill>
              <a:srgbClr val="DC76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0" name="Freeform 291">
              <a:extLst>
                <a:ext uri="{FF2B5EF4-FFF2-40B4-BE49-F238E27FC236}">
                  <a16:creationId xmlns:a16="http://schemas.microsoft.com/office/drawing/2014/main" id="{F18E6ADA-AA93-104E-871E-329CBB604D53}"/>
                </a:ext>
              </a:extLst>
            </p:cNvPr>
            <p:cNvSpPr>
              <a:spLocks/>
            </p:cNvSpPr>
            <p:nvPr/>
          </p:nvSpPr>
          <p:spPr bwMode="auto">
            <a:xfrm>
              <a:off x="3307" y="336"/>
              <a:ext cx="687" cy="644"/>
            </a:xfrm>
            <a:custGeom>
              <a:avLst/>
              <a:gdLst>
                <a:gd name="T0" fmla="*/ 45 w 687"/>
                <a:gd name="T1" fmla="*/ 193 h 644"/>
                <a:gd name="T2" fmla="*/ 21 w 687"/>
                <a:gd name="T3" fmla="*/ 335 h 644"/>
                <a:gd name="T4" fmla="*/ 21 w 687"/>
                <a:gd name="T5" fmla="*/ 432 h 644"/>
                <a:gd name="T6" fmla="*/ 75 w 687"/>
                <a:gd name="T7" fmla="*/ 546 h 644"/>
                <a:gd name="T8" fmla="*/ 179 w 687"/>
                <a:gd name="T9" fmla="*/ 616 h 644"/>
                <a:gd name="T10" fmla="*/ 314 w 687"/>
                <a:gd name="T11" fmla="*/ 644 h 644"/>
                <a:gd name="T12" fmla="*/ 404 w 687"/>
                <a:gd name="T13" fmla="*/ 627 h 644"/>
                <a:gd name="T14" fmla="*/ 463 w 687"/>
                <a:gd name="T15" fmla="*/ 599 h 644"/>
                <a:gd name="T16" fmla="*/ 508 w 687"/>
                <a:gd name="T17" fmla="*/ 582 h 644"/>
                <a:gd name="T18" fmla="*/ 553 w 687"/>
                <a:gd name="T19" fmla="*/ 563 h 644"/>
                <a:gd name="T20" fmla="*/ 583 w 687"/>
                <a:gd name="T21" fmla="*/ 563 h 644"/>
                <a:gd name="T22" fmla="*/ 569 w 687"/>
                <a:gd name="T23" fmla="*/ 555 h 644"/>
                <a:gd name="T24" fmla="*/ 531 w 687"/>
                <a:gd name="T25" fmla="*/ 563 h 644"/>
                <a:gd name="T26" fmla="*/ 479 w 687"/>
                <a:gd name="T27" fmla="*/ 574 h 644"/>
                <a:gd name="T28" fmla="*/ 411 w 687"/>
                <a:gd name="T29" fmla="*/ 591 h 644"/>
                <a:gd name="T30" fmla="*/ 366 w 687"/>
                <a:gd name="T31" fmla="*/ 599 h 644"/>
                <a:gd name="T32" fmla="*/ 352 w 687"/>
                <a:gd name="T33" fmla="*/ 599 h 644"/>
                <a:gd name="T34" fmla="*/ 373 w 687"/>
                <a:gd name="T35" fmla="*/ 555 h 644"/>
                <a:gd name="T36" fmla="*/ 411 w 687"/>
                <a:gd name="T37" fmla="*/ 502 h 644"/>
                <a:gd name="T38" fmla="*/ 449 w 687"/>
                <a:gd name="T39" fmla="*/ 468 h 644"/>
                <a:gd name="T40" fmla="*/ 418 w 687"/>
                <a:gd name="T41" fmla="*/ 485 h 644"/>
                <a:gd name="T42" fmla="*/ 366 w 687"/>
                <a:gd name="T43" fmla="*/ 538 h 644"/>
                <a:gd name="T44" fmla="*/ 321 w 687"/>
                <a:gd name="T45" fmla="*/ 582 h 644"/>
                <a:gd name="T46" fmla="*/ 283 w 687"/>
                <a:gd name="T47" fmla="*/ 599 h 644"/>
                <a:gd name="T48" fmla="*/ 217 w 687"/>
                <a:gd name="T49" fmla="*/ 574 h 644"/>
                <a:gd name="T50" fmla="*/ 179 w 687"/>
                <a:gd name="T51" fmla="*/ 510 h 644"/>
                <a:gd name="T52" fmla="*/ 186 w 687"/>
                <a:gd name="T53" fmla="*/ 423 h 644"/>
                <a:gd name="T54" fmla="*/ 231 w 687"/>
                <a:gd name="T55" fmla="*/ 468 h 644"/>
                <a:gd name="T56" fmla="*/ 217 w 687"/>
                <a:gd name="T57" fmla="*/ 432 h 644"/>
                <a:gd name="T58" fmla="*/ 210 w 687"/>
                <a:gd name="T59" fmla="*/ 237 h 644"/>
                <a:gd name="T60" fmla="*/ 283 w 687"/>
                <a:gd name="T61" fmla="*/ 265 h 644"/>
                <a:gd name="T62" fmla="*/ 373 w 687"/>
                <a:gd name="T63" fmla="*/ 273 h 644"/>
                <a:gd name="T64" fmla="*/ 486 w 687"/>
                <a:gd name="T65" fmla="*/ 246 h 644"/>
                <a:gd name="T66" fmla="*/ 569 w 687"/>
                <a:gd name="T67" fmla="*/ 193 h 644"/>
                <a:gd name="T68" fmla="*/ 635 w 687"/>
                <a:gd name="T69" fmla="*/ 140 h 644"/>
                <a:gd name="T70" fmla="*/ 680 w 687"/>
                <a:gd name="T71" fmla="*/ 87 h 644"/>
                <a:gd name="T72" fmla="*/ 651 w 687"/>
                <a:gd name="T73" fmla="*/ 106 h 644"/>
                <a:gd name="T74" fmla="*/ 590 w 687"/>
                <a:gd name="T75" fmla="*/ 140 h 644"/>
                <a:gd name="T76" fmla="*/ 538 w 687"/>
                <a:gd name="T77" fmla="*/ 184 h 644"/>
                <a:gd name="T78" fmla="*/ 463 w 687"/>
                <a:gd name="T79" fmla="*/ 212 h 644"/>
                <a:gd name="T80" fmla="*/ 335 w 687"/>
                <a:gd name="T81" fmla="*/ 220 h 644"/>
                <a:gd name="T82" fmla="*/ 217 w 687"/>
                <a:gd name="T83" fmla="*/ 203 h 644"/>
                <a:gd name="T84" fmla="*/ 156 w 687"/>
                <a:gd name="T85" fmla="*/ 212 h 644"/>
                <a:gd name="T86" fmla="*/ 134 w 687"/>
                <a:gd name="T87" fmla="*/ 388 h 644"/>
                <a:gd name="T88" fmla="*/ 134 w 687"/>
                <a:gd name="T89" fmla="*/ 493 h 644"/>
                <a:gd name="T90" fmla="*/ 156 w 687"/>
                <a:gd name="T91" fmla="*/ 546 h 644"/>
                <a:gd name="T92" fmla="*/ 104 w 687"/>
                <a:gd name="T93" fmla="*/ 485 h 644"/>
                <a:gd name="T94" fmla="*/ 82 w 687"/>
                <a:gd name="T95" fmla="*/ 415 h 644"/>
                <a:gd name="T96" fmla="*/ 75 w 687"/>
                <a:gd name="T97" fmla="*/ 335 h 644"/>
                <a:gd name="T98" fmla="*/ 90 w 687"/>
                <a:gd name="T99" fmla="*/ 229 h 644"/>
                <a:gd name="T100" fmla="*/ 82 w 687"/>
                <a:gd name="T101" fmla="*/ 123 h 644"/>
                <a:gd name="T102" fmla="*/ 37 w 687"/>
                <a:gd name="T103" fmla="*/ 26 h 644"/>
                <a:gd name="T104" fmla="*/ 14 w 687"/>
                <a:gd name="T105" fmla="*/ 34 h 644"/>
                <a:gd name="T106" fmla="*/ 30 w 687"/>
                <a:gd name="T107" fmla="*/ 87 h 6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644"/>
                <a:gd name="T164" fmla="*/ 687 w 687"/>
                <a:gd name="T165" fmla="*/ 644 h 6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644">
                  <a:moveTo>
                    <a:pt x="30" y="87"/>
                  </a:moveTo>
                  <a:lnTo>
                    <a:pt x="37" y="115"/>
                  </a:lnTo>
                  <a:lnTo>
                    <a:pt x="45" y="132"/>
                  </a:lnTo>
                  <a:lnTo>
                    <a:pt x="45" y="159"/>
                  </a:lnTo>
                  <a:lnTo>
                    <a:pt x="45" y="193"/>
                  </a:lnTo>
                  <a:lnTo>
                    <a:pt x="45" y="220"/>
                  </a:lnTo>
                  <a:lnTo>
                    <a:pt x="37" y="256"/>
                  </a:lnTo>
                  <a:lnTo>
                    <a:pt x="37" y="282"/>
                  </a:lnTo>
                  <a:lnTo>
                    <a:pt x="30" y="318"/>
                  </a:lnTo>
                  <a:lnTo>
                    <a:pt x="21" y="335"/>
                  </a:lnTo>
                  <a:lnTo>
                    <a:pt x="21" y="352"/>
                  </a:lnTo>
                  <a:lnTo>
                    <a:pt x="21" y="371"/>
                  </a:lnTo>
                  <a:lnTo>
                    <a:pt x="21" y="388"/>
                  </a:lnTo>
                  <a:lnTo>
                    <a:pt x="21" y="415"/>
                  </a:lnTo>
                  <a:lnTo>
                    <a:pt x="21" y="432"/>
                  </a:lnTo>
                  <a:lnTo>
                    <a:pt x="30" y="457"/>
                  </a:lnTo>
                  <a:lnTo>
                    <a:pt x="37" y="476"/>
                  </a:lnTo>
                  <a:lnTo>
                    <a:pt x="45" y="502"/>
                  </a:lnTo>
                  <a:lnTo>
                    <a:pt x="59" y="521"/>
                  </a:lnTo>
                  <a:lnTo>
                    <a:pt x="75" y="546"/>
                  </a:lnTo>
                  <a:lnTo>
                    <a:pt x="90" y="563"/>
                  </a:lnTo>
                  <a:lnTo>
                    <a:pt x="104" y="582"/>
                  </a:lnTo>
                  <a:lnTo>
                    <a:pt x="127" y="599"/>
                  </a:lnTo>
                  <a:lnTo>
                    <a:pt x="156" y="608"/>
                  </a:lnTo>
                  <a:lnTo>
                    <a:pt x="179" y="616"/>
                  </a:lnTo>
                  <a:lnTo>
                    <a:pt x="210" y="627"/>
                  </a:lnTo>
                  <a:lnTo>
                    <a:pt x="239" y="635"/>
                  </a:lnTo>
                  <a:lnTo>
                    <a:pt x="262" y="635"/>
                  </a:lnTo>
                  <a:lnTo>
                    <a:pt x="291" y="644"/>
                  </a:lnTo>
                  <a:lnTo>
                    <a:pt x="314" y="644"/>
                  </a:lnTo>
                  <a:lnTo>
                    <a:pt x="328" y="644"/>
                  </a:lnTo>
                  <a:lnTo>
                    <a:pt x="352" y="635"/>
                  </a:lnTo>
                  <a:lnTo>
                    <a:pt x="373" y="635"/>
                  </a:lnTo>
                  <a:lnTo>
                    <a:pt x="389" y="627"/>
                  </a:lnTo>
                  <a:lnTo>
                    <a:pt x="404" y="627"/>
                  </a:lnTo>
                  <a:lnTo>
                    <a:pt x="418" y="616"/>
                  </a:lnTo>
                  <a:lnTo>
                    <a:pt x="434" y="616"/>
                  </a:lnTo>
                  <a:lnTo>
                    <a:pt x="449" y="608"/>
                  </a:lnTo>
                  <a:lnTo>
                    <a:pt x="456" y="608"/>
                  </a:lnTo>
                  <a:lnTo>
                    <a:pt x="463" y="599"/>
                  </a:lnTo>
                  <a:lnTo>
                    <a:pt x="479" y="599"/>
                  </a:lnTo>
                  <a:lnTo>
                    <a:pt x="486" y="591"/>
                  </a:lnTo>
                  <a:lnTo>
                    <a:pt x="493" y="591"/>
                  </a:lnTo>
                  <a:lnTo>
                    <a:pt x="501" y="582"/>
                  </a:lnTo>
                  <a:lnTo>
                    <a:pt x="508" y="582"/>
                  </a:lnTo>
                  <a:lnTo>
                    <a:pt x="515" y="574"/>
                  </a:lnTo>
                  <a:lnTo>
                    <a:pt x="531" y="574"/>
                  </a:lnTo>
                  <a:lnTo>
                    <a:pt x="538" y="574"/>
                  </a:lnTo>
                  <a:lnTo>
                    <a:pt x="546" y="563"/>
                  </a:lnTo>
                  <a:lnTo>
                    <a:pt x="553" y="563"/>
                  </a:lnTo>
                  <a:lnTo>
                    <a:pt x="560" y="563"/>
                  </a:lnTo>
                  <a:lnTo>
                    <a:pt x="569" y="563"/>
                  </a:lnTo>
                  <a:lnTo>
                    <a:pt x="576" y="563"/>
                  </a:lnTo>
                  <a:lnTo>
                    <a:pt x="583" y="563"/>
                  </a:lnTo>
                  <a:lnTo>
                    <a:pt x="590" y="563"/>
                  </a:lnTo>
                  <a:lnTo>
                    <a:pt x="598" y="563"/>
                  </a:lnTo>
                  <a:lnTo>
                    <a:pt x="590" y="563"/>
                  </a:lnTo>
                  <a:lnTo>
                    <a:pt x="583" y="555"/>
                  </a:lnTo>
                  <a:lnTo>
                    <a:pt x="569" y="555"/>
                  </a:lnTo>
                  <a:lnTo>
                    <a:pt x="560" y="555"/>
                  </a:lnTo>
                  <a:lnTo>
                    <a:pt x="553" y="555"/>
                  </a:lnTo>
                  <a:lnTo>
                    <a:pt x="546" y="555"/>
                  </a:lnTo>
                  <a:lnTo>
                    <a:pt x="538" y="555"/>
                  </a:lnTo>
                  <a:lnTo>
                    <a:pt x="531" y="563"/>
                  </a:lnTo>
                  <a:lnTo>
                    <a:pt x="524" y="563"/>
                  </a:lnTo>
                  <a:lnTo>
                    <a:pt x="508" y="563"/>
                  </a:lnTo>
                  <a:lnTo>
                    <a:pt x="501" y="563"/>
                  </a:lnTo>
                  <a:lnTo>
                    <a:pt x="493" y="563"/>
                  </a:lnTo>
                  <a:lnTo>
                    <a:pt x="479" y="574"/>
                  </a:lnTo>
                  <a:lnTo>
                    <a:pt x="463" y="574"/>
                  </a:lnTo>
                  <a:lnTo>
                    <a:pt x="456" y="582"/>
                  </a:lnTo>
                  <a:lnTo>
                    <a:pt x="441" y="582"/>
                  </a:lnTo>
                  <a:lnTo>
                    <a:pt x="425" y="582"/>
                  </a:lnTo>
                  <a:lnTo>
                    <a:pt x="411" y="591"/>
                  </a:lnTo>
                  <a:lnTo>
                    <a:pt x="404" y="591"/>
                  </a:lnTo>
                  <a:lnTo>
                    <a:pt x="397" y="591"/>
                  </a:lnTo>
                  <a:lnTo>
                    <a:pt x="380" y="591"/>
                  </a:lnTo>
                  <a:lnTo>
                    <a:pt x="373" y="591"/>
                  </a:lnTo>
                  <a:lnTo>
                    <a:pt x="366" y="599"/>
                  </a:lnTo>
                  <a:lnTo>
                    <a:pt x="359" y="599"/>
                  </a:lnTo>
                  <a:lnTo>
                    <a:pt x="352" y="599"/>
                  </a:lnTo>
                  <a:lnTo>
                    <a:pt x="344" y="599"/>
                  </a:lnTo>
                  <a:lnTo>
                    <a:pt x="359" y="582"/>
                  </a:lnTo>
                  <a:lnTo>
                    <a:pt x="366" y="574"/>
                  </a:lnTo>
                  <a:lnTo>
                    <a:pt x="373" y="555"/>
                  </a:lnTo>
                  <a:lnTo>
                    <a:pt x="380" y="546"/>
                  </a:lnTo>
                  <a:lnTo>
                    <a:pt x="389" y="529"/>
                  </a:lnTo>
                  <a:lnTo>
                    <a:pt x="397" y="521"/>
                  </a:lnTo>
                  <a:lnTo>
                    <a:pt x="404" y="510"/>
                  </a:lnTo>
                  <a:lnTo>
                    <a:pt x="411" y="502"/>
                  </a:lnTo>
                  <a:lnTo>
                    <a:pt x="418" y="493"/>
                  </a:lnTo>
                  <a:lnTo>
                    <a:pt x="425" y="485"/>
                  </a:lnTo>
                  <a:lnTo>
                    <a:pt x="434" y="485"/>
                  </a:lnTo>
                  <a:lnTo>
                    <a:pt x="441" y="476"/>
                  </a:lnTo>
                  <a:lnTo>
                    <a:pt x="449" y="468"/>
                  </a:lnTo>
                  <a:lnTo>
                    <a:pt x="456" y="468"/>
                  </a:lnTo>
                  <a:lnTo>
                    <a:pt x="441" y="468"/>
                  </a:lnTo>
                  <a:lnTo>
                    <a:pt x="434" y="476"/>
                  </a:lnTo>
                  <a:lnTo>
                    <a:pt x="418" y="485"/>
                  </a:lnTo>
                  <a:lnTo>
                    <a:pt x="411" y="493"/>
                  </a:lnTo>
                  <a:lnTo>
                    <a:pt x="404" y="502"/>
                  </a:lnTo>
                  <a:lnTo>
                    <a:pt x="389" y="521"/>
                  </a:lnTo>
                  <a:lnTo>
                    <a:pt x="380" y="529"/>
                  </a:lnTo>
                  <a:lnTo>
                    <a:pt x="366" y="538"/>
                  </a:lnTo>
                  <a:lnTo>
                    <a:pt x="359" y="546"/>
                  </a:lnTo>
                  <a:lnTo>
                    <a:pt x="352" y="555"/>
                  </a:lnTo>
                  <a:lnTo>
                    <a:pt x="344" y="563"/>
                  </a:lnTo>
                  <a:lnTo>
                    <a:pt x="328" y="574"/>
                  </a:lnTo>
                  <a:lnTo>
                    <a:pt x="321" y="582"/>
                  </a:lnTo>
                  <a:lnTo>
                    <a:pt x="314" y="591"/>
                  </a:lnTo>
                  <a:lnTo>
                    <a:pt x="307" y="599"/>
                  </a:lnTo>
                  <a:lnTo>
                    <a:pt x="291" y="599"/>
                  </a:lnTo>
                  <a:lnTo>
                    <a:pt x="283" y="599"/>
                  </a:lnTo>
                  <a:lnTo>
                    <a:pt x="269" y="599"/>
                  </a:lnTo>
                  <a:lnTo>
                    <a:pt x="255" y="591"/>
                  </a:lnTo>
                  <a:lnTo>
                    <a:pt x="246" y="591"/>
                  </a:lnTo>
                  <a:lnTo>
                    <a:pt x="231" y="582"/>
                  </a:lnTo>
                  <a:lnTo>
                    <a:pt x="217" y="574"/>
                  </a:lnTo>
                  <a:lnTo>
                    <a:pt x="210" y="563"/>
                  </a:lnTo>
                  <a:lnTo>
                    <a:pt x="201" y="555"/>
                  </a:lnTo>
                  <a:lnTo>
                    <a:pt x="186" y="546"/>
                  </a:lnTo>
                  <a:lnTo>
                    <a:pt x="179" y="529"/>
                  </a:lnTo>
                  <a:lnTo>
                    <a:pt x="179" y="510"/>
                  </a:lnTo>
                  <a:lnTo>
                    <a:pt x="172" y="493"/>
                  </a:lnTo>
                  <a:lnTo>
                    <a:pt x="172" y="468"/>
                  </a:lnTo>
                  <a:lnTo>
                    <a:pt x="172" y="440"/>
                  </a:lnTo>
                  <a:lnTo>
                    <a:pt x="179" y="415"/>
                  </a:lnTo>
                  <a:lnTo>
                    <a:pt x="186" y="423"/>
                  </a:lnTo>
                  <a:lnTo>
                    <a:pt x="201" y="432"/>
                  </a:lnTo>
                  <a:lnTo>
                    <a:pt x="210" y="449"/>
                  </a:lnTo>
                  <a:lnTo>
                    <a:pt x="217" y="449"/>
                  </a:lnTo>
                  <a:lnTo>
                    <a:pt x="224" y="457"/>
                  </a:lnTo>
                  <a:lnTo>
                    <a:pt x="231" y="468"/>
                  </a:lnTo>
                  <a:lnTo>
                    <a:pt x="246" y="476"/>
                  </a:lnTo>
                  <a:lnTo>
                    <a:pt x="255" y="485"/>
                  </a:lnTo>
                  <a:lnTo>
                    <a:pt x="239" y="457"/>
                  </a:lnTo>
                  <a:lnTo>
                    <a:pt x="224" y="449"/>
                  </a:lnTo>
                  <a:lnTo>
                    <a:pt x="217" y="432"/>
                  </a:lnTo>
                  <a:lnTo>
                    <a:pt x="210" y="404"/>
                  </a:lnTo>
                  <a:lnTo>
                    <a:pt x="201" y="388"/>
                  </a:lnTo>
                  <a:lnTo>
                    <a:pt x="201" y="343"/>
                  </a:lnTo>
                  <a:lnTo>
                    <a:pt x="201" y="299"/>
                  </a:lnTo>
                  <a:lnTo>
                    <a:pt x="210" y="237"/>
                  </a:lnTo>
                  <a:lnTo>
                    <a:pt x="224" y="237"/>
                  </a:lnTo>
                  <a:lnTo>
                    <a:pt x="239" y="246"/>
                  </a:lnTo>
                  <a:lnTo>
                    <a:pt x="255" y="246"/>
                  </a:lnTo>
                  <a:lnTo>
                    <a:pt x="269" y="256"/>
                  </a:lnTo>
                  <a:lnTo>
                    <a:pt x="283" y="265"/>
                  </a:lnTo>
                  <a:lnTo>
                    <a:pt x="307" y="265"/>
                  </a:lnTo>
                  <a:lnTo>
                    <a:pt x="321" y="273"/>
                  </a:lnTo>
                  <a:lnTo>
                    <a:pt x="335" y="273"/>
                  </a:lnTo>
                  <a:lnTo>
                    <a:pt x="352" y="273"/>
                  </a:lnTo>
                  <a:lnTo>
                    <a:pt x="373" y="273"/>
                  </a:lnTo>
                  <a:lnTo>
                    <a:pt x="397" y="273"/>
                  </a:lnTo>
                  <a:lnTo>
                    <a:pt x="411" y="273"/>
                  </a:lnTo>
                  <a:lnTo>
                    <a:pt x="434" y="265"/>
                  </a:lnTo>
                  <a:lnTo>
                    <a:pt x="463" y="256"/>
                  </a:lnTo>
                  <a:lnTo>
                    <a:pt x="486" y="246"/>
                  </a:lnTo>
                  <a:lnTo>
                    <a:pt x="515" y="229"/>
                  </a:lnTo>
                  <a:lnTo>
                    <a:pt x="531" y="229"/>
                  </a:lnTo>
                  <a:lnTo>
                    <a:pt x="546" y="212"/>
                  </a:lnTo>
                  <a:lnTo>
                    <a:pt x="553" y="203"/>
                  </a:lnTo>
                  <a:lnTo>
                    <a:pt x="569" y="193"/>
                  </a:lnTo>
                  <a:lnTo>
                    <a:pt x="583" y="184"/>
                  </a:lnTo>
                  <a:lnTo>
                    <a:pt x="598" y="176"/>
                  </a:lnTo>
                  <a:lnTo>
                    <a:pt x="605" y="159"/>
                  </a:lnTo>
                  <a:lnTo>
                    <a:pt x="621" y="151"/>
                  </a:lnTo>
                  <a:lnTo>
                    <a:pt x="635" y="140"/>
                  </a:lnTo>
                  <a:lnTo>
                    <a:pt x="642" y="123"/>
                  </a:lnTo>
                  <a:lnTo>
                    <a:pt x="651" y="115"/>
                  </a:lnTo>
                  <a:lnTo>
                    <a:pt x="666" y="106"/>
                  </a:lnTo>
                  <a:lnTo>
                    <a:pt x="673" y="98"/>
                  </a:lnTo>
                  <a:lnTo>
                    <a:pt x="680" y="87"/>
                  </a:lnTo>
                  <a:lnTo>
                    <a:pt x="687" y="87"/>
                  </a:lnTo>
                  <a:lnTo>
                    <a:pt x="687" y="79"/>
                  </a:lnTo>
                  <a:lnTo>
                    <a:pt x="673" y="87"/>
                  </a:lnTo>
                  <a:lnTo>
                    <a:pt x="659" y="98"/>
                  </a:lnTo>
                  <a:lnTo>
                    <a:pt x="651" y="106"/>
                  </a:lnTo>
                  <a:lnTo>
                    <a:pt x="635" y="115"/>
                  </a:lnTo>
                  <a:lnTo>
                    <a:pt x="621" y="123"/>
                  </a:lnTo>
                  <a:lnTo>
                    <a:pt x="614" y="123"/>
                  </a:lnTo>
                  <a:lnTo>
                    <a:pt x="598" y="132"/>
                  </a:lnTo>
                  <a:lnTo>
                    <a:pt x="590" y="140"/>
                  </a:lnTo>
                  <a:lnTo>
                    <a:pt x="583" y="151"/>
                  </a:lnTo>
                  <a:lnTo>
                    <a:pt x="569" y="159"/>
                  </a:lnTo>
                  <a:lnTo>
                    <a:pt x="560" y="168"/>
                  </a:lnTo>
                  <a:lnTo>
                    <a:pt x="546" y="176"/>
                  </a:lnTo>
                  <a:lnTo>
                    <a:pt x="538" y="184"/>
                  </a:lnTo>
                  <a:lnTo>
                    <a:pt x="524" y="193"/>
                  </a:lnTo>
                  <a:lnTo>
                    <a:pt x="508" y="193"/>
                  </a:lnTo>
                  <a:lnTo>
                    <a:pt x="501" y="203"/>
                  </a:lnTo>
                  <a:lnTo>
                    <a:pt x="479" y="212"/>
                  </a:lnTo>
                  <a:lnTo>
                    <a:pt x="463" y="212"/>
                  </a:lnTo>
                  <a:lnTo>
                    <a:pt x="441" y="212"/>
                  </a:lnTo>
                  <a:lnTo>
                    <a:pt x="411" y="220"/>
                  </a:lnTo>
                  <a:lnTo>
                    <a:pt x="389" y="220"/>
                  </a:lnTo>
                  <a:lnTo>
                    <a:pt x="366" y="220"/>
                  </a:lnTo>
                  <a:lnTo>
                    <a:pt x="335" y="220"/>
                  </a:lnTo>
                  <a:lnTo>
                    <a:pt x="314" y="212"/>
                  </a:lnTo>
                  <a:lnTo>
                    <a:pt x="283" y="212"/>
                  </a:lnTo>
                  <a:lnTo>
                    <a:pt x="262" y="212"/>
                  </a:lnTo>
                  <a:lnTo>
                    <a:pt x="231" y="203"/>
                  </a:lnTo>
                  <a:lnTo>
                    <a:pt x="217" y="203"/>
                  </a:lnTo>
                  <a:lnTo>
                    <a:pt x="194" y="193"/>
                  </a:lnTo>
                  <a:lnTo>
                    <a:pt x="179" y="193"/>
                  </a:lnTo>
                  <a:lnTo>
                    <a:pt x="165" y="184"/>
                  </a:lnTo>
                  <a:lnTo>
                    <a:pt x="156" y="184"/>
                  </a:lnTo>
                  <a:lnTo>
                    <a:pt x="156" y="212"/>
                  </a:lnTo>
                  <a:lnTo>
                    <a:pt x="149" y="246"/>
                  </a:lnTo>
                  <a:lnTo>
                    <a:pt x="149" y="282"/>
                  </a:lnTo>
                  <a:lnTo>
                    <a:pt x="142" y="318"/>
                  </a:lnTo>
                  <a:lnTo>
                    <a:pt x="142" y="352"/>
                  </a:lnTo>
                  <a:lnTo>
                    <a:pt x="134" y="388"/>
                  </a:lnTo>
                  <a:lnTo>
                    <a:pt x="134" y="415"/>
                  </a:lnTo>
                  <a:lnTo>
                    <a:pt x="134" y="440"/>
                  </a:lnTo>
                  <a:lnTo>
                    <a:pt x="134" y="457"/>
                  </a:lnTo>
                  <a:lnTo>
                    <a:pt x="134" y="476"/>
                  </a:lnTo>
                  <a:lnTo>
                    <a:pt x="134" y="493"/>
                  </a:lnTo>
                  <a:lnTo>
                    <a:pt x="142" y="502"/>
                  </a:lnTo>
                  <a:lnTo>
                    <a:pt x="142" y="521"/>
                  </a:lnTo>
                  <a:lnTo>
                    <a:pt x="142" y="529"/>
                  </a:lnTo>
                  <a:lnTo>
                    <a:pt x="149" y="546"/>
                  </a:lnTo>
                  <a:lnTo>
                    <a:pt x="156" y="546"/>
                  </a:lnTo>
                  <a:lnTo>
                    <a:pt x="142" y="538"/>
                  </a:lnTo>
                  <a:lnTo>
                    <a:pt x="134" y="529"/>
                  </a:lnTo>
                  <a:lnTo>
                    <a:pt x="127" y="510"/>
                  </a:lnTo>
                  <a:lnTo>
                    <a:pt x="120" y="502"/>
                  </a:lnTo>
                  <a:lnTo>
                    <a:pt x="104" y="485"/>
                  </a:lnTo>
                  <a:lnTo>
                    <a:pt x="97" y="476"/>
                  </a:lnTo>
                  <a:lnTo>
                    <a:pt x="90" y="457"/>
                  </a:lnTo>
                  <a:lnTo>
                    <a:pt x="90" y="449"/>
                  </a:lnTo>
                  <a:lnTo>
                    <a:pt x="82" y="432"/>
                  </a:lnTo>
                  <a:lnTo>
                    <a:pt x="82" y="415"/>
                  </a:lnTo>
                  <a:lnTo>
                    <a:pt x="75" y="396"/>
                  </a:lnTo>
                  <a:lnTo>
                    <a:pt x="75" y="379"/>
                  </a:lnTo>
                  <a:lnTo>
                    <a:pt x="75" y="362"/>
                  </a:lnTo>
                  <a:lnTo>
                    <a:pt x="75" y="343"/>
                  </a:lnTo>
                  <a:lnTo>
                    <a:pt x="75" y="335"/>
                  </a:lnTo>
                  <a:lnTo>
                    <a:pt x="75" y="318"/>
                  </a:lnTo>
                  <a:lnTo>
                    <a:pt x="75" y="290"/>
                  </a:lnTo>
                  <a:lnTo>
                    <a:pt x="82" y="273"/>
                  </a:lnTo>
                  <a:lnTo>
                    <a:pt x="82" y="256"/>
                  </a:lnTo>
                  <a:lnTo>
                    <a:pt x="90" y="229"/>
                  </a:lnTo>
                  <a:lnTo>
                    <a:pt x="90" y="212"/>
                  </a:lnTo>
                  <a:lnTo>
                    <a:pt x="90" y="184"/>
                  </a:lnTo>
                  <a:lnTo>
                    <a:pt x="90" y="168"/>
                  </a:lnTo>
                  <a:lnTo>
                    <a:pt x="90" y="140"/>
                  </a:lnTo>
                  <a:lnTo>
                    <a:pt x="82" y="123"/>
                  </a:lnTo>
                  <a:lnTo>
                    <a:pt x="82" y="98"/>
                  </a:lnTo>
                  <a:lnTo>
                    <a:pt x="75" y="79"/>
                  </a:lnTo>
                  <a:lnTo>
                    <a:pt x="59" y="62"/>
                  </a:lnTo>
                  <a:lnTo>
                    <a:pt x="52" y="45"/>
                  </a:lnTo>
                  <a:lnTo>
                    <a:pt x="37" y="26"/>
                  </a:lnTo>
                  <a:lnTo>
                    <a:pt x="21" y="9"/>
                  </a:lnTo>
                  <a:lnTo>
                    <a:pt x="0" y="0"/>
                  </a:lnTo>
                  <a:lnTo>
                    <a:pt x="7" y="17"/>
                  </a:lnTo>
                  <a:lnTo>
                    <a:pt x="14" y="26"/>
                  </a:lnTo>
                  <a:lnTo>
                    <a:pt x="14" y="34"/>
                  </a:lnTo>
                  <a:lnTo>
                    <a:pt x="21" y="45"/>
                  </a:lnTo>
                  <a:lnTo>
                    <a:pt x="21" y="53"/>
                  </a:lnTo>
                  <a:lnTo>
                    <a:pt x="21" y="62"/>
                  </a:lnTo>
                  <a:lnTo>
                    <a:pt x="30" y="70"/>
                  </a:lnTo>
                  <a:lnTo>
                    <a:pt x="30" y="87"/>
                  </a:lnTo>
                  <a:close/>
                </a:path>
              </a:pathLst>
            </a:custGeom>
            <a:noFill/>
            <a:ln w="22225">
              <a:solidFill>
                <a:srgbClr val="E17B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1" name="Freeform 292">
              <a:extLst>
                <a:ext uri="{FF2B5EF4-FFF2-40B4-BE49-F238E27FC236}">
                  <a16:creationId xmlns:a16="http://schemas.microsoft.com/office/drawing/2014/main" id="{A5673A6B-48EC-CF46-ADFB-3DEC637B2770}"/>
                </a:ext>
              </a:extLst>
            </p:cNvPr>
            <p:cNvSpPr>
              <a:spLocks/>
            </p:cNvSpPr>
            <p:nvPr/>
          </p:nvSpPr>
          <p:spPr bwMode="auto">
            <a:xfrm>
              <a:off x="2603" y="248"/>
              <a:ext cx="1332" cy="609"/>
            </a:xfrm>
            <a:custGeom>
              <a:avLst/>
              <a:gdLst>
                <a:gd name="T0" fmla="*/ 23 w 1332"/>
                <a:gd name="T1" fmla="*/ 598 h 609"/>
                <a:gd name="T2" fmla="*/ 59 w 1332"/>
                <a:gd name="T3" fmla="*/ 609 h 609"/>
                <a:gd name="T4" fmla="*/ 104 w 1332"/>
                <a:gd name="T5" fmla="*/ 609 h 609"/>
                <a:gd name="T6" fmla="*/ 142 w 1332"/>
                <a:gd name="T7" fmla="*/ 598 h 609"/>
                <a:gd name="T8" fmla="*/ 172 w 1332"/>
                <a:gd name="T9" fmla="*/ 590 h 609"/>
                <a:gd name="T10" fmla="*/ 203 w 1332"/>
                <a:gd name="T11" fmla="*/ 581 h 609"/>
                <a:gd name="T12" fmla="*/ 232 w 1332"/>
                <a:gd name="T13" fmla="*/ 564 h 609"/>
                <a:gd name="T14" fmla="*/ 255 w 1332"/>
                <a:gd name="T15" fmla="*/ 545 h 609"/>
                <a:gd name="T16" fmla="*/ 277 w 1332"/>
                <a:gd name="T17" fmla="*/ 537 h 609"/>
                <a:gd name="T18" fmla="*/ 293 w 1332"/>
                <a:gd name="T19" fmla="*/ 520 h 609"/>
                <a:gd name="T20" fmla="*/ 314 w 1332"/>
                <a:gd name="T21" fmla="*/ 492 h 609"/>
                <a:gd name="T22" fmla="*/ 329 w 1332"/>
                <a:gd name="T23" fmla="*/ 476 h 609"/>
                <a:gd name="T24" fmla="*/ 352 w 1332"/>
                <a:gd name="T25" fmla="*/ 440 h 609"/>
                <a:gd name="T26" fmla="*/ 375 w 1332"/>
                <a:gd name="T27" fmla="*/ 406 h 609"/>
                <a:gd name="T28" fmla="*/ 397 w 1332"/>
                <a:gd name="T29" fmla="*/ 361 h 609"/>
                <a:gd name="T30" fmla="*/ 420 w 1332"/>
                <a:gd name="T31" fmla="*/ 300 h 609"/>
                <a:gd name="T32" fmla="*/ 442 w 1332"/>
                <a:gd name="T33" fmla="*/ 256 h 609"/>
                <a:gd name="T34" fmla="*/ 456 w 1332"/>
                <a:gd name="T35" fmla="*/ 228 h 609"/>
                <a:gd name="T36" fmla="*/ 479 w 1332"/>
                <a:gd name="T37" fmla="*/ 203 h 609"/>
                <a:gd name="T38" fmla="*/ 494 w 1332"/>
                <a:gd name="T39" fmla="*/ 186 h 609"/>
                <a:gd name="T40" fmla="*/ 517 w 1332"/>
                <a:gd name="T41" fmla="*/ 158 h 609"/>
                <a:gd name="T42" fmla="*/ 531 w 1332"/>
                <a:gd name="T43" fmla="*/ 141 h 609"/>
                <a:gd name="T44" fmla="*/ 555 w 1332"/>
                <a:gd name="T45" fmla="*/ 122 h 609"/>
                <a:gd name="T46" fmla="*/ 576 w 1332"/>
                <a:gd name="T47" fmla="*/ 114 h 609"/>
                <a:gd name="T48" fmla="*/ 600 w 1332"/>
                <a:gd name="T49" fmla="*/ 105 h 609"/>
                <a:gd name="T50" fmla="*/ 621 w 1332"/>
                <a:gd name="T51" fmla="*/ 97 h 609"/>
                <a:gd name="T52" fmla="*/ 645 w 1332"/>
                <a:gd name="T53" fmla="*/ 97 h 609"/>
                <a:gd name="T54" fmla="*/ 673 w 1332"/>
                <a:gd name="T55" fmla="*/ 105 h 609"/>
                <a:gd name="T56" fmla="*/ 697 w 1332"/>
                <a:gd name="T57" fmla="*/ 114 h 609"/>
                <a:gd name="T58" fmla="*/ 725 w 1332"/>
                <a:gd name="T59" fmla="*/ 133 h 609"/>
                <a:gd name="T60" fmla="*/ 749 w 1332"/>
                <a:gd name="T61" fmla="*/ 158 h 609"/>
                <a:gd name="T62" fmla="*/ 779 w 1332"/>
                <a:gd name="T63" fmla="*/ 186 h 609"/>
                <a:gd name="T64" fmla="*/ 808 w 1332"/>
                <a:gd name="T65" fmla="*/ 211 h 609"/>
                <a:gd name="T66" fmla="*/ 831 w 1332"/>
                <a:gd name="T67" fmla="*/ 239 h 609"/>
                <a:gd name="T68" fmla="*/ 853 w 1332"/>
                <a:gd name="T69" fmla="*/ 264 h 609"/>
                <a:gd name="T70" fmla="*/ 883 w 1332"/>
                <a:gd name="T71" fmla="*/ 281 h 609"/>
                <a:gd name="T72" fmla="*/ 921 w 1332"/>
                <a:gd name="T73" fmla="*/ 300 h 609"/>
                <a:gd name="T74" fmla="*/ 959 w 1332"/>
                <a:gd name="T75" fmla="*/ 308 h 609"/>
                <a:gd name="T76" fmla="*/ 1004 w 1332"/>
                <a:gd name="T77" fmla="*/ 308 h 609"/>
                <a:gd name="T78" fmla="*/ 1056 w 1332"/>
                <a:gd name="T79" fmla="*/ 300 h 609"/>
                <a:gd name="T80" fmla="*/ 1101 w 1332"/>
                <a:gd name="T81" fmla="*/ 281 h 609"/>
                <a:gd name="T82" fmla="*/ 1122 w 1332"/>
                <a:gd name="T83" fmla="*/ 264 h 609"/>
                <a:gd name="T84" fmla="*/ 1153 w 1332"/>
                <a:gd name="T85" fmla="*/ 239 h 609"/>
                <a:gd name="T86" fmla="*/ 1174 w 1332"/>
                <a:gd name="T87" fmla="*/ 211 h 609"/>
                <a:gd name="T88" fmla="*/ 1205 w 1332"/>
                <a:gd name="T89" fmla="*/ 194 h 609"/>
                <a:gd name="T90" fmla="*/ 1219 w 1332"/>
                <a:gd name="T91" fmla="*/ 167 h 609"/>
                <a:gd name="T92" fmla="*/ 1242 w 1332"/>
                <a:gd name="T93" fmla="*/ 141 h 609"/>
                <a:gd name="T94" fmla="*/ 1250 w 1332"/>
                <a:gd name="T95" fmla="*/ 122 h 609"/>
                <a:gd name="T96" fmla="*/ 1264 w 1332"/>
                <a:gd name="T97" fmla="*/ 105 h 609"/>
                <a:gd name="T98" fmla="*/ 1280 w 1332"/>
                <a:gd name="T99" fmla="*/ 80 h 609"/>
                <a:gd name="T100" fmla="*/ 1302 w 1332"/>
                <a:gd name="T101" fmla="*/ 44 h 609"/>
                <a:gd name="T102" fmla="*/ 1325 w 1332"/>
                <a:gd name="T103" fmla="*/ 16 h 6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2"/>
                <a:gd name="T157" fmla="*/ 0 h 609"/>
                <a:gd name="T158" fmla="*/ 1332 w 1332"/>
                <a:gd name="T159" fmla="*/ 609 h 6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2" h="609">
                  <a:moveTo>
                    <a:pt x="0" y="590"/>
                  </a:moveTo>
                  <a:lnTo>
                    <a:pt x="23" y="598"/>
                  </a:lnTo>
                  <a:lnTo>
                    <a:pt x="45" y="609"/>
                  </a:lnTo>
                  <a:lnTo>
                    <a:pt x="59" y="609"/>
                  </a:lnTo>
                  <a:lnTo>
                    <a:pt x="83" y="609"/>
                  </a:lnTo>
                  <a:lnTo>
                    <a:pt x="104" y="609"/>
                  </a:lnTo>
                  <a:lnTo>
                    <a:pt x="120" y="609"/>
                  </a:lnTo>
                  <a:lnTo>
                    <a:pt x="142" y="598"/>
                  </a:lnTo>
                  <a:lnTo>
                    <a:pt x="158" y="598"/>
                  </a:lnTo>
                  <a:lnTo>
                    <a:pt x="172" y="590"/>
                  </a:lnTo>
                  <a:lnTo>
                    <a:pt x="187" y="590"/>
                  </a:lnTo>
                  <a:lnTo>
                    <a:pt x="203" y="581"/>
                  </a:lnTo>
                  <a:lnTo>
                    <a:pt x="217" y="573"/>
                  </a:lnTo>
                  <a:lnTo>
                    <a:pt x="232" y="564"/>
                  </a:lnTo>
                  <a:lnTo>
                    <a:pt x="239" y="556"/>
                  </a:lnTo>
                  <a:lnTo>
                    <a:pt x="255" y="545"/>
                  </a:lnTo>
                  <a:lnTo>
                    <a:pt x="262" y="537"/>
                  </a:lnTo>
                  <a:lnTo>
                    <a:pt x="277" y="537"/>
                  </a:lnTo>
                  <a:lnTo>
                    <a:pt x="284" y="528"/>
                  </a:lnTo>
                  <a:lnTo>
                    <a:pt x="293" y="520"/>
                  </a:lnTo>
                  <a:lnTo>
                    <a:pt x="300" y="511"/>
                  </a:lnTo>
                  <a:lnTo>
                    <a:pt x="314" y="492"/>
                  </a:lnTo>
                  <a:lnTo>
                    <a:pt x="321" y="484"/>
                  </a:lnTo>
                  <a:lnTo>
                    <a:pt x="329" y="476"/>
                  </a:lnTo>
                  <a:lnTo>
                    <a:pt x="345" y="459"/>
                  </a:lnTo>
                  <a:lnTo>
                    <a:pt x="352" y="440"/>
                  </a:lnTo>
                  <a:lnTo>
                    <a:pt x="366" y="423"/>
                  </a:lnTo>
                  <a:lnTo>
                    <a:pt x="375" y="406"/>
                  </a:lnTo>
                  <a:lnTo>
                    <a:pt x="382" y="378"/>
                  </a:lnTo>
                  <a:lnTo>
                    <a:pt x="397" y="361"/>
                  </a:lnTo>
                  <a:lnTo>
                    <a:pt x="411" y="325"/>
                  </a:lnTo>
                  <a:lnTo>
                    <a:pt x="420" y="300"/>
                  </a:lnTo>
                  <a:lnTo>
                    <a:pt x="434" y="264"/>
                  </a:lnTo>
                  <a:lnTo>
                    <a:pt x="442" y="256"/>
                  </a:lnTo>
                  <a:lnTo>
                    <a:pt x="449" y="239"/>
                  </a:lnTo>
                  <a:lnTo>
                    <a:pt x="456" y="228"/>
                  </a:lnTo>
                  <a:lnTo>
                    <a:pt x="465" y="211"/>
                  </a:lnTo>
                  <a:lnTo>
                    <a:pt x="479" y="203"/>
                  </a:lnTo>
                  <a:lnTo>
                    <a:pt x="487" y="194"/>
                  </a:lnTo>
                  <a:lnTo>
                    <a:pt x="494" y="186"/>
                  </a:lnTo>
                  <a:lnTo>
                    <a:pt x="501" y="167"/>
                  </a:lnTo>
                  <a:lnTo>
                    <a:pt x="517" y="158"/>
                  </a:lnTo>
                  <a:lnTo>
                    <a:pt x="524" y="150"/>
                  </a:lnTo>
                  <a:lnTo>
                    <a:pt x="531" y="141"/>
                  </a:lnTo>
                  <a:lnTo>
                    <a:pt x="546" y="133"/>
                  </a:lnTo>
                  <a:lnTo>
                    <a:pt x="555" y="122"/>
                  </a:lnTo>
                  <a:lnTo>
                    <a:pt x="562" y="114"/>
                  </a:lnTo>
                  <a:lnTo>
                    <a:pt x="576" y="114"/>
                  </a:lnTo>
                  <a:lnTo>
                    <a:pt x="583" y="105"/>
                  </a:lnTo>
                  <a:lnTo>
                    <a:pt x="600" y="105"/>
                  </a:lnTo>
                  <a:lnTo>
                    <a:pt x="607" y="105"/>
                  </a:lnTo>
                  <a:lnTo>
                    <a:pt x="621" y="97"/>
                  </a:lnTo>
                  <a:lnTo>
                    <a:pt x="636" y="97"/>
                  </a:lnTo>
                  <a:lnTo>
                    <a:pt x="645" y="97"/>
                  </a:lnTo>
                  <a:lnTo>
                    <a:pt x="659" y="105"/>
                  </a:lnTo>
                  <a:lnTo>
                    <a:pt x="673" y="105"/>
                  </a:lnTo>
                  <a:lnTo>
                    <a:pt x="680" y="105"/>
                  </a:lnTo>
                  <a:lnTo>
                    <a:pt x="697" y="114"/>
                  </a:lnTo>
                  <a:lnTo>
                    <a:pt x="711" y="122"/>
                  </a:lnTo>
                  <a:lnTo>
                    <a:pt x="725" y="133"/>
                  </a:lnTo>
                  <a:lnTo>
                    <a:pt x="741" y="141"/>
                  </a:lnTo>
                  <a:lnTo>
                    <a:pt x="749" y="158"/>
                  </a:lnTo>
                  <a:lnTo>
                    <a:pt x="763" y="167"/>
                  </a:lnTo>
                  <a:lnTo>
                    <a:pt x="779" y="186"/>
                  </a:lnTo>
                  <a:lnTo>
                    <a:pt x="794" y="203"/>
                  </a:lnTo>
                  <a:lnTo>
                    <a:pt x="808" y="211"/>
                  </a:lnTo>
                  <a:lnTo>
                    <a:pt x="815" y="220"/>
                  </a:lnTo>
                  <a:lnTo>
                    <a:pt x="831" y="239"/>
                  </a:lnTo>
                  <a:lnTo>
                    <a:pt x="846" y="247"/>
                  </a:lnTo>
                  <a:lnTo>
                    <a:pt x="853" y="264"/>
                  </a:lnTo>
                  <a:lnTo>
                    <a:pt x="876" y="272"/>
                  </a:lnTo>
                  <a:lnTo>
                    <a:pt x="883" y="281"/>
                  </a:lnTo>
                  <a:lnTo>
                    <a:pt x="905" y="291"/>
                  </a:lnTo>
                  <a:lnTo>
                    <a:pt x="921" y="300"/>
                  </a:lnTo>
                  <a:lnTo>
                    <a:pt x="935" y="300"/>
                  </a:lnTo>
                  <a:lnTo>
                    <a:pt x="959" y="308"/>
                  </a:lnTo>
                  <a:lnTo>
                    <a:pt x="980" y="308"/>
                  </a:lnTo>
                  <a:lnTo>
                    <a:pt x="1004" y="308"/>
                  </a:lnTo>
                  <a:lnTo>
                    <a:pt x="1025" y="308"/>
                  </a:lnTo>
                  <a:lnTo>
                    <a:pt x="1056" y="300"/>
                  </a:lnTo>
                  <a:lnTo>
                    <a:pt x="1084" y="291"/>
                  </a:lnTo>
                  <a:lnTo>
                    <a:pt x="1101" y="281"/>
                  </a:lnTo>
                  <a:lnTo>
                    <a:pt x="1108" y="272"/>
                  </a:lnTo>
                  <a:lnTo>
                    <a:pt x="1122" y="264"/>
                  </a:lnTo>
                  <a:lnTo>
                    <a:pt x="1138" y="256"/>
                  </a:lnTo>
                  <a:lnTo>
                    <a:pt x="1153" y="239"/>
                  </a:lnTo>
                  <a:lnTo>
                    <a:pt x="1160" y="228"/>
                  </a:lnTo>
                  <a:lnTo>
                    <a:pt x="1174" y="211"/>
                  </a:lnTo>
                  <a:lnTo>
                    <a:pt x="1190" y="203"/>
                  </a:lnTo>
                  <a:lnTo>
                    <a:pt x="1205" y="194"/>
                  </a:lnTo>
                  <a:lnTo>
                    <a:pt x="1212" y="175"/>
                  </a:lnTo>
                  <a:lnTo>
                    <a:pt x="1219" y="167"/>
                  </a:lnTo>
                  <a:lnTo>
                    <a:pt x="1235" y="158"/>
                  </a:lnTo>
                  <a:lnTo>
                    <a:pt x="1242" y="141"/>
                  </a:lnTo>
                  <a:lnTo>
                    <a:pt x="1250" y="133"/>
                  </a:lnTo>
                  <a:lnTo>
                    <a:pt x="1250" y="122"/>
                  </a:lnTo>
                  <a:lnTo>
                    <a:pt x="1257" y="122"/>
                  </a:lnTo>
                  <a:lnTo>
                    <a:pt x="1264" y="105"/>
                  </a:lnTo>
                  <a:lnTo>
                    <a:pt x="1273" y="97"/>
                  </a:lnTo>
                  <a:lnTo>
                    <a:pt x="1280" y="80"/>
                  </a:lnTo>
                  <a:lnTo>
                    <a:pt x="1294" y="61"/>
                  </a:lnTo>
                  <a:lnTo>
                    <a:pt x="1302" y="44"/>
                  </a:lnTo>
                  <a:lnTo>
                    <a:pt x="1309" y="35"/>
                  </a:lnTo>
                  <a:lnTo>
                    <a:pt x="1325" y="16"/>
                  </a:lnTo>
                  <a:lnTo>
                    <a:pt x="1332" y="0"/>
                  </a:lnTo>
                </a:path>
              </a:pathLst>
            </a:custGeom>
            <a:noFill/>
            <a:ln w="36513">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2" name="Freeform 293">
              <a:extLst>
                <a:ext uri="{FF2B5EF4-FFF2-40B4-BE49-F238E27FC236}">
                  <a16:creationId xmlns:a16="http://schemas.microsoft.com/office/drawing/2014/main" id="{E0A389BE-D4F6-F849-90E4-462C740D3776}"/>
                </a:ext>
              </a:extLst>
            </p:cNvPr>
            <p:cNvSpPr>
              <a:spLocks/>
            </p:cNvSpPr>
            <p:nvPr/>
          </p:nvSpPr>
          <p:spPr bwMode="auto">
            <a:xfrm>
              <a:off x="2617" y="248"/>
              <a:ext cx="1318" cy="598"/>
            </a:xfrm>
            <a:custGeom>
              <a:avLst/>
              <a:gdLst>
                <a:gd name="T0" fmla="*/ 24 w 1318"/>
                <a:gd name="T1" fmla="*/ 590 h 598"/>
                <a:gd name="T2" fmla="*/ 61 w 1318"/>
                <a:gd name="T3" fmla="*/ 598 h 598"/>
                <a:gd name="T4" fmla="*/ 99 w 1318"/>
                <a:gd name="T5" fmla="*/ 598 h 598"/>
                <a:gd name="T6" fmla="*/ 135 w 1318"/>
                <a:gd name="T7" fmla="*/ 590 h 598"/>
                <a:gd name="T8" fmla="*/ 166 w 1318"/>
                <a:gd name="T9" fmla="*/ 581 h 598"/>
                <a:gd name="T10" fmla="*/ 196 w 1318"/>
                <a:gd name="T11" fmla="*/ 564 h 598"/>
                <a:gd name="T12" fmla="*/ 218 w 1318"/>
                <a:gd name="T13" fmla="*/ 556 h 598"/>
                <a:gd name="T14" fmla="*/ 241 w 1318"/>
                <a:gd name="T15" fmla="*/ 537 h 598"/>
                <a:gd name="T16" fmla="*/ 263 w 1318"/>
                <a:gd name="T17" fmla="*/ 520 h 598"/>
                <a:gd name="T18" fmla="*/ 279 w 1318"/>
                <a:gd name="T19" fmla="*/ 503 h 598"/>
                <a:gd name="T20" fmla="*/ 300 w 1318"/>
                <a:gd name="T21" fmla="*/ 484 h 598"/>
                <a:gd name="T22" fmla="*/ 324 w 1318"/>
                <a:gd name="T23" fmla="*/ 459 h 598"/>
                <a:gd name="T24" fmla="*/ 338 w 1318"/>
                <a:gd name="T25" fmla="*/ 431 h 598"/>
                <a:gd name="T26" fmla="*/ 361 w 1318"/>
                <a:gd name="T27" fmla="*/ 387 h 598"/>
                <a:gd name="T28" fmla="*/ 383 w 1318"/>
                <a:gd name="T29" fmla="*/ 344 h 598"/>
                <a:gd name="T30" fmla="*/ 406 w 1318"/>
                <a:gd name="T31" fmla="*/ 281 h 598"/>
                <a:gd name="T32" fmla="*/ 428 w 1318"/>
                <a:gd name="T33" fmla="*/ 239 h 598"/>
                <a:gd name="T34" fmla="*/ 442 w 1318"/>
                <a:gd name="T35" fmla="*/ 211 h 598"/>
                <a:gd name="T36" fmla="*/ 465 w 1318"/>
                <a:gd name="T37" fmla="*/ 175 h 598"/>
                <a:gd name="T38" fmla="*/ 487 w 1318"/>
                <a:gd name="T39" fmla="*/ 158 h 598"/>
                <a:gd name="T40" fmla="*/ 503 w 1318"/>
                <a:gd name="T41" fmla="*/ 133 h 598"/>
                <a:gd name="T42" fmla="*/ 525 w 1318"/>
                <a:gd name="T43" fmla="*/ 114 h 598"/>
                <a:gd name="T44" fmla="*/ 548 w 1318"/>
                <a:gd name="T45" fmla="*/ 97 h 598"/>
                <a:gd name="T46" fmla="*/ 569 w 1318"/>
                <a:gd name="T47" fmla="*/ 88 h 598"/>
                <a:gd name="T48" fmla="*/ 593 w 1318"/>
                <a:gd name="T49" fmla="*/ 80 h 598"/>
                <a:gd name="T50" fmla="*/ 622 w 1318"/>
                <a:gd name="T51" fmla="*/ 80 h 598"/>
                <a:gd name="T52" fmla="*/ 645 w 1318"/>
                <a:gd name="T53" fmla="*/ 80 h 598"/>
                <a:gd name="T54" fmla="*/ 666 w 1318"/>
                <a:gd name="T55" fmla="*/ 80 h 598"/>
                <a:gd name="T56" fmla="*/ 697 w 1318"/>
                <a:gd name="T57" fmla="*/ 97 h 598"/>
                <a:gd name="T58" fmla="*/ 720 w 1318"/>
                <a:gd name="T59" fmla="*/ 114 h 598"/>
                <a:gd name="T60" fmla="*/ 749 w 1318"/>
                <a:gd name="T61" fmla="*/ 133 h 598"/>
                <a:gd name="T62" fmla="*/ 780 w 1318"/>
                <a:gd name="T63" fmla="*/ 167 h 598"/>
                <a:gd name="T64" fmla="*/ 801 w 1318"/>
                <a:gd name="T65" fmla="*/ 194 h 598"/>
                <a:gd name="T66" fmla="*/ 824 w 1318"/>
                <a:gd name="T67" fmla="*/ 211 h 598"/>
                <a:gd name="T68" fmla="*/ 846 w 1318"/>
                <a:gd name="T69" fmla="*/ 239 h 598"/>
                <a:gd name="T70" fmla="*/ 876 w 1318"/>
                <a:gd name="T71" fmla="*/ 264 h 598"/>
                <a:gd name="T72" fmla="*/ 907 w 1318"/>
                <a:gd name="T73" fmla="*/ 272 h 598"/>
                <a:gd name="T74" fmla="*/ 945 w 1318"/>
                <a:gd name="T75" fmla="*/ 291 h 598"/>
                <a:gd name="T76" fmla="*/ 990 w 1318"/>
                <a:gd name="T77" fmla="*/ 291 h 598"/>
                <a:gd name="T78" fmla="*/ 1042 w 1318"/>
                <a:gd name="T79" fmla="*/ 291 h 598"/>
                <a:gd name="T80" fmla="*/ 1087 w 1318"/>
                <a:gd name="T81" fmla="*/ 272 h 598"/>
                <a:gd name="T82" fmla="*/ 1108 w 1318"/>
                <a:gd name="T83" fmla="*/ 256 h 598"/>
                <a:gd name="T84" fmla="*/ 1139 w 1318"/>
                <a:gd name="T85" fmla="*/ 239 h 598"/>
                <a:gd name="T86" fmla="*/ 1160 w 1318"/>
                <a:gd name="T87" fmla="*/ 211 h 598"/>
                <a:gd name="T88" fmla="*/ 1183 w 1318"/>
                <a:gd name="T89" fmla="*/ 186 h 598"/>
                <a:gd name="T90" fmla="*/ 1205 w 1318"/>
                <a:gd name="T91" fmla="*/ 158 h 598"/>
                <a:gd name="T92" fmla="*/ 1221 w 1318"/>
                <a:gd name="T93" fmla="*/ 141 h 598"/>
                <a:gd name="T94" fmla="*/ 1236 w 1318"/>
                <a:gd name="T95" fmla="*/ 122 h 598"/>
                <a:gd name="T96" fmla="*/ 1243 w 1318"/>
                <a:gd name="T97" fmla="*/ 105 h 598"/>
                <a:gd name="T98" fmla="*/ 1266 w 1318"/>
                <a:gd name="T99" fmla="*/ 80 h 598"/>
                <a:gd name="T100" fmla="*/ 1280 w 1318"/>
                <a:gd name="T101" fmla="*/ 44 h 598"/>
                <a:gd name="T102" fmla="*/ 1311 w 1318"/>
                <a:gd name="T103" fmla="*/ 16 h 5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18"/>
                <a:gd name="T157" fmla="*/ 0 h 598"/>
                <a:gd name="T158" fmla="*/ 1318 w 1318"/>
                <a:gd name="T159" fmla="*/ 598 h 5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18" h="598">
                  <a:moveTo>
                    <a:pt x="0" y="590"/>
                  </a:moveTo>
                  <a:lnTo>
                    <a:pt x="24" y="590"/>
                  </a:lnTo>
                  <a:lnTo>
                    <a:pt x="38" y="598"/>
                  </a:lnTo>
                  <a:lnTo>
                    <a:pt x="61" y="598"/>
                  </a:lnTo>
                  <a:lnTo>
                    <a:pt x="83" y="598"/>
                  </a:lnTo>
                  <a:lnTo>
                    <a:pt x="99" y="598"/>
                  </a:lnTo>
                  <a:lnTo>
                    <a:pt x="114" y="598"/>
                  </a:lnTo>
                  <a:lnTo>
                    <a:pt x="135" y="590"/>
                  </a:lnTo>
                  <a:lnTo>
                    <a:pt x="151" y="590"/>
                  </a:lnTo>
                  <a:lnTo>
                    <a:pt x="166" y="581"/>
                  </a:lnTo>
                  <a:lnTo>
                    <a:pt x="180" y="573"/>
                  </a:lnTo>
                  <a:lnTo>
                    <a:pt x="196" y="564"/>
                  </a:lnTo>
                  <a:lnTo>
                    <a:pt x="210" y="556"/>
                  </a:lnTo>
                  <a:lnTo>
                    <a:pt x="218" y="556"/>
                  </a:lnTo>
                  <a:lnTo>
                    <a:pt x="234" y="545"/>
                  </a:lnTo>
                  <a:lnTo>
                    <a:pt x="241" y="537"/>
                  </a:lnTo>
                  <a:lnTo>
                    <a:pt x="255" y="528"/>
                  </a:lnTo>
                  <a:lnTo>
                    <a:pt x="263" y="520"/>
                  </a:lnTo>
                  <a:lnTo>
                    <a:pt x="270" y="511"/>
                  </a:lnTo>
                  <a:lnTo>
                    <a:pt x="279" y="503"/>
                  </a:lnTo>
                  <a:lnTo>
                    <a:pt x="293" y="492"/>
                  </a:lnTo>
                  <a:lnTo>
                    <a:pt x="300" y="484"/>
                  </a:lnTo>
                  <a:lnTo>
                    <a:pt x="315" y="467"/>
                  </a:lnTo>
                  <a:lnTo>
                    <a:pt x="324" y="459"/>
                  </a:lnTo>
                  <a:lnTo>
                    <a:pt x="331" y="440"/>
                  </a:lnTo>
                  <a:lnTo>
                    <a:pt x="338" y="431"/>
                  </a:lnTo>
                  <a:lnTo>
                    <a:pt x="352" y="414"/>
                  </a:lnTo>
                  <a:lnTo>
                    <a:pt x="361" y="387"/>
                  </a:lnTo>
                  <a:lnTo>
                    <a:pt x="368" y="370"/>
                  </a:lnTo>
                  <a:lnTo>
                    <a:pt x="383" y="344"/>
                  </a:lnTo>
                  <a:lnTo>
                    <a:pt x="397" y="317"/>
                  </a:lnTo>
                  <a:lnTo>
                    <a:pt x="406" y="281"/>
                  </a:lnTo>
                  <a:lnTo>
                    <a:pt x="420" y="256"/>
                  </a:lnTo>
                  <a:lnTo>
                    <a:pt x="428" y="239"/>
                  </a:lnTo>
                  <a:lnTo>
                    <a:pt x="435" y="220"/>
                  </a:lnTo>
                  <a:lnTo>
                    <a:pt x="442" y="211"/>
                  </a:lnTo>
                  <a:lnTo>
                    <a:pt x="451" y="194"/>
                  </a:lnTo>
                  <a:lnTo>
                    <a:pt x="465" y="175"/>
                  </a:lnTo>
                  <a:lnTo>
                    <a:pt x="473" y="167"/>
                  </a:lnTo>
                  <a:lnTo>
                    <a:pt x="487" y="158"/>
                  </a:lnTo>
                  <a:lnTo>
                    <a:pt x="496" y="141"/>
                  </a:lnTo>
                  <a:lnTo>
                    <a:pt x="503" y="133"/>
                  </a:lnTo>
                  <a:lnTo>
                    <a:pt x="517" y="122"/>
                  </a:lnTo>
                  <a:lnTo>
                    <a:pt x="525" y="114"/>
                  </a:lnTo>
                  <a:lnTo>
                    <a:pt x="541" y="105"/>
                  </a:lnTo>
                  <a:lnTo>
                    <a:pt x="548" y="97"/>
                  </a:lnTo>
                  <a:lnTo>
                    <a:pt x="562" y="88"/>
                  </a:lnTo>
                  <a:lnTo>
                    <a:pt x="569" y="88"/>
                  </a:lnTo>
                  <a:lnTo>
                    <a:pt x="586" y="80"/>
                  </a:lnTo>
                  <a:lnTo>
                    <a:pt x="593" y="80"/>
                  </a:lnTo>
                  <a:lnTo>
                    <a:pt x="607" y="80"/>
                  </a:lnTo>
                  <a:lnTo>
                    <a:pt x="622" y="80"/>
                  </a:lnTo>
                  <a:lnTo>
                    <a:pt x="631" y="80"/>
                  </a:lnTo>
                  <a:lnTo>
                    <a:pt x="645" y="80"/>
                  </a:lnTo>
                  <a:lnTo>
                    <a:pt x="652" y="80"/>
                  </a:lnTo>
                  <a:lnTo>
                    <a:pt x="666" y="80"/>
                  </a:lnTo>
                  <a:lnTo>
                    <a:pt x="683" y="88"/>
                  </a:lnTo>
                  <a:lnTo>
                    <a:pt x="697" y="97"/>
                  </a:lnTo>
                  <a:lnTo>
                    <a:pt x="704" y="105"/>
                  </a:lnTo>
                  <a:lnTo>
                    <a:pt x="720" y="114"/>
                  </a:lnTo>
                  <a:lnTo>
                    <a:pt x="735" y="122"/>
                  </a:lnTo>
                  <a:lnTo>
                    <a:pt x="749" y="133"/>
                  </a:lnTo>
                  <a:lnTo>
                    <a:pt x="765" y="150"/>
                  </a:lnTo>
                  <a:lnTo>
                    <a:pt x="780" y="167"/>
                  </a:lnTo>
                  <a:lnTo>
                    <a:pt x="787" y="186"/>
                  </a:lnTo>
                  <a:lnTo>
                    <a:pt x="801" y="194"/>
                  </a:lnTo>
                  <a:lnTo>
                    <a:pt x="817" y="203"/>
                  </a:lnTo>
                  <a:lnTo>
                    <a:pt x="824" y="211"/>
                  </a:lnTo>
                  <a:lnTo>
                    <a:pt x="839" y="228"/>
                  </a:lnTo>
                  <a:lnTo>
                    <a:pt x="846" y="239"/>
                  </a:lnTo>
                  <a:lnTo>
                    <a:pt x="862" y="247"/>
                  </a:lnTo>
                  <a:lnTo>
                    <a:pt x="876" y="264"/>
                  </a:lnTo>
                  <a:lnTo>
                    <a:pt x="891" y="264"/>
                  </a:lnTo>
                  <a:lnTo>
                    <a:pt x="907" y="272"/>
                  </a:lnTo>
                  <a:lnTo>
                    <a:pt x="929" y="281"/>
                  </a:lnTo>
                  <a:lnTo>
                    <a:pt x="945" y="291"/>
                  </a:lnTo>
                  <a:lnTo>
                    <a:pt x="966" y="291"/>
                  </a:lnTo>
                  <a:lnTo>
                    <a:pt x="990" y="291"/>
                  </a:lnTo>
                  <a:lnTo>
                    <a:pt x="1011" y="291"/>
                  </a:lnTo>
                  <a:lnTo>
                    <a:pt x="1042" y="291"/>
                  </a:lnTo>
                  <a:lnTo>
                    <a:pt x="1070" y="281"/>
                  </a:lnTo>
                  <a:lnTo>
                    <a:pt x="1087" y="272"/>
                  </a:lnTo>
                  <a:lnTo>
                    <a:pt x="1094" y="264"/>
                  </a:lnTo>
                  <a:lnTo>
                    <a:pt x="1108" y="256"/>
                  </a:lnTo>
                  <a:lnTo>
                    <a:pt x="1124" y="247"/>
                  </a:lnTo>
                  <a:lnTo>
                    <a:pt x="1139" y="239"/>
                  </a:lnTo>
                  <a:lnTo>
                    <a:pt x="1146" y="220"/>
                  </a:lnTo>
                  <a:lnTo>
                    <a:pt x="1160" y="211"/>
                  </a:lnTo>
                  <a:lnTo>
                    <a:pt x="1176" y="203"/>
                  </a:lnTo>
                  <a:lnTo>
                    <a:pt x="1183" y="186"/>
                  </a:lnTo>
                  <a:lnTo>
                    <a:pt x="1198" y="175"/>
                  </a:lnTo>
                  <a:lnTo>
                    <a:pt x="1205" y="158"/>
                  </a:lnTo>
                  <a:lnTo>
                    <a:pt x="1214" y="150"/>
                  </a:lnTo>
                  <a:lnTo>
                    <a:pt x="1221" y="141"/>
                  </a:lnTo>
                  <a:lnTo>
                    <a:pt x="1228" y="133"/>
                  </a:lnTo>
                  <a:lnTo>
                    <a:pt x="1236" y="122"/>
                  </a:lnTo>
                  <a:lnTo>
                    <a:pt x="1243" y="105"/>
                  </a:lnTo>
                  <a:lnTo>
                    <a:pt x="1250" y="97"/>
                  </a:lnTo>
                  <a:lnTo>
                    <a:pt x="1266" y="80"/>
                  </a:lnTo>
                  <a:lnTo>
                    <a:pt x="1273" y="61"/>
                  </a:lnTo>
                  <a:lnTo>
                    <a:pt x="1280" y="44"/>
                  </a:lnTo>
                  <a:lnTo>
                    <a:pt x="1295" y="35"/>
                  </a:lnTo>
                  <a:lnTo>
                    <a:pt x="1311" y="16"/>
                  </a:lnTo>
                  <a:lnTo>
                    <a:pt x="1318" y="0"/>
                  </a:lnTo>
                </a:path>
              </a:pathLst>
            </a:custGeom>
            <a:noFill/>
            <a:ln w="36513">
              <a:solidFill>
                <a:srgbClr val="D26C0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3" name="Freeform 294">
              <a:extLst>
                <a:ext uri="{FF2B5EF4-FFF2-40B4-BE49-F238E27FC236}">
                  <a16:creationId xmlns:a16="http://schemas.microsoft.com/office/drawing/2014/main" id="{A7B72010-3E79-3340-AA32-BA4508326D8C}"/>
                </a:ext>
              </a:extLst>
            </p:cNvPr>
            <p:cNvSpPr>
              <a:spLocks/>
            </p:cNvSpPr>
            <p:nvPr/>
          </p:nvSpPr>
          <p:spPr bwMode="auto">
            <a:xfrm>
              <a:off x="2634" y="248"/>
              <a:ext cx="1301" cy="590"/>
            </a:xfrm>
            <a:custGeom>
              <a:avLst/>
              <a:gdLst>
                <a:gd name="T0" fmla="*/ 14 w 1301"/>
                <a:gd name="T1" fmla="*/ 590 h 590"/>
                <a:gd name="T2" fmla="*/ 59 w 1301"/>
                <a:gd name="T3" fmla="*/ 590 h 590"/>
                <a:gd name="T4" fmla="*/ 89 w 1301"/>
                <a:gd name="T5" fmla="*/ 590 h 590"/>
                <a:gd name="T6" fmla="*/ 127 w 1301"/>
                <a:gd name="T7" fmla="*/ 581 h 590"/>
                <a:gd name="T8" fmla="*/ 156 w 1301"/>
                <a:gd name="T9" fmla="*/ 573 h 590"/>
                <a:gd name="T10" fmla="*/ 179 w 1301"/>
                <a:gd name="T11" fmla="*/ 556 h 590"/>
                <a:gd name="T12" fmla="*/ 208 w 1301"/>
                <a:gd name="T13" fmla="*/ 537 h 590"/>
                <a:gd name="T14" fmla="*/ 224 w 1301"/>
                <a:gd name="T15" fmla="*/ 528 h 590"/>
                <a:gd name="T16" fmla="*/ 246 w 1301"/>
                <a:gd name="T17" fmla="*/ 511 h 590"/>
                <a:gd name="T18" fmla="*/ 269 w 1301"/>
                <a:gd name="T19" fmla="*/ 484 h 590"/>
                <a:gd name="T20" fmla="*/ 290 w 1301"/>
                <a:gd name="T21" fmla="*/ 467 h 590"/>
                <a:gd name="T22" fmla="*/ 307 w 1301"/>
                <a:gd name="T23" fmla="*/ 440 h 590"/>
                <a:gd name="T24" fmla="*/ 328 w 1301"/>
                <a:gd name="T25" fmla="*/ 414 h 590"/>
                <a:gd name="T26" fmla="*/ 344 w 1301"/>
                <a:gd name="T27" fmla="*/ 370 h 590"/>
                <a:gd name="T28" fmla="*/ 366 w 1301"/>
                <a:gd name="T29" fmla="*/ 325 h 590"/>
                <a:gd name="T30" fmla="*/ 389 w 1301"/>
                <a:gd name="T31" fmla="*/ 272 h 590"/>
                <a:gd name="T32" fmla="*/ 411 w 1301"/>
                <a:gd name="T33" fmla="*/ 220 h 590"/>
                <a:gd name="T34" fmla="*/ 434 w 1301"/>
                <a:gd name="T35" fmla="*/ 186 h 590"/>
                <a:gd name="T36" fmla="*/ 448 w 1301"/>
                <a:gd name="T37" fmla="*/ 158 h 590"/>
                <a:gd name="T38" fmla="*/ 470 w 1301"/>
                <a:gd name="T39" fmla="*/ 122 h 590"/>
                <a:gd name="T40" fmla="*/ 493 w 1301"/>
                <a:gd name="T41" fmla="*/ 105 h 590"/>
                <a:gd name="T42" fmla="*/ 515 w 1301"/>
                <a:gd name="T43" fmla="*/ 88 h 590"/>
                <a:gd name="T44" fmla="*/ 538 w 1301"/>
                <a:gd name="T45" fmla="*/ 69 h 590"/>
                <a:gd name="T46" fmla="*/ 560 w 1301"/>
                <a:gd name="T47" fmla="*/ 61 h 590"/>
                <a:gd name="T48" fmla="*/ 590 w 1301"/>
                <a:gd name="T49" fmla="*/ 52 h 590"/>
                <a:gd name="T50" fmla="*/ 614 w 1301"/>
                <a:gd name="T51" fmla="*/ 52 h 590"/>
                <a:gd name="T52" fmla="*/ 635 w 1301"/>
                <a:gd name="T53" fmla="*/ 52 h 590"/>
                <a:gd name="T54" fmla="*/ 666 w 1301"/>
                <a:gd name="T55" fmla="*/ 61 h 590"/>
                <a:gd name="T56" fmla="*/ 687 w 1301"/>
                <a:gd name="T57" fmla="*/ 69 h 590"/>
                <a:gd name="T58" fmla="*/ 718 w 1301"/>
                <a:gd name="T59" fmla="*/ 88 h 590"/>
                <a:gd name="T60" fmla="*/ 748 w 1301"/>
                <a:gd name="T61" fmla="*/ 114 h 590"/>
                <a:gd name="T62" fmla="*/ 770 w 1301"/>
                <a:gd name="T63" fmla="*/ 150 h 590"/>
                <a:gd name="T64" fmla="*/ 793 w 1301"/>
                <a:gd name="T65" fmla="*/ 167 h 590"/>
                <a:gd name="T66" fmla="*/ 815 w 1301"/>
                <a:gd name="T67" fmla="*/ 194 h 590"/>
                <a:gd name="T68" fmla="*/ 838 w 1301"/>
                <a:gd name="T69" fmla="*/ 220 h 590"/>
                <a:gd name="T70" fmla="*/ 867 w 1301"/>
                <a:gd name="T71" fmla="*/ 239 h 590"/>
                <a:gd name="T72" fmla="*/ 897 w 1301"/>
                <a:gd name="T73" fmla="*/ 256 h 590"/>
                <a:gd name="T74" fmla="*/ 935 w 1301"/>
                <a:gd name="T75" fmla="*/ 272 h 590"/>
                <a:gd name="T76" fmla="*/ 973 w 1301"/>
                <a:gd name="T77" fmla="*/ 281 h 590"/>
                <a:gd name="T78" fmla="*/ 1025 w 1301"/>
                <a:gd name="T79" fmla="*/ 272 h 590"/>
                <a:gd name="T80" fmla="*/ 1070 w 1301"/>
                <a:gd name="T81" fmla="*/ 264 h 590"/>
                <a:gd name="T82" fmla="*/ 1091 w 1301"/>
                <a:gd name="T83" fmla="*/ 247 h 590"/>
                <a:gd name="T84" fmla="*/ 1122 w 1301"/>
                <a:gd name="T85" fmla="*/ 228 h 590"/>
                <a:gd name="T86" fmla="*/ 1143 w 1301"/>
                <a:gd name="T87" fmla="*/ 211 h 590"/>
                <a:gd name="T88" fmla="*/ 1166 w 1301"/>
                <a:gd name="T89" fmla="*/ 186 h 590"/>
                <a:gd name="T90" fmla="*/ 1188 w 1301"/>
                <a:gd name="T91" fmla="*/ 158 h 590"/>
                <a:gd name="T92" fmla="*/ 1204 w 1301"/>
                <a:gd name="T93" fmla="*/ 141 h 590"/>
                <a:gd name="T94" fmla="*/ 1219 w 1301"/>
                <a:gd name="T95" fmla="*/ 122 h 590"/>
                <a:gd name="T96" fmla="*/ 1226 w 1301"/>
                <a:gd name="T97" fmla="*/ 105 h 590"/>
                <a:gd name="T98" fmla="*/ 1242 w 1301"/>
                <a:gd name="T99" fmla="*/ 80 h 590"/>
                <a:gd name="T100" fmla="*/ 1263 w 1301"/>
                <a:gd name="T101" fmla="*/ 44 h 590"/>
                <a:gd name="T102" fmla="*/ 1287 w 1301"/>
                <a:gd name="T103" fmla="*/ 16 h 5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1"/>
                <a:gd name="T157" fmla="*/ 0 h 590"/>
                <a:gd name="T158" fmla="*/ 1301 w 1301"/>
                <a:gd name="T159" fmla="*/ 590 h 5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1" h="590">
                  <a:moveTo>
                    <a:pt x="0" y="581"/>
                  </a:moveTo>
                  <a:lnTo>
                    <a:pt x="14" y="590"/>
                  </a:lnTo>
                  <a:lnTo>
                    <a:pt x="37" y="590"/>
                  </a:lnTo>
                  <a:lnTo>
                    <a:pt x="59" y="590"/>
                  </a:lnTo>
                  <a:lnTo>
                    <a:pt x="73" y="590"/>
                  </a:lnTo>
                  <a:lnTo>
                    <a:pt x="89" y="590"/>
                  </a:lnTo>
                  <a:lnTo>
                    <a:pt x="111" y="581"/>
                  </a:lnTo>
                  <a:lnTo>
                    <a:pt x="127" y="581"/>
                  </a:lnTo>
                  <a:lnTo>
                    <a:pt x="141" y="573"/>
                  </a:lnTo>
                  <a:lnTo>
                    <a:pt x="156" y="573"/>
                  </a:lnTo>
                  <a:lnTo>
                    <a:pt x="163" y="564"/>
                  </a:lnTo>
                  <a:lnTo>
                    <a:pt x="179" y="556"/>
                  </a:lnTo>
                  <a:lnTo>
                    <a:pt x="193" y="545"/>
                  </a:lnTo>
                  <a:lnTo>
                    <a:pt x="208" y="537"/>
                  </a:lnTo>
                  <a:lnTo>
                    <a:pt x="217" y="537"/>
                  </a:lnTo>
                  <a:lnTo>
                    <a:pt x="224" y="528"/>
                  </a:lnTo>
                  <a:lnTo>
                    <a:pt x="238" y="520"/>
                  </a:lnTo>
                  <a:lnTo>
                    <a:pt x="246" y="511"/>
                  </a:lnTo>
                  <a:lnTo>
                    <a:pt x="253" y="492"/>
                  </a:lnTo>
                  <a:lnTo>
                    <a:pt x="269" y="484"/>
                  </a:lnTo>
                  <a:lnTo>
                    <a:pt x="276" y="476"/>
                  </a:lnTo>
                  <a:lnTo>
                    <a:pt x="290" y="467"/>
                  </a:lnTo>
                  <a:lnTo>
                    <a:pt x="298" y="459"/>
                  </a:lnTo>
                  <a:lnTo>
                    <a:pt x="307" y="440"/>
                  </a:lnTo>
                  <a:lnTo>
                    <a:pt x="314" y="431"/>
                  </a:lnTo>
                  <a:lnTo>
                    <a:pt x="328" y="414"/>
                  </a:lnTo>
                  <a:lnTo>
                    <a:pt x="335" y="397"/>
                  </a:lnTo>
                  <a:lnTo>
                    <a:pt x="344" y="370"/>
                  </a:lnTo>
                  <a:lnTo>
                    <a:pt x="359" y="353"/>
                  </a:lnTo>
                  <a:lnTo>
                    <a:pt x="366" y="325"/>
                  </a:lnTo>
                  <a:lnTo>
                    <a:pt x="380" y="300"/>
                  </a:lnTo>
                  <a:lnTo>
                    <a:pt x="389" y="272"/>
                  </a:lnTo>
                  <a:lnTo>
                    <a:pt x="403" y="239"/>
                  </a:lnTo>
                  <a:lnTo>
                    <a:pt x="411" y="220"/>
                  </a:lnTo>
                  <a:lnTo>
                    <a:pt x="418" y="203"/>
                  </a:lnTo>
                  <a:lnTo>
                    <a:pt x="434" y="186"/>
                  </a:lnTo>
                  <a:lnTo>
                    <a:pt x="441" y="167"/>
                  </a:lnTo>
                  <a:lnTo>
                    <a:pt x="448" y="158"/>
                  </a:lnTo>
                  <a:lnTo>
                    <a:pt x="463" y="141"/>
                  </a:lnTo>
                  <a:lnTo>
                    <a:pt x="470" y="122"/>
                  </a:lnTo>
                  <a:lnTo>
                    <a:pt x="479" y="114"/>
                  </a:lnTo>
                  <a:lnTo>
                    <a:pt x="493" y="105"/>
                  </a:lnTo>
                  <a:lnTo>
                    <a:pt x="500" y="97"/>
                  </a:lnTo>
                  <a:lnTo>
                    <a:pt x="515" y="88"/>
                  </a:lnTo>
                  <a:lnTo>
                    <a:pt x="531" y="80"/>
                  </a:lnTo>
                  <a:lnTo>
                    <a:pt x="538" y="69"/>
                  </a:lnTo>
                  <a:lnTo>
                    <a:pt x="552" y="61"/>
                  </a:lnTo>
                  <a:lnTo>
                    <a:pt x="560" y="61"/>
                  </a:lnTo>
                  <a:lnTo>
                    <a:pt x="576" y="52"/>
                  </a:lnTo>
                  <a:lnTo>
                    <a:pt x="590" y="52"/>
                  </a:lnTo>
                  <a:lnTo>
                    <a:pt x="597" y="52"/>
                  </a:lnTo>
                  <a:lnTo>
                    <a:pt x="614" y="52"/>
                  </a:lnTo>
                  <a:lnTo>
                    <a:pt x="628" y="52"/>
                  </a:lnTo>
                  <a:lnTo>
                    <a:pt x="635" y="52"/>
                  </a:lnTo>
                  <a:lnTo>
                    <a:pt x="649" y="52"/>
                  </a:lnTo>
                  <a:lnTo>
                    <a:pt x="666" y="61"/>
                  </a:lnTo>
                  <a:lnTo>
                    <a:pt x="680" y="69"/>
                  </a:lnTo>
                  <a:lnTo>
                    <a:pt x="687" y="69"/>
                  </a:lnTo>
                  <a:lnTo>
                    <a:pt x="703" y="80"/>
                  </a:lnTo>
                  <a:lnTo>
                    <a:pt x="718" y="88"/>
                  </a:lnTo>
                  <a:lnTo>
                    <a:pt x="732" y="105"/>
                  </a:lnTo>
                  <a:lnTo>
                    <a:pt x="748" y="114"/>
                  </a:lnTo>
                  <a:lnTo>
                    <a:pt x="755" y="133"/>
                  </a:lnTo>
                  <a:lnTo>
                    <a:pt x="770" y="150"/>
                  </a:lnTo>
                  <a:lnTo>
                    <a:pt x="784" y="158"/>
                  </a:lnTo>
                  <a:lnTo>
                    <a:pt x="793" y="167"/>
                  </a:lnTo>
                  <a:lnTo>
                    <a:pt x="807" y="186"/>
                  </a:lnTo>
                  <a:lnTo>
                    <a:pt x="815" y="194"/>
                  </a:lnTo>
                  <a:lnTo>
                    <a:pt x="829" y="211"/>
                  </a:lnTo>
                  <a:lnTo>
                    <a:pt x="838" y="220"/>
                  </a:lnTo>
                  <a:lnTo>
                    <a:pt x="852" y="228"/>
                  </a:lnTo>
                  <a:lnTo>
                    <a:pt x="867" y="239"/>
                  </a:lnTo>
                  <a:lnTo>
                    <a:pt x="883" y="247"/>
                  </a:lnTo>
                  <a:lnTo>
                    <a:pt x="897" y="256"/>
                  </a:lnTo>
                  <a:lnTo>
                    <a:pt x="912" y="264"/>
                  </a:lnTo>
                  <a:lnTo>
                    <a:pt x="935" y="272"/>
                  </a:lnTo>
                  <a:lnTo>
                    <a:pt x="949" y="272"/>
                  </a:lnTo>
                  <a:lnTo>
                    <a:pt x="973" y="281"/>
                  </a:lnTo>
                  <a:lnTo>
                    <a:pt x="994" y="281"/>
                  </a:lnTo>
                  <a:lnTo>
                    <a:pt x="1025" y="272"/>
                  </a:lnTo>
                  <a:lnTo>
                    <a:pt x="1053" y="272"/>
                  </a:lnTo>
                  <a:lnTo>
                    <a:pt x="1070" y="264"/>
                  </a:lnTo>
                  <a:lnTo>
                    <a:pt x="1077" y="264"/>
                  </a:lnTo>
                  <a:lnTo>
                    <a:pt x="1091" y="247"/>
                  </a:lnTo>
                  <a:lnTo>
                    <a:pt x="1107" y="239"/>
                  </a:lnTo>
                  <a:lnTo>
                    <a:pt x="1122" y="228"/>
                  </a:lnTo>
                  <a:lnTo>
                    <a:pt x="1129" y="220"/>
                  </a:lnTo>
                  <a:lnTo>
                    <a:pt x="1143" y="211"/>
                  </a:lnTo>
                  <a:lnTo>
                    <a:pt x="1159" y="194"/>
                  </a:lnTo>
                  <a:lnTo>
                    <a:pt x="1166" y="186"/>
                  </a:lnTo>
                  <a:lnTo>
                    <a:pt x="1174" y="167"/>
                  </a:lnTo>
                  <a:lnTo>
                    <a:pt x="1188" y="158"/>
                  </a:lnTo>
                  <a:lnTo>
                    <a:pt x="1197" y="150"/>
                  </a:lnTo>
                  <a:lnTo>
                    <a:pt x="1204" y="141"/>
                  </a:lnTo>
                  <a:lnTo>
                    <a:pt x="1211" y="133"/>
                  </a:lnTo>
                  <a:lnTo>
                    <a:pt x="1219" y="122"/>
                  </a:lnTo>
                  <a:lnTo>
                    <a:pt x="1219" y="114"/>
                  </a:lnTo>
                  <a:lnTo>
                    <a:pt x="1226" y="105"/>
                  </a:lnTo>
                  <a:lnTo>
                    <a:pt x="1233" y="97"/>
                  </a:lnTo>
                  <a:lnTo>
                    <a:pt x="1242" y="80"/>
                  </a:lnTo>
                  <a:lnTo>
                    <a:pt x="1256" y="61"/>
                  </a:lnTo>
                  <a:lnTo>
                    <a:pt x="1263" y="44"/>
                  </a:lnTo>
                  <a:lnTo>
                    <a:pt x="1278" y="35"/>
                  </a:lnTo>
                  <a:lnTo>
                    <a:pt x="1287" y="16"/>
                  </a:lnTo>
                  <a:lnTo>
                    <a:pt x="1301" y="0"/>
                  </a:lnTo>
                </a:path>
              </a:pathLst>
            </a:custGeom>
            <a:noFill/>
            <a:ln w="36513">
              <a:solidFill>
                <a:srgbClr val="D774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4" name="Freeform 295">
              <a:extLst>
                <a:ext uri="{FF2B5EF4-FFF2-40B4-BE49-F238E27FC236}">
                  <a16:creationId xmlns:a16="http://schemas.microsoft.com/office/drawing/2014/main" id="{65ECE231-A312-064C-AA46-76E5EDA0050D}"/>
                </a:ext>
              </a:extLst>
            </p:cNvPr>
            <p:cNvSpPr>
              <a:spLocks/>
            </p:cNvSpPr>
            <p:nvPr/>
          </p:nvSpPr>
          <p:spPr bwMode="auto">
            <a:xfrm>
              <a:off x="2641" y="248"/>
              <a:ext cx="1294" cy="581"/>
            </a:xfrm>
            <a:custGeom>
              <a:avLst/>
              <a:gdLst>
                <a:gd name="T0" fmla="*/ 21 w 1294"/>
                <a:gd name="T1" fmla="*/ 581 h 581"/>
                <a:gd name="T2" fmla="*/ 59 w 1294"/>
                <a:gd name="T3" fmla="*/ 581 h 581"/>
                <a:gd name="T4" fmla="*/ 97 w 1294"/>
                <a:gd name="T5" fmla="*/ 581 h 581"/>
                <a:gd name="T6" fmla="*/ 127 w 1294"/>
                <a:gd name="T7" fmla="*/ 573 h 581"/>
                <a:gd name="T8" fmla="*/ 149 w 1294"/>
                <a:gd name="T9" fmla="*/ 556 h 581"/>
                <a:gd name="T10" fmla="*/ 179 w 1294"/>
                <a:gd name="T11" fmla="*/ 545 h 581"/>
                <a:gd name="T12" fmla="*/ 201 w 1294"/>
                <a:gd name="T13" fmla="*/ 528 h 581"/>
                <a:gd name="T14" fmla="*/ 224 w 1294"/>
                <a:gd name="T15" fmla="*/ 511 h 581"/>
                <a:gd name="T16" fmla="*/ 239 w 1294"/>
                <a:gd name="T17" fmla="*/ 492 h 581"/>
                <a:gd name="T18" fmla="*/ 262 w 1294"/>
                <a:gd name="T19" fmla="*/ 476 h 581"/>
                <a:gd name="T20" fmla="*/ 283 w 1294"/>
                <a:gd name="T21" fmla="*/ 450 h 581"/>
                <a:gd name="T22" fmla="*/ 300 w 1294"/>
                <a:gd name="T23" fmla="*/ 431 h 581"/>
                <a:gd name="T24" fmla="*/ 321 w 1294"/>
                <a:gd name="T25" fmla="*/ 397 h 581"/>
                <a:gd name="T26" fmla="*/ 344 w 1294"/>
                <a:gd name="T27" fmla="*/ 361 h 581"/>
                <a:gd name="T28" fmla="*/ 359 w 1294"/>
                <a:gd name="T29" fmla="*/ 317 h 581"/>
                <a:gd name="T30" fmla="*/ 382 w 1294"/>
                <a:gd name="T31" fmla="*/ 256 h 581"/>
                <a:gd name="T32" fmla="*/ 404 w 1294"/>
                <a:gd name="T33" fmla="*/ 203 h 581"/>
                <a:gd name="T34" fmla="*/ 427 w 1294"/>
                <a:gd name="T35" fmla="*/ 167 h 581"/>
                <a:gd name="T36" fmla="*/ 441 w 1294"/>
                <a:gd name="T37" fmla="*/ 133 h 581"/>
                <a:gd name="T38" fmla="*/ 463 w 1294"/>
                <a:gd name="T39" fmla="*/ 105 h 581"/>
                <a:gd name="T40" fmla="*/ 486 w 1294"/>
                <a:gd name="T41" fmla="*/ 80 h 581"/>
                <a:gd name="T42" fmla="*/ 517 w 1294"/>
                <a:gd name="T43" fmla="*/ 52 h 581"/>
                <a:gd name="T44" fmla="*/ 538 w 1294"/>
                <a:gd name="T45" fmla="*/ 44 h 581"/>
                <a:gd name="T46" fmla="*/ 569 w 1294"/>
                <a:gd name="T47" fmla="*/ 35 h 581"/>
                <a:gd name="T48" fmla="*/ 590 w 1294"/>
                <a:gd name="T49" fmla="*/ 27 h 581"/>
                <a:gd name="T50" fmla="*/ 614 w 1294"/>
                <a:gd name="T51" fmla="*/ 27 h 581"/>
                <a:gd name="T52" fmla="*/ 642 w 1294"/>
                <a:gd name="T53" fmla="*/ 35 h 581"/>
                <a:gd name="T54" fmla="*/ 673 w 1294"/>
                <a:gd name="T55" fmla="*/ 44 h 581"/>
                <a:gd name="T56" fmla="*/ 696 w 1294"/>
                <a:gd name="T57" fmla="*/ 52 h 581"/>
                <a:gd name="T58" fmla="*/ 725 w 1294"/>
                <a:gd name="T59" fmla="*/ 69 h 581"/>
                <a:gd name="T60" fmla="*/ 748 w 1294"/>
                <a:gd name="T61" fmla="*/ 97 h 581"/>
                <a:gd name="T62" fmla="*/ 777 w 1294"/>
                <a:gd name="T63" fmla="*/ 122 h 581"/>
                <a:gd name="T64" fmla="*/ 800 w 1294"/>
                <a:gd name="T65" fmla="*/ 150 h 581"/>
                <a:gd name="T66" fmla="*/ 815 w 1294"/>
                <a:gd name="T67" fmla="*/ 175 h 581"/>
                <a:gd name="T68" fmla="*/ 838 w 1294"/>
                <a:gd name="T69" fmla="*/ 203 h 581"/>
                <a:gd name="T70" fmla="*/ 860 w 1294"/>
                <a:gd name="T71" fmla="*/ 220 h 581"/>
                <a:gd name="T72" fmla="*/ 890 w 1294"/>
                <a:gd name="T73" fmla="*/ 239 h 581"/>
                <a:gd name="T74" fmla="*/ 928 w 1294"/>
                <a:gd name="T75" fmla="*/ 256 h 581"/>
                <a:gd name="T76" fmla="*/ 973 w 1294"/>
                <a:gd name="T77" fmla="*/ 264 h 581"/>
                <a:gd name="T78" fmla="*/ 1018 w 1294"/>
                <a:gd name="T79" fmla="*/ 264 h 581"/>
                <a:gd name="T80" fmla="*/ 1063 w 1294"/>
                <a:gd name="T81" fmla="*/ 256 h 581"/>
                <a:gd name="T82" fmla="*/ 1084 w 1294"/>
                <a:gd name="T83" fmla="*/ 247 h 581"/>
                <a:gd name="T84" fmla="*/ 1115 w 1294"/>
                <a:gd name="T85" fmla="*/ 220 h 581"/>
                <a:gd name="T86" fmla="*/ 1136 w 1294"/>
                <a:gd name="T87" fmla="*/ 203 h 581"/>
                <a:gd name="T88" fmla="*/ 1159 w 1294"/>
                <a:gd name="T89" fmla="*/ 186 h 581"/>
                <a:gd name="T90" fmla="*/ 1181 w 1294"/>
                <a:gd name="T91" fmla="*/ 158 h 581"/>
                <a:gd name="T92" fmla="*/ 1197 w 1294"/>
                <a:gd name="T93" fmla="*/ 141 h 581"/>
                <a:gd name="T94" fmla="*/ 1204 w 1294"/>
                <a:gd name="T95" fmla="*/ 122 h 581"/>
                <a:gd name="T96" fmla="*/ 1219 w 1294"/>
                <a:gd name="T97" fmla="*/ 105 h 581"/>
                <a:gd name="T98" fmla="*/ 1235 w 1294"/>
                <a:gd name="T99" fmla="*/ 80 h 581"/>
                <a:gd name="T100" fmla="*/ 1256 w 1294"/>
                <a:gd name="T101" fmla="*/ 44 h 581"/>
                <a:gd name="T102" fmla="*/ 1280 w 1294"/>
                <a:gd name="T103" fmla="*/ 16 h 5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94"/>
                <a:gd name="T157" fmla="*/ 0 h 581"/>
                <a:gd name="T158" fmla="*/ 1294 w 1294"/>
                <a:gd name="T159" fmla="*/ 581 h 5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94" h="581">
                  <a:moveTo>
                    <a:pt x="0" y="581"/>
                  </a:moveTo>
                  <a:lnTo>
                    <a:pt x="21" y="581"/>
                  </a:lnTo>
                  <a:lnTo>
                    <a:pt x="45" y="581"/>
                  </a:lnTo>
                  <a:lnTo>
                    <a:pt x="59" y="581"/>
                  </a:lnTo>
                  <a:lnTo>
                    <a:pt x="75" y="581"/>
                  </a:lnTo>
                  <a:lnTo>
                    <a:pt x="97" y="581"/>
                  </a:lnTo>
                  <a:lnTo>
                    <a:pt x="111" y="573"/>
                  </a:lnTo>
                  <a:lnTo>
                    <a:pt x="127" y="573"/>
                  </a:lnTo>
                  <a:lnTo>
                    <a:pt x="142" y="564"/>
                  </a:lnTo>
                  <a:lnTo>
                    <a:pt x="149" y="556"/>
                  </a:lnTo>
                  <a:lnTo>
                    <a:pt x="165" y="545"/>
                  </a:lnTo>
                  <a:lnTo>
                    <a:pt x="179" y="545"/>
                  </a:lnTo>
                  <a:lnTo>
                    <a:pt x="186" y="537"/>
                  </a:lnTo>
                  <a:lnTo>
                    <a:pt x="201" y="528"/>
                  </a:lnTo>
                  <a:lnTo>
                    <a:pt x="210" y="520"/>
                  </a:lnTo>
                  <a:lnTo>
                    <a:pt x="224" y="511"/>
                  </a:lnTo>
                  <a:lnTo>
                    <a:pt x="231" y="503"/>
                  </a:lnTo>
                  <a:lnTo>
                    <a:pt x="239" y="492"/>
                  </a:lnTo>
                  <a:lnTo>
                    <a:pt x="255" y="484"/>
                  </a:lnTo>
                  <a:lnTo>
                    <a:pt x="262" y="476"/>
                  </a:lnTo>
                  <a:lnTo>
                    <a:pt x="276" y="467"/>
                  </a:lnTo>
                  <a:lnTo>
                    <a:pt x="283" y="450"/>
                  </a:lnTo>
                  <a:lnTo>
                    <a:pt x="291" y="440"/>
                  </a:lnTo>
                  <a:lnTo>
                    <a:pt x="300" y="431"/>
                  </a:lnTo>
                  <a:lnTo>
                    <a:pt x="314" y="414"/>
                  </a:lnTo>
                  <a:lnTo>
                    <a:pt x="321" y="397"/>
                  </a:lnTo>
                  <a:lnTo>
                    <a:pt x="328" y="378"/>
                  </a:lnTo>
                  <a:lnTo>
                    <a:pt x="344" y="361"/>
                  </a:lnTo>
                  <a:lnTo>
                    <a:pt x="352" y="334"/>
                  </a:lnTo>
                  <a:lnTo>
                    <a:pt x="359" y="317"/>
                  </a:lnTo>
                  <a:lnTo>
                    <a:pt x="373" y="281"/>
                  </a:lnTo>
                  <a:lnTo>
                    <a:pt x="382" y="256"/>
                  </a:lnTo>
                  <a:lnTo>
                    <a:pt x="396" y="220"/>
                  </a:lnTo>
                  <a:lnTo>
                    <a:pt x="404" y="203"/>
                  </a:lnTo>
                  <a:lnTo>
                    <a:pt x="411" y="186"/>
                  </a:lnTo>
                  <a:lnTo>
                    <a:pt x="427" y="167"/>
                  </a:lnTo>
                  <a:lnTo>
                    <a:pt x="434" y="150"/>
                  </a:lnTo>
                  <a:lnTo>
                    <a:pt x="441" y="133"/>
                  </a:lnTo>
                  <a:lnTo>
                    <a:pt x="456" y="114"/>
                  </a:lnTo>
                  <a:lnTo>
                    <a:pt x="463" y="105"/>
                  </a:lnTo>
                  <a:lnTo>
                    <a:pt x="479" y="88"/>
                  </a:lnTo>
                  <a:lnTo>
                    <a:pt x="486" y="80"/>
                  </a:lnTo>
                  <a:lnTo>
                    <a:pt x="501" y="61"/>
                  </a:lnTo>
                  <a:lnTo>
                    <a:pt x="517" y="52"/>
                  </a:lnTo>
                  <a:lnTo>
                    <a:pt x="524" y="52"/>
                  </a:lnTo>
                  <a:lnTo>
                    <a:pt x="538" y="44"/>
                  </a:lnTo>
                  <a:lnTo>
                    <a:pt x="553" y="35"/>
                  </a:lnTo>
                  <a:lnTo>
                    <a:pt x="569" y="35"/>
                  </a:lnTo>
                  <a:lnTo>
                    <a:pt x="576" y="27"/>
                  </a:lnTo>
                  <a:lnTo>
                    <a:pt x="590" y="27"/>
                  </a:lnTo>
                  <a:lnTo>
                    <a:pt x="607" y="27"/>
                  </a:lnTo>
                  <a:lnTo>
                    <a:pt x="614" y="27"/>
                  </a:lnTo>
                  <a:lnTo>
                    <a:pt x="628" y="27"/>
                  </a:lnTo>
                  <a:lnTo>
                    <a:pt x="642" y="35"/>
                  </a:lnTo>
                  <a:lnTo>
                    <a:pt x="659" y="35"/>
                  </a:lnTo>
                  <a:lnTo>
                    <a:pt x="673" y="44"/>
                  </a:lnTo>
                  <a:lnTo>
                    <a:pt x="680" y="44"/>
                  </a:lnTo>
                  <a:lnTo>
                    <a:pt x="696" y="52"/>
                  </a:lnTo>
                  <a:lnTo>
                    <a:pt x="711" y="61"/>
                  </a:lnTo>
                  <a:lnTo>
                    <a:pt x="725" y="69"/>
                  </a:lnTo>
                  <a:lnTo>
                    <a:pt x="741" y="80"/>
                  </a:lnTo>
                  <a:lnTo>
                    <a:pt x="748" y="97"/>
                  </a:lnTo>
                  <a:lnTo>
                    <a:pt x="763" y="105"/>
                  </a:lnTo>
                  <a:lnTo>
                    <a:pt x="777" y="122"/>
                  </a:lnTo>
                  <a:lnTo>
                    <a:pt x="786" y="141"/>
                  </a:lnTo>
                  <a:lnTo>
                    <a:pt x="800" y="150"/>
                  </a:lnTo>
                  <a:lnTo>
                    <a:pt x="808" y="158"/>
                  </a:lnTo>
                  <a:lnTo>
                    <a:pt x="815" y="175"/>
                  </a:lnTo>
                  <a:lnTo>
                    <a:pt x="831" y="186"/>
                  </a:lnTo>
                  <a:lnTo>
                    <a:pt x="838" y="203"/>
                  </a:lnTo>
                  <a:lnTo>
                    <a:pt x="852" y="211"/>
                  </a:lnTo>
                  <a:lnTo>
                    <a:pt x="860" y="220"/>
                  </a:lnTo>
                  <a:lnTo>
                    <a:pt x="876" y="228"/>
                  </a:lnTo>
                  <a:lnTo>
                    <a:pt x="890" y="239"/>
                  </a:lnTo>
                  <a:lnTo>
                    <a:pt x="905" y="247"/>
                  </a:lnTo>
                  <a:lnTo>
                    <a:pt x="928" y="256"/>
                  </a:lnTo>
                  <a:lnTo>
                    <a:pt x="942" y="264"/>
                  </a:lnTo>
                  <a:lnTo>
                    <a:pt x="973" y="264"/>
                  </a:lnTo>
                  <a:lnTo>
                    <a:pt x="994" y="264"/>
                  </a:lnTo>
                  <a:lnTo>
                    <a:pt x="1018" y="264"/>
                  </a:lnTo>
                  <a:lnTo>
                    <a:pt x="1046" y="264"/>
                  </a:lnTo>
                  <a:lnTo>
                    <a:pt x="1063" y="256"/>
                  </a:lnTo>
                  <a:lnTo>
                    <a:pt x="1077" y="256"/>
                  </a:lnTo>
                  <a:lnTo>
                    <a:pt x="1084" y="247"/>
                  </a:lnTo>
                  <a:lnTo>
                    <a:pt x="1100" y="239"/>
                  </a:lnTo>
                  <a:lnTo>
                    <a:pt x="1115" y="220"/>
                  </a:lnTo>
                  <a:lnTo>
                    <a:pt x="1122" y="211"/>
                  </a:lnTo>
                  <a:lnTo>
                    <a:pt x="1136" y="203"/>
                  </a:lnTo>
                  <a:lnTo>
                    <a:pt x="1152" y="194"/>
                  </a:lnTo>
                  <a:lnTo>
                    <a:pt x="1159" y="186"/>
                  </a:lnTo>
                  <a:lnTo>
                    <a:pt x="1167" y="167"/>
                  </a:lnTo>
                  <a:lnTo>
                    <a:pt x="1181" y="158"/>
                  </a:lnTo>
                  <a:lnTo>
                    <a:pt x="1190" y="150"/>
                  </a:lnTo>
                  <a:lnTo>
                    <a:pt x="1197" y="141"/>
                  </a:lnTo>
                  <a:lnTo>
                    <a:pt x="1204" y="133"/>
                  </a:lnTo>
                  <a:lnTo>
                    <a:pt x="1204" y="122"/>
                  </a:lnTo>
                  <a:lnTo>
                    <a:pt x="1212" y="114"/>
                  </a:lnTo>
                  <a:lnTo>
                    <a:pt x="1219" y="105"/>
                  </a:lnTo>
                  <a:lnTo>
                    <a:pt x="1226" y="97"/>
                  </a:lnTo>
                  <a:lnTo>
                    <a:pt x="1235" y="80"/>
                  </a:lnTo>
                  <a:lnTo>
                    <a:pt x="1242" y="61"/>
                  </a:lnTo>
                  <a:lnTo>
                    <a:pt x="1256" y="44"/>
                  </a:lnTo>
                  <a:lnTo>
                    <a:pt x="1264" y="35"/>
                  </a:lnTo>
                  <a:lnTo>
                    <a:pt x="1280" y="16"/>
                  </a:lnTo>
                  <a:lnTo>
                    <a:pt x="1294" y="0"/>
                  </a:lnTo>
                </a:path>
              </a:pathLst>
            </a:custGeom>
            <a:noFill/>
            <a:ln w="36513">
              <a:solidFill>
                <a:srgbClr val="DC791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5" name="Freeform 296">
              <a:extLst>
                <a:ext uri="{FF2B5EF4-FFF2-40B4-BE49-F238E27FC236}">
                  <a16:creationId xmlns:a16="http://schemas.microsoft.com/office/drawing/2014/main" id="{50DDDD07-A51C-BE4C-AA62-3618F25D1B73}"/>
                </a:ext>
              </a:extLst>
            </p:cNvPr>
            <p:cNvSpPr>
              <a:spLocks/>
            </p:cNvSpPr>
            <p:nvPr/>
          </p:nvSpPr>
          <p:spPr bwMode="auto">
            <a:xfrm>
              <a:off x="2655" y="248"/>
              <a:ext cx="1280" cy="573"/>
            </a:xfrm>
            <a:custGeom>
              <a:avLst/>
              <a:gdLst>
                <a:gd name="T0" fmla="*/ 23 w 1280"/>
                <a:gd name="T1" fmla="*/ 573 h 573"/>
                <a:gd name="T2" fmla="*/ 61 w 1280"/>
                <a:gd name="T3" fmla="*/ 573 h 573"/>
                <a:gd name="T4" fmla="*/ 90 w 1280"/>
                <a:gd name="T5" fmla="*/ 564 h 573"/>
                <a:gd name="T6" fmla="*/ 120 w 1280"/>
                <a:gd name="T7" fmla="*/ 556 h 573"/>
                <a:gd name="T8" fmla="*/ 142 w 1280"/>
                <a:gd name="T9" fmla="*/ 545 h 573"/>
                <a:gd name="T10" fmla="*/ 165 w 1280"/>
                <a:gd name="T11" fmla="*/ 528 h 573"/>
                <a:gd name="T12" fmla="*/ 187 w 1280"/>
                <a:gd name="T13" fmla="*/ 520 h 573"/>
                <a:gd name="T14" fmla="*/ 210 w 1280"/>
                <a:gd name="T15" fmla="*/ 503 h 573"/>
                <a:gd name="T16" fmla="*/ 232 w 1280"/>
                <a:gd name="T17" fmla="*/ 484 h 573"/>
                <a:gd name="T18" fmla="*/ 255 w 1280"/>
                <a:gd name="T19" fmla="*/ 459 h 573"/>
                <a:gd name="T20" fmla="*/ 277 w 1280"/>
                <a:gd name="T21" fmla="*/ 440 h 573"/>
                <a:gd name="T22" fmla="*/ 293 w 1280"/>
                <a:gd name="T23" fmla="*/ 414 h 573"/>
                <a:gd name="T24" fmla="*/ 307 w 1280"/>
                <a:gd name="T25" fmla="*/ 378 h 573"/>
                <a:gd name="T26" fmla="*/ 330 w 1280"/>
                <a:gd name="T27" fmla="*/ 344 h 573"/>
                <a:gd name="T28" fmla="*/ 345 w 1280"/>
                <a:gd name="T29" fmla="*/ 300 h 573"/>
                <a:gd name="T30" fmla="*/ 368 w 1280"/>
                <a:gd name="T31" fmla="*/ 239 h 573"/>
                <a:gd name="T32" fmla="*/ 390 w 1280"/>
                <a:gd name="T33" fmla="*/ 186 h 573"/>
                <a:gd name="T34" fmla="*/ 413 w 1280"/>
                <a:gd name="T35" fmla="*/ 141 h 573"/>
                <a:gd name="T36" fmla="*/ 435 w 1280"/>
                <a:gd name="T37" fmla="*/ 105 h 573"/>
                <a:gd name="T38" fmla="*/ 458 w 1280"/>
                <a:gd name="T39" fmla="*/ 69 h 573"/>
                <a:gd name="T40" fmla="*/ 479 w 1280"/>
                <a:gd name="T41" fmla="*/ 52 h 573"/>
                <a:gd name="T42" fmla="*/ 510 w 1280"/>
                <a:gd name="T43" fmla="*/ 27 h 573"/>
                <a:gd name="T44" fmla="*/ 531 w 1280"/>
                <a:gd name="T45" fmla="*/ 16 h 573"/>
                <a:gd name="T46" fmla="*/ 562 w 1280"/>
                <a:gd name="T47" fmla="*/ 8 h 573"/>
                <a:gd name="T48" fmla="*/ 593 w 1280"/>
                <a:gd name="T49" fmla="*/ 0 h 573"/>
                <a:gd name="T50" fmla="*/ 614 w 1280"/>
                <a:gd name="T51" fmla="*/ 0 h 573"/>
                <a:gd name="T52" fmla="*/ 645 w 1280"/>
                <a:gd name="T53" fmla="*/ 8 h 573"/>
                <a:gd name="T54" fmla="*/ 666 w 1280"/>
                <a:gd name="T55" fmla="*/ 16 h 573"/>
                <a:gd name="T56" fmla="*/ 697 w 1280"/>
                <a:gd name="T57" fmla="*/ 35 h 573"/>
                <a:gd name="T58" fmla="*/ 727 w 1280"/>
                <a:gd name="T59" fmla="*/ 52 h 573"/>
                <a:gd name="T60" fmla="*/ 749 w 1280"/>
                <a:gd name="T61" fmla="*/ 80 h 573"/>
                <a:gd name="T62" fmla="*/ 772 w 1280"/>
                <a:gd name="T63" fmla="*/ 105 h 573"/>
                <a:gd name="T64" fmla="*/ 794 w 1280"/>
                <a:gd name="T65" fmla="*/ 133 h 573"/>
                <a:gd name="T66" fmla="*/ 808 w 1280"/>
                <a:gd name="T67" fmla="*/ 158 h 573"/>
                <a:gd name="T68" fmla="*/ 831 w 1280"/>
                <a:gd name="T69" fmla="*/ 175 h 573"/>
                <a:gd name="T70" fmla="*/ 853 w 1280"/>
                <a:gd name="T71" fmla="*/ 203 h 573"/>
                <a:gd name="T72" fmla="*/ 883 w 1280"/>
                <a:gd name="T73" fmla="*/ 220 h 573"/>
                <a:gd name="T74" fmla="*/ 914 w 1280"/>
                <a:gd name="T75" fmla="*/ 239 h 573"/>
                <a:gd name="T76" fmla="*/ 959 w 1280"/>
                <a:gd name="T77" fmla="*/ 247 h 573"/>
                <a:gd name="T78" fmla="*/ 1004 w 1280"/>
                <a:gd name="T79" fmla="*/ 256 h 573"/>
                <a:gd name="T80" fmla="*/ 1049 w 1280"/>
                <a:gd name="T81" fmla="*/ 247 h 573"/>
                <a:gd name="T82" fmla="*/ 1070 w 1280"/>
                <a:gd name="T83" fmla="*/ 239 h 573"/>
                <a:gd name="T84" fmla="*/ 1101 w 1280"/>
                <a:gd name="T85" fmla="*/ 220 h 573"/>
                <a:gd name="T86" fmla="*/ 1122 w 1280"/>
                <a:gd name="T87" fmla="*/ 203 h 573"/>
                <a:gd name="T88" fmla="*/ 1145 w 1280"/>
                <a:gd name="T89" fmla="*/ 175 h 573"/>
                <a:gd name="T90" fmla="*/ 1160 w 1280"/>
                <a:gd name="T91" fmla="*/ 158 h 573"/>
                <a:gd name="T92" fmla="*/ 1183 w 1280"/>
                <a:gd name="T93" fmla="*/ 141 h 573"/>
                <a:gd name="T94" fmla="*/ 1190 w 1280"/>
                <a:gd name="T95" fmla="*/ 122 h 573"/>
                <a:gd name="T96" fmla="*/ 1198 w 1280"/>
                <a:gd name="T97" fmla="*/ 105 h 573"/>
                <a:gd name="T98" fmla="*/ 1221 w 1280"/>
                <a:gd name="T99" fmla="*/ 80 h 573"/>
                <a:gd name="T100" fmla="*/ 1242 w 1280"/>
                <a:gd name="T101" fmla="*/ 44 h 573"/>
                <a:gd name="T102" fmla="*/ 1266 w 1280"/>
                <a:gd name="T103" fmla="*/ 16 h 5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0"/>
                <a:gd name="T157" fmla="*/ 0 h 573"/>
                <a:gd name="T158" fmla="*/ 1280 w 1280"/>
                <a:gd name="T159" fmla="*/ 573 h 5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0" h="573">
                  <a:moveTo>
                    <a:pt x="0" y="573"/>
                  </a:moveTo>
                  <a:lnTo>
                    <a:pt x="23" y="573"/>
                  </a:lnTo>
                  <a:lnTo>
                    <a:pt x="38" y="573"/>
                  </a:lnTo>
                  <a:lnTo>
                    <a:pt x="61" y="573"/>
                  </a:lnTo>
                  <a:lnTo>
                    <a:pt x="76" y="573"/>
                  </a:lnTo>
                  <a:lnTo>
                    <a:pt x="90" y="564"/>
                  </a:lnTo>
                  <a:lnTo>
                    <a:pt x="106" y="564"/>
                  </a:lnTo>
                  <a:lnTo>
                    <a:pt x="120" y="556"/>
                  </a:lnTo>
                  <a:lnTo>
                    <a:pt x="135" y="556"/>
                  </a:lnTo>
                  <a:lnTo>
                    <a:pt x="142" y="545"/>
                  </a:lnTo>
                  <a:lnTo>
                    <a:pt x="158" y="537"/>
                  </a:lnTo>
                  <a:lnTo>
                    <a:pt x="165" y="528"/>
                  </a:lnTo>
                  <a:lnTo>
                    <a:pt x="180" y="528"/>
                  </a:lnTo>
                  <a:lnTo>
                    <a:pt x="187" y="520"/>
                  </a:lnTo>
                  <a:lnTo>
                    <a:pt x="196" y="511"/>
                  </a:lnTo>
                  <a:lnTo>
                    <a:pt x="210" y="503"/>
                  </a:lnTo>
                  <a:lnTo>
                    <a:pt x="217" y="492"/>
                  </a:lnTo>
                  <a:lnTo>
                    <a:pt x="232" y="484"/>
                  </a:lnTo>
                  <a:lnTo>
                    <a:pt x="241" y="467"/>
                  </a:lnTo>
                  <a:lnTo>
                    <a:pt x="255" y="459"/>
                  </a:lnTo>
                  <a:lnTo>
                    <a:pt x="262" y="450"/>
                  </a:lnTo>
                  <a:lnTo>
                    <a:pt x="277" y="440"/>
                  </a:lnTo>
                  <a:lnTo>
                    <a:pt x="286" y="423"/>
                  </a:lnTo>
                  <a:lnTo>
                    <a:pt x="293" y="414"/>
                  </a:lnTo>
                  <a:lnTo>
                    <a:pt x="300" y="397"/>
                  </a:lnTo>
                  <a:lnTo>
                    <a:pt x="307" y="378"/>
                  </a:lnTo>
                  <a:lnTo>
                    <a:pt x="323" y="370"/>
                  </a:lnTo>
                  <a:lnTo>
                    <a:pt x="330" y="344"/>
                  </a:lnTo>
                  <a:lnTo>
                    <a:pt x="338" y="325"/>
                  </a:lnTo>
                  <a:lnTo>
                    <a:pt x="345" y="300"/>
                  </a:lnTo>
                  <a:lnTo>
                    <a:pt x="359" y="272"/>
                  </a:lnTo>
                  <a:lnTo>
                    <a:pt x="368" y="239"/>
                  </a:lnTo>
                  <a:lnTo>
                    <a:pt x="382" y="211"/>
                  </a:lnTo>
                  <a:lnTo>
                    <a:pt x="390" y="186"/>
                  </a:lnTo>
                  <a:lnTo>
                    <a:pt x="397" y="158"/>
                  </a:lnTo>
                  <a:lnTo>
                    <a:pt x="413" y="141"/>
                  </a:lnTo>
                  <a:lnTo>
                    <a:pt x="420" y="122"/>
                  </a:lnTo>
                  <a:lnTo>
                    <a:pt x="435" y="105"/>
                  </a:lnTo>
                  <a:lnTo>
                    <a:pt x="442" y="88"/>
                  </a:lnTo>
                  <a:lnTo>
                    <a:pt x="458" y="69"/>
                  </a:lnTo>
                  <a:lnTo>
                    <a:pt x="465" y="61"/>
                  </a:lnTo>
                  <a:lnTo>
                    <a:pt x="479" y="52"/>
                  </a:lnTo>
                  <a:lnTo>
                    <a:pt x="494" y="35"/>
                  </a:lnTo>
                  <a:lnTo>
                    <a:pt x="510" y="27"/>
                  </a:lnTo>
                  <a:lnTo>
                    <a:pt x="517" y="16"/>
                  </a:lnTo>
                  <a:lnTo>
                    <a:pt x="531" y="16"/>
                  </a:lnTo>
                  <a:lnTo>
                    <a:pt x="548" y="8"/>
                  </a:lnTo>
                  <a:lnTo>
                    <a:pt x="562" y="8"/>
                  </a:lnTo>
                  <a:lnTo>
                    <a:pt x="576" y="0"/>
                  </a:lnTo>
                  <a:lnTo>
                    <a:pt x="593" y="0"/>
                  </a:lnTo>
                  <a:lnTo>
                    <a:pt x="600" y="0"/>
                  </a:lnTo>
                  <a:lnTo>
                    <a:pt x="614" y="0"/>
                  </a:lnTo>
                  <a:lnTo>
                    <a:pt x="628" y="0"/>
                  </a:lnTo>
                  <a:lnTo>
                    <a:pt x="645" y="8"/>
                  </a:lnTo>
                  <a:lnTo>
                    <a:pt x="659" y="8"/>
                  </a:lnTo>
                  <a:lnTo>
                    <a:pt x="666" y="16"/>
                  </a:lnTo>
                  <a:lnTo>
                    <a:pt x="682" y="27"/>
                  </a:lnTo>
                  <a:lnTo>
                    <a:pt x="697" y="35"/>
                  </a:lnTo>
                  <a:lnTo>
                    <a:pt x="711" y="44"/>
                  </a:lnTo>
                  <a:lnTo>
                    <a:pt x="727" y="52"/>
                  </a:lnTo>
                  <a:lnTo>
                    <a:pt x="734" y="61"/>
                  </a:lnTo>
                  <a:lnTo>
                    <a:pt x="749" y="80"/>
                  </a:lnTo>
                  <a:lnTo>
                    <a:pt x="756" y="88"/>
                  </a:lnTo>
                  <a:lnTo>
                    <a:pt x="772" y="105"/>
                  </a:lnTo>
                  <a:lnTo>
                    <a:pt x="786" y="122"/>
                  </a:lnTo>
                  <a:lnTo>
                    <a:pt x="794" y="133"/>
                  </a:lnTo>
                  <a:lnTo>
                    <a:pt x="801" y="141"/>
                  </a:lnTo>
                  <a:lnTo>
                    <a:pt x="808" y="158"/>
                  </a:lnTo>
                  <a:lnTo>
                    <a:pt x="824" y="167"/>
                  </a:lnTo>
                  <a:lnTo>
                    <a:pt x="831" y="175"/>
                  </a:lnTo>
                  <a:lnTo>
                    <a:pt x="838" y="194"/>
                  </a:lnTo>
                  <a:lnTo>
                    <a:pt x="853" y="203"/>
                  </a:lnTo>
                  <a:lnTo>
                    <a:pt x="869" y="211"/>
                  </a:lnTo>
                  <a:lnTo>
                    <a:pt x="883" y="220"/>
                  </a:lnTo>
                  <a:lnTo>
                    <a:pt x="898" y="228"/>
                  </a:lnTo>
                  <a:lnTo>
                    <a:pt x="914" y="239"/>
                  </a:lnTo>
                  <a:lnTo>
                    <a:pt x="935" y="247"/>
                  </a:lnTo>
                  <a:lnTo>
                    <a:pt x="959" y="247"/>
                  </a:lnTo>
                  <a:lnTo>
                    <a:pt x="980" y="256"/>
                  </a:lnTo>
                  <a:lnTo>
                    <a:pt x="1004" y="256"/>
                  </a:lnTo>
                  <a:lnTo>
                    <a:pt x="1032" y="256"/>
                  </a:lnTo>
                  <a:lnTo>
                    <a:pt x="1049" y="247"/>
                  </a:lnTo>
                  <a:lnTo>
                    <a:pt x="1063" y="247"/>
                  </a:lnTo>
                  <a:lnTo>
                    <a:pt x="1070" y="239"/>
                  </a:lnTo>
                  <a:lnTo>
                    <a:pt x="1086" y="228"/>
                  </a:lnTo>
                  <a:lnTo>
                    <a:pt x="1101" y="220"/>
                  </a:lnTo>
                  <a:lnTo>
                    <a:pt x="1108" y="211"/>
                  </a:lnTo>
                  <a:lnTo>
                    <a:pt x="1122" y="203"/>
                  </a:lnTo>
                  <a:lnTo>
                    <a:pt x="1138" y="186"/>
                  </a:lnTo>
                  <a:lnTo>
                    <a:pt x="1145" y="175"/>
                  </a:lnTo>
                  <a:lnTo>
                    <a:pt x="1153" y="167"/>
                  </a:lnTo>
                  <a:lnTo>
                    <a:pt x="1160" y="158"/>
                  </a:lnTo>
                  <a:lnTo>
                    <a:pt x="1176" y="150"/>
                  </a:lnTo>
                  <a:lnTo>
                    <a:pt x="1183" y="141"/>
                  </a:lnTo>
                  <a:lnTo>
                    <a:pt x="1183" y="133"/>
                  </a:lnTo>
                  <a:lnTo>
                    <a:pt x="1190" y="122"/>
                  </a:lnTo>
                  <a:lnTo>
                    <a:pt x="1198" y="114"/>
                  </a:lnTo>
                  <a:lnTo>
                    <a:pt x="1198" y="105"/>
                  </a:lnTo>
                  <a:lnTo>
                    <a:pt x="1205" y="88"/>
                  </a:lnTo>
                  <a:lnTo>
                    <a:pt x="1221" y="80"/>
                  </a:lnTo>
                  <a:lnTo>
                    <a:pt x="1228" y="61"/>
                  </a:lnTo>
                  <a:lnTo>
                    <a:pt x="1242" y="44"/>
                  </a:lnTo>
                  <a:lnTo>
                    <a:pt x="1250" y="35"/>
                  </a:lnTo>
                  <a:lnTo>
                    <a:pt x="1266" y="16"/>
                  </a:lnTo>
                  <a:lnTo>
                    <a:pt x="1280" y="0"/>
                  </a:lnTo>
                </a:path>
              </a:pathLst>
            </a:custGeom>
            <a:noFill/>
            <a:ln w="36513">
              <a:solidFill>
                <a:srgbClr val="E383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6" name="Freeform 297">
              <a:extLst>
                <a:ext uri="{FF2B5EF4-FFF2-40B4-BE49-F238E27FC236}">
                  <a16:creationId xmlns:a16="http://schemas.microsoft.com/office/drawing/2014/main" id="{213CB906-A086-CD45-8D00-646B11A4B0DA}"/>
                </a:ext>
              </a:extLst>
            </p:cNvPr>
            <p:cNvSpPr>
              <a:spLocks/>
            </p:cNvSpPr>
            <p:nvPr/>
          </p:nvSpPr>
          <p:spPr bwMode="auto">
            <a:xfrm>
              <a:off x="2671" y="222"/>
              <a:ext cx="1264" cy="590"/>
            </a:xfrm>
            <a:custGeom>
              <a:avLst/>
              <a:gdLst>
                <a:gd name="T0" fmla="*/ 15 w 1264"/>
                <a:gd name="T1" fmla="*/ 590 h 590"/>
                <a:gd name="T2" fmla="*/ 52 w 1264"/>
                <a:gd name="T3" fmla="*/ 590 h 590"/>
                <a:gd name="T4" fmla="*/ 81 w 1264"/>
                <a:gd name="T5" fmla="*/ 582 h 590"/>
                <a:gd name="T6" fmla="*/ 112 w 1264"/>
                <a:gd name="T7" fmla="*/ 571 h 590"/>
                <a:gd name="T8" fmla="*/ 135 w 1264"/>
                <a:gd name="T9" fmla="*/ 563 h 590"/>
                <a:gd name="T10" fmla="*/ 156 w 1264"/>
                <a:gd name="T11" fmla="*/ 546 h 590"/>
                <a:gd name="T12" fmla="*/ 171 w 1264"/>
                <a:gd name="T13" fmla="*/ 529 h 590"/>
                <a:gd name="T14" fmla="*/ 194 w 1264"/>
                <a:gd name="T15" fmla="*/ 510 h 590"/>
                <a:gd name="T16" fmla="*/ 216 w 1264"/>
                <a:gd name="T17" fmla="*/ 493 h 590"/>
                <a:gd name="T18" fmla="*/ 239 w 1264"/>
                <a:gd name="T19" fmla="*/ 476 h 590"/>
                <a:gd name="T20" fmla="*/ 261 w 1264"/>
                <a:gd name="T21" fmla="*/ 449 h 590"/>
                <a:gd name="T22" fmla="*/ 277 w 1264"/>
                <a:gd name="T23" fmla="*/ 423 h 590"/>
                <a:gd name="T24" fmla="*/ 298 w 1264"/>
                <a:gd name="T25" fmla="*/ 396 h 590"/>
                <a:gd name="T26" fmla="*/ 314 w 1264"/>
                <a:gd name="T27" fmla="*/ 351 h 590"/>
                <a:gd name="T28" fmla="*/ 336 w 1264"/>
                <a:gd name="T29" fmla="*/ 307 h 590"/>
                <a:gd name="T30" fmla="*/ 352 w 1264"/>
                <a:gd name="T31" fmla="*/ 254 h 590"/>
                <a:gd name="T32" fmla="*/ 374 w 1264"/>
                <a:gd name="T33" fmla="*/ 193 h 590"/>
                <a:gd name="T34" fmla="*/ 397 w 1264"/>
                <a:gd name="T35" fmla="*/ 148 h 590"/>
                <a:gd name="T36" fmla="*/ 419 w 1264"/>
                <a:gd name="T37" fmla="*/ 106 h 590"/>
                <a:gd name="T38" fmla="*/ 442 w 1264"/>
                <a:gd name="T39" fmla="*/ 70 h 590"/>
                <a:gd name="T40" fmla="*/ 471 w 1264"/>
                <a:gd name="T41" fmla="*/ 42 h 590"/>
                <a:gd name="T42" fmla="*/ 494 w 1264"/>
                <a:gd name="T43" fmla="*/ 26 h 590"/>
                <a:gd name="T44" fmla="*/ 523 w 1264"/>
                <a:gd name="T45" fmla="*/ 17 h 590"/>
                <a:gd name="T46" fmla="*/ 553 w 1264"/>
                <a:gd name="T47" fmla="*/ 9 h 590"/>
                <a:gd name="T48" fmla="*/ 584 w 1264"/>
                <a:gd name="T49" fmla="*/ 0 h 590"/>
                <a:gd name="T50" fmla="*/ 612 w 1264"/>
                <a:gd name="T51" fmla="*/ 0 h 590"/>
                <a:gd name="T52" fmla="*/ 636 w 1264"/>
                <a:gd name="T53" fmla="*/ 9 h 590"/>
                <a:gd name="T54" fmla="*/ 666 w 1264"/>
                <a:gd name="T55" fmla="*/ 26 h 590"/>
                <a:gd name="T56" fmla="*/ 695 w 1264"/>
                <a:gd name="T57" fmla="*/ 34 h 590"/>
                <a:gd name="T58" fmla="*/ 718 w 1264"/>
                <a:gd name="T59" fmla="*/ 61 h 590"/>
                <a:gd name="T60" fmla="*/ 740 w 1264"/>
                <a:gd name="T61" fmla="*/ 78 h 590"/>
                <a:gd name="T62" fmla="*/ 770 w 1264"/>
                <a:gd name="T63" fmla="*/ 114 h 590"/>
                <a:gd name="T64" fmla="*/ 785 w 1264"/>
                <a:gd name="T65" fmla="*/ 140 h 590"/>
                <a:gd name="T66" fmla="*/ 801 w 1264"/>
                <a:gd name="T67" fmla="*/ 159 h 590"/>
                <a:gd name="T68" fmla="*/ 822 w 1264"/>
                <a:gd name="T69" fmla="*/ 184 h 590"/>
                <a:gd name="T70" fmla="*/ 846 w 1264"/>
                <a:gd name="T71" fmla="*/ 212 h 590"/>
                <a:gd name="T72" fmla="*/ 867 w 1264"/>
                <a:gd name="T73" fmla="*/ 229 h 590"/>
                <a:gd name="T74" fmla="*/ 905 w 1264"/>
                <a:gd name="T75" fmla="*/ 246 h 590"/>
                <a:gd name="T76" fmla="*/ 943 w 1264"/>
                <a:gd name="T77" fmla="*/ 265 h 590"/>
                <a:gd name="T78" fmla="*/ 988 w 1264"/>
                <a:gd name="T79" fmla="*/ 273 h 590"/>
                <a:gd name="T80" fmla="*/ 1033 w 1264"/>
                <a:gd name="T81" fmla="*/ 265 h 590"/>
                <a:gd name="T82" fmla="*/ 1054 w 1264"/>
                <a:gd name="T83" fmla="*/ 254 h 590"/>
                <a:gd name="T84" fmla="*/ 1085 w 1264"/>
                <a:gd name="T85" fmla="*/ 237 h 590"/>
                <a:gd name="T86" fmla="*/ 1106 w 1264"/>
                <a:gd name="T87" fmla="*/ 220 h 590"/>
                <a:gd name="T88" fmla="*/ 1129 w 1264"/>
                <a:gd name="T89" fmla="*/ 201 h 590"/>
                <a:gd name="T90" fmla="*/ 1144 w 1264"/>
                <a:gd name="T91" fmla="*/ 184 h 590"/>
                <a:gd name="T92" fmla="*/ 1160 w 1264"/>
                <a:gd name="T93" fmla="*/ 167 h 590"/>
                <a:gd name="T94" fmla="*/ 1174 w 1264"/>
                <a:gd name="T95" fmla="*/ 148 h 590"/>
                <a:gd name="T96" fmla="*/ 1182 w 1264"/>
                <a:gd name="T97" fmla="*/ 131 h 590"/>
                <a:gd name="T98" fmla="*/ 1196 w 1264"/>
                <a:gd name="T99" fmla="*/ 106 h 590"/>
                <a:gd name="T100" fmla="*/ 1219 w 1264"/>
                <a:gd name="T101" fmla="*/ 70 h 590"/>
                <a:gd name="T102" fmla="*/ 1250 w 1264"/>
                <a:gd name="T103" fmla="*/ 42 h 5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4"/>
                <a:gd name="T157" fmla="*/ 0 h 590"/>
                <a:gd name="T158" fmla="*/ 1264 w 1264"/>
                <a:gd name="T159" fmla="*/ 590 h 5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4" h="590">
                  <a:moveTo>
                    <a:pt x="0" y="590"/>
                  </a:moveTo>
                  <a:lnTo>
                    <a:pt x="15" y="590"/>
                  </a:lnTo>
                  <a:lnTo>
                    <a:pt x="36" y="590"/>
                  </a:lnTo>
                  <a:lnTo>
                    <a:pt x="52" y="590"/>
                  </a:lnTo>
                  <a:lnTo>
                    <a:pt x="74" y="582"/>
                  </a:lnTo>
                  <a:lnTo>
                    <a:pt x="81" y="582"/>
                  </a:lnTo>
                  <a:lnTo>
                    <a:pt x="97" y="571"/>
                  </a:lnTo>
                  <a:lnTo>
                    <a:pt x="112" y="571"/>
                  </a:lnTo>
                  <a:lnTo>
                    <a:pt x="126" y="563"/>
                  </a:lnTo>
                  <a:lnTo>
                    <a:pt x="135" y="563"/>
                  </a:lnTo>
                  <a:lnTo>
                    <a:pt x="149" y="554"/>
                  </a:lnTo>
                  <a:lnTo>
                    <a:pt x="156" y="546"/>
                  </a:lnTo>
                  <a:lnTo>
                    <a:pt x="164" y="537"/>
                  </a:lnTo>
                  <a:lnTo>
                    <a:pt x="171" y="529"/>
                  </a:lnTo>
                  <a:lnTo>
                    <a:pt x="187" y="518"/>
                  </a:lnTo>
                  <a:lnTo>
                    <a:pt x="194" y="510"/>
                  </a:lnTo>
                  <a:lnTo>
                    <a:pt x="201" y="510"/>
                  </a:lnTo>
                  <a:lnTo>
                    <a:pt x="216" y="493"/>
                  </a:lnTo>
                  <a:lnTo>
                    <a:pt x="225" y="485"/>
                  </a:lnTo>
                  <a:lnTo>
                    <a:pt x="239" y="476"/>
                  </a:lnTo>
                  <a:lnTo>
                    <a:pt x="253" y="457"/>
                  </a:lnTo>
                  <a:lnTo>
                    <a:pt x="261" y="449"/>
                  </a:lnTo>
                  <a:lnTo>
                    <a:pt x="270" y="440"/>
                  </a:lnTo>
                  <a:lnTo>
                    <a:pt x="277" y="423"/>
                  </a:lnTo>
                  <a:lnTo>
                    <a:pt x="291" y="404"/>
                  </a:lnTo>
                  <a:lnTo>
                    <a:pt x="298" y="396"/>
                  </a:lnTo>
                  <a:lnTo>
                    <a:pt x="307" y="379"/>
                  </a:lnTo>
                  <a:lnTo>
                    <a:pt x="314" y="351"/>
                  </a:lnTo>
                  <a:lnTo>
                    <a:pt x="322" y="334"/>
                  </a:lnTo>
                  <a:lnTo>
                    <a:pt x="336" y="307"/>
                  </a:lnTo>
                  <a:lnTo>
                    <a:pt x="343" y="282"/>
                  </a:lnTo>
                  <a:lnTo>
                    <a:pt x="352" y="254"/>
                  </a:lnTo>
                  <a:lnTo>
                    <a:pt x="366" y="220"/>
                  </a:lnTo>
                  <a:lnTo>
                    <a:pt x="374" y="193"/>
                  </a:lnTo>
                  <a:lnTo>
                    <a:pt x="381" y="167"/>
                  </a:lnTo>
                  <a:lnTo>
                    <a:pt x="397" y="148"/>
                  </a:lnTo>
                  <a:lnTo>
                    <a:pt x="404" y="123"/>
                  </a:lnTo>
                  <a:lnTo>
                    <a:pt x="419" y="106"/>
                  </a:lnTo>
                  <a:lnTo>
                    <a:pt x="433" y="87"/>
                  </a:lnTo>
                  <a:lnTo>
                    <a:pt x="442" y="70"/>
                  </a:lnTo>
                  <a:lnTo>
                    <a:pt x="456" y="61"/>
                  </a:lnTo>
                  <a:lnTo>
                    <a:pt x="471" y="42"/>
                  </a:lnTo>
                  <a:lnTo>
                    <a:pt x="487" y="34"/>
                  </a:lnTo>
                  <a:lnTo>
                    <a:pt x="494" y="26"/>
                  </a:lnTo>
                  <a:lnTo>
                    <a:pt x="508" y="17"/>
                  </a:lnTo>
                  <a:lnTo>
                    <a:pt x="523" y="17"/>
                  </a:lnTo>
                  <a:lnTo>
                    <a:pt x="539" y="9"/>
                  </a:lnTo>
                  <a:lnTo>
                    <a:pt x="553" y="9"/>
                  </a:lnTo>
                  <a:lnTo>
                    <a:pt x="568" y="0"/>
                  </a:lnTo>
                  <a:lnTo>
                    <a:pt x="584" y="0"/>
                  </a:lnTo>
                  <a:lnTo>
                    <a:pt x="598" y="0"/>
                  </a:lnTo>
                  <a:lnTo>
                    <a:pt x="612" y="0"/>
                  </a:lnTo>
                  <a:lnTo>
                    <a:pt x="629" y="9"/>
                  </a:lnTo>
                  <a:lnTo>
                    <a:pt x="636" y="9"/>
                  </a:lnTo>
                  <a:lnTo>
                    <a:pt x="650" y="17"/>
                  </a:lnTo>
                  <a:lnTo>
                    <a:pt x="666" y="26"/>
                  </a:lnTo>
                  <a:lnTo>
                    <a:pt x="681" y="26"/>
                  </a:lnTo>
                  <a:lnTo>
                    <a:pt x="695" y="34"/>
                  </a:lnTo>
                  <a:lnTo>
                    <a:pt x="711" y="53"/>
                  </a:lnTo>
                  <a:lnTo>
                    <a:pt x="718" y="61"/>
                  </a:lnTo>
                  <a:lnTo>
                    <a:pt x="733" y="70"/>
                  </a:lnTo>
                  <a:lnTo>
                    <a:pt x="740" y="78"/>
                  </a:lnTo>
                  <a:lnTo>
                    <a:pt x="756" y="95"/>
                  </a:lnTo>
                  <a:lnTo>
                    <a:pt x="770" y="114"/>
                  </a:lnTo>
                  <a:lnTo>
                    <a:pt x="778" y="131"/>
                  </a:lnTo>
                  <a:lnTo>
                    <a:pt x="785" y="140"/>
                  </a:lnTo>
                  <a:lnTo>
                    <a:pt x="792" y="148"/>
                  </a:lnTo>
                  <a:lnTo>
                    <a:pt x="801" y="159"/>
                  </a:lnTo>
                  <a:lnTo>
                    <a:pt x="815" y="176"/>
                  </a:lnTo>
                  <a:lnTo>
                    <a:pt x="822" y="184"/>
                  </a:lnTo>
                  <a:lnTo>
                    <a:pt x="830" y="193"/>
                  </a:lnTo>
                  <a:lnTo>
                    <a:pt x="846" y="212"/>
                  </a:lnTo>
                  <a:lnTo>
                    <a:pt x="860" y="220"/>
                  </a:lnTo>
                  <a:lnTo>
                    <a:pt x="867" y="229"/>
                  </a:lnTo>
                  <a:lnTo>
                    <a:pt x="882" y="237"/>
                  </a:lnTo>
                  <a:lnTo>
                    <a:pt x="905" y="246"/>
                  </a:lnTo>
                  <a:lnTo>
                    <a:pt x="919" y="254"/>
                  </a:lnTo>
                  <a:lnTo>
                    <a:pt x="943" y="265"/>
                  </a:lnTo>
                  <a:lnTo>
                    <a:pt x="964" y="265"/>
                  </a:lnTo>
                  <a:lnTo>
                    <a:pt x="988" y="273"/>
                  </a:lnTo>
                  <a:lnTo>
                    <a:pt x="1016" y="273"/>
                  </a:lnTo>
                  <a:lnTo>
                    <a:pt x="1033" y="265"/>
                  </a:lnTo>
                  <a:lnTo>
                    <a:pt x="1047" y="265"/>
                  </a:lnTo>
                  <a:lnTo>
                    <a:pt x="1054" y="254"/>
                  </a:lnTo>
                  <a:lnTo>
                    <a:pt x="1070" y="246"/>
                  </a:lnTo>
                  <a:lnTo>
                    <a:pt x="1085" y="237"/>
                  </a:lnTo>
                  <a:lnTo>
                    <a:pt x="1092" y="229"/>
                  </a:lnTo>
                  <a:lnTo>
                    <a:pt x="1106" y="220"/>
                  </a:lnTo>
                  <a:lnTo>
                    <a:pt x="1115" y="212"/>
                  </a:lnTo>
                  <a:lnTo>
                    <a:pt x="1129" y="201"/>
                  </a:lnTo>
                  <a:lnTo>
                    <a:pt x="1137" y="193"/>
                  </a:lnTo>
                  <a:lnTo>
                    <a:pt x="1144" y="184"/>
                  </a:lnTo>
                  <a:lnTo>
                    <a:pt x="1151" y="176"/>
                  </a:lnTo>
                  <a:lnTo>
                    <a:pt x="1160" y="167"/>
                  </a:lnTo>
                  <a:lnTo>
                    <a:pt x="1167" y="159"/>
                  </a:lnTo>
                  <a:lnTo>
                    <a:pt x="1174" y="148"/>
                  </a:lnTo>
                  <a:lnTo>
                    <a:pt x="1174" y="140"/>
                  </a:lnTo>
                  <a:lnTo>
                    <a:pt x="1182" y="131"/>
                  </a:lnTo>
                  <a:lnTo>
                    <a:pt x="1189" y="114"/>
                  </a:lnTo>
                  <a:lnTo>
                    <a:pt x="1196" y="106"/>
                  </a:lnTo>
                  <a:lnTo>
                    <a:pt x="1212" y="87"/>
                  </a:lnTo>
                  <a:lnTo>
                    <a:pt x="1219" y="70"/>
                  </a:lnTo>
                  <a:lnTo>
                    <a:pt x="1234" y="61"/>
                  </a:lnTo>
                  <a:lnTo>
                    <a:pt x="1250" y="42"/>
                  </a:lnTo>
                  <a:lnTo>
                    <a:pt x="1264" y="26"/>
                  </a:lnTo>
                </a:path>
              </a:pathLst>
            </a:custGeom>
            <a:noFill/>
            <a:ln w="36513">
              <a:solidFill>
                <a:srgbClr val="E9892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7" name="Freeform 298">
              <a:extLst>
                <a:ext uri="{FF2B5EF4-FFF2-40B4-BE49-F238E27FC236}">
                  <a16:creationId xmlns:a16="http://schemas.microsoft.com/office/drawing/2014/main" id="{4513F5DE-1E3B-C142-8342-D79B76A175AE}"/>
                </a:ext>
              </a:extLst>
            </p:cNvPr>
            <p:cNvSpPr>
              <a:spLocks/>
            </p:cNvSpPr>
            <p:nvPr/>
          </p:nvSpPr>
          <p:spPr bwMode="auto">
            <a:xfrm>
              <a:off x="2678" y="195"/>
              <a:ext cx="1250" cy="617"/>
            </a:xfrm>
            <a:custGeom>
              <a:avLst/>
              <a:gdLst>
                <a:gd name="T0" fmla="*/ 22 w 1250"/>
                <a:gd name="T1" fmla="*/ 617 h 617"/>
                <a:gd name="T2" fmla="*/ 60 w 1250"/>
                <a:gd name="T3" fmla="*/ 609 h 617"/>
                <a:gd name="T4" fmla="*/ 90 w 1250"/>
                <a:gd name="T5" fmla="*/ 598 h 617"/>
                <a:gd name="T6" fmla="*/ 112 w 1250"/>
                <a:gd name="T7" fmla="*/ 590 h 617"/>
                <a:gd name="T8" fmla="*/ 135 w 1250"/>
                <a:gd name="T9" fmla="*/ 573 h 617"/>
                <a:gd name="T10" fmla="*/ 157 w 1250"/>
                <a:gd name="T11" fmla="*/ 564 h 617"/>
                <a:gd name="T12" fmla="*/ 173 w 1250"/>
                <a:gd name="T13" fmla="*/ 545 h 617"/>
                <a:gd name="T14" fmla="*/ 187 w 1250"/>
                <a:gd name="T15" fmla="*/ 529 h 617"/>
                <a:gd name="T16" fmla="*/ 209 w 1250"/>
                <a:gd name="T17" fmla="*/ 512 h 617"/>
                <a:gd name="T18" fmla="*/ 232 w 1250"/>
                <a:gd name="T19" fmla="*/ 484 h 617"/>
                <a:gd name="T20" fmla="*/ 254 w 1250"/>
                <a:gd name="T21" fmla="*/ 459 h 617"/>
                <a:gd name="T22" fmla="*/ 277 w 1250"/>
                <a:gd name="T23" fmla="*/ 431 h 617"/>
                <a:gd name="T24" fmla="*/ 291 w 1250"/>
                <a:gd name="T25" fmla="*/ 406 h 617"/>
                <a:gd name="T26" fmla="*/ 307 w 1250"/>
                <a:gd name="T27" fmla="*/ 370 h 617"/>
                <a:gd name="T28" fmla="*/ 329 w 1250"/>
                <a:gd name="T29" fmla="*/ 325 h 617"/>
                <a:gd name="T30" fmla="*/ 345 w 1250"/>
                <a:gd name="T31" fmla="*/ 264 h 617"/>
                <a:gd name="T32" fmla="*/ 367 w 1250"/>
                <a:gd name="T33" fmla="*/ 203 h 617"/>
                <a:gd name="T34" fmla="*/ 390 w 1250"/>
                <a:gd name="T35" fmla="*/ 150 h 617"/>
                <a:gd name="T36" fmla="*/ 412 w 1250"/>
                <a:gd name="T37" fmla="*/ 105 h 617"/>
                <a:gd name="T38" fmla="*/ 442 w 1250"/>
                <a:gd name="T39" fmla="*/ 69 h 617"/>
                <a:gd name="T40" fmla="*/ 464 w 1250"/>
                <a:gd name="T41" fmla="*/ 44 h 617"/>
                <a:gd name="T42" fmla="*/ 494 w 1250"/>
                <a:gd name="T43" fmla="*/ 27 h 617"/>
                <a:gd name="T44" fmla="*/ 525 w 1250"/>
                <a:gd name="T45" fmla="*/ 8 h 617"/>
                <a:gd name="T46" fmla="*/ 553 w 1250"/>
                <a:gd name="T47" fmla="*/ 0 h 617"/>
                <a:gd name="T48" fmla="*/ 584 w 1250"/>
                <a:gd name="T49" fmla="*/ 0 h 617"/>
                <a:gd name="T50" fmla="*/ 614 w 1250"/>
                <a:gd name="T51" fmla="*/ 8 h 617"/>
                <a:gd name="T52" fmla="*/ 643 w 1250"/>
                <a:gd name="T53" fmla="*/ 17 h 617"/>
                <a:gd name="T54" fmla="*/ 674 w 1250"/>
                <a:gd name="T55" fmla="*/ 27 h 617"/>
                <a:gd name="T56" fmla="*/ 704 w 1250"/>
                <a:gd name="T57" fmla="*/ 44 h 617"/>
                <a:gd name="T58" fmla="*/ 726 w 1250"/>
                <a:gd name="T59" fmla="*/ 69 h 617"/>
                <a:gd name="T60" fmla="*/ 749 w 1250"/>
                <a:gd name="T61" fmla="*/ 88 h 617"/>
                <a:gd name="T62" fmla="*/ 771 w 1250"/>
                <a:gd name="T63" fmla="*/ 114 h 617"/>
                <a:gd name="T64" fmla="*/ 785 w 1250"/>
                <a:gd name="T65" fmla="*/ 141 h 617"/>
                <a:gd name="T66" fmla="*/ 801 w 1250"/>
                <a:gd name="T67" fmla="*/ 167 h 617"/>
                <a:gd name="T68" fmla="*/ 823 w 1250"/>
                <a:gd name="T69" fmla="*/ 194 h 617"/>
                <a:gd name="T70" fmla="*/ 839 w 1250"/>
                <a:gd name="T71" fmla="*/ 211 h 617"/>
                <a:gd name="T72" fmla="*/ 868 w 1250"/>
                <a:gd name="T73" fmla="*/ 239 h 617"/>
                <a:gd name="T74" fmla="*/ 898 w 1250"/>
                <a:gd name="T75" fmla="*/ 256 h 617"/>
                <a:gd name="T76" fmla="*/ 936 w 1250"/>
                <a:gd name="T77" fmla="*/ 273 h 617"/>
                <a:gd name="T78" fmla="*/ 981 w 1250"/>
                <a:gd name="T79" fmla="*/ 281 h 617"/>
                <a:gd name="T80" fmla="*/ 1026 w 1250"/>
                <a:gd name="T81" fmla="*/ 281 h 617"/>
                <a:gd name="T82" fmla="*/ 1047 w 1250"/>
                <a:gd name="T83" fmla="*/ 273 h 617"/>
                <a:gd name="T84" fmla="*/ 1078 w 1250"/>
                <a:gd name="T85" fmla="*/ 264 h 617"/>
                <a:gd name="T86" fmla="*/ 1099 w 1250"/>
                <a:gd name="T87" fmla="*/ 247 h 617"/>
                <a:gd name="T88" fmla="*/ 1122 w 1250"/>
                <a:gd name="T89" fmla="*/ 220 h 617"/>
                <a:gd name="T90" fmla="*/ 1137 w 1250"/>
                <a:gd name="T91" fmla="*/ 203 h 617"/>
                <a:gd name="T92" fmla="*/ 1153 w 1250"/>
                <a:gd name="T93" fmla="*/ 186 h 617"/>
                <a:gd name="T94" fmla="*/ 1160 w 1250"/>
                <a:gd name="T95" fmla="*/ 175 h 617"/>
                <a:gd name="T96" fmla="*/ 1175 w 1250"/>
                <a:gd name="T97" fmla="*/ 158 h 617"/>
                <a:gd name="T98" fmla="*/ 1189 w 1250"/>
                <a:gd name="T99" fmla="*/ 133 h 617"/>
                <a:gd name="T100" fmla="*/ 1212 w 1250"/>
                <a:gd name="T101" fmla="*/ 97 h 617"/>
                <a:gd name="T102" fmla="*/ 1234 w 1250"/>
                <a:gd name="T103" fmla="*/ 69 h 6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50"/>
                <a:gd name="T157" fmla="*/ 0 h 617"/>
                <a:gd name="T158" fmla="*/ 1250 w 1250"/>
                <a:gd name="T159" fmla="*/ 617 h 6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50" h="617">
                  <a:moveTo>
                    <a:pt x="0" y="617"/>
                  </a:moveTo>
                  <a:lnTo>
                    <a:pt x="22" y="617"/>
                  </a:lnTo>
                  <a:lnTo>
                    <a:pt x="45" y="609"/>
                  </a:lnTo>
                  <a:lnTo>
                    <a:pt x="60" y="609"/>
                  </a:lnTo>
                  <a:lnTo>
                    <a:pt x="74" y="598"/>
                  </a:lnTo>
                  <a:lnTo>
                    <a:pt x="90" y="598"/>
                  </a:lnTo>
                  <a:lnTo>
                    <a:pt x="97" y="590"/>
                  </a:lnTo>
                  <a:lnTo>
                    <a:pt x="112" y="590"/>
                  </a:lnTo>
                  <a:lnTo>
                    <a:pt x="119" y="581"/>
                  </a:lnTo>
                  <a:lnTo>
                    <a:pt x="135" y="573"/>
                  </a:lnTo>
                  <a:lnTo>
                    <a:pt x="142" y="564"/>
                  </a:lnTo>
                  <a:lnTo>
                    <a:pt x="157" y="564"/>
                  </a:lnTo>
                  <a:lnTo>
                    <a:pt x="164" y="556"/>
                  </a:lnTo>
                  <a:lnTo>
                    <a:pt x="173" y="545"/>
                  </a:lnTo>
                  <a:lnTo>
                    <a:pt x="180" y="537"/>
                  </a:lnTo>
                  <a:lnTo>
                    <a:pt x="187" y="529"/>
                  </a:lnTo>
                  <a:lnTo>
                    <a:pt x="194" y="520"/>
                  </a:lnTo>
                  <a:lnTo>
                    <a:pt x="209" y="512"/>
                  </a:lnTo>
                  <a:lnTo>
                    <a:pt x="225" y="493"/>
                  </a:lnTo>
                  <a:lnTo>
                    <a:pt x="232" y="484"/>
                  </a:lnTo>
                  <a:lnTo>
                    <a:pt x="246" y="476"/>
                  </a:lnTo>
                  <a:lnTo>
                    <a:pt x="254" y="459"/>
                  </a:lnTo>
                  <a:lnTo>
                    <a:pt x="263" y="450"/>
                  </a:lnTo>
                  <a:lnTo>
                    <a:pt x="277" y="431"/>
                  </a:lnTo>
                  <a:lnTo>
                    <a:pt x="284" y="423"/>
                  </a:lnTo>
                  <a:lnTo>
                    <a:pt x="291" y="406"/>
                  </a:lnTo>
                  <a:lnTo>
                    <a:pt x="300" y="387"/>
                  </a:lnTo>
                  <a:lnTo>
                    <a:pt x="307" y="370"/>
                  </a:lnTo>
                  <a:lnTo>
                    <a:pt x="315" y="344"/>
                  </a:lnTo>
                  <a:lnTo>
                    <a:pt x="329" y="325"/>
                  </a:lnTo>
                  <a:lnTo>
                    <a:pt x="336" y="300"/>
                  </a:lnTo>
                  <a:lnTo>
                    <a:pt x="345" y="264"/>
                  </a:lnTo>
                  <a:lnTo>
                    <a:pt x="359" y="228"/>
                  </a:lnTo>
                  <a:lnTo>
                    <a:pt x="367" y="203"/>
                  </a:lnTo>
                  <a:lnTo>
                    <a:pt x="381" y="175"/>
                  </a:lnTo>
                  <a:lnTo>
                    <a:pt x="390" y="150"/>
                  </a:lnTo>
                  <a:lnTo>
                    <a:pt x="397" y="133"/>
                  </a:lnTo>
                  <a:lnTo>
                    <a:pt x="412" y="105"/>
                  </a:lnTo>
                  <a:lnTo>
                    <a:pt x="426" y="88"/>
                  </a:lnTo>
                  <a:lnTo>
                    <a:pt x="442" y="69"/>
                  </a:lnTo>
                  <a:lnTo>
                    <a:pt x="449" y="61"/>
                  </a:lnTo>
                  <a:lnTo>
                    <a:pt x="464" y="44"/>
                  </a:lnTo>
                  <a:lnTo>
                    <a:pt x="480" y="36"/>
                  </a:lnTo>
                  <a:lnTo>
                    <a:pt x="494" y="27"/>
                  </a:lnTo>
                  <a:lnTo>
                    <a:pt x="508" y="17"/>
                  </a:lnTo>
                  <a:lnTo>
                    <a:pt x="525" y="8"/>
                  </a:lnTo>
                  <a:lnTo>
                    <a:pt x="539" y="8"/>
                  </a:lnTo>
                  <a:lnTo>
                    <a:pt x="553" y="0"/>
                  </a:lnTo>
                  <a:lnTo>
                    <a:pt x="570" y="0"/>
                  </a:lnTo>
                  <a:lnTo>
                    <a:pt x="584" y="0"/>
                  </a:lnTo>
                  <a:lnTo>
                    <a:pt x="598" y="0"/>
                  </a:lnTo>
                  <a:lnTo>
                    <a:pt x="614" y="8"/>
                  </a:lnTo>
                  <a:lnTo>
                    <a:pt x="629" y="8"/>
                  </a:lnTo>
                  <a:lnTo>
                    <a:pt x="643" y="17"/>
                  </a:lnTo>
                  <a:lnTo>
                    <a:pt x="659" y="17"/>
                  </a:lnTo>
                  <a:lnTo>
                    <a:pt x="674" y="27"/>
                  </a:lnTo>
                  <a:lnTo>
                    <a:pt x="688" y="36"/>
                  </a:lnTo>
                  <a:lnTo>
                    <a:pt x="704" y="44"/>
                  </a:lnTo>
                  <a:lnTo>
                    <a:pt x="711" y="53"/>
                  </a:lnTo>
                  <a:lnTo>
                    <a:pt x="726" y="69"/>
                  </a:lnTo>
                  <a:lnTo>
                    <a:pt x="733" y="80"/>
                  </a:lnTo>
                  <a:lnTo>
                    <a:pt x="749" y="88"/>
                  </a:lnTo>
                  <a:lnTo>
                    <a:pt x="763" y="105"/>
                  </a:lnTo>
                  <a:lnTo>
                    <a:pt x="771" y="114"/>
                  </a:lnTo>
                  <a:lnTo>
                    <a:pt x="778" y="133"/>
                  </a:lnTo>
                  <a:lnTo>
                    <a:pt x="785" y="141"/>
                  </a:lnTo>
                  <a:lnTo>
                    <a:pt x="794" y="158"/>
                  </a:lnTo>
                  <a:lnTo>
                    <a:pt x="801" y="167"/>
                  </a:lnTo>
                  <a:lnTo>
                    <a:pt x="808" y="175"/>
                  </a:lnTo>
                  <a:lnTo>
                    <a:pt x="823" y="194"/>
                  </a:lnTo>
                  <a:lnTo>
                    <a:pt x="830" y="203"/>
                  </a:lnTo>
                  <a:lnTo>
                    <a:pt x="839" y="211"/>
                  </a:lnTo>
                  <a:lnTo>
                    <a:pt x="853" y="228"/>
                  </a:lnTo>
                  <a:lnTo>
                    <a:pt x="868" y="239"/>
                  </a:lnTo>
                  <a:lnTo>
                    <a:pt x="884" y="247"/>
                  </a:lnTo>
                  <a:lnTo>
                    <a:pt x="898" y="256"/>
                  </a:lnTo>
                  <a:lnTo>
                    <a:pt x="912" y="264"/>
                  </a:lnTo>
                  <a:lnTo>
                    <a:pt x="936" y="273"/>
                  </a:lnTo>
                  <a:lnTo>
                    <a:pt x="957" y="281"/>
                  </a:lnTo>
                  <a:lnTo>
                    <a:pt x="981" y="281"/>
                  </a:lnTo>
                  <a:lnTo>
                    <a:pt x="1009" y="292"/>
                  </a:lnTo>
                  <a:lnTo>
                    <a:pt x="1026" y="281"/>
                  </a:lnTo>
                  <a:lnTo>
                    <a:pt x="1040" y="281"/>
                  </a:lnTo>
                  <a:lnTo>
                    <a:pt x="1047" y="273"/>
                  </a:lnTo>
                  <a:lnTo>
                    <a:pt x="1063" y="273"/>
                  </a:lnTo>
                  <a:lnTo>
                    <a:pt x="1078" y="264"/>
                  </a:lnTo>
                  <a:lnTo>
                    <a:pt x="1085" y="256"/>
                  </a:lnTo>
                  <a:lnTo>
                    <a:pt x="1099" y="247"/>
                  </a:lnTo>
                  <a:lnTo>
                    <a:pt x="1108" y="239"/>
                  </a:lnTo>
                  <a:lnTo>
                    <a:pt x="1122" y="220"/>
                  </a:lnTo>
                  <a:lnTo>
                    <a:pt x="1130" y="211"/>
                  </a:lnTo>
                  <a:lnTo>
                    <a:pt x="1137" y="203"/>
                  </a:lnTo>
                  <a:lnTo>
                    <a:pt x="1144" y="194"/>
                  </a:lnTo>
                  <a:lnTo>
                    <a:pt x="1153" y="186"/>
                  </a:lnTo>
                  <a:lnTo>
                    <a:pt x="1160" y="175"/>
                  </a:lnTo>
                  <a:lnTo>
                    <a:pt x="1167" y="167"/>
                  </a:lnTo>
                  <a:lnTo>
                    <a:pt x="1175" y="158"/>
                  </a:lnTo>
                  <a:lnTo>
                    <a:pt x="1182" y="141"/>
                  </a:lnTo>
                  <a:lnTo>
                    <a:pt x="1189" y="133"/>
                  </a:lnTo>
                  <a:lnTo>
                    <a:pt x="1198" y="114"/>
                  </a:lnTo>
                  <a:lnTo>
                    <a:pt x="1212" y="97"/>
                  </a:lnTo>
                  <a:lnTo>
                    <a:pt x="1219" y="88"/>
                  </a:lnTo>
                  <a:lnTo>
                    <a:pt x="1234" y="69"/>
                  </a:lnTo>
                  <a:lnTo>
                    <a:pt x="1250" y="53"/>
                  </a:lnTo>
                </a:path>
              </a:pathLst>
            </a:custGeom>
            <a:noFill/>
            <a:ln w="36513">
              <a:solidFill>
                <a:srgbClr val="EE90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8" name="Freeform 299">
              <a:extLst>
                <a:ext uri="{FF2B5EF4-FFF2-40B4-BE49-F238E27FC236}">
                  <a16:creationId xmlns:a16="http://schemas.microsoft.com/office/drawing/2014/main" id="{56A6AE14-5C83-7C4A-8ED9-DD033DF233E6}"/>
                </a:ext>
              </a:extLst>
            </p:cNvPr>
            <p:cNvSpPr>
              <a:spLocks/>
            </p:cNvSpPr>
            <p:nvPr/>
          </p:nvSpPr>
          <p:spPr bwMode="auto">
            <a:xfrm>
              <a:off x="2693" y="169"/>
              <a:ext cx="1235" cy="635"/>
            </a:xfrm>
            <a:custGeom>
              <a:avLst/>
              <a:gdLst>
                <a:gd name="T0" fmla="*/ 23 w 1235"/>
                <a:gd name="T1" fmla="*/ 635 h 635"/>
                <a:gd name="T2" fmla="*/ 52 w 1235"/>
                <a:gd name="T3" fmla="*/ 624 h 635"/>
                <a:gd name="T4" fmla="*/ 82 w 1235"/>
                <a:gd name="T5" fmla="*/ 616 h 635"/>
                <a:gd name="T6" fmla="*/ 104 w 1235"/>
                <a:gd name="T7" fmla="*/ 599 h 635"/>
                <a:gd name="T8" fmla="*/ 127 w 1235"/>
                <a:gd name="T9" fmla="*/ 590 h 635"/>
                <a:gd name="T10" fmla="*/ 142 w 1235"/>
                <a:gd name="T11" fmla="*/ 571 h 635"/>
                <a:gd name="T12" fmla="*/ 158 w 1235"/>
                <a:gd name="T13" fmla="*/ 563 h 635"/>
                <a:gd name="T14" fmla="*/ 172 w 1235"/>
                <a:gd name="T15" fmla="*/ 546 h 635"/>
                <a:gd name="T16" fmla="*/ 194 w 1235"/>
                <a:gd name="T17" fmla="*/ 519 h 635"/>
                <a:gd name="T18" fmla="*/ 224 w 1235"/>
                <a:gd name="T19" fmla="*/ 493 h 635"/>
                <a:gd name="T20" fmla="*/ 239 w 1235"/>
                <a:gd name="T21" fmla="*/ 476 h 635"/>
                <a:gd name="T22" fmla="*/ 262 w 1235"/>
                <a:gd name="T23" fmla="*/ 449 h 635"/>
                <a:gd name="T24" fmla="*/ 276 w 1235"/>
                <a:gd name="T25" fmla="*/ 413 h 635"/>
                <a:gd name="T26" fmla="*/ 300 w 1235"/>
                <a:gd name="T27" fmla="*/ 379 h 635"/>
                <a:gd name="T28" fmla="*/ 314 w 1235"/>
                <a:gd name="T29" fmla="*/ 335 h 635"/>
                <a:gd name="T30" fmla="*/ 330 w 1235"/>
                <a:gd name="T31" fmla="*/ 282 h 635"/>
                <a:gd name="T32" fmla="*/ 352 w 1235"/>
                <a:gd name="T33" fmla="*/ 212 h 635"/>
                <a:gd name="T34" fmla="*/ 375 w 1235"/>
                <a:gd name="T35" fmla="*/ 159 h 635"/>
                <a:gd name="T36" fmla="*/ 397 w 1235"/>
                <a:gd name="T37" fmla="*/ 114 h 635"/>
                <a:gd name="T38" fmla="*/ 427 w 1235"/>
                <a:gd name="T39" fmla="*/ 70 h 635"/>
                <a:gd name="T40" fmla="*/ 456 w 1235"/>
                <a:gd name="T41" fmla="*/ 43 h 635"/>
                <a:gd name="T42" fmla="*/ 486 w 1235"/>
                <a:gd name="T43" fmla="*/ 26 h 635"/>
                <a:gd name="T44" fmla="*/ 517 w 1235"/>
                <a:gd name="T45" fmla="*/ 9 h 635"/>
                <a:gd name="T46" fmla="*/ 546 w 1235"/>
                <a:gd name="T47" fmla="*/ 0 h 635"/>
                <a:gd name="T48" fmla="*/ 583 w 1235"/>
                <a:gd name="T49" fmla="*/ 0 h 635"/>
                <a:gd name="T50" fmla="*/ 614 w 1235"/>
                <a:gd name="T51" fmla="*/ 9 h 635"/>
                <a:gd name="T52" fmla="*/ 644 w 1235"/>
                <a:gd name="T53" fmla="*/ 17 h 635"/>
                <a:gd name="T54" fmla="*/ 673 w 1235"/>
                <a:gd name="T55" fmla="*/ 34 h 635"/>
                <a:gd name="T56" fmla="*/ 696 w 1235"/>
                <a:gd name="T57" fmla="*/ 53 h 635"/>
                <a:gd name="T58" fmla="*/ 725 w 1235"/>
                <a:gd name="T59" fmla="*/ 79 h 635"/>
                <a:gd name="T60" fmla="*/ 748 w 1235"/>
                <a:gd name="T61" fmla="*/ 95 h 635"/>
                <a:gd name="T62" fmla="*/ 763 w 1235"/>
                <a:gd name="T63" fmla="*/ 123 h 635"/>
                <a:gd name="T64" fmla="*/ 786 w 1235"/>
                <a:gd name="T65" fmla="*/ 148 h 635"/>
                <a:gd name="T66" fmla="*/ 793 w 1235"/>
                <a:gd name="T67" fmla="*/ 176 h 635"/>
                <a:gd name="T68" fmla="*/ 815 w 1235"/>
                <a:gd name="T69" fmla="*/ 193 h 635"/>
                <a:gd name="T70" fmla="*/ 831 w 1235"/>
                <a:gd name="T71" fmla="*/ 220 h 635"/>
                <a:gd name="T72" fmla="*/ 853 w 1235"/>
                <a:gd name="T73" fmla="*/ 246 h 635"/>
                <a:gd name="T74" fmla="*/ 883 w 1235"/>
                <a:gd name="T75" fmla="*/ 265 h 635"/>
                <a:gd name="T76" fmla="*/ 921 w 1235"/>
                <a:gd name="T77" fmla="*/ 282 h 635"/>
                <a:gd name="T78" fmla="*/ 966 w 1235"/>
                <a:gd name="T79" fmla="*/ 299 h 635"/>
                <a:gd name="T80" fmla="*/ 1011 w 1235"/>
                <a:gd name="T81" fmla="*/ 299 h 635"/>
                <a:gd name="T82" fmla="*/ 1032 w 1235"/>
                <a:gd name="T83" fmla="*/ 290 h 635"/>
                <a:gd name="T84" fmla="*/ 1063 w 1235"/>
                <a:gd name="T85" fmla="*/ 282 h 635"/>
                <a:gd name="T86" fmla="*/ 1084 w 1235"/>
                <a:gd name="T87" fmla="*/ 265 h 635"/>
                <a:gd name="T88" fmla="*/ 1107 w 1235"/>
                <a:gd name="T89" fmla="*/ 246 h 635"/>
                <a:gd name="T90" fmla="*/ 1122 w 1235"/>
                <a:gd name="T91" fmla="*/ 229 h 635"/>
                <a:gd name="T92" fmla="*/ 1138 w 1235"/>
                <a:gd name="T93" fmla="*/ 212 h 635"/>
                <a:gd name="T94" fmla="*/ 1145 w 1235"/>
                <a:gd name="T95" fmla="*/ 201 h 635"/>
                <a:gd name="T96" fmla="*/ 1152 w 1235"/>
                <a:gd name="T97" fmla="*/ 184 h 635"/>
                <a:gd name="T98" fmla="*/ 1160 w 1235"/>
                <a:gd name="T99" fmla="*/ 176 h 635"/>
                <a:gd name="T100" fmla="*/ 1167 w 1235"/>
                <a:gd name="T101" fmla="*/ 159 h 635"/>
                <a:gd name="T102" fmla="*/ 1174 w 1235"/>
                <a:gd name="T103" fmla="*/ 148 h 635"/>
                <a:gd name="T104" fmla="*/ 1190 w 1235"/>
                <a:gd name="T105" fmla="*/ 131 h 635"/>
                <a:gd name="T106" fmla="*/ 1197 w 1235"/>
                <a:gd name="T107" fmla="*/ 114 h 635"/>
                <a:gd name="T108" fmla="*/ 1212 w 1235"/>
                <a:gd name="T109" fmla="*/ 106 h 635"/>
                <a:gd name="T110" fmla="*/ 1228 w 1235"/>
                <a:gd name="T111" fmla="*/ 87 h 6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35"/>
                <a:gd name="T169" fmla="*/ 0 h 635"/>
                <a:gd name="T170" fmla="*/ 1235 w 1235"/>
                <a:gd name="T171" fmla="*/ 635 h 6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35" h="635">
                  <a:moveTo>
                    <a:pt x="0" y="635"/>
                  </a:moveTo>
                  <a:lnTo>
                    <a:pt x="23" y="635"/>
                  </a:lnTo>
                  <a:lnTo>
                    <a:pt x="38" y="624"/>
                  </a:lnTo>
                  <a:lnTo>
                    <a:pt x="52" y="624"/>
                  </a:lnTo>
                  <a:lnTo>
                    <a:pt x="68" y="616"/>
                  </a:lnTo>
                  <a:lnTo>
                    <a:pt x="82" y="616"/>
                  </a:lnTo>
                  <a:lnTo>
                    <a:pt x="97" y="607"/>
                  </a:lnTo>
                  <a:lnTo>
                    <a:pt x="104" y="599"/>
                  </a:lnTo>
                  <a:lnTo>
                    <a:pt x="113" y="599"/>
                  </a:lnTo>
                  <a:lnTo>
                    <a:pt x="127" y="590"/>
                  </a:lnTo>
                  <a:lnTo>
                    <a:pt x="134" y="582"/>
                  </a:lnTo>
                  <a:lnTo>
                    <a:pt x="142" y="571"/>
                  </a:lnTo>
                  <a:lnTo>
                    <a:pt x="149" y="563"/>
                  </a:lnTo>
                  <a:lnTo>
                    <a:pt x="158" y="563"/>
                  </a:lnTo>
                  <a:lnTo>
                    <a:pt x="165" y="555"/>
                  </a:lnTo>
                  <a:lnTo>
                    <a:pt x="172" y="546"/>
                  </a:lnTo>
                  <a:lnTo>
                    <a:pt x="187" y="538"/>
                  </a:lnTo>
                  <a:lnTo>
                    <a:pt x="194" y="519"/>
                  </a:lnTo>
                  <a:lnTo>
                    <a:pt x="210" y="510"/>
                  </a:lnTo>
                  <a:lnTo>
                    <a:pt x="224" y="493"/>
                  </a:lnTo>
                  <a:lnTo>
                    <a:pt x="231" y="485"/>
                  </a:lnTo>
                  <a:lnTo>
                    <a:pt x="239" y="476"/>
                  </a:lnTo>
                  <a:lnTo>
                    <a:pt x="255" y="457"/>
                  </a:lnTo>
                  <a:lnTo>
                    <a:pt x="262" y="449"/>
                  </a:lnTo>
                  <a:lnTo>
                    <a:pt x="269" y="432"/>
                  </a:lnTo>
                  <a:lnTo>
                    <a:pt x="276" y="413"/>
                  </a:lnTo>
                  <a:lnTo>
                    <a:pt x="285" y="396"/>
                  </a:lnTo>
                  <a:lnTo>
                    <a:pt x="300" y="379"/>
                  </a:lnTo>
                  <a:lnTo>
                    <a:pt x="307" y="360"/>
                  </a:lnTo>
                  <a:lnTo>
                    <a:pt x="314" y="335"/>
                  </a:lnTo>
                  <a:lnTo>
                    <a:pt x="321" y="307"/>
                  </a:lnTo>
                  <a:lnTo>
                    <a:pt x="330" y="282"/>
                  </a:lnTo>
                  <a:lnTo>
                    <a:pt x="344" y="246"/>
                  </a:lnTo>
                  <a:lnTo>
                    <a:pt x="352" y="212"/>
                  </a:lnTo>
                  <a:lnTo>
                    <a:pt x="366" y="184"/>
                  </a:lnTo>
                  <a:lnTo>
                    <a:pt x="375" y="159"/>
                  </a:lnTo>
                  <a:lnTo>
                    <a:pt x="389" y="131"/>
                  </a:lnTo>
                  <a:lnTo>
                    <a:pt x="397" y="114"/>
                  </a:lnTo>
                  <a:lnTo>
                    <a:pt x="411" y="87"/>
                  </a:lnTo>
                  <a:lnTo>
                    <a:pt x="427" y="70"/>
                  </a:lnTo>
                  <a:lnTo>
                    <a:pt x="441" y="62"/>
                  </a:lnTo>
                  <a:lnTo>
                    <a:pt x="456" y="43"/>
                  </a:lnTo>
                  <a:lnTo>
                    <a:pt x="472" y="34"/>
                  </a:lnTo>
                  <a:lnTo>
                    <a:pt x="486" y="26"/>
                  </a:lnTo>
                  <a:lnTo>
                    <a:pt x="501" y="17"/>
                  </a:lnTo>
                  <a:lnTo>
                    <a:pt x="517" y="9"/>
                  </a:lnTo>
                  <a:lnTo>
                    <a:pt x="531" y="9"/>
                  </a:lnTo>
                  <a:lnTo>
                    <a:pt x="546" y="0"/>
                  </a:lnTo>
                  <a:lnTo>
                    <a:pt x="562" y="0"/>
                  </a:lnTo>
                  <a:lnTo>
                    <a:pt x="583" y="0"/>
                  </a:lnTo>
                  <a:lnTo>
                    <a:pt x="599" y="9"/>
                  </a:lnTo>
                  <a:lnTo>
                    <a:pt x="614" y="9"/>
                  </a:lnTo>
                  <a:lnTo>
                    <a:pt x="628" y="17"/>
                  </a:lnTo>
                  <a:lnTo>
                    <a:pt x="644" y="17"/>
                  </a:lnTo>
                  <a:lnTo>
                    <a:pt x="659" y="26"/>
                  </a:lnTo>
                  <a:lnTo>
                    <a:pt x="673" y="34"/>
                  </a:lnTo>
                  <a:lnTo>
                    <a:pt x="689" y="43"/>
                  </a:lnTo>
                  <a:lnTo>
                    <a:pt x="696" y="53"/>
                  </a:lnTo>
                  <a:lnTo>
                    <a:pt x="711" y="62"/>
                  </a:lnTo>
                  <a:lnTo>
                    <a:pt x="725" y="79"/>
                  </a:lnTo>
                  <a:lnTo>
                    <a:pt x="734" y="87"/>
                  </a:lnTo>
                  <a:lnTo>
                    <a:pt x="748" y="95"/>
                  </a:lnTo>
                  <a:lnTo>
                    <a:pt x="756" y="114"/>
                  </a:lnTo>
                  <a:lnTo>
                    <a:pt x="763" y="123"/>
                  </a:lnTo>
                  <a:lnTo>
                    <a:pt x="770" y="140"/>
                  </a:lnTo>
                  <a:lnTo>
                    <a:pt x="786" y="148"/>
                  </a:lnTo>
                  <a:lnTo>
                    <a:pt x="793" y="159"/>
                  </a:lnTo>
                  <a:lnTo>
                    <a:pt x="793" y="176"/>
                  </a:lnTo>
                  <a:lnTo>
                    <a:pt x="800" y="184"/>
                  </a:lnTo>
                  <a:lnTo>
                    <a:pt x="815" y="193"/>
                  </a:lnTo>
                  <a:lnTo>
                    <a:pt x="824" y="212"/>
                  </a:lnTo>
                  <a:lnTo>
                    <a:pt x="831" y="220"/>
                  </a:lnTo>
                  <a:lnTo>
                    <a:pt x="838" y="237"/>
                  </a:lnTo>
                  <a:lnTo>
                    <a:pt x="853" y="246"/>
                  </a:lnTo>
                  <a:lnTo>
                    <a:pt x="869" y="254"/>
                  </a:lnTo>
                  <a:lnTo>
                    <a:pt x="883" y="265"/>
                  </a:lnTo>
                  <a:lnTo>
                    <a:pt x="897" y="273"/>
                  </a:lnTo>
                  <a:lnTo>
                    <a:pt x="921" y="282"/>
                  </a:lnTo>
                  <a:lnTo>
                    <a:pt x="942" y="290"/>
                  </a:lnTo>
                  <a:lnTo>
                    <a:pt x="966" y="299"/>
                  </a:lnTo>
                  <a:lnTo>
                    <a:pt x="994" y="307"/>
                  </a:lnTo>
                  <a:lnTo>
                    <a:pt x="1011" y="299"/>
                  </a:lnTo>
                  <a:lnTo>
                    <a:pt x="1025" y="299"/>
                  </a:lnTo>
                  <a:lnTo>
                    <a:pt x="1032" y="290"/>
                  </a:lnTo>
                  <a:lnTo>
                    <a:pt x="1048" y="290"/>
                  </a:lnTo>
                  <a:lnTo>
                    <a:pt x="1063" y="282"/>
                  </a:lnTo>
                  <a:lnTo>
                    <a:pt x="1070" y="273"/>
                  </a:lnTo>
                  <a:lnTo>
                    <a:pt x="1084" y="265"/>
                  </a:lnTo>
                  <a:lnTo>
                    <a:pt x="1093" y="254"/>
                  </a:lnTo>
                  <a:lnTo>
                    <a:pt x="1107" y="246"/>
                  </a:lnTo>
                  <a:lnTo>
                    <a:pt x="1115" y="237"/>
                  </a:lnTo>
                  <a:lnTo>
                    <a:pt x="1122" y="229"/>
                  </a:lnTo>
                  <a:lnTo>
                    <a:pt x="1129" y="220"/>
                  </a:lnTo>
                  <a:lnTo>
                    <a:pt x="1138" y="212"/>
                  </a:lnTo>
                  <a:lnTo>
                    <a:pt x="1138" y="201"/>
                  </a:lnTo>
                  <a:lnTo>
                    <a:pt x="1145" y="201"/>
                  </a:lnTo>
                  <a:lnTo>
                    <a:pt x="1152" y="193"/>
                  </a:lnTo>
                  <a:lnTo>
                    <a:pt x="1152" y="184"/>
                  </a:lnTo>
                  <a:lnTo>
                    <a:pt x="1160" y="176"/>
                  </a:lnTo>
                  <a:lnTo>
                    <a:pt x="1160" y="167"/>
                  </a:lnTo>
                  <a:lnTo>
                    <a:pt x="1167" y="159"/>
                  </a:lnTo>
                  <a:lnTo>
                    <a:pt x="1174" y="159"/>
                  </a:lnTo>
                  <a:lnTo>
                    <a:pt x="1174" y="148"/>
                  </a:lnTo>
                  <a:lnTo>
                    <a:pt x="1183" y="140"/>
                  </a:lnTo>
                  <a:lnTo>
                    <a:pt x="1190" y="131"/>
                  </a:lnTo>
                  <a:lnTo>
                    <a:pt x="1190" y="123"/>
                  </a:lnTo>
                  <a:lnTo>
                    <a:pt x="1197" y="114"/>
                  </a:lnTo>
                  <a:lnTo>
                    <a:pt x="1204" y="114"/>
                  </a:lnTo>
                  <a:lnTo>
                    <a:pt x="1212" y="106"/>
                  </a:lnTo>
                  <a:lnTo>
                    <a:pt x="1219" y="95"/>
                  </a:lnTo>
                  <a:lnTo>
                    <a:pt x="1228" y="87"/>
                  </a:lnTo>
                  <a:lnTo>
                    <a:pt x="1235" y="79"/>
                  </a:lnTo>
                </a:path>
              </a:pathLst>
            </a:custGeom>
            <a:noFill/>
            <a:ln w="36513">
              <a:solidFill>
                <a:srgbClr val="F3953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59" name="Freeform 300">
              <a:extLst>
                <a:ext uri="{FF2B5EF4-FFF2-40B4-BE49-F238E27FC236}">
                  <a16:creationId xmlns:a16="http://schemas.microsoft.com/office/drawing/2014/main" id="{5988E02C-ED25-EE48-B50D-BFD7B1B4AC7D}"/>
                </a:ext>
              </a:extLst>
            </p:cNvPr>
            <p:cNvSpPr>
              <a:spLocks/>
            </p:cNvSpPr>
            <p:nvPr/>
          </p:nvSpPr>
          <p:spPr bwMode="auto">
            <a:xfrm>
              <a:off x="2745" y="751"/>
              <a:ext cx="741" cy="307"/>
            </a:xfrm>
            <a:custGeom>
              <a:avLst/>
              <a:gdLst>
                <a:gd name="T0" fmla="*/ 0 w 741"/>
                <a:gd name="T1" fmla="*/ 167 h 307"/>
                <a:gd name="T2" fmla="*/ 23 w 741"/>
                <a:gd name="T3" fmla="*/ 148 h 307"/>
                <a:gd name="T4" fmla="*/ 45 w 741"/>
                <a:gd name="T5" fmla="*/ 140 h 307"/>
                <a:gd name="T6" fmla="*/ 68 w 741"/>
                <a:gd name="T7" fmla="*/ 123 h 307"/>
                <a:gd name="T8" fmla="*/ 90 w 741"/>
                <a:gd name="T9" fmla="*/ 114 h 307"/>
                <a:gd name="T10" fmla="*/ 113 w 741"/>
                <a:gd name="T11" fmla="*/ 95 h 307"/>
                <a:gd name="T12" fmla="*/ 127 w 741"/>
                <a:gd name="T13" fmla="*/ 87 h 307"/>
                <a:gd name="T14" fmla="*/ 151 w 741"/>
                <a:gd name="T15" fmla="*/ 78 h 307"/>
                <a:gd name="T16" fmla="*/ 165 w 741"/>
                <a:gd name="T17" fmla="*/ 61 h 307"/>
                <a:gd name="T18" fmla="*/ 187 w 741"/>
                <a:gd name="T19" fmla="*/ 53 h 307"/>
                <a:gd name="T20" fmla="*/ 203 w 741"/>
                <a:gd name="T21" fmla="*/ 42 h 307"/>
                <a:gd name="T22" fmla="*/ 217 w 741"/>
                <a:gd name="T23" fmla="*/ 34 h 307"/>
                <a:gd name="T24" fmla="*/ 233 w 741"/>
                <a:gd name="T25" fmla="*/ 25 h 307"/>
                <a:gd name="T26" fmla="*/ 255 w 741"/>
                <a:gd name="T27" fmla="*/ 17 h 307"/>
                <a:gd name="T28" fmla="*/ 269 w 741"/>
                <a:gd name="T29" fmla="*/ 8 h 307"/>
                <a:gd name="T30" fmla="*/ 285 w 741"/>
                <a:gd name="T31" fmla="*/ 8 h 307"/>
                <a:gd name="T32" fmla="*/ 307 w 741"/>
                <a:gd name="T33" fmla="*/ 0 h 307"/>
                <a:gd name="T34" fmla="*/ 323 w 741"/>
                <a:gd name="T35" fmla="*/ 0 h 307"/>
                <a:gd name="T36" fmla="*/ 337 w 741"/>
                <a:gd name="T37" fmla="*/ 0 h 307"/>
                <a:gd name="T38" fmla="*/ 352 w 741"/>
                <a:gd name="T39" fmla="*/ 0 h 307"/>
                <a:gd name="T40" fmla="*/ 375 w 741"/>
                <a:gd name="T41" fmla="*/ 0 h 307"/>
                <a:gd name="T42" fmla="*/ 389 w 741"/>
                <a:gd name="T43" fmla="*/ 8 h 307"/>
                <a:gd name="T44" fmla="*/ 413 w 741"/>
                <a:gd name="T45" fmla="*/ 17 h 307"/>
                <a:gd name="T46" fmla="*/ 434 w 741"/>
                <a:gd name="T47" fmla="*/ 17 h 307"/>
                <a:gd name="T48" fmla="*/ 458 w 741"/>
                <a:gd name="T49" fmla="*/ 25 h 307"/>
                <a:gd name="T50" fmla="*/ 472 w 741"/>
                <a:gd name="T51" fmla="*/ 34 h 307"/>
                <a:gd name="T52" fmla="*/ 494 w 741"/>
                <a:gd name="T53" fmla="*/ 42 h 307"/>
                <a:gd name="T54" fmla="*/ 510 w 741"/>
                <a:gd name="T55" fmla="*/ 53 h 307"/>
                <a:gd name="T56" fmla="*/ 524 w 741"/>
                <a:gd name="T57" fmla="*/ 61 h 307"/>
                <a:gd name="T58" fmla="*/ 547 w 741"/>
                <a:gd name="T59" fmla="*/ 70 h 307"/>
                <a:gd name="T60" fmla="*/ 555 w 741"/>
                <a:gd name="T61" fmla="*/ 78 h 307"/>
                <a:gd name="T62" fmla="*/ 569 w 741"/>
                <a:gd name="T63" fmla="*/ 87 h 307"/>
                <a:gd name="T64" fmla="*/ 583 w 741"/>
                <a:gd name="T65" fmla="*/ 87 h 307"/>
                <a:gd name="T66" fmla="*/ 583 w 741"/>
                <a:gd name="T67" fmla="*/ 95 h 307"/>
                <a:gd name="T68" fmla="*/ 599 w 741"/>
                <a:gd name="T69" fmla="*/ 106 h 307"/>
                <a:gd name="T70" fmla="*/ 607 w 741"/>
                <a:gd name="T71" fmla="*/ 114 h 307"/>
                <a:gd name="T72" fmla="*/ 614 w 741"/>
                <a:gd name="T73" fmla="*/ 123 h 307"/>
                <a:gd name="T74" fmla="*/ 628 w 741"/>
                <a:gd name="T75" fmla="*/ 140 h 307"/>
                <a:gd name="T76" fmla="*/ 644 w 741"/>
                <a:gd name="T77" fmla="*/ 148 h 307"/>
                <a:gd name="T78" fmla="*/ 652 w 741"/>
                <a:gd name="T79" fmla="*/ 167 h 307"/>
                <a:gd name="T80" fmla="*/ 666 w 741"/>
                <a:gd name="T81" fmla="*/ 184 h 307"/>
                <a:gd name="T82" fmla="*/ 682 w 741"/>
                <a:gd name="T83" fmla="*/ 201 h 307"/>
                <a:gd name="T84" fmla="*/ 689 w 741"/>
                <a:gd name="T85" fmla="*/ 220 h 307"/>
                <a:gd name="T86" fmla="*/ 704 w 741"/>
                <a:gd name="T87" fmla="*/ 237 h 307"/>
                <a:gd name="T88" fmla="*/ 711 w 741"/>
                <a:gd name="T89" fmla="*/ 245 h 307"/>
                <a:gd name="T90" fmla="*/ 727 w 741"/>
                <a:gd name="T91" fmla="*/ 264 h 307"/>
                <a:gd name="T92" fmla="*/ 734 w 741"/>
                <a:gd name="T93" fmla="*/ 281 h 307"/>
                <a:gd name="T94" fmla="*/ 741 w 741"/>
                <a:gd name="T95" fmla="*/ 298 h 307"/>
                <a:gd name="T96" fmla="*/ 741 w 741"/>
                <a:gd name="T97" fmla="*/ 307 h 3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1"/>
                <a:gd name="T148" fmla="*/ 0 h 307"/>
                <a:gd name="T149" fmla="*/ 741 w 741"/>
                <a:gd name="T150" fmla="*/ 307 h 3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1" h="307">
                  <a:moveTo>
                    <a:pt x="0" y="167"/>
                  </a:moveTo>
                  <a:lnTo>
                    <a:pt x="23" y="148"/>
                  </a:lnTo>
                  <a:lnTo>
                    <a:pt x="45" y="140"/>
                  </a:lnTo>
                  <a:lnTo>
                    <a:pt x="68" y="123"/>
                  </a:lnTo>
                  <a:lnTo>
                    <a:pt x="90" y="114"/>
                  </a:lnTo>
                  <a:lnTo>
                    <a:pt x="113" y="95"/>
                  </a:lnTo>
                  <a:lnTo>
                    <a:pt x="127" y="87"/>
                  </a:lnTo>
                  <a:lnTo>
                    <a:pt x="151" y="78"/>
                  </a:lnTo>
                  <a:lnTo>
                    <a:pt x="165" y="61"/>
                  </a:lnTo>
                  <a:lnTo>
                    <a:pt x="187" y="53"/>
                  </a:lnTo>
                  <a:lnTo>
                    <a:pt x="203" y="42"/>
                  </a:lnTo>
                  <a:lnTo>
                    <a:pt x="217" y="34"/>
                  </a:lnTo>
                  <a:lnTo>
                    <a:pt x="233" y="25"/>
                  </a:lnTo>
                  <a:lnTo>
                    <a:pt x="255" y="17"/>
                  </a:lnTo>
                  <a:lnTo>
                    <a:pt x="269" y="8"/>
                  </a:lnTo>
                  <a:lnTo>
                    <a:pt x="285" y="8"/>
                  </a:lnTo>
                  <a:lnTo>
                    <a:pt x="307" y="0"/>
                  </a:lnTo>
                  <a:lnTo>
                    <a:pt x="323" y="0"/>
                  </a:lnTo>
                  <a:lnTo>
                    <a:pt x="337" y="0"/>
                  </a:lnTo>
                  <a:lnTo>
                    <a:pt x="352" y="0"/>
                  </a:lnTo>
                  <a:lnTo>
                    <a:pt x="375" y="0"/>
                  </a:lnTo>
                  <a:lnTo>
                    <a:pt x="389" y="8"/>
                  </a:lnTo>
                  <a:lnTo>
                    <a:pt x="413" y="17"/>
                  </a:lnTo>
                  <a:lnTo>
                    <a:pt x="434" y="17"/>
                  </a:lnTo>
                  <a:lnTo>
                    <a:pt x="458" y="25"/>
                  </a:lnTo>
                  <a:lnTo>
                    <a:pt x="472" y="34"/>
                  </a:lnTo>
                  <a:lnTo>
                    <a:pt x="494" y="42"/>
                  </a:lnTo>
                  <a:lnTo>
                    <a:pt x="510" y="53"/>
                  </a:lnTo>
                  <a:lnTo>
                    <a:pt x="524" y="61"/>
                  </a:lnTo>
                  <a:lnTo>
                    <a:pt x="547" y="70"/>
                  </a:lnTo>
                  <a:lnTo>
                    <a:pt x="555" y="78"/>
                  </a:lnTo>
                  <a:lnTo>
                    <a:pt x="569" y="87"/>
                  </a:lnTo>
                  <a:lnTo>
                    <a:pt x="583" y="87"/>
                  </a:lnTo>
                  <a:lnTo>
                    <a:pt x="583" y="95"/>
                  </a:lnTo>
                  <a:lnTo>
                    <a:pt x="599" y="106"/>
                  </a:lnTo>
                  <a:lnTo>
                    <a:pt x="607" y="114"/>
                  </a:lnTo>
                  <a:lnTo>
                    <a:pt x="614" y="123"/>
                  </a:lnTo>
                  <a:lnTo>
                    <a:pt x="628" y="140"/>
                  </a:lnTo>
                  <a:lnTo>
                    <a:pt x="644" y="148"/>
                  </a:lnTo>
                  <a:lnTo>
                    <a:pt x="652" y="167"/>
                  </a:lnTo>
                  <a:lnTo>
                    <a:pt x="666" y="184"/>
                  </a:lnTo>
                  <a:lnTo>
                    <a:pt x="682" y="201"/>
                  </a:lnTo>
                  <a:lnTo>
                    <a:pt x="689" y="220"/>
                  </a:lnTo>
                  <a:lnTo>
                    <a:pt x="704" y="237"/>
                  </a:lnTo>
                  <a:lnTo>
                    <a:pt x="711" y="245"/>
                  </a:lnTo>
                  <a:lnTo>
                    <a:pt x="727" y="264"/>
                  </a:lnTo>
                  <a:lnTo>
                    <a:pt x="734" y="281"/>
                  </a:lnTo>
                  <a:lnTo>
                    <a:pt x="741" y="298"/>
                  </a:lnTo>
                  <a:lnTo>
                    <a:pt x="741" y="307"/>
                  </a:lnTo>
                </a:path>
              </a:pathLst>
            </a:custGeom>
            <a:noFill/>
            <a:ln w="22225">
              <a:solidFill>
                <a:srgbClr val="F38D1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0" name="Freeform 301">
              <a:extLst>
                <a:ext uri="{FF2B5EF4-FFF2-40B4-BE49-F238E27FC236}">
                  <a16:creationId xmlns:a16="http://schemas.microsoft.com/office/drawing/2014/main" id="{D5D6F0EC-5FEB-0840-8027-A2601044F9C0}"/>
                </a:ext>
              </a:extLst>
            </p:cNvPr>
            <p:cNvSpPr>
              <a:spLocks/>
            </p:cNvSpPr>
            <p:nvPr/>
          </p:nvSpPr>
          <p:spPr bwMode="auto">
            <a:xfrm>
              <a:off x="2761" y="759"/>
              <a:ext cx="725" cy="299"/>
            </a:xfrm>
            <a:custGeom>
              <a:avLst/>
              <a:gdLst>
                <a:gd name="T0" fmla="*/ 0 w 725"/>
                <a:gd name="T1" fmla="*/ 151 h 299"/>
                <a:gd name="T2" fmla="*/ 22 w 725"/>
                <a:gd name="T3" fmla="*/ 140 h 299"/>
                <a:gd name="T4" fmla="*/ 36 w 725"/>
                <a:gd name="T5" fmla="*/ 132 h 299"/>
                <a:gd name="T6" fmla="*/ 59 w 725"/>
                <a:gd name="T7" fmla="*/ 123 h 299"/>
                <a:gd name="T8" fmla="*/ 81 w 725"/>
                <a:gd name="T9" fmla="*/ 106 h 299"/>
                <a:gd name="T10" fmla="*/ 97 w 725"/>
                <a:gd name="T11" fmla="*/ 98 h 299"/>
                <a:gd name="T12" fmla="*/ 119 w 725"/>
                <a:gd name="T13" fmla="*/ 87 h 299"/>
                <a:gd name="T14" fmla="*/ 135 w 725"/>
                <a:gd name="T15" fmla="*/ 79 h 299"/>
                <a:gd name="T16" fmla="*/ 149 w 725"/>
                <a:gd name="T17" fmla="*/ 62 h 299"/>
                <a:gd name="T18" fmla="*/ 171 w 725"/>
                <a:gd name="T19" fmla="*/ 53 h 299"/>
                <a:gd name="T20" fmla="*/ 187 w 725"/>
                <a:gd name="T21" fmla="*/ 45 h 299"/>
                <a:gd name="T22" fmla="*/ 201 w 725"/>
                <a:gd name="T23" fmla="*/ 34 h 299"/>
                <a:gd name="T24" fmla="*/ 217 w 725"/>
                <a:gd name="T25" fmla="*/ 26 h 299"/>
                <a:gd name="T26" fmla="*/ 239 w 725"/>
                <a:gd name="T27" fmla="*/ 17 h 299"/>
                <a:gd name="T28" fmla="*/ 253 w 725"/>
                <a:gd name="T29" fmla="*/ 17 h 299"/>
                <a:gd name="T30" fmla="*/ 269 w 725"/>
                <a:gd name="T31" fmla="*/ 9 h 299"/>
                <a:gd name="T32" fmla="*/ 284 w 725"/>
                <a:gd name="T33" fmla="*/ 9 h 299"/>
                <a:gd name="T34" fmla="*/ 307 w 725"/>
                <a:gd name="T35" fmla="*/ 9 h 299"/>
                <a:gd name="T36" fmla="*/ 321 w 725"/>
                <a:gd name="T37" fmla="*/ 0 h 299"/>
                <a:gd name="T38" fmla="*/ 336 w 725"/>
                <a:gd name="T39" fmla="*/ 0 h 299"/>
                <a:gd name="T40" fmla="*/ 359 w 725"/>
                <a:gd name="T41" fmla="*/ 9 h 299"/>
                <a:gd name="T42" fmla="*/ 373 w 725"/>
                <a:gd name="T43" fmla="*/ 9 h 299"/>
                <a:gd name="T44" fmla="*/ 397 w 725"/>
                <a:gd name="T45" fmla="*/ 9 h 299"/>
                <a:gd name="T46" fmla="*/ 411 w 725"/>
                <a:gd name="T47" fmla="*/ 17 h 299"/>
                <a:gd name="T48" fmla="*/ 425 w 725"/>
                <a:gd name="T49" fmla="*/ 26 h 299"/>
                <a:gd name="T50" fmla="*/ 449 w 725"/>
                <a:gd name="T51" fmla="*/ 26 h 299"/>
                <a:gd name="T52" fmla="*/ 463 w 725"/>
                <a:gd name="T53" fmla="*/ 34 h 299"/>
                <a:gd name="T54" fmla="*/ 487 w 725"/>
                <a:gd name="T55" fmla="*/ 45 h 299"/>
                <a:gd name="T56" fmla="*/ 501 w 725"/>
                <a:gd name="T57" fmla="*/ 53 h 299"/>
                <a:gd name="T58" fmla="*/ 515 w 725"/>
                <a:gd name="T59" fmla="*/ 53 h 299"/>
                <a:gd name="T60" fmla="*/ 531 w 725"/>
                <a:gd name="T61" fmla="*/ 62 h 299"/>
                <a:gd name="T62" fmla="*/ 539 w 725"/>
                <a:gd name="T63" fmla="*/ 70 h 299"/>
                <a:gd name="T64" fmla="*/ 546 w 725"/>
                <a:gd name="T65" fmla="*/ 79 h 299"/>
                <a:gd name="T66" fmla="*/ 560 w 725"/>
                <a:gd name="T67" fmla="*/ 87 h 299"/>
                <a:gd name="T68" fmla="*/ 567 w 725"/>
                <a:gd name="T69" fmla="*/ 98 h 299"/>
                <a:gd name="T70" fmla="*/ 576 w 725"/>
                <a:gd name="T71" fmla="*/ 106 h 299"/>
                <a:gd name="T72" fmla="*/ 591 w 725"/>
                <a:gd name="T73" fmla="*/ 115 h 299"/>
                <a:gd name="T74" fmla="*/ 598 w 725"/>
                <a:gd name="T75" fmla="*/ 132 h 299"/>
                <a:gd name="T76" fmla="*/ 612 w 725"/>
                <a:gd name="T77" fmla="*/ 140 h 299"/>
                <a:gd name="T78" fmla="*/ 628 w 725"/>
                <a:gd name="T79" fmla="*/ 159 h 299"/>
                <a:gd name="T80" fmla="*/ 636 w 725"/>
                <a:gd name="T81" fmla="*/ 176 h 299"/>
                <a:gd name="T82" fmla="*/ 650 w 725"/>
                <a:gd name="T83" fmla="*/ 185 h 299"/>
                <a:gd name="T84" fmla="*/ 666 w 725"/>
                <a:gd name="T85" fmla="*/ 204 h 299"/>
                <a:gd name="T86" fmla="*/ 673 w 725"/>
                <a:gd name="T87" fmla="*/ 221 h 299"/>
                <a:gd name="T88" fmla="*/ 688 w 725"/>
                <a:gd name="T89" fmla="*/ 237 h 299"/>
                <a:gd name="T90" fmla="*/ 695 w 725"/>
                <a:gd name="T91" fmla="*/ 246 h 299"/>
                <a:gd name="T92" fmla="*/ 711 w 725"/>
                <a:gd name="T93" fmla="*/ 265 h 299"/>
                <a:gd name="T94" fmla="*/ 718 w 725"/>
                <a:gd name="T95" fmla="*/ 282 h 299"/>
                <a:gd name="T96" fmla="*/ 725 w 725"/>
                <a:gd name="T97" fmla="*/ 299 h 2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5"/>
                <a:gd name="T148" fmla="*/ 0 h 299"/>
                <a:gd name="T149" fmla="*/ 725 w 725"/>
                <a:gd name="T150" fmla="*/ 299 h 2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5" h="299">
                  <a:moveTo>
                    <a:pt x="0" y="151"/>
                  </a:moveTo>
                  <a:lnTo>
                    <a:pt x="22" y="140"/>
                  </a:lnTo>
                  <a:lnTo>
                    <a:pt x="36" y="132"/>
                  </a:lnTo>
                  <a:lnTo>
                    <a:pt x="59" y="123"/>
                  </a:lnTo>
                  <a:lnTo>
                    <a:pt x="81" y="106"/>
                  </a:lnTo>
                  <a:lnTo>
                    <a:pt x="97" y="98"/>
                  </a:lnTo>
                  <a:lnTo>
                    <a:pt x="119" y="87"/>
                  </a:lnTo>
                  <a:lnTo>
                    <a:pt x="135" y="79"/>
                  </a:lnTo>
                  <a:lnTo>
                    <a:pt x="149" y="62"/>
                  </a:lnTo>
                  <a:lnTo>
                    <a:pt x="171" y="53"/>
                  </a:lnTo>
                  <a:lnTo>
                    <a:pt x="187" y="45"/>
                  </a:lnTo>
                  <a:lnTo>
                    <a:pt x="201" y="34"/>
                  </a:lnTo>
                  <a:lnTo>
                    <a:pt x="217" y="26"/>
                  </a:lnTo>
                  <a:lnTo>
                    <a:pt x="239" y="17"/>
                  </a:lnTo>
                  <a:lnTo>
                    <a:pt x="253" y="17"/>
                  </a:lnTo>
                  <a:lnTo>
                    <a:pt x="269" y="9"/>
                  </a:lnTo>
                  <a:lnTo>
                    <a:pt x="284" y="9"/>
                  </a:lnTo>
                  <a:lnTo>
                    <a:pt x="307" y="9"/>
                  </a:lnTo>
                  <a:lnTo>
                    <a:pt x="321" y="0"/>
                  </a:lnTo>
                  <a:lnTo>
                    <a:pt x="336" y="0"/>
                  </a:lnTo>
                  <a:lnTo>
                    <a:pt x="359" y="9"/>
                  </a:lnTo>
                  <a:lnTo>
                    <a:pt x="373" y="9"/>
                  </a:lnTo>
                  <a:lnTo>
                    <a:pt x="397" y="9"/>
                  </a:lnTo>
                  <a:lnTo>
                    <a:pt x="411" y="17"/>
                  </a:lnTo>
                  <a:lnTo>
                    <a:pt x="425" y="26"/>
                  </a:lnTo>
                  <a:lnTo>
                    <a:pt x="449" y="26"/>
                  </a:lnTo>
                  <a:lnTo>
                    <a:pt x="463" y="34"/>
                  </a:lnTo>
                  <a:lnTo>
                    <a:pt x="487" y="45"/>
                  </a:lnTo>
                  <a:lnTo>
                    <a:pt x="501" y="53"/>
                  </a:lnTo>
                  <a:lnTo>
                    <a:pt x="515" y="53"/>
                  </a:lnTo>
                  <a:lnTo>
                    <a:pt x="531" y="62"/>
                  </a:lnTo>
                  <a:lnTo>
                    <a:pt x="539" y="70"/>
                  </a:lnTo>
                  <a:lnTo>
                    <a:pt x="546" y="79"/>
                  </a:lnTo>
                  <a:lnTo>
                    <a:pt x="560" y="87"/>
                  </a:lnTo>
                  <a:lnTo>
                    <a:pt x="567" y="98"/>
                  </a:lnTo>
                  <a:lnTo>
                    <a:pt x="576" y="106"/>
                  </a:lnTo>
                  <a:lnTo>
                    <a:pt x="591" y="115"/>
                  </a:lnTo>
                  <a:lnTo>
                    <a:pt x="598" y="132"/>
                  </a:lnTo>
                  <a:lnTo>
                    <a:pt x="612" y="140"/>
                  </a:lnTo>
                  <a:lnTo>
                    <a:pt x="628" y="159"/>
                  </a:lnTo>
                  <a:lnTo>
                    <a:pt x="636" y="176"/>
                  </a:lnTo>
                  <a:lnTo>
                    <a:pt x="650" y="185"/>
                  </a:lnTo>
                  <a:lnTo>
                    <a:pt x="666" y="204"/>
                  </a:lnTo>
                  <a:lnTo>
                    <a:pt x="673" y="221"/>
                  </a:lnTo>
                  <a:lnTo>
                    <a:pt x="688" y="237"/>
                  </a:lnTo>
                  <a:lnTo>
                    <a:pt x="695" y="246"/>
                  </a:lnTo>
                  <a:lnTo>
                    <a:pt x="711" y="265"/>
                  </a:lnTo>
                  <a:lnTo>
                    <a:pt x="718" y="282"/>
                  </a:lnTo>
                  <a:lnTo>
                    <a:pt x="725" y="299"/>
                  </a:lnTo>
                </a:path>
              </a:pathLst>
            </a:custGeom>
            <a:noFill/>
            <a:ln w="22225">
              <a:solidFill>
                <a:srgbClr val="F08A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1" name="Freeform 302">
              <a:extLst>
                <a:ext uri="{FF2B5EF4-FFF2-40B4-BE49-F238E27FC236}">
                  <a16:creationId xmlns:a16="http://schemas.microsoft.com/office/drawing/2014/main" id="{367D01B9-3CA8-6A45-82A7-F6C7C08D074C}"/>
                </a:ext>
              </a:extLst>
            </p:cNvPr>
            <p:cNvSpPr>
              <a:spLocks/>
            </p:cNvSpPr>
            <p:nvPr/>
          </p:nvSpPr>
          <p:spPr bwMode="auto">
            <a:xfrm>
              <a:off x="2768" y="776"/>
              <a:ext cx="711" cy="273"/>
            </a:xfrm>
            <a:custGeom>
              <a:avLst/>
              <a:gdLst>
                <a:gd name="T0" fmla="*/ 0 w 711"/>
                <a:gd name="T1" fmla="*/ 134 h 273"/>
                <a:gd name="T2" fmla="*/ 22 w 711"/>
                <a:gd name="T3" fmla="*/ 123 h 273"/>
                <a:gd name="T4" fmla="*/ 38 w 711"/>
                <a:gd name="T5" fmla="*/ 115 h 273"/>
                <a:gd name="T6" fmla="*/ 59 w 711"/>
                <a:gd name="T7" fmla="*/ 106 h 273"/>
                <a:gd name="T8" fmla="*/ 74 w 711"/>
                <a:gd name="T9" fmla="*/ 98 h 273"/>
                <a:gd name="T10" fmla="*/ 90 w 711"/>
                <a:gd name="T11" fmla="*/ 81 h 273"/>
                <a:gd name="T12" fmla="*/ 112 w 711"/>
                <a:gd name="T13" fmla="*/ 70 h 273"/>
                <a:gd name="T14" fmla="*/ 128 w 711"/>
                <a:gd name="T15" fmla="*/ 62 h 273"/>
                <a:gd name="T16" fmla="*/ 142 w 711"/>
                <a:gd name="T17" fmla="*/ 53 h 273"/>
                <a:gd name="T18" fmla="*/ 164 w 711"/>
                <a:gd name="T19" fmla="*/ 45 h 273"/>
                <a:gd name="T20" fmla="*/ 180 w 711"/>
                <a:gd name="T21" fmla="*/ 36 h 273"/>
                <a:gd name="T22" fmla="*/ 194 w 711"/>
                <a:gd name="T23" fmla="*/ 28 h 273"/>
                <a:gd name="T24" fmla="*/ 210 w 711"/>
                <a:gd name="T25" fmla="*/ 17 h 273"/>
                <a:gd name="T26" fmla="*/ 225 w 711"/>
                <a:gd name="T27" fmla="*/ 17 h 273"/>
                <a:gd name="T28" fmla="*/ 246 w 711"/>
                <a:gd name="T29" fmla="*/ 9 h 273"/>
                <a:gd name="T30" fmla="*/ 262 w 711"/>
                <a:gd name="T31" fmla="*/ 9 h 273"/>
                <a:gd name="T32" fmla="*/ 277 w 711"/>
                <a:gd name="T33" fmla="*/ 0 h 273"/>
                <a:gd name="T34" fmla="*/ 291 w 711"/>
                <a:gd name="T35" fmla="*/ 0 h 273"/>
                <a:gd name="T36" fmla="*/ 307 w 711"/>
                <a:gd name="T37" fmla="*/ 0 h 273"/>
                <a:gd name="T38" fmla="*/ 329 w 711"/>
                <a:gd name="T39" fmla="*/ 0 h 273"/>
                <a:gd name="T40" fmla="*/ 345 w 711"/>
                <a:gd name="T41" fmla="*/ 0 h 273"/>
                <a:gd name="T42" fmla="*/ 359 w 711"/>
                <a:gd name="T43" fmla="*/ 0 h 273"/>
                <a:gd name="T44" fmla="*/ 381 w 711"/>
                <a:gd name="T45" fmla="*/ 0 h 273"/>
                <a:gd name="T46" fmla="*/ 397 w 711"/>
                <a:gd name="T47" fmla="*/ 9 h 273"/>
                <a:gd name="T48" fmla="*/ 411 w 711"/>
                <a:gd name="T49" fmla="*/ 9 h 273"/>
                <a:gd name="T50" fmla="*/ 435 w 711"/>
                <a:gd name="T51" fmla="*/ 9 h 273"/>
                <a:gd name="T52" fmla="*/ 449 w 711"/>
                <a:gd name="T53" fmla="*/ 17 h 273"/>
                <a:gd name="T54" fmla="*/ 463 w 711"/>
                <a:gd name="T55" fmla="*/ 28 h 273"/>
                <a:gd name="T56" fmla="*/ 480 w 711"/>
                <a:gd name="T57" fmla="*/ 28 h 273"/>
                <a:gd name="T58" fmla="*/ 494 w 711"/>
                <a:gd name="T59" fmla="*/ 36 h 273"/>
                <a:gd name="T60" fmla="*/ 501 w 711"/>
                <a:gd name="T61" fmla="*/ 45 h 273"/>
                <a:gd name="T62" fmla="*/ 515 w 711"/>
                <a:gd name="T63" fmla="*/ 53 h 273"/>
                <a:gd name="T64" fmla="*/ 532 w 711"/>
                <a:gd name="T65" fmla="*/ 62 h 273"/>
                <a:gd name="T66" fmla="*/ 539 w 711"/>
                <a:gd name="T67" fmla="*/ 70 h 273"/>
                <a:gd name="T68" fmla="*/ 546 w 711"/>
                <a:gd name="T69" fmla="*/ 81 h 273"/>
                <a:gd name="T70" fmla="*/ 560 w 711"/>
                <a:gd name="T71" fmla="*/ 89 h 273"/>
                <a:gd name="T72" fmla="*/ 569 w 711"/>
                <a:gd name="T73" fmla="*/ 106 h 273"/>
                <a:gd name="T74" fmla="*/ 576 w 711"/>
                <a:gd name="T75" fmla="*/ 115 h 273"/>
                <a:gd name="T76" fmla="*/ 591 w 711"/>
                <a:gd name="T77" fmla="*/ 123 h 273"/>
                <a:gd name="T78" fmla="*/ 605 w 711"/>
                <a:gd name="T79" fmla="*/ 142 h 273"/>
                <a:gd name="T80" fmla="*/ 621 w 711"/>
                <a:gd name="T81" fmla="*/ 151 h 273"/>
                <a:gd name="T82" fmla="*/ 629 w 711"/>
                <a:gd name="T83" fmla="*/ 168 h 273"/>
                <a:gd name="T84" fmla="*/ 643 w 711"/>
                <a:gd name="T85" fmla="*/ 176 h 273"/>
                <a:gd name="T86" fmla="*/ 650 w 711"/>
                <a:gd name="T87" fmla="*/ 195 h 273"/>
                <a:gd name="T88" fmla="*/ 666 w 711"/>
                <a:gd name="T89" fmla="*/ 212 h 273"/>
                <a:gd name="T90" fmla="*/ 681 w 711"/>
                <a:gd name="T91" fmla="*/ 220 h 273"/>
                <a:gd name="T92" fmla="*/ 688 w 711"/>
                <a:gd name="T93" fmla="*/ 239 h 273"/>
                <a:gd name="T94" fmla="*/ 704 w 711"/>
                <a:gd name="T95" fmla="*/ 256 h 273"/>
                <a:gd name="T96" fmla="*/ 711 w 711"/>
                <a:gd name="T97" fmla="*/ 273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1"/>
                <a:gd name="T148" fmla="*/ 0 h 273"/>
                <a:gd name="T149" fmla="*/ 711 w 711"/>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1" h="273">
                  <a:moveTo>
                    <a:pt x="0" y="134"/>
                  </a:moveTo>
                  <a:lnTo>
                    <a:pt x="22" y="123"/>
                  </a:lnTo>
                  <a:lnTo>
                    <a:pt x="38" y="115"/>
                  </a:lnTo>
                  <a:lnTo>
                    <a:pt x="59" y="106"/>
                  </a:lnTo>
                  <a:lnTo>
                    <a:pt x="74" y="98"/>
                  </a:lnTo>
                  <a:lnTo>
                    <a:pt x="90" y="81"/>
                  </a:lnTo>
                  <a:lnTo>
                    <a:pt x="112" y="70"/>
                  </a:lnTo>
                  <a:lnTo>
                    <a:pt x="128" y="62"/>
                  </a:lnTo>
                  <a:lnTo>
                    <a:pt x="142" y="53"/>
                  </a:lnTo>
                  <a:lnTo>
                    <a:pt x="164" y="45"/>
                  </a:lnTo>
                  <a:lnTo>
                    <a:pt x="180" y="36"/>
                  </a:lnTo>
                  <a:lnTo>
                    <a:pt x="194" y="28"/>
                  </a:lnTo>
                  <a:lnTo>
                    <a:pt x="210" y="17"/>
                  </a:lnTo>
                  <a:lnTo>
                    <a:pt x="225" y="17"/>
                  </a:lnTo>
                  <a:lnTo>
                    <a:pt x="246" y="9"/>
                  </a:lnTo>
                  <a:lnTo>
                    <a:pt x="262" y="9"/>
                  </a:lnTo>
                  <a:lnTo>
                    <a:pt x="277" y="0"/>
                  </a:lnTo>
                  <a:lnTo>
                    <a:pt x="291" y="0"/>
                  </a:lnTo>
                  <a:lnTo>
                    <a:pt x="307" y="0"/>
                  </a:lnTo>
                  <a:lnTo>
                    <a:pt x="329" y="0"/>
                  </a:lnTo>
                  <a:lnTo>
                    <a:pt x="345" y="0"/>
                  </a:lnTo>
                  <a:lnTo>
                    <a:pt x="359" y="0"/>
                  </a:lnTo>
                  <a:lnTo>
                    <a:pt x="381" y="0"/>
                  </a:lnTo>
                  <a:lnTo>
                    <a:pt x="397" y="9"/>
                  </a:lnTo>
                  <a:lnTo>
                    <a:pt x="411" y="9"/>
                  </a:lnTo>
                  <a:lnTo>
                    <a:pt x="435" y="9"/>
                  </a:lnTo>
                  <a:lnTo>
                    <a:pt x="449" y="17"/>
                  </a:lnTo>
                  <a:lnTo>
                    <a:pt x="463" y="28"/>
                  </a:lnTo>
                  <a:lnTo>
                    <a:pt x="480" y="28"/>
                  </a:lnTo>
                  <a:lnTo>
                    <a:pt x="494" y="36"/>
                  </a:lnTo>
                  <a:lnTo>
                    <a:pt x="501" y="45"/>
                  </a:lnTo>
                  <a:lnTo>
                    <a:pt x="515" y="53"/>
                  </a:lnTo>
                  <a:lnTo>
                    <a:pt x="532" y="62"/>
                  </a:lnTo>
                  <a:lnTo>
                    <a:pt x="539" y="70"/>
                  </a:lnTo>
                  <a:lnTo>
                    <a:pt x="546" y="81"/>
                  </a:lnTo>
                  <a:lnTo>
                    <a:pt x="560" y="89"/>
                  </a:lnTo>
                  <a:lnTo>
                    <a:pt x="569" y="106"/>
                  </a:lnTo>
                  <a:lnTo>
                    <a:pt x="576" y="115"/>
                  </a:lnTo>
                  <a:lnTo>
                    <a:pt x="591" y="123"/>
                  </a:lnTo>
                  <a:lnTo>
                    <a:pt x="605" y="142"/>
                  </a:lnTo>
                  <a:lnTo>
                    <a:pt x="621" y="151"/>
                  </a:lnTo>
                  <a:lnTo>
                    <a:pt x="629" y="168"/>
                  </a:lnTo>
                  <a:lnTo>
                    <a:pt x="643" y="176"/>
                  </a:lnTo>
                  <a:lnTo>
                    <a:pt x="650" y="195"/>
                  </a:lnTo>
                  <a:lnTo>
                    <a:pt x="666" y="212"/>
                  </a:lnTo>
                  <a:lnTo>
                    <a:pt x="681" y="220"/>
                  </a:lnTo>
                  <a:lnTo>
                    <a:pt x="688" y="239"/>
                  </a:lnTo>
                  <a:lnTo>
                    <a:pt x="704" y="256"/>
                  </a:lnTo>
                  <a:lnTo>
                    <a:pt x="711" y="273"/>
                  </a:lnTo>
                </a:path>
              </a:pathLst>
            </a:custGeom>
            <a:noFill/>
            <a:ln w="22225">
              <a:solidFill>
                <a:srgbClr val="EB85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2" name="Freeform 303">
              <a:extLst>
                <a:ext uri="{FF2B5EF4-FFF2-40B4-BE49-F238E27FC236}">
                  <a16:creationId xmlns:a16="http://schemas.microsoft.com/office/drawing/2014/main" id="{8F0D3415-68FD-2440-AD78-6C6BFDB2A97C}"/>
                </a:ext>
              </a:extLst>
            </p:cNvPr>
            <p:cNvSpPr>
              <a:spLocks/>
            </p:cNvSpPr>
            <p:nvPr/>
          </p:nvSpPr>
          <p:spPr bwMode="auto">
            <a:xfrm>
              <a:off x="2783" y="785"/>
              <a:ext cx="689" cy="264"/>
            </a:xfrm>
            <a:custGeom>
              <a:avLst/>
              <a:gdLst>
                <a:gd name="T0" fmla="*/ 0 w 689"/>
                <a:gd name="T1" fmla="*/ 125 h 264"/>
                <a:gd name="T2" fmla="*/ 14 w 689"/>
                <a:gd name="T3" fmla="*/ 114 h 264"/>
                <a:gd name="T4" fmla="*/ 30 w 689"/>
                <a:gd name="T5" fmla="*/ 106 h 264"/>
                <a:gd name="T6" fmla="*/ 44 w 689"/>
                <a:gd name="T7" fmla="*/ 97 h 264"/>
                <a:gd name="T8" fmla="*/ 59 w 689"/>
                <a:gd name="T9" fmla="*/ 89 h 264"/>
                <a:gd name="T10" fmla="*/ 82 w 689"/>
                <a:gd name="T11" fmla="*/ 80 h 264"/>
                <a:gd name="T12" fmla="*/ 97 w 689"/>
                <a:gd name="T13" fmla="*/ 72 h 264"/>
                <a:gd name="T14" fmla="*/ 113 w 689"/>
                <a:gd name="T15" fmla="*/ 61 h 264"/>
                <a:gd name="T16" fmla="*/ 127 w 689"/>
                <a:gd name="T17" fmla="*/ 53 h 264"/>
                <a:gd name="T18" fmla="*/ 149 w 689"/>
                <a:gd name="T19" fmla="*/ 44 h 264"/>
                <a:gd name="T20" fmla="*/ 165 w 689"/>
                <a:gd name="T21" fmla="*/ 36 h 264"/>
                <a:gd name="T22" fmla="*/ 179 w 689"/>
                <a:gd name="T23" fmla="*/ 36 h 264"/>
                <a:gd name="T24" fmla="*/ 195 w 689"/>
                <a:gd name="T25" fmla="*/ 27 h 264"/>
                <a:gd name="T26" fmla="*/ 210 w 689"/>
                <a:gd name="T27" fmla="*/ 19 h 264"/>
                <a:gd name="T28" fmla="*/ 231 w 689"/>
                <a:gd name="T29" fmla="*/ 8 h 264"/>
                <a:gd name="T30" fmla="*/ 247 w 689"/>
                <a:gd name="T31" fmla="*/ 8 h 264"/>
                <a:gd name="T32" fmla="*/ 262 w 689"/>
                <a:gd name="T33" fmla="*/ 8 h 264"/>
                <a:gd name="T34" fmla="*/ 276 w 689"/>
                <a:gd name="T35" fmla="*/ 0 h 264"/>
                <a:gd name="T36" fmla="*/ 292 w 689"/>
                <a:gd name="T37" fmla="*/ 0 h 264"/>
                <a:gd name="T38" fmla="*/ 314 w 689"/>
                <a:gd name="T39" fmla="*/ 0 h 264"/>
                <a:gd name="T40" fmla="*/ 330 w 689"/>
                <a:gd name="T41" fmla="*/ 0 h 264"/>
                <a:gd name="T42" fmla="*/ 344 w 689"/>
                <a:gd name="T43" fmla="*/ 0 h 264"/>
                <a:gd name="T44" fmla="*/ 359 w 689"/>
                <a:gd name="T45" fmla="*/ 0 h 264"/>
                <a:gd name="T46" fmla="*/ 375 w 689"/>
                <a:gd name="T47" fmla="*/ 0 h 264"/>
                <a:gd name="T48" fmla="*/ 389 w 689"/>
                <a:gd name="T49" fmla="*/ 0 h 264"/>
                <a:gd name="T50" fmla="*/ 403 w 689"/>
                <a:gd name="T51" fmla="*/ 8 h 264"/>
                <a:gd name="T52" fmla="*/ 420 w 689"/>
                <a:gd name="T53" fmla="*/ 8 h 264"/>
                <a:gd name="T54" fmla="*/ 434 w 689"/>
                <a:gd name="T55" fmla="*/ 19 h 264"/>
                <a:gd name="T56" fmla="*/ 448 w 689"/>
                <a:gd name="T57" fmla="*/ 19 h 264"/>
                <a:gd name="T58" fmla="*/ 465 w 689"/>
                <a:gd name="T59" fmla="*/ 27 h 264"/>
                <a:gd name="T60" fmla="*/ 479 w 689"/>
                <a:gd name="T61" fmla="*/ 36 h 264"/>
                <a:gd name="T62" fmla="*/ 486 w 689"/>
                <a:gd name="T63" fmla="*/ 44 h 264"/>
                <a:gd name="T64" fmla="*/ 500 w 689"/>
                <a:gd name="T65" fmla="*/ 53 h 264"/>
                <a:gd name="T66" fmla="*/ 509 w 689"/>
                <a:gd name="T67" fmla="*/ 61 h 264"/>
                <a:gd name="T68" fmla="*/ 517 w 689"/>
                <a:gd name="T69" fmla="*/ 72 h 264"/>
                <a:gd name="T70" fmla="*/ 531 w 689"/>
                <a:gd name="T71" fmla="*/ 89 h 264"/>
                <a:gd name="T72" fmla="*/ 545 w 689"/>
                <a:gd name="T73" fmla="*/ 97 h 264"/>
                <a:gd name="T74" fmla="*/ 554 w 689"/>
                <a:gd name="T75" fmla="*/ 106 h 264"/>
                <a:gd name="T76" fmla="*/ 561 w 689"/>
                <a:gd name="T77" fmla="*/ 114 h 264"/>
                <a:gd name="T78" fmla="*/ 576 w 689"/>
                <a:gd name="T79" fmla="*/ 133 h 264"/>
                <a:gd name="T80" fmla="*/ 590 w 689"/>
                <a:gd name="T81" fmla="*/ 142 h 264"/>
                <a:gd name="T82" fmla="*/ 606 w 689"/>
                <a:gd name="T83" fmla="*/ 150 h 264"/>
                <a:gd name="T84" fmla="*/ 614 w 689"/>
                <a:gd name="T85" fmla="*/ 167 h 264"/>
                <a:gd name="T86" fmla="*/ 628 w 689"/>
                <a:gd name="T87" fmla="*/ 178 h 264"/>
                <a:gd name="T88" fmla="*/ 644 w 689"/>
                <a:gd name="T89" fmla="*/ 195 h 264"/>
                <a:gd name="T90" fmla="*/ 651 w 689"/>
                <a:gd name="T91" fmla="*/ 211 h 264"/>
                <a:gd name="T92" fmla="*/ 666 w 689"/>
                <a:gd name="T93" fmla="*/ 220 h 264"/>
                <a:gd name="T94" fmla="*/ 680 w 689"/>
                <a:gd name="T95" fmla="*/ 239 h 264"/>
                <a:gd name="T96" fmla="*/ 689 w 689"/>
                <a:gd name="T97" fmla="*/ 264 h 2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9"/>
                <a:gd name="T148" fmla="*/ 0 h 264"/>
                <a:gd name="T149" fmla="*/ 689 w 689"/>
                <a:gd name="T150" fmla="*/ 264 h 2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9" h="264">
                  <a:moveTo>
                    <a:pt x="0" y="125"/>
                  </a:moveTo>
                  <a:lnTo>
                    <a:pt x="14" y="114"/>
                  </a:lnTo>
                  <a:lnTo>
                    <a:pt x="30" y="106"/>
                  </a:lnTo>
                  <a:lnTo>
                    <a:pt x="44" y="97"/>
                  </a:lnTo>
                  <a:lnTo>
                    <a:pt x="59" y="89"/>
                  </a:lnTo>
                  <a:lnTo>
                    <a:pt x="82" y="80"/>
                  </a:lnTo>
                  <a:lnTo>
                    <a:pt x="97" y="72"/>
                  </a:lnTo>
                  <a:lnTo>
                    <a:pt x="113" y="61"/>
                  </a:lnTo>
                  <a:lnTo>
                    <a:pt x="127" y="53"/>
                  </a:lnTo>
                  <a:lnTo>
                    <a:pt x="149" y="44"/>
                  </a:lnTo>
                  <a:lnTo>
                    <a:pt x="165" y="36"/>
                  </a:lnTo>
                  <a:lnTo>
                    <a:pt x="179" y="36"/>
                  </a:lnTo>
                  <a:lnTo>
                    <a:pt x="195" y="27"/>
                  </a:lnTo>
                  <a:lnTo>
                    <a:pt x="210" y="19"/>
                  </a:lnTo>
                  <a:lnTo>
                    <a:pt x="231" y="8"/>
                  </a:lnTo>
                  <a:lnTo>
                    <a:pt x="247" y="8"/>
                  </a:lnTo>
                  <a:lnTo>
                    <a:pt x="262" y="8"/>
                  </a:lnTo>
                  <a:lnTo>
                    <a:pt x="276" y="0"/>
                  </a:lnTo>
                  <a:lnTo>
                    <a:pt x="292" y="0"/>
                  </a:lnTo>
                  <a:lnTo>
                    <a:pt x="314" y="0"/>
                  </a:lnTo>
                  <a:lnTo>
                    <a:pt x="330" y="0"/>
                  </a:lnTo>
                  <a:lnTo>
                    <a:pt x="344" y="0"/>
                  </a:lnTo>
                  <a:lnTo>
                    <a:pt x="359" y="0"/>
                  </a:lnTo>
                  <a:lnTo>
                    <a:pt x="375" y="0"/>
                  </a:lnTo>
                  <a:lnTo>
                    <a:pt x="389" y="0"/>
                  </a:lnTo>
                  <a:lnTo>
                    <a:pt x="403" y="8"/>
                  </a:lnTo>
                  <a:lnTo>
                    <a:pt x="420" y="8"/>
                  </a:lnTo>
                  <a:lnTo>
                    <a:pt x="434" y="19"/>
                  </a:lnTo>
                  <a:lnTo>
                    <a:pt x="448" y="19"/>
                  </a:lnTo>
                  <a:lnTo>
                    <a:pt x="465" y="27"/>
                  </a:lnTo>
                  <a:lnTo>
                    <a:pt x="479" y="36"/>
                  </a:lnTo>
                  <a:lnTo>
                    <a:pt x="486" y="44"/>
                  </a:lnTo>
                  <a:lnTo>
                    <a:pt x="500" y="53"/>
                  </a:lnTo>
                  <a:lnTo>
                    <a:pt x="509" y="61"/>
                  </a:lnTo>
                  <a:lnTo>
                    <a:pt x="517" y="72"/>
                  </a:lnTo>
                  <a:lnTo>
                    <a:pt x="531" y="89"/>
                  </a:lnTo>
                  <a:lnTo>
                    <a:pt x="545" y="97"/>
                  </a:lnTo>
                  <a:lnTo>
                    <a:pt x="554" y="106"/>
                  </a:lnTo>
                  <a:lnTo>
                    <a:pt x="561" y="114"/>
                  </a:lnTo>
                  <a:lnTo>
                    <a:pt x="576" y="133"/>
                  </a:lnTo>
                  <a:lnTo>
                    <a:pt x="590" y="142"/>
                  </a:lnTo>
                  <a:lnTo>
                    <a:pt x="606" y="150"/>
                  </a:lnTo>
                  <a:lnTo>
                    <a:pt x="614" y="167"/>
                  </a:lnTo>
                  <a:lnTo>
                    <a:pt x="628" y="178"/>
                  </a:lnTo>
                  <a:lnTo>
                    <a:pt x="644" y="195"/>
                  </a:lnTo>
                  <a:lnTo>
                    <a:pt x="651" y="211"/>
                  </a:lnTo>
                  <a:lnTo>
                    <a:pt x="666" y="220"/>
                  </a:lnTo>
                  <a:lnTo>
                    <a:pt x="680" y="239"/>
                  </a:lnTo>
                  <a:lnTo>
                    <a:pt x="689" y="264"/>
                  </a:lnTo>
                </a:path>
              </a:pathLst>
            </a:custGeom>
            <a:noFill/>
            <a:ln w="22225">
              <a:solidFill>
                <a:srgbClr val="E9831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3" name="Freeform 304">
              <a:extLst>
                <a:ext uri="{FF2B5EF4-FFF2-40B4-BE49-F238E27FC236}">
                  <a16:creationId xmlns:a16="http://schemas.microsoft.com/office/drawing/2014/main" id="{34B1218F-05D0-3542-A2E6-67D9910612F8}"/>
                </a:ext>
              </a:extLst>
            </p:cNvPr>
            <p:cNvSpPr>
              <a:spLocks/>
            </p:cNvSpPr>
            <p:nvPr/>
          </p:nvSpPr>
          <p:spPr bwMode="auto">
            <a:xfrm>
              <a:off x="2790" y="793"/>
              <a:ext cx="682" cy="248"/>
            </a:xfrm>
            <a:custGeom>
              <a:avLst/>
              <a:gdLst>
                <a:gd name="T0" fmla="*/ 0 w 682"/>
                <a:gd name="T1" fmla="*/ 117 h 248"/>
                <a:gd name="T2" fmla="*/ 16 w 682"/>
                <a:gd name="T3" fmla="*/ 106 h 248"/>
                <a:gd name="T4" fmla="*/ 30 w 682"/>
                <a:gd name="T5" fmla="*/ 98 h 248"/>
                <a:gd name="T6" fmla="*/ 45 w 682"/>
                <a:gd name="T7" fmla="*/ 89 h 248"/>
                <a:gd name="T8" fmla="*/ 61 w 682"/>
                <a:gd name="T9" fmla="*/ 89 h 248"/>
                <a:gd name="T10" fmla="*/ 75 w 682"/>
                <a:gd name="T11" fmla="*/ 81 h 248"/>
                <a:gd name="T12" fmla="*/ 90 w 682"/>
                <a:gd name="T13" fmla="*/ 72 h 248"/>
                <a:gd name="T14" fmla="*/ 106 w 682"/>
                <a:gd name="T15" fmla="*/ 64 h 248"/>
                <a:gd name="T16" fmla="*/ 120 w 682"/>
                <a:gd name="T17" fmla="*/ 53 h 248"/>
                <a:gd name="T18" fmla="*/ 142 w 682"/>
                <a:gd name="T19" fmla="*/ 45 h 248"/>
                <a:gd name="T20" fmla="*/ 158 w 682"/>
                <a:gd name="T21" fmla="*/ 45 h 248"/>
                <a:gd name="T22" fmla="*/ 172 w 682"/>
                <a:gd name="T23" fmla="*/ 36 h 248"/>
                <a:gd name="T24" fmla="*/ 188 w 682"/>
                <a:gd name="T25" fmla="*/ 28 h 248"/>
                <a:gd name="T26" fmla="*/ 203 w 682"/>
                <a:gd name="T27" fmla="*/ 28 h 248"/>
                <a:gd name="T28" fmla="*/ 217 w 682"/>
                <a:gd name="T29" fmla="*/ 19 h 248"/>
                <a:gd name="T30" fmla="*/ 240 w 682"/>
                <a:gd name="T31" fmla="*/ 19 h 248"/>
                <a:gd name="T32" fmla="*/ 255 w 682"/>
                <a:gd name="T33" fmla="*/ 11 h 248"/>
                <a:gd name="T34" fmla="*/ 269 w 682"/>
                <a:gd name="T35" fmla="*/ 11 h 248"/>
                <a:gd name="T36" fmla="*/ 285 w 682"/>
                <a:gd name="T37" fmla="*/ 11 h 248"/>
                <a:gd name="T38" fmla="*/ 300 w 682"/>
                <a:gd name="T39" fmla="*/ 0 h 248"/>
                <a:gd name="T40" fmla="*/ 314 w 682"/>
                <a:gd name="T41" fmla="*/ 0 h 248"/>
                <a:gd name="T42" fmla="*/ 330 w 682"/>
                <a:gd name="T43" fmla="*/ 0 h 248"/>
                <a:gd name="T44" fmla="*/ 344 w 682"/>
                <a:gd name="T45" fmla="*/ 0 h 248"/>
                <a:gd name="T46" fmla="*/ 359 w 682"/>
                <a:gd name="T47" fmla="*/ 0 h 248"/>
                <a:gd name="T48" fmla="*/ 375 w 682"/>
                <a:gd name="T49" fmla="*/ 0 h 248"/>
                <a:gd name="T50" fmla="*/ 389 w 682"/>
                <a:gd name="T51" fmla="*/ 0 h 248"/>
                <a:gd name="T52" fmla="*/ 404 w 682"/>
                <a:gd name="T53" fmla="*/ 0 h 248"/>
                <a:gd name="T54" fmla="*/ 420 w 682"/>
                <a:gd name="T55" fmla="*/ 11 h 248"/>
                <a:gd name="T56" fmla="*/ 427 w 682"/>
                <a:gd name="T57" fmla="*/ 11 h 248"/>
                <a:gd name="T58" fmla="*/ 441 w 682"/>
                <a:gd name="T59" fmla="*/ 19 h 248"/>
                <a:gd name="T60" fmla="*/ 458 w 682"/>
                <a:gd name="T61" fmla="*/ 28 h 248"/>
                <a:gd name="T62" fmla="*/ 465 w 682"/>
                <a:gd name="T63" fmla="*/ 36 h 248"/>
                <a:gd name="T64" fmla="*/ 479 w 682"/>
                <a:gd name="T65" fmla="*/ 45 h 248"/>
                <a:gd name="T66" fmla="*/ 486 w 682"/>
                <a:gd name="T67" fmla="*/ 53 h 248"/>
                <a:gd name="T68" fmla="*/ 502 w 682"/>
                <a:gd name="T69" fmla="*/ 72 h 248"/>
                <a:gd name="T70" fmla="*/ 510 w 682"/>
                <a:gd name="T71" fmla="*/ 81 h 248"/>
                <a:gd name="T72" fmla="*/ 524 w 682"/>
                <a:gd name="T73" fmla="*/ 89 h 248"/>
                <a:gd name="T74" fmla="*/ 531 w 682"/>
                <a:gd name="T75" fmla="*/ 98 h 248"/>
                <a:gd name="T76" fmla="*/ 547 w 682"/>
                <a:gd name="T77" fmla="*/ 106 h 248"/>
                <a:gd name="T78" fmla="*/ 554 w 682"/>
                <a:gd name="T79" fmla="*/ 117 h 248"/>
                <a:gd name="T80" fmla="*/ 569 w 682"/>
                <a:gd name="T81" fmla="*/ 134 h 248"/>
                <a:gd name="T82" fmla="*/ 583 w 682"/>
                <a:gd name="T83" fmla="*/ 142 h 248"/>
                <a:gd name="T84" fmla="*/ 599 w 682"/>
                <a:gd name="T85" fmla="*/ 151 h 248"/>
                <a:gd name="T86" fmla="*/ 607 w 682"/>
                <a:gd name="T87" fmla="*/ 170 h 248"/>
                <a:gd name="T88" fmla="*/ 621 w 682"/>
                <a:gd name="T89" fmla="*/ 178 h 248"/>
                <a:gd name="T90" fmla="*/ 637 w 682"/>
                <a:gd name="T91" fmla="*/ 195 h 248"/>
                <a:gd name="T92" fmla="*/ 651 w 682"/>
                <a:gd name="T93" fmla="*/ 212 h 248"/>
                <a:gd name="T94" fmla="*/ 666 w 682"/>
                <a:gd name="T95" fmla="*/ 231 h 248"/>
                <a:gd name="T96" fmla="*/ 682 w 682"/>
                <a:gd name="T97" fmla="*/ 248 h 2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248"/>
                <a:gd name="T149" fmla="*/ 682 w 682"/>
                <a:gd name="T150" fmla="*/ 248 h 2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248">
                  <a:moveTo>
                    <a:pt x="0" y="117"/>
                  </a:moveTo>
                  <a:lnTo>
                    <a:pt x="16" y="106"/>
                  </a:lnTo>
                  <a:lnTo>
                    <a:pt x="30" y="98"/>
                  </a:lnTo>
                  <a:lnTo>
                    <a:pt x="45" y="89"/>
                  </a:lnTo>
                  <a:lnTo>
                    <a:pt x="61" y="89"/>
                  </a:lnTo>
                  <a:lnTo>
                    <a:pt x="75" y="81"/>
                  </a:lnTo>
                  <a:lnTo>
                    <a:pt x="90" y="72"/>
                  </a:lnTo>
                  <a:lnTo>
                    <a:pt x="106" y="64"/>
                  </a:lnTo>
                  <a:lnTo>
                    <a:pt x="120" y="53"/>
                  </a:lnTo>
                  <a:lnTo>
                    <a:pt x="142" y="45"/>
                  </a:lnTo>
                  <a:lnTo>
                    <a:pt x="158" y="45"/>
                  </a:lnTo>
                  <a:lnTo>
                    <a:pt x="172" y="36"/>
                  </a:lnTo>
                  <a:lnTo>
                    <a:pt x="188" y="28"/>
                  </a:lnTo>
                  <a:lnTo>
                    <a:pt x="203" y="28"/>
                  </a:lnTo>
                  <a:lnTo>
                    <a:pt x="217" y="19"/>
                  </a:lnTo>
                  <a:lnTo>
                    <a:pt x="240" y="19"/>
                  </a:lnTo>
                  <a:lnTo>
                    <a:pt x="255" y="11"/>
                  </a:lnTo>
                  <a:lnTo>
                    <a:pt x="269" y="11"/>
                  </a:lnTo>
                  <a:lnTo>
                    <a:pt x="285" y="11"/>
                  </a:lnTo>
                  <a:lnTo>
                    <a:pt x="300" y="0"/>
                  </a:lnTo>
                  <a:lnTo>
                    <a:pt x="314" y="0"/>
                  </a:lnTo>
                  <a:lnTo>
                    <a:pt x="330" y="0"/>
                  </a:lnTo>
                  <a:lnTo>
                    <a:pt x="344" y="0"/>
                  </a:lnTo>
                  <a:lnTo>
                    <a:pt x="359" y="0"/>
                  </a:lnTo>
                  <a:lnTo>
                    <a:pt x="375" y="0"/>
                  </a:lnTo>
                  <a:lnTo>
                    <a:pt x="389" y="0"/>
                  </a:lnTo>
                  <a:lnTo>
                    <a:pt x="404" y="0"/>
                  </a:lnTo>
                  <a:lnTo>
                    <a:pt x="420" y="11"/>
                  </a:lnTo>
                  <a:lnTo>
                    <a:pt x="427" y="11"/>
                  </a:lnTo>
                  <a:lnTo>
                    <a:pt x="441" y="19"/>
                  </a:lnTo>
                  <a:lnTo>
                    <a:pt x="458" y="28"/>
                  </a:lnTo>
                  <a:lnTo>
                    <a:pt x="465" y="36"/>
                  </a:lnTo>
                  <a:lnTo>
                    <a:pt x="479" y="45"/>
                  </a:lnTo>
                  <a:lnTo>
                    <a:pt x="486" y="53"/>
                  </a:lnTo>
                  <a:lnTo>
                    <a:pt x="502" y="72"/>
                  </a:lnTo>
                  <a:lnTo>
                    <a:pt x="510" y="81"/>
                  </a:lnTo>
                  <a:lnTo>
                    <a:pt x="524" y="89"/>
                  </a:lnTo>
                  <a:lnTo>
                    <a:pt x="531" y="98"/>
                  </a:lnTo>
                  <a:lnTo>
                    <a:pt x="547" y="106"/>
                  </a:lnTo>
                  <a:lnTo>
                    <a:pt x="554" y="117"/>
                  </a:lnTo>
                  <a:lnTo>
                    <a:pt x="569" y="134"/>
                  </a:lnTo>
                  <a:lnTo>
                    <a:pt x="583" y="142"/>
                  </a:lnTo>
                  <a:lnTo>
                    <a:pt x="599" y="151"/>
                  </a:lnTo>
                  <a:lnTo>
                    <a:pt x="607" y="170"/>
                  </a:lnTo>
                  <a:lnTo>
                    <a:pt x="621" y="178"/>
                  </a:lnTo>
                  <a:lnTo>
                    <a:pt x="637" y="195"/>
                  </a:lnTo>
                  <a:lnTo>
                    <a:pt x="651" y="212"/>
                  </a:lnTo>
                  <a:lnTo>
                    <a:pt x="666" y="231"/>
                  </a:lnTo>
                  <a:lnTo>
                    <a:pt x="682" y="248"/>
                  </a:lnTo>
                </a:path>
              </a:pathLst>
            </a:custGeom>
            <a:noFill/>
            <a:ln w="22225">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4" name="Freeform 305">
              <a:extLst>
                <a:ext uri="{FF2B5EF4-FFF2-40B4-BE49-F238E27FC236}">
                  <a16:creationId xmlns:a16="http://schemas.microsoft.com/office/drawing/2014/main" id="{D66D475C-631A-E945-ABA7-E3A765BE0522}"/>
                </a:ext>
              </a:extLst>
            </p:cNvPr>
            <p:cNvSpPr>
              <a:spLocks/>
            </p:cNvSpPr>
            <p:nvPr/>
          </p:nvSpPr>
          <p:spPr bwMode="auto">
            <a:xfrm>
              <a:off x="2476" y="1024"/>
              <a:ext cx="1714" cy="1111"/>
            </a:xfrm>
            <a:custGeom>
              <a:avLst/>
              <a:gdLst>
                <a:gd name="T0" fmla="*/ 23 w 1714"/>
                <a:gd name="T1" fmla="*/ 8 h 1111"/>
                <a:gd name="T2" fmla="*/ 44 w 1714"/>
                <a:gd name="T3" fmla="*/ 17 h 1111"/>
                <a:gd name="T4" fmla="*/ 75 w 1714"/>
                <a:gd name="T5" fmla="*/ 34 h 1111"/>
                <a:gd name="T6" fmla="*/ 97 w 1714"/>
                <a:gd name="T7" fmla="*/ 44 h 1111"/>
                <a:gd name="T8" fmla="*/ 134 w 1714"/>
                <a:gd name="T9" fmla="*/ 53 h 1111"/>
                <a:gd name="T10" fmla="*/ 165 w 1714"/>
                <a:gd name="T11" fmla="*/ 61 h 1111"/>
                <a:gd name="T12" fmla="*/ 202 w 1714"/>
                <a:gd name="T13" fmla="*/ 70 h 1111"/>
                <a:gd name="T14" fmla="*/ 240 w 1714"/>
                <a:gd name="T15" fmla="*/ 70 h 1111"/>
                <a:gd name="T16" fmla="*/ 276 w 1714"/>
                <a:gd name="T17" fmla="*/ 70 h 1111"/>
                <a:gd name="T18" fmla="*/ 321 w 1714"/>
                <a:gd name="T19" fmla="*/ 61 h 1111"/>
                <a:gd name="T20" fmla="*/ 375 w 1714"/>
                <a:gd name="T21" fmla="*/ 44 h 1111"/>
                <a:gd name="T22" fmla="*/ 427 w 1714"/>
                <a:gd name="T23" fmla="*/ 25 h 1111"/>
                <a:gd name="T24" fmla="*/ 479 w 1714"/>
                <a:gd name="T25" fmla="*/ 17 h 1111"/>
                <a:gd name="T26" fmla="*/ 524 w 1714"/>
                <a:gd name="T27" fmla="*/ 8 h 1111"/>
                <a:gd name="T28" fmla="*/ 576 w 1714"/>
                <a:gd name="T29" fmla="*/ 0 h 1111"/>
                <a:gd name="T30" fmla="*/ 628 w 1714"/>
                <a:gd name="T31" fmla="*/ 0 h 1111"/>
                <a:gd name="T32" fmla="*/ 673 w 1714"/>
                <a:gd name="T33" fmla="*/ 0 h 1111"/>
                <a:gd name="T34" fmla="*/ 718 w 1714"/>
                <a:gd name="T35" fmla="*/ 17 h 1111"/>
                <a:gd name="T36" fmla="*/ 763 w 1714"/>
                <a:gd name="T37" fmla="*/ 34 h 1111"/>
                <a:gd name="T38" fmla="*/ 800 w 1714"/>
                <a:gd name="T39" fmla="*/ 61 h 1111"/>
                <a:gd name="T40" fmla="*/ 831 w 1714"/>
                <a:gd name="T41" fmla="*/ 95 h 1111"/>
                <a:gd name="T42" fmla="*/ 861 w 1714"/>
                <a:gd name="T43" fmla="*/ 148 h 1111"/>
                <a:gd name="T44" fmla="*/ 868 w 1714"/>
                <a:gd name="T45" fmla="*/ 228 h 1111"/>
                <a:gd name="T46" fmla="*/ 883 w 1714"/>
                <a:gd name="T47" fmla="*/ 307 h 1111"/>
                <a:gd name="T48" fmla="*/ 897 w 1714"/>
                <a:gd name="T49" fmla="*/ 387 h 1111"/>
                <a:gd name="T50" fmla="*/ 921 w 1714"/>
                <a:gd name="T51" fmla="*/ 457 h 1111"/>
                <a:gd name="T52" fmla="*/ 951 w 1714"/>
                <a:gd name="T53" fmla="*/ 510 h 1111"/>
                <a:gd name="T54" fmla="*/ 987 w 1714"/>
                <a:gd name="T55" fmla="*/ 554 h 1111"/>
                <a:gd name="T56" fmla="*/ 1017 w 1714"/>
                <a:gd name="T57" fmla="*/ 582 h 1111"/>
                <a:gd name="T58" fmla="*/ 1055 w 1714"/>
                <a:gd name="T59" fmla="*/ 607 h 1111"/>
                <a:gd name="T60" fmla="*/ 1093 w 1714"/>
                <a:gd name="T61" fmla="*/ 616 h 1111"/>
                <a:gd name="T62" fmla="*/ 1145 w 1714"/>
                <a:gd name="T63" fmla="*/ 616 h 1111"/>
                <a:gd name="T64" fmla="*/ 1183 w 1714"/>
                <a:gd name="T65" fmla="*/ 616 h 1111"/>
                <a:gd name="T66" fmla="*/ 1211 w 1714"/>
                <a:gd name="T67" fmla="*/ 607 h 1111"/>
                <a:gd name="T68" fmla="*/ 1249 w 1714"/>
                <a:gd name="T69" fmla="*/ 607 h 1111"/>
                <a:gd name="T70" fmla="*/ 1287 w 1714"/>
                <a:gd name="T71" fmla="*/ 607 h 1111"/>
                <a:gd name="T72" fmla="*/ 1332 w 1714"/>
                <a:gd name="T73" fmla="*/ 599 h 1111"/>
                <a:gd name="T74" fmla="*/ 1369 w 1714"/>
                <a:gd name="T75" fmla="*/ 599 h 1111"/>
                <a:gd name="T76" fmla="*/ 1407 w 1714"/>
                <a:gd name="T77" fmla="*/ 599 h 1111"/>
                <a:gd name="T78" fmla="*/ 1445 w 1714"/>
                <a:gd name="T79" fmla="*/ 607 h 1111"/>
                <a:gd name="T80" fmla="*/ 1473 w 1714"/>
                <a:gd name="T81" fmla="*/ 607 h 1111"/>
                <a:gd name="T82" fmla="*/ 1504 w 1714"/>
                <a:gd name="T83" fmla="*/ 616 h 1111"/>
                <a:gd name="T84" fmla="*/ 1518 w 1714"/>
                <a:gd name="T85" fmla="*/ 624 h 1111"/>
                <a:gd name="T86" fmla="*/ 1563 w 1714"/>
                <a:gd name="T87" fmla="*/ 660 h 1111"/>
                <a:gd name="T88" fmla="*/ 1617 w 1714"/>
                <a:gd name="T89" fmla="*/ 704 h 1111"/>
                <a:gd name="T90" fmla="*/ 1662 w 1714"/>
                <a:gd name="T91" fmla="*/ 757 h 1111"/>
                <a:gd name="T92" fmla="*/ 1698 w 1714"/>
                <a:gd name="T93" fmla="*/ 819 h 1111"/>
                <a:gd name="T94" fmla="*/ 1714 w 1714"/>
                <a:gd name="T95" fmla="*/ 888 h 1111"/>
                <a:gd name="T96" fmla="*/ 1698 w 1714"/>
                <a:gd name="T97" fmla="*/ 994 h 1111"/>
                <a:gd name="T98" fmla="*/ 1683 w 1714"/>
                <a:gd name="T99" fmla="*/ 1058 h 1111"/>
                <a:gd name="T100" fmla="*/ 1691 w 1714"/>
                <a:gd name="T101" fmla="*/ 1111 h 1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14"/>
                <a:gd name="T154" fmla="*/ 0 h 1111"/>
                <a:gd name="T155" fmla="*/ 1714 w 1714"/>
                <a:gd name="T156" fmla="*/ 1111 h 1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14" h="1111">
                  <a:moveTo>
                    <a:pt x="0" y="0"/>
                  </a:moveTo>
                  <a:lnTo>
                    <a:pt x="16" y="0"/>
                  </a:lnTo>
                  <a:lnTo>
                    <a:pt x="23" y="8"/>
                  </a:lnTo>
                  <a:lnTo>
                    <a:pt x="30" y="8"/>
                  </a:lnTo>
                  <a:lnTo>
                    <a:pt x="37" y="17"/>
                  </a:lnTo>
                  <a:lnTo>
                    <a:pt x="44" y="17"/>
                  </a:lnTo>
                  <a:lnTo>
                    <a:pt x="52" y="25"/>
                  </a:lnTo>
                  <a:lnTo>
                    <a:pt x="61" y="25"/>
                  </a:lnTo>
                  <a:lnTo>
                    <a:pt x="75" y="34"/>
                  </a:lnTo>
                  <a:lnTo>
                    <a:pt x="82" y="34"/>
                  </a:lnTo>
                  <a:lnTo>
                    <a:pt x="89" y="34"/>
                  </a:lnTo>
                  <a:lnTo>
                    <a:pt x="97" y="44"/>
                  </a:lnTo>
                  <a:lnTo>
                    <a:pt x="113" y="44"/>
                  </a:lnTo>
                  <a:lnTo>
                    <a:pt x="120" y="53"/>
                  </a:lnTo>
                  <a:lnTo>
                    <a:pt x="134" y="53"/>
                  </a:lnTo>
                  <a:lnTo>
                    <a:pt x="141" y="61"/>
                  </a:lnTo>
                  <a:lnTo>
                    <a:pt x="150" y="61"/>
                  </a:lnTo>
                  <a:lnTo>
                    <a:pt x="165" y="61"/>
                  </a:lnTo>
                  <a:lnTo>
                    <a:pt x="179" y="61"/>
                  </a:lnTo>
                  <a:lnTo>
                    <a:pt x="186" y="70"/>
                  </a:lnTo>
                  <a:lnTo>
                    <a:pt x="202" y="70"/>
                  </a:lnTo>
                  <a:lnTo>
                    <a:pt x="210" y="70"/>
                  </a:lnTo>
                  <a:lnTo>
                    <a:pt x="224" y="70"/>
                  </a:lnTo>
                  <a:lnTo>
                    <a:pt x="240" y="70"/>
                  </a:lnTo>
                  <a:lnTo>
                    <a:pt x="255" y="70"/>
                  </a:lnTo>
                  <a:lnTo>
                    <a:pt x="262" y="70"/>
                  </a:lnTo>
                  <a:lnTo>
                    <a:pt x="276" y="70"/>
                  </a:lnTo>
                  <a:lnTo>
                    <a:pt x="292" y="61"/>
                  </a:lnTo>
                  <a:lnTo>
                    <a:pt x="307" y="61"/>
                  </a:lnTo>
                  <a:lnTo>
                    <a:pt x="321" y="61"/>
                  </a:lnTo>
                  <a:lnTo>
                    <a:pt x="337" y="53"/>
                  </a:lnTo>
                  <a:lnTo>
                    <a:pt x="359" y="53"/>
                  </a:lnTo>
                  <a:lnTo>
                    <a:pt x="375" y="44"/>
                  </a:lnTo>
                  <a:lnTo>
                    <a:pt x="389" y="34"/>
                  </a:lnTo>
                  <a:lnTo>
                    <a:pt x="404" y="34"/>
                  </a:lnTo>
                  <a:lnTo>
                    <a:pt x="427" y="25"/>
                  </a:lnTo>
                  <a:lnTo>
                    <a:pt x="441" y="25"/>
                  </a:lnTo>
                  <a:lnTo>
                    <a:pt x="456" y="17"/>
                  </a:lnTo>
                  <a:lnTo>
                    <a:pt x="479" y="17"/>
                  </a:lnTo>
                  <a:lnTo>
                    <a:pt x="493" y="8"/>
                  </a:lnTo>
                  <a:lnTo>
                    <a:pt x="509" y="8"/>
                  </a:lnTo>
                  <a:lnTo>
                    <a:pt x="524" y="8"/>
                  </a:lnTo>
                  <a:lnTo>
                    <a:pt x="547" y="0"/>
                  </a:lnTo>
                  <a:lnTo>
                    <a:pt x="561" y="0"/>
                  </a:lnTo>
                  <a:lnTo>
                    <a:pt x="576" y="0"/>
                  </a:lnTo>
                  <a:lnTo>
                    <a:pt x="592" y="0"/>
                  </a:lnTo>
                  <a:lnTo>
                    <a:pt x="614" y="0"/>
                  </a:lnTo>
                  <a:lnTo>
                    <a:pt x="628" y="0"/>
                  </a:lnTo>
                  <a:lnTo>
                    <a:pt x="644" y="0"/>
                  </a:lnTo>
                  <a:lnTo>
                    <a:pt x="658" y="0"/>
                  </a:lnTo>
                  <a:lnTo>
                    <a:pt x="673" y="0"/>
                  </a:lnTo>
                  <a:lnTo>
                    <a:pt x="689" y="8"/>
                  </a:lnTo>
                  <a:lnTo>
                    <a:pt x="703" y="8"/>
                  </a:lnTo>
                  <a:lnTo>
                    <a:pt x="718" y="17"/>
                  </a:lnTo>
                  <a:lnTo>
                    <a:pt x="734" y="17"/>
                  </a:lnTo>
                  <a:lnTo>
                    <a:pt x="748" y="25"/>
                  </a:lnTo>
                  <a:lnTo>
                    <a:pt x="763" y="34"/>
                  </a:lnTo>
                  <a:lnTo>
                    <a:pt x="779" y="34"/>
                  </a:lnTo>
                  <a:lnTo>
                    <a:pt x="786" y="53"/>
                  </a:lnTo>
                  <a:lnTo>
                    <a:pt x="800" y="61"/>
                  </a:lnTo>
                  <a:lnTo>
                    <a:pt x="816" y="70"/>
                  </a:lnTo>
                  <a:lnTo>
                    <a:pt x="824" y="78"/>
                  </a:lnTo>
                  <a:lnTo>
                    <a:pt x="831" y="95"/>
                  </a:lnTo>
                  <a:lnTo>
                    <a:pt x="845" y="106"/>
                  </a:lnTo>
                  <a:lnTo>
                    <a:pt x="852" y="123"/>
                  </a:lnTo>
                  <a:lnTo>
                    <a:pt x="861" y="148"/>
                  </a:lnTo>
                  <a:lnTo>
                    <a:pt x="868" y="176"/>
                  </a:lnTo>
                  <a:lnTo>
                    <a:pt x="868" y="201"/>
                  </a:lnTo>
                  <a:lnTo>
                    <a:pt x="868" y="228"/>
                  </a:lnTo>
                  <a:lnTo>
                    <a:pt x="876" y="254"/>
                  </a:lnTo>
                  <a:lnTo>
                    <a:pt x="883" y="290"/>
                  </a:lnTo>
                  <a:lnTo>
                    <a:pt x="883" y="307"/>
                  </a:lnTo>
                  <a:lnTo>
                    <a:pt x="890" y="343"/>
                  </a:lnTo>
                  <a:lnTo>
                    <a:pt x="890" y="360"/>
                  </a:lnTo>
                  <a:lnTo>
                    <a:pt x="897" y="387"/>
                  </a:lnTo>
                  <a:lnTo>
                    <a:pt x="906" y="412"/>
                  </a:lnTo>
                  <a:lnTo>
                    <a:pt x="913" y="432"/>
                  </a:lnTo>
                  <a:lnTo>
                    <a:pt x="921" y="457"/>
                  </a:lnTo>
                  <a:lnTo>
                    <a:pt x="928" y="476"/>
                  </a:lnTo>
                  <a:lnTo>
                    <a:pt x="935" y="493"/>
                  </a:lnTo>
                  <a:lnTo>
                    <a:pt x="951" y="510"/>
                  </a:lnTo>
                  <a:lnTo>
                    <a:pt x="965" y="529"/>
                  </a:lnTo>
                  <a:lnTo>
                    <a:pt x="973" y="537"/>
                  </a:lnTo>
                  <a:lnTo>
                    <a:pt x="987" y="554"/>
                  </a:lnTo>
                  <a:lnTo>
                    <a:pt x="996" y="563"/>
                  </a:lnTo>
                  <a:lnTo>
                    <a:pt x="1010" y="571"/>
                  </a:lnTo>
                  <a:lnTo>
                    <a:pt x="1017" y="582"/>
                  </a:lnTo>
                  <a:lnTo>
                    <a:pt x="1032" y="590"/>
                  </a:lnTo>
                  <a:lnTo>
                    <a:pt x="1041" y="599"/>
                  </a:lnTo>
                  <a:lnTo>
                    <a:pt x="1055" y="607"/>
                  </a:lnTo>
                  <a:lnTo>
                    <a:pt x="1062" y="607"/>
                  </a:lnTo>
                  <a:lnTo>
                    <a:pt x="1077" y="616"/>
                  </a:lnTo>
                  <a:lnTo>
                    <a:pt x="1093" y="616"/>
                  </a:lnTo>
                  <a:lnTo>
                    <a:pt x="1107" y="616"/>
                  </a:lnTo>
                  <a:lnTo>
                    <a:pt x="1122" y="616"/>
                  </a:lnTo>
                  <a:lnTo>
                    <a:pt x="1145" y="616"/>
                  </a:lnTo>
                  <a:lnTo>
                    <a:pt x="1159" y="616"/>
                  </a:lnTo>
                  <a:lnTo>
                    <a:pt x="1166" y="616"/>
                  </a:lnTo>
                  <a:lnTo>
                    <a:pt x="1183" y="616"/>
                  </a:lnTo>
                  <a:lnTo>
                    <a:pt x="1190" y="616"/>
                  </a:lnTo>
                  <a:lnTo>
                    <a:pt x="1204" y="616"/>
                  </a:lnTo>
                  <a:lnTo>
                    <a:pt x="1211" y="607"/>
                  </a:lnTo>
                  <a:lnTo>
                    <a:pt x="1228" y="607"/>
                  </a:lnTo>
                  <a:lnTo>
                    <a:pt x="1242" y="607"/>
                  </a:lnTo>
                  <a:lnTo>
                    <a:pt x="1249" y="607"/>
                  </a:lnTo>
                  <a:lnTo>
                    <a:pt x="1265" y="607"/>
                  </a:lnTo>
                  <a:lnTo>
                    <a:pt x="1280" y="607"/>
                  </a:lnTo>
                  <a:lnTo>
                    <a:pt x="1287" y="607"/>
                  </a:lnTo>
                  <a:lnTo>
                    <a:pt x="1301" y="607"/>
                  </a:lnTo>
                  <a:lnTo>
                    <a:pt x="1317" y="599"/>
                  </a:lnTo>
                  <a:lnTo>
                    <a:pt x="1332" y="599"/>
                  </a:lnTo>
                  <a:lnTo>
                    <a:pt x="1339" y="599"/>
                  </a:lnTo>
                  <a:lnTo>
                    <a:pt x="1355" y="599"/>
                  </a:lnTo>
                  <a:lnTo>
                    <a:pt x="1369" y="599"/>
                  </a:lnTo>
                  <a:lnTo>
                    <a:pt x="1384" y="599"/>
                  </a:lnTo>
                  <a:lnTo>
                    <a:pt x="1391" y="599"/>
                  </a:lnTo>
                  <a:lnTo>
                    <a:pt x="1407" y="599"/>
                  </a:lnTo>
                  <a:lnTo>
                    <a:pt x="1421" y="599"/>
                  </a:lnTo>
                  <a:lnTo>
                    <a:pt x="1429" y="599"/>
                  </a:lnTo>
                  <a:lnTo>
                    <a:pt x="1445" y="607"/>
                  </a:lnTo>
                  <a:lnTo>
                    <a:pt x="1452" y="607"/>
                  </a:lnTo>
                  <a:lnTo>
                    <a:pt x="1466" y="607"/>
                  </a:lnTo>
                  <a:lnTo>
                    <a:pt x="1473" y="607"/>
                  </a:lnTo>
                  <a:lnTo>
                    <a:pt x="1482" y="607"/>
                  </a:lnTo>
                  <a:lnTo>
                    <a:pt x="1490" y="616"/>
                  </a:lnTo>
                  <a:lnTo>
                    <a:pt x="1504" y="616"/>
                  </a:lnTo>
                  <a:lnTo>
                    <a:pt x="1511" y="616"/>
                  </a:lnTo>
                  <a:lnTo>
                    <a:pt x="1518" y="624"/>
                  </a:lnTo>
                  <a:lnTo>
                    <a:pt x="1534" y="635"/>
                  </a:lnTo>
                  <a:lnTo>
                    <a:pt x="1549" y="643"/>
                  </a:lnTo>
                  <a:lnTo>
                    <a:pt x="1563" y="660"/>
                  </a:lnTo>
                  <a:lnTo>
                    <a:pt x="1579" y="668"/>
                  </a:lnTo>
                  <a:lnTo>
                    <a:pt x="1601" y="687"/>
                  </a:lnTo>
                  <a:lnTo>
                    <a:pt x="1617" y="704"/>
                  </a:lnTo>
                  <a:lnTo>
                    <a:pt x="1631" y="721"/>
                  </a:lnTo>
                  <a:lnTo>
                    <a:pt x="1646" y="730"/>
                  </a:lnTo>
                  <a:lnTo>
                    <a:pt x="1662" y="757"/>
                  </a:lnTo>
                  <a:lnTo>
                    <a:pt x="1676" y="774"/>
                  </a:lnTo>
                  <a:lnTo>
                    <a:pt x="1683" y="793"/>
                  </a:lnTo>
                  <a:lnTo>
                    <a:pt x="1698" y="819"/>
                  </a:lnTo>
                  <a:lnTo>
                    <a:pt x="1698" y="836"/>
                  </a:lnTo>
                  <a:lnTo>
                    <a:pt x="1707" y="863"/>
                  </a:lnTo>
                  <a:lnTo>
                    <a:pt x="1714" y="888"/>
                  </a:lnTo>
                  <a:lnTo>
                    <a:pt x="1714" y="916"/>
                  </a:lnTo>
                  <a:lnTo>
                    <a:pt x="1707" y="960"/>
                  </a:lnTo>
                  <a:lnTo>
                    <a:pt x="1698" y="994"/>
                  </a:lnTo>
                  <a:lnTo>
                    <a:pt x="1698" y="1013"/>
                  </a:lnTo>
                  <a:lnTo>
                    <a:pt x="1691" y="1039"/>
                  </a:lnTo>
                  <a:lnTo>
                    <a:pt x="1683" y="1058"/>
                  </a:lnTo>
                  <a:lnTo>
                    <a:pt x="1683" y="1075"/>
                  </a:lnTo>
                  <a:lnTo>
                    <a:pt x="1683" y="1092"/>
                  </a:lnTo>
                  <a:lnTo>
                    <a:pt x="1691" y="1111"/>
                  </a:lnTo>
                </a:path>
              </a:pathLst>
            </a:custGeom>
            <a:noFill/>
            <a:ln w="2222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5" name="Freeform 306">
              <a:extLst>
                <a:ext uri="{FF2B5EF4-FFF2-40B4-BE49-F238E27FC236}">
                  <a16:creationId xmlns:a16="http://schemas.microsoft.com/office/drawing/2014/main" id="{520D1ACB-134F-9A46-A114-16DC707B9EFE}"/>
                </a:ext>
              </a:extLst>
            </p:cNvPr>
            <p:cNvSpPr>
              <a:spLocks/>
            </p:cNvSpPr>
            <p:nvPr/>
          </p:nvSpPr>
          <p:spPr bwMode="auto">
            <a:xfrm>
              <a:off x="2492" y="996"/>
              <a:ext cx="1698" cy="1147"/>
            </a:xfrm>
            <a:custGeom>
              <a:avLst/>
              <a:gdLst>
                <a:gd name="T0" fmla="*/ 14 w 1698"/>
                <a:gd name="T1" fmla="*/ 36 h 1147"/>
                <a:gd name="T2" fmla="*/ 36 w 1698"/>
                <a:gd name="T3" fmla="*/ 45 h 1147"/>
                <a:gd name="T4" fmla="*/ 66 w 1698"/>
                <a:gd name="T5" fmla="*/ 53 h 1147"/>
                <a:gd name="T6" fmla="*/ 97 w 1698"/>
                <a:gd name="T7" fmla="*/ 62 h 1147"/>
                <a:gd name="T8" fmla="*/ 125 w 1698"/>
                <a:gd name="T9" fmla="*/ 72 h 1147"/>
                <a:gd name="T10" fmla="*/ 163 w 1698"/>
                <a:gd name="T11" fmla="*/ 81 h 1147"/>
                <a:gd name="T12" fmla="*/ 201 w 1698"/>
                <a:gd name="T13" fmla="*/ 81 h 1147"/>
                <a:gd name="T14" fmla="*/ 239 w 1698"/>
                <a:gd name="T15" fmla="*/ 81 h 1147"/>
                <a:gd name="T16" fmla="*/ 283 w 1698"/>
                <a:gd name="T17" fmla="*/ 81 h 1147"/>
                <a:gd name="T18" fmla="*/ 328 w 1698"/>
                <a:gd name="T19" fmla="*/ 62 h 1147"/>
                <a:gd name="T20" fmla="*/ 373 w 1698"/>
                <a:gd name="T21" fmla="*/ 53 h 1147"/>
                <a:gd name="T22" fmla="*/ 425 w 1698"/>
                <a:gd name="T23" fmla="*/ 36 h 1147"/>
                <a:gd name="T24" fmla="*/ 477 w 1698"/>
                <a:gd name="T25" fmla="*/ 19 h 1147"/>
                <a:gd name="T26" fmla="*/ 531 w 1698"/>
                <a:gd name="T27" fmla="*/ 9 h 1147"/>
                <a:gd name="T28" fmla="*/ 576 w 1698"/>
                <a:gd name="T29" fmla="*/ 0 h 1147"/>
                <a:gd name="T30" fmla="*/ 628 w 1698"/>
                <a:gd name="T31" fmla="*/ 0 h 1147"/>
                <a:gd name="T32" fmla="*/ 673 w 1698"/>
                <a:gd name="T33" fmla="*/ 9 h 1147"/>
                <a:gd name="T34" fmla="*/ 718 w 1698"/>
                <a:gd name="T35" fmla="*/ 28 h 1147"/>
                <a:gd name="T36" fmla="*/ 763 w 1698"/>
                <a:gd name="T37" fmla="*/ 45 h 1147"/>
                <a:gd name="T38" fmla="*/ 800 w 1698"/>
                <a:gd name="T39" fmla="*/ 81 h 1147"/>
                <a:gd name="T40" fmla="*/ 829 w 1698"/>
                <a:gd name="T41" fmla="*/ 115 h 1147"/>
                <a:gd name="T42" fmla="*/ 860 w 1698"/>
                <a:gd name="T43" fmla="*/ 168 h 1147"/>
                <a:gd name="T44" fmla="*/ 874 w 1698"/>
                <a:gd name="T45" fmla="*/ 248 h 1147"/>
                <a:gd name="T46" fmla="*/ 881 w 1698"/>
                <a:gd name="T47" fmla="*/ 335 h 1147"/>
                <a:gd name="T48" fmla="*/ 897 w 1698"/>
                <a:gd name="T49" fmla="*/ 407 h 1147"/>
                <a:gd name="T50" fmla="*/ 912 w 1698"/>
                <a:gd name="T51" fmla="*/ 476 h 1147"/>
                <a:gd name="T52" fmla="*/ 949 w 1698"/>
                <a:gd name="T53" fmla="*/ 538 h 1147"/>
                <a:gd name="T54" fmla="*/ 980 w 1698"/>
                <a:gd name="T55" fmla="*/ 574 h 1147"/>
                <a:gd name="T56" fmla="*/ 1016 w 1698"/>
                <a:gd name="T57" fmla="*/ 599 h 1147"/>
                <a:gd name="T58" fmla="*/ 1046 w 1698"/>
                <a:gd name="T59" fmla="*/ 627 h 1147"/>
                <a:gd name="T60" fmla="*/ 1084 w 1698"/>
                <a:gd name="T61" fmla="*/ 635 h 1147"/>
                <a:gd name="T62" fmla="*/ 1136 w 1698"/>
                <a:gd name="T63" fmla="*/ 635 h 1147"/>
                <a:gd name="T64" fmla="*/ 1174 w 1698"/>
                <a:gd name="T65" fmla="*/ 635 h 1147"/>
                <a:gd name="T66" fmla="*/ 1204 w 1698"/>
                <a:gd name="T67" fmla="*/ 627 h 1147"/>
                <a:gd name="T68" fmla="*/ 1240 w 1698"/>
                <a:gd name="T69" fmla="*/ 627 h 1147"/>
                <a:gd name="T70" fmla="*/ 1278 w 1698"/>
                <a:gd name="T71" fmla="*/ 627 h 1147"/>
                <a:gd name="T72" fmla="*/ 1316 w 1698"/>
                <a:gd name="T73" fmla="*/ 618 h 1147"/>
                <a:gd name="T74" fmla="*/ 1361 w 1698"/>
                <a:gd name="T75" fmla="*/ 618 h 1147"/>
                <a:gd name="T76" fmla="*/ 1398 w 1698"/>
                <a:gd name="T77" fmla="*/ 618 h 1147"/>
                <a:gd name="T78" fmla="*/ 1429 w 1698"/>
                <a:gd name="T79" fmla="*/ 627 h 1147"/>
                <a:gd name="T80" fmla="*/ 1457 w 1698"/>
                <a:gd name="T81" fmla="*/ 627 h 1147"/>
                <a:gd name="T82" fmla="*/ 1488 w 1698"/>
                <a:gd name="T83" fmla="*/ 635 h 1147"/>
                <a:gd name="T84" fmla="*/ 1511 w 1698"/>
                <a:gd name="T85" fmla="*/ 652 h 1147"/>
                <a:gd name="T86" fmla="*/ 1556 w 1698"/>
                <a:gd name="T87" fmla="*/ 680 h 1147"/>
                <a:gd name="T88" fmla="*/ 1601 w 1698"/>
                <a:gd name="T89" fmla="*/ 724 h 1147"/>
                <a:gd name="T90" fmla="*/ 1646 w 1698"/>
                <a:gd name="T91" fmla="*/ 777 h 1147"/>
                <a:gd name="T92" fmla="*/ 1682 w 1698"/>
                <a:gd name="T93" fmla="*/ 838 h 1147"/>
                <a:gd name="T94" fmla="*/ 1698 w 1698"/>
                <a:gd name="T95" fmla="*/ 908 h 1147"/>
                <a:gd name="T96" fmla="*/ 1691 w 1698"/>
                <a:gd name="T97" fmla="*/ 1022 h 1147"/>
                <a:gd name="T98" fmla="*/ 1675 w 1698"/>
                <a:gd name="T99" fmla="*/ 1086 h 1147"/>
                <a:gd name="T100" fmla="*/ 1675 w 1698"/>
                <a:gd name="T101" fmla="*/ 1147 h 1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8"/>
                <a:gd name="T154" fmla="*/ 0 h 1147"/>
                <a:gd name="T155" fmla="*/ 1698 w 1698"/>
                <a:gd name="T156" fmla="*/ 1147 h 1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8" h="1147">
                  <a:moveTo>
                    <a:pt x="0" y="28"/>
                  </a:moveTo>
                  <a:lnTo>
                    <a:pt x="7" y="36"/>
                  </a:lnTo>
                  <a:lnTo>
                    <a:pt x="14" y="36"/>
                  </a:lnTo>
                  <a:lnTo>
                    <a:pt x="21" y="36"/>
                  </a:lnTo>
                  <a:lnTo>
                    <a:pt x="28" y="45"/>
                  </a:lnTo>
                  <a:lnTo>
                    <a:pt x="36" y="45"/>
                  </a:lnTo>
                  <a:lnTo>
                    <a:pt x="52" y="53"/>
                  </a:lnTo>
                  <a:lnTo>
                    <a:pt x="59" y="53"/>
                  </a:lnTo>
                  <a:lnTo>
                    <a:pt x="66" y="53"/>
                  </a:lnTo>
                  <a:lnTo>
                    <a:pt x="73" y="62"/>
                  </a:lnTo>
                  <a:lnTo>
                    <a:pt x="90" y="62"/>
                  </a:lnTo>
                  <a:lnTo>
                    <a:pt x="97" y="62"/>
                  </a:lnTo>
                  <a:lnTo>
                    <a:pt x="104" y="72"/>
                  </a:lnTo>
                  <a:lnTo>
                    <a:pt x="118" y="72"/>
                  </a:lnTo>
                  <a:lnTo>
                    <a:pt x="125" y="72"/>
                  </a:lnTo>
                  <a:lnTo>
                    <a:pt x="142" y="81"/>
                  </a:lnTo>
                  <a:lnTo>
                    <a:pt x="149" y="81"/>
                  </a:lnTo>
                  <a:lnTo>
                    <a:pt x="163" y="81"/>
                  </a:lnTo>
                  <a:lnTo>
                    <a:pt x="170" y="81"/>
                  </a:lnTo>
                  <a:lnTo>
                    <a:pt x="186" y="81"/>
                  </a:lnTo>
                  <a:lnTo>
                    <a:pt x="201" y="81"/>
                  </a:lnTo>
                  <a:lnTo>
                    <a:pt x="208" y="81"/>
                  </a:lnTo>
                  <a:lnTo>
                    <a:pt x="224" y="81"/>
                  </a:lnTo>
                  <a:lnTo>
                    <a:pt x="239" y="81"/>
                  </a:lnTo>
                  <a:lnTo>
                    <a:pt x="253" y="81"/>
                  </a:lnTo>
                  <a:lnTo>
                    <a:pt x="269" y="81"/>
                  </a:lnTo>
                  <a:lnTo>
                    <a:pt x="283" y="81"/>
                  </a:lnTo>
                  <a:lnTo>
                    <a:pt x="298" y="72"/>
                  </a:lnTo>
                  <a:lnTo>
                    <a:pt x="305" y="72"/>
                  </a:lnTo>
                  <a:lnTo>
                    <a:pt x="328" y="62"/>
                  </a:lnTo>
                  <a:lnTo>
                    <a:pt x="343" y="62"/>
                  </a:lnTo>
                  <a:lnTo>
                    <a:pt x="359" y="53"/>
                  </a:lnTo>
                  <a:lnTo>
                    <a:pt x="373" y="53"/>
                  </a:lnTo>
                  <a:lnTo>
                    <a:pt x="388" y="45"/>
                  </a:lnTo>
                  <a:lnTo>
                    <a:pt x="404" y="36"/>
                  </a:lnTo>
                  <a:lnTo>
                    <a:pt x="425" y="36"/>
                  </a:lnTo>
                  <a:lnTo>
                    <a:pt x="440" y="28"/>
                  </a:lnTo>
                  <a:lnTo>
                    <a:pt x="456" y="19"/>
                  </a:lnTo>
                  <a:lnTo>
                    <a:pt x="477" y="19"/>
                  </a:lnTo>
                  <a:lnTo>
                    <a:pt x="493" y="19"/>
                  </a:lnTo>
                  <a:lnTo>
                    <a:pt x="508" y="9"/>
                  </a:lnTo>
                  <a:lnTo>
                    <a:pt x="531" y="9"/>
                  </a:lnTo>
                  <a:lnTo>
                    <a:pt x="545" y="9"/>
                  </a:lnTo>
                  <a:lnTo>
                    <a:pt x="560" y="0"/>
                  </a:lnTo>
                  <a:lnTo>
                    <a:pt x="576" y="0"/>
                  </a:lnTo>
                  <a:lnTo>
                    <a:pt x="590" y="0"/>
                  </a:lnTo>
                  <a:lnTo>
                    <a:pt x="612" y="0"/>
                  </a:lnTo>
                  <a:lnTo>
                    <a:pt x="628" y="0"/>
                  </a:lnTo>
                  <a:lnTo>
                    <a:pt x="642" y="9"/>
                  </a:lnTo>
                  <a:lnTo>
                    <a:pt x="657" y="9"/>
                  </a:lnTo>
                  <a:lnTo>
                    <a:pt x="673" y="9"/>
                  </a:lnTo>
                  <a:lnTo>
                    <a:pt x="687" y="19"/>
                  </a:lnTo>
                  <a:lnTo>
                    <a:pt x="702" y="19"/>
                  </a:lnTo>
                  <a:lnTo>
                    <a:pt x="718" y="28"/>
                  </a:lnTo>
                  <a:lnTo>
                    <a:pt x="732" y="36"/>
                  </a:lnTo>
                  <a:lnTo>
                    <a:pt x="747" y="45"/>
                  </a:lnTo>
                  <a:lnTo>
                    <a:pt x="763" y="45"/>
                  </a:lnTo>
                  <a:lnTo>
                    <a:pt x="777" y="53"/>
                  </a:lnTo>
                  <a:lnTo>
                    <a:pt x="784" y="62"/>
                  </a:lnTo>
                  <a:lnTo>
                    <a:pt x="800" y="81"/>
                  </a:lnTo>
                  <a:lnTo>
                    <a:pt x="808" y="89"/>
                  </a:lnTo>
                  <a:lnTo>
                    <a:pt x="822" y="98"/>
                  </a:lnTo>
                  <a:lnTo>
                    <a:pt x="829" y="115"/>
                  </a:lnTo>
                  <a:lnTo>
                    <a:pt x="836" y="123"/>
                  </a:lnTo>
                  <a:lnTo>
                    <a:pt x="852" y="142"/>
                  </a:lnTo>
                  <a:lnTo>
                    <a:pt x="860" y="168"/>
                  </a:lnTo>
                  <a:lnTo>
                    <a:pt x="860" y="195"/>
                  </a:lnTo>
                  <a:lnTo>
                    <a:pt x="867" y="220"/>
                  </a:lnTo>
                  <a:lnTo>
                    <a:pt x="874" y="248"/>
                  </a:lnTo>
                  <a:lnTo>
                    <a:pt x="874" y="273"/>
                  </a:lnTo>
                  <a:lnTo>
                    <a:pt x="881" y="309"/>
                  </a:lnTo>
                  <a:lnTo>
                    <a:pt x="881" y="335"/>
                  </a:lnTo>
                  <a:lnTo>
                    <a:pt x="890" y="362"/>
                  </a:lnTo>
                  <a:lnTo>
                    <a:pt x="890" y="379"/>
                  </a:lnTo>
                  <a:lnTo>
                    <a:pt x="897" y="407"/>
                  </a:lnTo>
                  <a:lnTo>
                    <a:pt x="905" y="432"/>
                  </a:lnTo>
                  <a:lnTo>
                    <a:pt x="905" y="460"/>
                  </a:lnTo>
                  <a:lnTo>
                    <a:pt x="912" y="476"/>
                  </a:lnTo>
                  <a:lnTo>
                    <a:pt x="926" y="493"/>
                  </a:lnTo>
                  <a:lnTo>
                    <a:pt x="935" y="521"/>
                  </a:lnTo>
                  <a:lnTo>
                    <a:pt x="949" y="538"/>
                  </a:lnTo>
                  <a:lnTo>
                    <a:pt x="957" y="546"/>
                  </a:lnTo>
                  <a:lnTo>
                    <a:pt x="971" y="565"/>
                  </a:lnTo>
                  <a:lnTo>
                    <a:pt x="980" y="574"/>
                  </a:lnTo>
                  <a:lnTo>
                    <a:pt x="994" y="582"/>
                  </a:lnTo>
                  <a:lnTo>
                    <a:pt x="1001" y="591"/>
                  </a:lnTo>
                  <a:lnTo>
                    <a:pt x="1016" y="599"/>
                  </a:lnTo>
                  <a:lnTo>
                    <a:pt x="1025" y="610"/>
                  </a:lnTo>
                  <a:lnTo>
                    <a:pt x="1039" y="618"/>
                  </a:lnTo>
                  <a:lnTo>
                    <a:pt x="1046" y="627"/>
                  </a:lnTo>
                  <a:lnTo>
                    <a:pt x="1061" y="627"/>
                  </a:lnTo>
                  <a:lnTo>
                    <a:pt x="1077" y="635"/>
                  </a:lnTo>
                  <a:lnTo>
                    <a:pt x="1084" y="635"/>
                  </a:lnTo>
                  <a:lnTo>
                    <a:pt x="1098" y="635"/>
                  </a:lnTo>
                  <a:lnTo>
                    <a:pt x="1122" y="635"/>
                  </a:lnTo>
                  <a:lnTo>
                    <a:pt x="1136" y="635"/>
                  </a:lnTo>
                  <a:lnTo>
                    <a:pt x="1150" y="635"/>
                  </a:lnTo>
                  <a:lnTo>
                    <a:pt x="1167" y="635"/>
                  </a:lnTo>
                  <a:lnTo>
                    <a:pt x="1174" y="635"/>
                  </a:lnTo>
                  <a:lnTo>
                    <a:pt x="1181" y="635"/>
                  </a:lnTo>
                  <a:lnTo>
                    <a:pt x="1195" y="635"/>
                  </a:lnTo>
                  <a:lnTo>
                    <a:pt x="1204" y="627"/>
                  </a:lnTo>
                  <a:lnTo>
                    <a:pt x="1219" y="627"/>
                  </a:lnTo>
                  <a:lnTo>
                    <a:pt x="1233" y="627"/>
                  </a:lnTo>
                  <a:lnTo>
                    <a:pt x="1240" y="627"/>
                  </a:lnTo>
                  <a:lnTo>
                    <a:pt x="1256" y="627"/>
                  </a:lnTo>
                  <a:lnTo>
                    <a:pt x="1271" y="627"/>
                  </a:lnTo>
                  <a:lnTo>
                    <a:pt x="1278" y="627"/>
                  </a:lnTo>
                  <a:lnTo>
                    <a:pt x="1294" y="627"/>
                  </a:lnTo>
                  <a:lnTo>
                    <a:pt x="1308" y="627"/>
                  </a:lnTo>
                  <a:lnTo>
                    <a:pt x="1316" y="618"/>
                  </a:lnTo>
                  <a:lnTo>
                    <a:pt x="1330" y="618"/>
                  </a:lnTo>
                  <a:lnTo>
                    <a:pt x="1346" y="618"/>
                  </a:lnTo>
                  <a:lnTo>
                    <a:pt x="1361" y="618"/>
                  </a:lnTo>
                  <a:lnTo>
                    <a:pt x="1368" y="618"/>
                  </a:lnTo>
                  <a:lnTo>
                    <a:pt x="1384" y="618"/>
                  </a:lnTo>
                  <a:lnTo>
                    <a:pt x="1398" y="618"/>
                  </a:lnTo>
                  <a:lnTo>
                    <a:pt x="1405" y="627"/>
                  </a:lnTo>
                  <a:lnTo>
                    <a:pt x="1420" y="627"/>
                  </a:lnTo>
                  <a:lnTo>
                    <a:pt x="1429" y="627"/>
                  </a:lnTo>
                  <a:lnTo>
                    <a:pt x="1443" y="627"/>
                  </a:lnTo>
                  <a:lnTo>
                    <a:pt x="1450" y="627"/>
                  </a:lnTo>
                  <a:lnTo>
                    <a:pt x="1457" y="627"/>
                  </a:lnTo>
                  <a:lnTo>
                    <a:pt x="1474" y="635"/>
                  </a:lnTo>
                  <a:lnTo>
                    <a:pt x="1481" y="635"/>
                  </a:lnTo>
                  <a:lnTo>
                    <a:pt x="1488" y="635"/>
                  </a:lnTo>
                  <a:lnTo>
                    <a:pt x="1495" y="644"/>
                  </a:lnTo>
                  <a:lnTo>
                    <a:pt x="1502" y="644"/>
                  </a:lnTo>
                  <a:lnTo>
                    <a:pt x="1511" y="652"/>
                  </a:lnTo>
                  <a:lnTo>
                    <a:pt x="1526" y="663"/>
                  </a:lnTo>
                  <a:lnTo>
                    <a:pt x="1540" y="671"/>
                  </a:lnTo>
                  <a:lnTo>
                    <a:pt x="1556" y="680"/>
                  </a:lnTo>
                  <a:lnTo>
                    <a:pt x="1571" y="696"/>
                  </a:lnTo>
                  <a:lnTo>
                    <a:pt x="1585" y="705"/>
                  </a:lnTo>
                  <a:lnTo>
                    <a:pt x="1601" y="724"/>
                  </a:lnTo>
                  <a:lnTo>
                    <a:pt x="1615" y="741"/>
                  </a:lnTo>
                  <a:lnTo>
                    <a:pt x="1637" y="758"/>
                  </a:lnTo>
                  <a:lnTo>
                    <a:pt x="1646" y="777"/>
                  </a:lnTo>
                  <a:lnTo>
                    <a:pt x="1660" y="794"/>
                  </a:lnTo>
                  <a:lnTo>
                    <a:pt x="1675" y="821"/>
                  </a:lnTo>
                  <a:lnTo>
                    <a:pt x="1682" y="838"/>
                  </a:lnTo>
                  <a:lnTo>
                    <a:pt x="1691" y="864"/>
                  </a:lnTo>
                  <a:lnTo>
                    <a:pt x="1698" y="883"/>
                  </a:lnTo>
                  <a:lnTo>
                    <a:pt x="1698" y="908"/>
                  </a:lnTo>
                  <a:lnTo>
                    <a:pt x="1698" y="936"/>
                  </a:lnTo>
                  <a:lnTo>
                    <a:pt x="1698" y="980"/>
                  </a:lnTo>
                  <a:lnTo>
                    <a:pt x="1691" y="1022"/>
                  </a:lnTo>
                  <a:lnTo>
                    <a:pt x="1682" y="1041"/>
                  </a:lnTo>
                  <a:lnTo>
                    <a:pt x="1682" y="1067"/>
                  </a:lnTo>
                  <a:lnTo>
                    <a:pt x="1675" y="1086"/>
                  </a:lnTo>
                  <a:lnTo>
                    <a:pt x="1675" y="1103"/>
                  </a:lnTo>
                  <a:lnTo>
                    <a:pt x="1675" y="1120"/>
                  </a:lnTo>
                  <a:lnTo>
                    <a:pt x="1675" y="1147"/>
                  </a:lnTo>
                </a:path>
              </a:pathLst>
            </a:custGeom>
            <a:noFill/>
            <a:ln w="22225">
              <a:solidFill>
                <a:srgbClr val="D46E0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6" name="Freeform 307">
              <a:extLst>
                <a:ext uri="{FF2B5EF4-FFF2-40B4-BE49-F238E27FC236}">
                  <a16:creationId xmlns:a16="http://schemas.microsoft.com/office/drawing/2014/main" id="{6D6EF39D-C816-EB42-9128-A791A15E3500}"/>
                </a:ext>
              </a:extLst>
            </p:cNvPr>
            <p:cNvSpPr>
              <a:spLocks/>
            </p:cNvSpPr>
            <p:nvPr/>
          </p:nvSpPr>
          <p:spPr bwMode="auto">
            <a:xfrm>
              <a:off x="2499" y="980"/>
              <a:ext cx="1698" cy="1163"/>
            </a:xfrm>
            <a:custGeom>
              <a:avLst/>
              <a:gdLst>
                <a:gd name="T0" fmla="*/ 14 w 1698"/>
                <a:gd name="T1" fmla="*/ 52 h 1163"/>
                <a:gd name="T2" fmla="*/ 45 w 1698"/>
                <a:gd name="T3" fmla="*/ 61 h 1163"/>
                <a:gd name="T4" fmla="*/ 66 w 1698"/>
                <a:gd name="T5" fmla="*/ 69 h 1163"/>
                <a:gd name="T6" fmla="*/ 104 w 1698"/>
                <a:gd name="T7" fmla="*/ 78 h 1163"/>
                <a:gd name="T8" fmla="*/ 135 w 1698"/>
                <a:gd name="T9" fmla="*/ 88 h 1163"/>
                <a:gd name="T10" fmla="*/ 172 w 1698"/>
                <a:gd name="T11" fmla="*/ 88 h 1163"/>
                <a:gd name="T12" fmla="*/ 208 w 1698"/>
                <a:gd name="T13" fmla="*/ 88 h 1163"/>
                <a:gd name="T14" fmla="*/ 246 w 1698"/>
                <a:gd name="T15" fmla="*/ 78 h 1163"/>
                <a:gd name="T16" fmla="*/ 291 w 1698"/>
                <a:gd name="T17" fmla="*/ 69 h 1163"/>
                <a:gd name="T18" fmla="*/ 336 w 1698"/>
                <a:gd name="T19" fmla="*/ 61 h 1163"/>
                <a:gd name="T20" fmla="*/ 381 w 1698"/>
                <a:gd name="T21" fmla="*/ 44 h 1163"/>
                <a:gd name="T22" fmla="*/ 433 w 1698"/>
                <a:gd name="T23" fmla="*/ 25 h 1163"/>
                <a:gd name="T24" fmla="*/ 479 w 1698"/>
                <a:gd name="T25" fmla="*/ 8 h 1163"/>
                <a:gd name="T26" fmla="*/ 531 w 1698"/>
                <a:gd name="T27" fmla="*/ 0 h 1163"/>
                <a:gd name="T28" fmla="*/ 583 w 1698"/>
                <a:gd name="T29" fmla="*/ 0 h 1163"/>
                <a:gd name="T30" fmla="*/ 635 w 1698"/>
                <a:gd name="T31" fmla="*/ 8 h 1163"/>
                <a:gd name="T32" fmla="*/ 680 w 1698"/>
                <a:gd name="T33" fmla="*/ 16 h 1163"/>
                <a:gd name="T34" fmla="*/ 725 w 1698"/>
                <a:gd name="T35" fmla="*/ 25 h 1163"/>
                <a:gd name="T36" fmla="*/ 770 w 1698"/>
                <a:gd name="T37" fmla="*/ 52 h 1163"/>
                <a:gd name="T38" fmla="*/ 808 w 1698"/>
                <a:gd name="T39" fmla="*/ 78 h 1163"/>
                <a:gd name="T40" fmla="*/ 838 w 1698"/>
                <a:gd name="T41" fmla="*/ 122 h 1163"/>
                <a:gd name="T42" fmla="*/ 867 w 1698"/>
                <a:gd name="T43" fmla="*/ 175 h 1163"/>
                <a:gd name="T44" fmla="*/ 883 w 1698"/>
                <a:gd name="T45" fmla="*/ 264 h 1163"/>
                <a:gd name="T46" fmla="*/ 890 w 1698"/>
                <a:gd name="T47" fmla="*/ 342 h 1163"/>
                <a:gd name="T48" fmla="*/ 898 w 1698"/>
                <a:gd name="T49" fmla="*/ 423 h 1163"/>
                <a:gd name="T50" fmla="*/ 919 w 1698"/>
                <a:gd name="T51" fmla="*/ 492 h 1163"/>
                <a:gd name="T52" fmla="*/ 950 w 1698"/>
                <a:gd name="T53" fmla="*/ 545 h 1163"/>
                <a:gd name="T54" fmla="*/ 987 w 1698"/>
                <a:gd name="T55" fmla="*/ 581 h 1163"/>
                <a:gd name="T56" fmla="*/ 1018 w 1698"/>
                <a:gd name="T57" fmla="*/ 615 h 1163"/>
                <a:gd name="T58" fmla="*/ 1054 w 1698"/>
                <a:gd name="T59" fmla="*/ 634 h 1163"/>
                <a:gd name="T60" fmla="*/ 1091 w 1698"/>
                <a:gd name="T61" fmla="*/ 643 h 1163"/>
                <a:gd name="T62" fmla="*/ 1136 w 1698"/>
                <a:gd name="T63" fmla="*/ 643 h 1163"/>
                <a:gd name="T64" fmla="*/ 1174 w 1698"/>
                <a:gd name="T65" fmla="*/ 643 h 1163"/>
                <a:gd name="T66" fmla="*/ 1205 w 1698"/>
                <a:gd name="T67" fmla="*/ 634 h 1163"/>
                <a:gd name="T68" fmla="*/ 1242 w 1698"/>
                <a:gd name="T69" fmla="*/ 634 h 1163"/>
                <a:gd name="T70" fmla="*/ 1278 w 1698"/>
                <a:gd name="T71" fmla="*/ 634 h 1163"/>
                <a:gd name="T72" fmla="*/ 1316 w 1698"/>
                <a:gd name="T73" fmla="*/ 634 h 1163"/>
                <a:gd name="T74" fmla="*/ 1354 w 1698"/>
                <a:gd name="T75" fmla="*/ 634 h 1163"/>
                <a:gd name="T76" fmla="*/ 1391 w 1698"/>
                <a:gd name="T77" fmla="*/ 634 h 1163"/>
                <a:gd name="T78" fmla="*/ 1429 w 1698"/>
                <a:gd name="T79" fmla="*/ 634 h 1163"/>
                <a:gd name="T80" fmla="*/ 1459 w 1698"/>
                <a:gd name="T81" fmla="*/ 643 h 1163"/>
                <a:gd name="T82" fmla="*/ 1481 w 1698"/>
                <a:gd name="T83" fmla="*/ 651 h 1163"/>
                <a:gd name="T84" fmla="*/ 1504 w 1698"/>
                <a:gd name="T85" fmla="*/ 660 h 1163"/>
                <a:gd name="T86" fmla="*/ 1549 w 1698"/>
                <a:gd name="T87" fmla="*/ 696 h 1163"/>
                <a:gd name="T88" fmla="*/ 1601 w 1698"/>
                <a:gd name="T89" fmla="*/ 731 h 1163"/>
                <a:gd name="T90" fmla="*/ 1646 w 1698"/>
                <a:gd name="T91" fmla="*/ 784 h 1163"/>
                <a:gd name="T92" fmla="*/ 1684 w 1698"/>
                <a:gd name="T93" fmla="*/ 854 h 1163"/>
                <a:gd name="T94" fmla="*/ 1698 w 1698"/>
                <a:gd name="T95" fmla="*/ 924 h 1163"/>
                <a:gd name="T96" fmla="*/ 1684 w 1698"/>
                <a:gd name="T97" fmla="*/ 1030 h 1163"/>
                <a:gd name="T98" fmla="*/ 1668 w 1698"/>
                <a:gd name="T99" fmla="*/ 1102 h 1163"/>
                <a:gd name="T100" fmla="*/ 1675 w 1698"/>
                <a:gd name="T101" fmla="*/ 1163 h 11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8"/>
                <a:gd name="T154" fmla="*/ 0 h 1163"/>
                <a:gd name="T155" fmla="*/ 1698 w 1698"/>
                <a:gd name="T156" fmla="*/ 1163 h 11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8" h="1163">
                  <a:moveTo>
                    <a:pt x="0" y="44"/>
                  </a:moveTo>
                  <a:lnTo>
                    <a:pt x="7" y="52"/>
                  </a:lnTo>
                  <a:lnTo>
                    <a:pt x="14" y="52"/>
                  </a:lnTo>
                  <a:lnTo>
                    <a:pt x="21" y="61"/>
                  </a:lnTo>
                  <a:lnTo>
                    <a:pt x="38" y="61"/>
                  </a:lnTo>
                  <a:lnTo>
                    <a:pt x="45" y="61"/>
                  </a:lnTo>
                  <a:lnTo>
                    <a:pt x="52" y="69"/>
                  </a:lnTo>
                  <a:lnTo>
                    <a:pt x="59" y="69"/>
                  </a:lnTo>
                  <a:lnTo>
                    <a:pt x="66" y="69"/>
                  </a:lnTo>
                  <a:lnTo>
                    <a:pt x="83" y="78"/>
                  </a:lnTo>
                  <a:lnTo>
                    <a:pt x="90" y="78"/>
                  </a:lnTo>
                  <a:lnTo>
                    <a:pt x="104" y="78"/>
                  </a:lnTo>
                  <a:lnTo>
                    <a:pt x="111" y="78"/>
                  </a:lnTo>
                  <a:lnTo>
                    <a:pt x="127" y="88"/>
                  </a:lnTo>
                  <a:lnTo>
                    <a:pt x="135" y="88"/>
                  </a:lnTo>
                  <a:lnTo>
                    <a:pt x="149" y="88"/>
                  </a:lnTo>
                  <a:lnTo>
                    <a:pt x="156" y="88"/>
                  </a:lnTo>
                  <a:lnTo>
                    <a:pt x="172" y="88"/>
                  </a:lnTo>
                  <a:lnTo>
                    <a:pt x="179" y="88"/>
                  </a:lnTo>
                  <a:lnTo>
                    <a:pt x="194" y="88"/>
                  </a:lnTo>
                  <a:lnTo>
                    <a:pt x="208" y="88"/>
                  </a:lnTo>
                  <a:lnTo>
                    <a:pt x="224" y="88"/>
                  </a:lnTo>
                  <a:lnTo>
                    <a:pt x="232" y="88"/>
                  </a:lnTo>
                  <a:lnTo>
                    <a:pt x="246" y="78"/>
                  </a:lnTo>
                  <a:lnTo>
                    <a:pt x="262" y="78"/>
                  </a:lnTo>
                  <a:lnTo>
                    <a:pt x="276" y="78"/>
                  </a:lnTo>
                  <a:lnTo>
                    <a:pt x="291" y="69"/>
                  </a:lnTo>
                  <a:lnTo>
                    <a:pt x="307" y="69"/>
                  </a:lnTo>
                  <a:lnTo>
                    <a:pt x="321" y="69"/>
                  </a:lnTo>
                  <a:lnTo>
                    <a:pt x="336" y="61"/>
                  </a:lnTo>
                  <a:lnTo>
                    <a:pt x="352" y="61"/>
                  </a:lnTo>
                  <a:lnTo>
                    <a:pt x="366" y="52"/>
                  </a:lnTo>
                  <a:lnTo>
                    <a:pt x="381" y="44"/>
                  </a:lnTo>
                  <a:lnTo>
                    <a:pt x="397" y="35"/>
                  </a:lnTo>
                  <a:lnTo>
                    <a:pt x="418" y="25"/>
                  </a:lnTo>
                  <a:lnTo>
                    <a:pt x="433" y="25"/>
                  </a:lnTo>
                  <a:lnTo>
                    <a:pt x="449" y="16"/>
                  </a:lnTo>
                  <a:lnTo>
                    <a:pt x="463" y="16"/>
                  </a:lnTo>
                  <a:lnTo>
                    <a:pt x="479" y="8"/>
                  </a:lnTo>
                  <a:lnTo>
                    <a:pt x="501" y="8"/>
                  </a:lnTo>
                  <a:lnTo>
                    <a:pt x="515" y="8"/>
                  </a:lnTo>
                  <a:lnTo>
                    <a:pt x="531" y="0"/>
                  </a:lnTo>
                  <a:lnTo>
                    <a:pt x="553" y="0"/>
                  </a:lnTo>
                  <a:lnTo>
                    <a:pt x="569" y="0"/>
                  </a:lnTo>
                  <a:lnTo>
                    <a:pt x="583" y="0"/>
                  </a:lnTo>
                  <a:lnTo>
                    <a:pt x="598" y="0"/>
                  </a:lnTo>
                  <a:lnTo>
                    <a:pt x="621" y="0"/>
                  </a:lnTo>
                  <a:lnTo>
                    <a:pt x="635" y="8"/>
                  </a:lnTo>
                  <a:lnTo>
                    <a:pt x="650" y="8"/>
                  </a:lnTo>
                  <a:lnTo>
                    <a:pt x="666" y="8"/>
                  </a:lnTo>
                  <a:lnTo>
                    <a:pt x="680" y="16"/>
                  </a:lnTo>
                  <a:lnTo>
                    <a:pt x="695" y="16"/>
                  </a:lnTo>
                  <a:lnTo>
                    <a:pt x="711" y="25"/>
                  </a:lnTo>
                  <a:lnTo>
                    <a:pt x="725" y="25"/>
                  </a:lnTo>
                  <a:lnTo>
                    <a:pt x="740" y="35"/>
                  </a:lnTo>
                  <a:lnTo>
                    <a:pt x="756" y="44"/>
                  </a:lnTo>
                  <a:lnTo>
                    <a:pt x="770" y="52"/>
                  </a:lnTo>
                  <a:lnTo>
                    <a:pt x="777" y="61"/>
                  </a:lnTo>
                  <a:lnTo>
                    <a:pt x="793" y="69"/>
                  </a:lnTo>
                  <a:lnTo>
                    <a:pt x="808" y="78"/>
                  </a:lnTo>
                  <a:lnTo>
                    <a:pt x="815" y="97"/>
                  </a:lnTo>
                  <a:lnTo>
                    <a:pt x="829" y="105"/>
                  </a:lnTo>
                  <a:lnTo>
                    <a:pt x="838" y="122"/>
                  </a:lnTo>
                  <a:lnTo>
                    <a:pt x="845" y="131"/>
                  </a:lnTo>
                  <a:lnTo>
                    <a:pt x="853" y="150"/>
                  </a:lnTo>
                  <a:lnTo>
                    <a:pt x="867" y="175"/>
                  </a:lnTo>
                  <a:lnTo>
                    <a:pt x="867" y="203"/>
                  </a:lnTo>
                  <a:lnTo>
                    <a:pt x="874" y="228"/>
                  </a:lnTo>
                  <a:lnTo>
                    <a:pt x="883" y="264"/>
                  </a:lnTo>
                  <a:lnTo>
                    <a:pt x="883" y="289"/>
                  </a:lnTo>
                  <a:lnTo>
                    <a:pt x="890" y="317"/>
                  </a:lnTo>
                  <a:lnTo>
                    <a:pt x="890" y="342"/>
                  </a:lnTo>
                  <a:lnTo>
                    <a:pt x="898" y="370"/>
                  </a:lnTo>
                  <a:lnTo>
                    <a:pt x="898" y="395"/>
                  </a:lnTo>
                  <a:lnTo>
                    <a:pt x="898" y="423"/>
                  </a:lnTo>
                  <a:lnTo>
                    <a:pt x="905" y="448"/>
                  </a:lnTo>
                  <a:lnTo>
                    <a:pt x="912" y="467"/>
                  </a:lnTo>
                  <a:lnTo>
                    <a:pt x="919" y="492"/>
                  </a:lnTo>
                  <a:lnTo>
                    <a:pt x="928" y="509"/>
                  </a:lnTo>
                  <a:lnTo>
                    <a:pt x="935" y="528"/>
                  </a:lnTo>
                  <a:lnTo>
                    <a:pt x="950" y="545"/>
                  </a:lnTo>
                  <a:lnTo>
                    <a:pt x="964" y="562"/>
                  </a:lnTo>
                  <a:lnTo>
                    <a:pt x="973" y="573"/>
                  </a:lnTo>
                  <a:lnTo>
                    <a:pt x="987" y="581"/>
                  </a:lnTo>
                  <a:lnTo>
                    <a:pt x="994" y="598"/>
                  </a:lnTo>
                  <a:lnTo>
                    <a:pt x="1009" y="607"/>
                  </a:lnTo>
                  <a:lnTo>
                    <a:pt x="1018" y="615"/>
                  </a:lnTo>
                  <a:lnTo>
                    <a:pt x="1032" y="615"/>
                  </a:lnTo>
                  <a:lnTo>
                    <a:pt x="1039" y="626"/>
                  </a:lnTo>
                  <a:lnTo>
                    <a:pt x="1054" y="634"/>
                  </a:lnTo>
                  <a:lnTo>
                    <a:pt x="1063" y="634"/>
                  </a:lnTo>
                  <a:lnTo>
                    <a:pt x="1077" y="643"/>
                  </a:lnTo>
                  <a:lnTo>
                    <a:pt x="1091" y="643"/>
                  </a:lnTo>
                  <a:lnTo>
                    <a:pt x="1108" y="643"/>
                  </a:lnTo>
                  <a:lnTo>
                    <a:pt x="1122" y="643"/>
                  </a:lnTo>
                  <a:lnTo>
                    <a:pt x="1136" y="643"/>
                  </a:lnTo>
                  <a:lnTo>
                    <a:pt x="1152" y="643"/>
                  </a:lnTo>
                  <a:lnTo>
                    <a:pt x="1167" y="643"/>
                  </a:lnTo>
                  <a:lnTo>
                    <a:pt x="1174" y="643"/>
                  </a:lnTo>
                  <a:lnTo>
                    <a:pt x="1181" y="643"/>
                  </a:lnTo>
                  <a:lnTo>
                    <a:pt x="1197" y="643"/>
                  </a:lnTo>
                  <a:lnTo>
                    <a:pt x="1205" y="634"/>
                  </a:lnTo>
                  <a:lnTo>
                    <a:pt x="1219" y="634"/>
                  </a:lnTo>
                  <a:lnTo>
                    <a:pt x="1233" y="634"/>
                  </a:lnTo>
                  <a:lnTo>
                    <a:pt x="1242" y="634"/>
                  </a:lnTo>
                  <a:lnTo>
                    <a:pt x="1257" y="634"/>
                  </a:lnTo>
                  <a:lnTo>
                    <a:pt x="1264" y="634"/>
                  </a:lnTo>
                  <a:lnTo>
                    <a:pt x="1278" y="634"/>
                  </a:lnTo>
                  <a:lnTo>
                    <a:pt x="1294" y="634"/>
                  </a:lnTo>
                  <a:lnTo>
                    <a:pt x="1309" y="634"/>
                  </a:lnTo>
                  <a:lnTo>
                    <a:pt x="1316" y="634"/>
                  </a:lnTo>
                  <a:lnTo>
                    <a:pt x="1332" y="634"/>
                  </a:lnTo>
                  <a:lnTo>
                    <a:pt x="1346" y="634"/>
                  </a:lnTo>
                  <a:lnTo>
                    <a:pt x="1354" y="634"/>
                  </a:lnTo>
                  <a:lnTo>
                    <a:pt x="1368" y="634"/>
                  </a:lnTo>
                  <a:lnTo>
                    <a:pt x="1384" y="634"/>
                  </a:lnTo>
                  <a:lnTo>
                    <a:pt x="1391" y="634"/>
                  </a:lnTo>
                  <a:lnTo>
                    <a:pt x="1406" y="634"/>
                  </a:lnTo>
                  <a:lnTo>
                    <a:pt x="1413" y="634"/>
                  </a:lnTo>
                  <a:lnTo>
                    <a:pt x="1429" y="634"/>
                  </a:lnTo>
                  <a:lnTo>
                    <a:pt x="1436" y="634"/>
                  </a:lnTo>
                  <a:lnTo>
                    <a:pt x="1450" y="643"/>
                  </a:lnTo>
                  <a:lnTo>
                    <a:pt x="1459" y="643"/>
                  </a:lnTo>
                  <a:lnTo>
                    <a:pt x="1467" y="643"/>
                  </a:lnTo>
                  <a:lnTo>
                    <a:pt x="1474" y="643"/>
                  </a:lnTo>
                  <a:lnTo>
                    <a:pt x="1481" y="651"/>
                  </a:lnTo>
                  <a:lnTo>
                    <a:pt x="1488" y="651"/>
                  </a:lnTo>
                  <a:lnTo>
                    <a:pt x="1495" y="660"/>
                  </a:lnTo>
                  <a:lnTo>
                    <a:pt x="1504" y="660"/>
                  </a:lnTo>
                  <a:lnTo>
                    <a:pt x="1519" y="668"/>
                  </a:lnTo>
                  <a:lnTo>
                    <a:pt x="1533" y="679"/>
                  </a:lnTo>
                  <a:lnTo>
                    <a:pt x="1549" y="696"/>
                  </a:lnTo>
                  <a:lnTo>
                    <a:pt x="1564" y="704"/>
                  </a:lnTo>
                  <a:lnTo>
                    <a:pt x="1585" y="721"/>
                  </a:lnTo>
                  <a:lnTo>
                    <a:pt x="1601" y="731"/>
                  </a:lnTo>
                  <a:lnTo>
                    <a:pt x="1616" y="748"/>
                  </a:lnTo>
                  <a:lnTo>
                    <a:pt x="1630" y="765"/>
                  </a:lnTo>
                  <a:lnTo>
                    <a:pt x="1646" y="784"/>
                  </a:lnTo>
                  <a:lnTo>
                    <a:pt x="1660" y="810"/>
                  </a:lnTo>
                  <a:lnTo>
                    <a:pt x="1675" y="827"/>
                  </a:lnTo>
                  <a:lnTo>
                    <a:pt x="1684" y="854"/>
                  </a:lnTo>
                  <a:lnTo>
                    <a:pt x="1691" y="880"/>
                  </a:lnTo>
                  <a:lnTo>
                    <a:pt x="1698" y="899"/>
                  </a:lnTo>
                  <a:lnTo>
                    <a:pt x="1698" y="924"/>
                  </a:lnTo>
                  <a:lnTo>
                    <a:pt x="1698" y="952"/>
                  </a:lnTo>
                  <a:lnTo>
                    <a:pt x="1691" y="996"/>
                  </a:lnTo>
                  <a:lnTo>
                    <a:pt x="1684" y="1030"/>
                  </a:lnTo>
                  <a:lnTo>
                    <a:pt x="1675" y="1057"/>
                  </a:lnTo>
                  <a:lnTo>
                    <a:pt x="1675" y="1083"/>
                  </a:lnTo>
                  <a:lnTo>
                    <a:pt x="1668" y="1102"/>
                  </a:lnTo>
                  <a:lnTo>
                    <a:pt x="1668" y="1119"/>
                  </a:lnTo>
                  <a:lnTo>
                    <a:pt x="1668" y="1136"/>
                  </a:lnTo>
                  <a:lnTo>
                    <a:pt x="1675" y="1163"/>
                  </a:lnTo>
                </a:path>
              </a:pathLst>
            </a:custGeom>
            <a:noFill/>
            <a:ln w="22225">
              <a:solidFill>
                <a:srgbClr val="DE781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7" name="Freeform 308">
              <a:extLst>
                <a:ext uri="{FF2B5EF4-FFF2-40B4-BE49-F238E27FC236}">
                  <a16:creationId xmlns:a16="http://schemas.microsoft.com/office/drawing/2014/main" id="{79397E7D-9AC8-9E4B-ABA7-B26B1E4ABE26}"/>
                </a:ext>
              </a:extLst>
            </p:cNvPr>
            <p:cNvSpPr>
              <a:spLocks/>
            </p:cNvSpPr>
            <p:nvPr/>
          </p:nvSpPr>
          <p:spPr bwMode="auto">
            <a:xfrm>
              <a:off x="2506" y="963"/>
              <a:ext cx="1698" cy="1189"/>
            </a:xfrm>
            <a:custGeom>
              <a:avLst/>
              <a:gdLst>
                <a:gd name="T0" fmla="*/ 14 w 1698"/>
                <a:gd name="T1" fmla="*/ 69 h 1189"/>
                <a:gd name="T2" fmla="*/ 45 w 1698"/>
                <a:gd name="T3" fmla="*/ 78 h 1189"/>
                <a:gd name="T4" fmla="*/ 76 w 1698"/>
                <a:gd name="T5" fmla="*/ 86 h 1189"/>
                <a:gd name="T6" fmla="*/ 104 w 1698"/>
                <a:gd name="T7" fmla="*/ 95 h 1189"/>
                <a:gd name="T8" fmla="*/ 142 w 1698"/>
                <a:gd name="T9" fmla="*/ 95 h 1189"/>
                <a:gd name="T10" fmla="*/ 180 w 1698"/>
                <a:gd name="T11" fmla="*/ 95 h 1189"/>
                <a:gd name="T12" fmla="*/ 217 w 1698"/>
                <a:gd name="T13" fmla="*/ 86 h 1189"/>
                <a:gd name="T14" fmla="*/ 255 w 1698"/>
                <a:gd name="T15" fmla="*/ 86 h 1189"/>
                <a:gd name="T16" fmla="*/ 300 w 1698"/>
                <a:gd name="T17" fmla="*/ 69 h 1189"/>
                <a:gd name="T18" fmla="*/ 345 w 1698"/>
                <a:gd name="T19" fmla="*/ 61 h 1189"/>
                <a:gd name="T20" fmla="*/ 390 w 1698"/>
                <a:gd name="T21" fmla="*/ 33 h 1189"/>
                <a:gd name="T22" fmla="*/ 442 w 1698"/>
                <a:gd name="T23" fmla="*/ 17 h 1189"/>
                <a:gd name="T24" fmla="*/ 494 w 1698"/>
                <a:gd name="T25" fmla="*/ 8 h 1189"/>
                <a:gd name="T26" fmla="*/ 539 w 1698"/>
                <a:gd name="T27" fmla="*/ 0 h 1189"/>
                <a:gd name="T28" fmla="*/ 591 w 1698"/>
                <a:gd name="T29" fmla="*/ 0 h 1189"/>
                <a:gd name="T30" fmla="*/ 643 w 1698"/>
                <a:gd name="T31" fmla="*/ 0 h 1189"/>
                <a:gd name="T32" fmla="*/ 688 w 1698"/>
                <a:gd name="T33" fmla="*/ 17 h 1189"/>
                <a:gd name="T34" fmla="*/ 733 w 1698"/>
                <a:gd name="T35" fmla="*/ 33 h 1189"/>
                <a:gd name="T36" fmla="*/ 770 w 1698"/>
                <a:gd name="T37" fmla="*/ 61 h 1189"/>
                <a:gd name="T38" fmla="*/ 808 w 1698"/>
                <a:gd name="T39" fmla="*/ 86 h 1189"/>
                <a:gd name="T40" fmla="*/ 846 w 1698"/>
                <a:gd name="T41" fmla="*/ 131 h 1189"/>
                <a:gd name="T42" fmla="*/ 876 w 1698"/>
                <a:gd name="T43" fmla="*/ 184 h 1189"/>
                <a:gd name="T44" fmla="*/ 891 w 1698"/>
                <a:gd name="T45" fmla="*/ 272 h 1189"/>
                <a:gd name="T46" fmla="*/ 898 w 1698"/>
                <a:gd name="T47" fmla="*/ 351 h 1189"/>
                <a:gd name="T48" fmla="*/ 905 w 1698"/>
                <a:gd name="T49" fmla="*/ 431 h 1189"/>
                <a:gd name="T50" fmla="*/ 921 w 1698"/>
                <a:gd name="T51" fmla="*/ 501 h 1189"/>
                <a:gd name="T52" fmla="*/ 950 w 1698"/>
                <a:gd name="T53" fmla="*/ 554 h 1189"/>
                <a:gd name="T54" fmla="*/ 987 w 1698"/>
                <a:gd name="T55" fmla="*/ 598 h 1189"/>
                <a:gd name="T56" fmla="*/ 1025 w 1698"/>
                <a:gd name="T57" fmla="*/ 624 h 1189"/>
                <a:gd name="T58" fmla="*/ 1056 w 1698"/>
                <a:gd name="T59" fmla="*/ 643 h 1189"/>
                <a:gd name="T60" fmla="*/ 1092 w 1698"/>
                <a:gd name="T61" fmla="*/ 651 h 1189"/>
                <a:gd name="T62" fmla="*/ 1136 w 1698"/>
                <a:gd name="T63" fmla="*/ 651 h 1189"/>
                <a:gd name="T64" fmla="*/ 1198 w 1698"/>
                <a:gd name="T65" fmla="*/ 651 h 1189"/>
                <a:gd name="T66" fmla="*/ 1264 w 1698"/>
                <a:gd name="T67" fmla="*/ 643 h 1189"/>
                <a:gd name="T68" fmla="*/ 1347 w 1698"/>
                <a:gd name="T69" fmla="*/ 643 h 1189"/>
                <a:gd name="T70" fmla="*/ 1415 w 1698"/>
                <a:gd name="T71" fmla="*/ 643 h 1189"/>
                <a:gd name="T72" fmla="*/ 1474 w 1698"/>
                <a:gd name="T73" fmla="*/ 660 h 1189"/>
                <a:gd name="T74" fmla="*/ 1512 w 1698"/>
                <a:gd name="T75" fmla="*/ 685 h 1189"/>
                <a:gd name="T76" fmla="*/ 1564 w 1698"/>
                <a:gd name="T77" fmla="*/ 713 h 1189"/>
                <a:gd name="T78" fmla="*/ 1609 w 1698"/>
                <a:gd name="T79" fmla="*/ 765 h 1189"/>
                <a:gd name="T80" fmla="*/ 1653 w 1698"/>
                <a:gd name="T81" fmla="*/ 818 h 1189"/>
                <a:gd name="T82" fmla="*/ 1691 w 1698"/>
                <a:gd name="T83" fmla="*/ 888 h 1189"/>
                <a:gd name="T84" fmla="*/ 1691 w 1698"/>
                <a:gd name="T85" fmla="*/ 960 h 1189"/>
                <a:gd name="T86" fmla="*/ 1677 w 1698"/>
                <a:gd name="T87" fmla="*/ 1074 h 1189"/>
                <a:gd name="T88" fmla="*/ 1661 w 1698"/>
                <a:gd name="T89" fmla="*/ 1136 h 1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8"/>
                <a:gd name="T136" fmla="*/ 0 h 1189"/>
                <a:gd name="T137" fmla="*/ 1698 w 1698"/>
                <a:gd name="T138" fmla="*/ 1189 h 1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8" h="1189">
                  <a:moveTo>
                    <a:pt x="0" y="69"/>
                  </a:moveTo>
                  <a:lnTo>
                    <a:pt x="7" y="69"/>
                  </a:lnTo>
                  <a:lnTo>
                    <a:pt x="14" y="69"/>
                  </a:lnTo>
                  <a:lnTo>
                    <a:pt x="31" y="78"/>
                  </a:lnTo>
                  <a:lnTo>
                    <a:pt x="38" y="78"/>
                  </a:lnTo>
                  <a:lnTo>
                    <a:pt x="45" y="78"/>
                  </a:lnTo>
                  <a:lnTo>
                    <a:pt x="59" y="86"/>
                  </a:lnTo>
                  <a:lnTo>
                    <a:pt x="67" y="86"/>
                  </a:lnTo>
                  <a:lnTo>
                    <a:pt x="76" y="86"/>
                  </a:lnTo>
                  <a:lnTo>
                    <a:pt x="90" y="86"/>
                  </a:lnTo>
                  <a:lnTo>
                    <a:pt x="97" y="86"/>
                  </a:lnTo>
                  <a:lnTo>
                    <a:pt x="104" y="95"/>
                  </a:lnTo>
                  <a:lnTo>
                    <a:pt x="120" y="95"/>
                  </a:lnTo>
                  <a:lnTo>
                    <a:pt x="128" y="95"/>
                  </a:lnTo>
                  <a:lnTo>
                    <a:pt x="142" y="95"/>
                  </a:lnTo>
                  <a:lnTo>
                    <a:pt x="149" y="95"/>
                  </a:lnTo>
                  <a:lnTo>
                    <a:pt x="165" y="95"/>
                  </a:lnTo>
                  <a:lnTo>
                    <a:pt x="180" y="95"/>
                  </a:lnTo>
                  <a:lnTo>
                    <a:pt x="194" y="95"/>
                  </a:lnTo>
                  <a:lnTo>
                    <a:pt x="201" y="95"/>
                  </a:lnTo>
                  <a:lnTo>
                    <a:pt x="217" y="86"/>
                  </a:lnTo>
                  <a:lnTo>
                    <a:pt x="232" y="86"/>
                  </a:lnTo>
                  <a:lnTo>
                    <a:pt x="239" y="86"/>
                  </a:lnTo>
                  <a:lnTo>
                    <a:pt x="255" y="86"/>
                  </a:lnTo>
                  <a:lnTo>
                    <a:pt x="269" y="78"/>
                  </a:lnTo>
                  <a:lnTo>
                    <a:pt x="284" y="78"/>
                  </a:lnTo>
                  <a:lnTo>
                    <a:pt x="300" y="69"/>
                  </a:lnTo>
                  <a:lnTo>
                    <a:pt x="314" y="69"/>
                  </a:lnTo>
                  <a:lnTo>
                    <a:pt x="329" y="61"/>
                  </a:lnTo>
                  <a:lnTo>
                    <a:pt x="345" y="61"/>
                  </a:lnTo>
                  <a:lnTo>
                    <a:pt x="359" y="52"/>
                  </a:lnTo>
                  <a:lnTo>
                    <a:pt x="374" y="42"/>
                  </a:lnTo>
                  <a:lnTo>
                    <a:pt x="390" y="33"/>
                  </a:lnTo>
                  <a:lnTo>
                    <a:pt x="404" y="33"/>
                  </a:lnTo>
                  <a:lnTo>
                    <a:pt x="426" y="25"/>
                  </a:lnTo>
                  <a:lnTo>
                    <a:pt x="442" y="17"/>
                  </a:lnTo>
                  <a:lnTo>
                    <a:pt x="456" y="8"/>
                  </a:lnTo>
                  <a:lnTo>
                    <a:pt x="472" y="8"/>
                  </a:lnTo>
                  <a:lnTo>
                    <a:pt x="494" y="8"/>
                  </a:lnTo>
                  <a:lnTo>
                    <a:pt x="508" y="0"/>
                  </a:lnTo>
                  <a:lnTo>
                    <a:pt x="524" y="0"/>
                  </a:lnTo>
                  <a:lnTo>
                    <a:pt x="539" y="0"/>
                  </a:lnTo>
                  <a:lnTo>
                    <a:pt x="562" y="0"/>
                  </a:lnTo>
                  <a:lnTo>
                    <a:pt x="576" y="0"/>
                  </a:lnTo>
                  <a:lnTo>
                    <a:pt x="591" y="0"/>
                  </a:lnTo>
                  <a:lnTo>
                    <a:pt x="607" y="0"/>
                  </a:lnTo>
                  <a:lnTo>
                    <a:pt x="621" y="0"/>
                  </a:lnTo>
                  <a:lnTo>
                    <a:pt x="643" y="0"/>
                  </a:lnTo>
                  <a:lnTo>
                    <a:pt x="659" y="8"/>
                  </a:lnTo>
                  <a:lnTo>
                    <a:pt x="673" y="8"/>
                  </a:lnTo>
                  <a:lnTo>
                    <a:pt x="688" y="17"/>
                  </a:lnTo>
                  <a:lnTo>
                    <a:pt x="704" y="17"/>
                  </a:lnTo>
                  <a:lnTo>
                    <a:pt x="718" y="25"/>
                  </a:lnTo>
                  <a:lnTo>
                    <a:pt x="733" y="33"/>
                  </a:lnTo>
                  <a:lnTo>
                    <a:pt x="749" y="42"/>
                  </a:lnTo>
                  <a:lnTo>
                    <a:pt x="763" y="52"/>
                  </a:lnTo>
                  <a:lnTo>
                    <a:pt x="770" y="61"/>
                  </a:lnTo>
                  <a:lnTo>
                    <a:pt x="786" y="69"/>
                  </a:lnTo>
                  <a:lnTo>
                    <a:pt x="801" y="78"/>
                  </a:lnTo>
                  <a:lnTo>
                    <a:pt x="808" y="86"/>
                  </a:lnTo>
                  <a:lnTo>
                    <a:pt x="822" y="105"/>
                  </a:lnTo>
                  <a:lnTo>
                    <a:pt x="831" y="114"/>
                  </a:lnTo>
                  <a:lnTo>
                    <a:pt x="846" y="131"/>
                  </a:lnTo>
                  <a:lnTo>
                    <a:pt x="853" y="148"/>
                  </a:lnTo>
                  <a:lnTo>
                    <a:pt x="860" y="156"/>
                  </a:lnTo>
                  <a:lnTo>
                    <a:pt x="876" y="184"/>
                  </a:lnTo>
                  <a:lnTo>
                    <a:pt x="883" y="209"/>
                  </a:lnTo>
                  <a:lnTo>
                    <a:pt x="883" y="237"/>
                  </a:lnTo>
                  <a:lnTo>
                    <a:pt x="891" y="272"/>
                  </a:lnTo>
                  <a:lnTo>
                    <a:pt x="891" y="298"/>
                  </a:lnTo>
                  <a:lnTo>
                    <a:pt x="898" y="325"/>
                  </a:lnTo>
                  <a:lnTo>
                    <a:pt x="898" y="351"/>
                  </a:lnTo>
                  <a:lnTo>
                    <a:pt x="898" y="378"/>
                  </a:lnTo>
                  <a:lnTo>
                    <a:pt x="905" y="404"/>
                  </a:lnTo>
                  <a:lnTo>
                    <a:pt x="905" y="431"/>
                  </a:lnTo>
                  <a:lnTo>
                    <a:pt x="912" y="457"/>
                  </a:lnTo>
                  <a:lnTo>
                    <a:pt x="921" y="473"/>
                  </a:lnTo>
                  <a:lnTo>
                    <a:pt x="921" y="501"/>
                  </a:lnTo>
                  <a:lnTo>
                    <a:pt x="935" y="518"/>
                  </a:lnTo>
                  <a:lnTo>
                    <a:pt x="943" y="537"/>
                  </a:lnTo>
                  <a:lnTo>
                    <a:pt x="950" y="554"/>
                  </a:lnTo>
                  <a:lnTo>
                    <a:pt x="966" y="571"/>
                  </a:lnTo>
                  <a:lnTo>
                    <a:pt x="980" y="579"/>
                  </a:lnTo>
                  <a:lnTo>
                    <a:pt x="987" y="598"/>
                  </a:lnTo>
                  <a:lnTo>
                    <a:pt x="995" y="607"/>
                  </a:lnTo>
                  <a:lnTo>
                    <a:pt x="1011" y="615"/>
                  </a:lnTo>
                  <a:lnTo>
                    <a:pt x="1025" y="624"/>
                  </a:lnTo>
                  <a:lnTo>
                    <a:pt x="1032" y="632"/>
                  </a:lnTo>
                  <a:lnTo>
                    <a:pt x="1047" y="632"/>
                  </a:lnTo>
                  <a:lnTo>
                    <a:pt x="1056" y="643"/>
                  </a:lnTo>
                  <a:lnTo>
                    <a:pt x="1070" y="643"/>
                  </a:lnTo>
                  <a:lnTo>
                    <a:pt x="1084" y="651"/>
                  </a:lnTo>
                  <a:lnTo>
                    <a:pt x="1092" y="651"/>
                  </a:lnTo>
                  <a:lnTo>
                    <a:pt x="1108" y="651"/>
                  </a:lnTo>
                  <a:lnTo>
                    <a:pt x="1122" y="651"/>
                  </a:lnTo>
                  <a:lnTo>
                    <a:pt x="1136" y="651"/>
                  </a:lnTo>
                  <a:lnTo>
                    <a:pt x="1153" y="651"/>
                  </a:lnTo>
                  <a:lnTo>
                    <a:pt x="1174" y="651"/>
                  </a:lnTo>
                  <a:lnTo>
                    <a:pt x="1198" y="651"/>
                  </a:lnTo>
                  <a:lnTo>
                    <a:pt x="1219" y="643"/>
                  </a:lnTo>
                  <a:lnTo>
                    <a:pt x="1242" y="643"/>
                  </a:lnTo>
                  <a:lnTo>
                    <a:pt x="1264" y="643"/>
                  </a:lnTo>
                  <a:lnTo>
                    <a:pt x="1294" y="643"/>
                  </a:lnTo>
                  <a:lnTo>
                    <a:pt x="1316" y="643"/>
                  </a:lnTo>
                  <a:lnTo>
                    <a:pt x="1347" y="643"/>
                  </a:lnTo>
                  <a:lnTo>
                    <a:pt x="1370" y="643"/>
                  </a:lnTo>
                  <a:lnTo>
                    <a:pt x="1391" y="643"/>
                  </a:lnTo>
                  <a:lnTo>
                    <a:pt x="1415" y="643"/>
                  </a:lnTo>
                  <a:lnTo>
                    <a:pt x="1436" y="651"/>
                  </a:lnTo>
                  <a:lnTo>
                    <a:pt x="1452" y="651"/>
                  </a:lnTo>
                  <a:lnTo>
                    <a:pt x="1474" y="660"/>
                  </a:lnTo>
                  <a:lnTo>
                    <a:pt x="1488" y="668"/>
                  </a:lnTo>
                  <a:lnTo>
                    <a:pt x="1497" y="668"/>
                  </a:lnTo>
                  <a:lnTo>
                    <a:pt x="1512" y="685"/>
                  </a:lnTo>
                  <a:lnTo>
                    <a:pt x="1526" y="685"/>
                  </a:lnTo>
                  <a:lnTo>
                    <a:pt x="1542" y="704"/>
                  </a:lnTo>
                  <a:lnTo>
                    <a:pt x="1564" y="713"/>
                  </a:lnTo>
                  <a:lnTo>
                    <a:pt x="1578" y="729"/>
                  </a:lnTo>
                  <a:lnTo>
                    <a:pt x="1594" y="748"/>
                  </a:lnTo>
                  <a:lnTo>
                    <a:pt x="1609" y="765"/>
                  </a:lnTo>
                  <a:lnTo>
                    <a:pt x="1623" y="782"/>
                  </a:lnTo>
                  <a:lnTo>
                    <a:pt x="1646" y="801"/>
                  </a:lnTo>
                  <a:lnTo>
                    <a:pt x="1653" y="818"/>
                  </a:lnTo>
                  <a:lnTo>
                    <a:pt x="1668" y="844"/>
                  </a:lnTo>
                  <a:lnTo>
                    <a:pt x="1677" y="863"/>
                  </a:lnTo>
                  <a:lnTo>
                    <a:pt x="1691" y="888"/>
                  </a:lnTo>
                  <a:lnTo>
                    <a:pt x="1691" y="916"/>
                  </a:lnTo>
                  <a:lnTo>
                    <a:pt x="1698" y="941"/>
                  </a:lnTo>
                  <a:lnTo>
                    <a:pt x="1691" y="960"/>
                  </a:lnTo>
                  <a:lnTo>
                    <a:pt x="1691" y="1013"/>
                  </a:lnTo>
                  <a:lnTo>
                    <a:pt x="1684" y="1047"/>
                  </a:lnTo>
                  <a:lnTo>
                    <a:pt x="1677" y="1074"/>
                  </a:lnTo>
                  <a:lnTo>
                    <a:pt x="1668" y="1100"/>
                  </a:lnTo>
                  <a:lnTo>
                    <a:pt x="1668" y="1119"/>
                  </a:lnTo>
                  <a:lnTo>
                    <a:pt x="1661" y="1136"/>
                  </a:lnTo>
                  <a:lnTo>
                    <a:pt x="1661" y="1161"/>
                  </a:lnTo>
                  <a:lnTo>
                    <a:pt x="1668" y="1189"/>
                  </a:lnTo>
                </a:path>
              </a:pathLst>
            </a:custGeom>
            <a:noFill/>
            <a:ln w="22225">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8" name="Freeform 309">
              <a:extLst>
                <a:ext uri="{FF2B5EF4-FFF2-40B4-BE49-F238E27FC236}">
                  <a16:creationId xmlns:a16="http://schemas.microsoft.com/office/drawing/2014/main" id="{A60E34CC-3607-8B45-A9DE-298E58ECBFD8}"/>
                </a:ext>
              </a:extLst>
            </p:cNvPr>
            <p:cNvSpPr>
              <a:spLocks/>
            </p:cNvSpPr>
            <p:nvPr/>
          </p:nvSpPr>
          <p:spPr bwMode="auto">
            <a:xfrm>
              <a:off x="2520" y="935"/>
              <a:ext cx="1684" cy="1217"/>
            </a:xfrm>
            <a:custGeom>
              <a:avLst/>
              <a:gdLst>
                <a:gd name="T0" fmla="*/ 17 w 1684"/>
                <a:gd name="T1" fmla="*/ 106 h 1217"/>
                <a:gd name="T2" fmla="*/ 45 w 1684"/>
                <a:gd name="T3" fmla="*/ 106 h 1217"/>
                <a:gd name="T4" fmla="*/ 76 w 1684"/>
                <a:gd name="T5" fmla="*/ 114 h 1217"/>
                <a:gd name="T6" fmla="*/ 106 w 1684"/>
                <a:gd name="T7" fmla="*/ 114 h 1217"/>
                <a:gd name="T8" fmla="*/ 142 w 1684"/>
                <a:gd name="T9" fmla="*/ 114 h 1217"/>
                <a:gd name="T10" fmla="*/ 180 w 1684"/>
                <a:gd name="T11" fmla="*/ 114 h 1217"/>
                <a:gd name="T12" fmla="*/ 218 w 1684"/>
                <a:gd name="T13" fmla="*/ 106 h 1217"/>
                <a:gd name="T14" fmla="*/ 263 w 1684"/>
                <a:gd name="T15" fmla="*/ 97 h 1217"/>
                <a:gd name="T16" fmla="*/ 300 w 1684"/>
                <a:gd name="T17" fmla="*/ 80 h 1217"/>
                <a:gd name="T18" fmla="*/ 345 w 1684"/>
                <a:gd name="T19" fmla="*/ 61 h 1217"/>
                <a:gd name="T20" fmla="*/ 390 w 1684"/>
                <a:gd name="T21" fmla="*/ 45 h 1217"/>
                <a:gd name="T22" fmla="*/ 442 w 1684"/>
                <a:gd name="T23" fmla="*/ 17 h 1217"/>
                <a:gd name="T24" fmla="*/ 494 w 1684"/>
                <a:gd name="T25" fmla="*/ 9 h 1217"/>
                <a:gd name="T26" fmla="*/ 539 w 1684"/>
                <a:gd name="T27" fmla="*/ 0 h 1217"/>
                <a:gd name="T28" fmla="*/ 593 w 1684"/>
                <a:gd name="T29" fmla="*/ 0 h 1217"/>
                <a:gd name="T30" fmla="*/ 645 w 1684"/>
                <a:gd name="T31" fmla="*/ 9 h 1217"/>
                <a:gd name="T32" fmla="*/ 690 w 1684"/>
                <a:gd name="T33" fmla="*/ 28 h 1217"/>
                <a:gd name="T34" fmla="*/ 735 w 1684"/>
                <a:gd name="T35" fmla="*/ 45 h 1217"/>
                <a:gd name="T36" fmla="*/ 772 w 1684"/>
                <a:gd name="T37" fmla="*/ 70 h 1217"/>
                <a:gd name="T38" fmla="*/ 808 w 1684"/>
                <a:gd name="T39" fmla="*/ 106 h 1217"/>
                <a:gd name="T40" fmla="*/ 846 w 1684"/>
                <a:gd name="T41" fmla="*/ 150 h 1217"/>
                <a:gd name="T42" fmla="*/ 877 w 1684"/>
                <a:gd name="T43" fmla="*/ 203 h 1217"/>
                <a:gd name="T44" fmla="*/ 891 w 1684"/>
                <a:gd name="T45" fmla="*/ 290 h 1217"/>
                <a:gd name="T46" fmla="*/ 898 w 1684"/>
                <a:gd name="T47" fmla="*/ 370 h 1217"/>
                <a:gd name="T48" fmla="*/ 907 w 1684"/>
                <a:gd name="T49" fmla="*/ 449 h 1217"/>
                <a:gd name="T50" fmla="*/ 921 w 1684"/>
                <a:gd name="T51" fmla="*/ 521 h 1217"/>
                <a:gd name="T52" fmla="*/ 952 w 1684"/>
                <a:gd name="T53" fmla="*/ 582 h 1217"/>
                <a:gd name="T54" fmla="*/ 981 w 1684"/>
                <a:gd name="T55" fmla="*/ 618 h 1217"/>
                <a:gd name="T56" fmla="*/ 1018 w 1684"/>
                <a:gd name="T57" fmla="*/ 643 h 1217"/>
                <a:gd name="T58" fmla="*/ 1056 w 1684"/>
                <a:gd name="T59" fmla="*/ 660 h 1217"/>
                <a:gd name="T60" fmla="*/ 1094 w 1684"/>
                <a:gd name="T61" fmla="*/ 671 h 1217"/>
                <a:gd name="T62" fmla="*/ 1131 w 1684"/>
                <a:gd name="T63" fmla="*/ 671 h 1217"/>
                <a:gd name="T64" fmla="*/ 1191 w 1684"/>
                <a:gd name="T65" fmla="*/ 671 h 1217"/>
                <a:gd name="T66" fmla="*/ 1257 w 1684"/>
                <a:gd name="T67" fmla="*/ 660 h 1217"/>
                <a:gd name="T68" fmla="*/ 1333 w 1684"/>
                <a:gd name="T69" fmla="*/ 660 h 1217"/>
                <a:gd name="T70" fmla="*/ 1401 w 1684"/>
                <a:gd name="T71" fmla="*/ 660 h 1217"/>
                <a:gd name="T72" fmla="*/ 1460 w 1684"/>
                <a:gd name="T73" fmla="*/ 679 h 1217"/>
                <a:gd name="T74" fmla="*/ 1505 w 1684"/>
                <a:gd name="T75" fmla="*/ 705 h 1217"/>
                <a:gd name="T76" fmla="*/ 1550 w 1684"/>
                <a:gd name="T77" fmla="*/ 741 h 1217"/>
                <a:gd name="T78" fmla="*/ 1602 w 1684"/>
                <a:gd name="T79" fmla="*/ 785 h 1217"/>
                <a:gd name="T80" fmla="*/ 1647 w 1684"/>
                <a:gd name="T81" fmla="*/ 846 h 1217"/>
                <a:gd name="T82" fmla="*/ 1677 w 1684"/>
                <a:gd name="T83" fmla="*/ 916 h 1217"/>
                <a:gd name="T84" fmla="*/ 1684 w 1684"/>
                <a:gd name="T85" fmla="*/ 988 h 1217"/>
                <a:gd name="T86" fmla="*/ 1663 w 1684"/>
                <a:gd name="T87" fmla="*/ 1102 h 1217"/>
                <a:gd name="T88" fmla="*/ 1654 w 1684"/>
                <a:gd name="T89" fmla="*/ 1164 h 12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4"/>
                <a:gd name="T136" fmla="*/ 0 h 1217"/>
                <a:gd name="T137" fmla="*/ 1684 w 1684"/>
                <a:gd name="T138" fmla="*/ 1217 h 12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4" h="1217">
                  <a:moveTo>
                    <a:pt x="0" y="97"/>
                  </a:moveTo>
                  <a:lnTo>
                    <a:pt x="8" y="97"/>
                  </a:lnTo>
                  <a:lnTo>
                    <a:pt x="17" y="106"/>
                  </a:lnTo>
                  <a:lnTo>
                    <a:pt x="24" y="106"/>
                  </a:lnTo>
                  <a:lnTo>
                    <a:pt x="31" y="106"/>
                  </a:lnTo>
                  <a:lnTo>
                    <a:pt x="45" y="106"/>
                  </a:lnTo>
                  <a:lnTo>
                    <a:pt x="53" y="114"/>
                  </a:lnTo>
                  <a:lnTo>
                    <a:pt x="62" y="114"/>
                  </a:lnTo>
                  <a:lnTo>
                    <a:pt x="76" y="114"/>
                  </a:lnTo>
                  <a:lnTo>
                    <a:pt x="83" y="114"/>
                  </a:lnTo>
                  <a:lnTo>
                    <a:pt x="90" y="114"/>
                  </a:lnTo>
                  <a:lnTo>
                    <a:pt x="106" y="114"/>
                  </a:lnTo>
                  <a:lnTo>
                    <a:pt x="121" y="114"/>
                  </a:lnTo>
                  <a:lnTo>
                    <a:pt x="128" y="114"/>
                  </a:lnTo>
                  <a:lnTo>
                    <a:pt x="142" y="114"/>
                  </a:lnTo>
                  <a:lnTo>
                    <a:pt x="151" y="114"/>
                  </a:lnTo>
                  <a:lnTo>
                    <a:pt x="166" y="114"/>
                  </a:lnTo>
                  <a:lnTo>
                    <a:pt x="180" y="114"/>
                  </a:lnTo>
                  <a:lnTo>
                    <a:pt x="187" y="114"/>
                  </a:lnTo>
                  <a:lnTo>
                    <a:pt x="203" y="106"/>
                  </a:lnTo>
                  <a:lnTo>
                    <a:pt x="218" y="106"/>
                  </a:lnTo>
                  <a:lnTo>
                    <a:pt x="232" y="106"/>
                  </a:lnTo>
                  <a:lnTo>
                    <a:pt x="248" y="97"/>
                  </a:lnTo>
                  <a:lnTo>
                    <a:pt x="263" y="97"/>
                  </a:lnTo>
                  <a:lnTo>
                    <a:pt x="270" y="89"/>
                  </a:lnTo>
                  <a:lnTo>
                    <a:pt x="286" y="89"/>
                  </a:lnTo>
                  <a:lnTo>
                    <a:pt x="300" y="80"/>
                  </a:lnTo>
                  <a:lnTo>
                    <a:pt x="322" y="80"/>
                  </a:lnTo>
                  <a:lnTo>
                    <a:pt x="331" y="70"/>
                  </a:lnTo>
                  <a:lnTo>
                    <a:pt x="345" y="61"/>
                  </a:lnTo>
                  <a:lnTo>
                    <a:pt x="360" y="61"/>
                  </a:lnTo>
                  <a:lnTo>
                    <a:pt x="376" y="53"/>
                  </a:lnTo>
                  <a:lnTo>
                    <a:pt x="390" y="45"/>
                  </a:lnTo>
                  <a:lnTo>
                    <a:pt x="412" y="36"/>
                  </a:lnTo>
                  <a:lnTo>
                    <a:pt x="428" y="28"/>
                  </a:lnTo>
                  <a:lnTo>
                    <a:pt x="442" y="17"/>
                  </a:lnTo>
                  <a:lnTo>
                    <a:pt x="458" y="17"/>
                  </a:lnTo>
                  <a:lnTo>
                    <a:pt x="473" y="9"/>
                  </a:lnTo>
                  <a:lnTo>
                    <a:pt x="494" y="9"/>
                  </a:lnTo>
                  <a:lnTo>
                    <a:pt x="510" y="9"/>
                  </a:lnTo>
                  <a:lnTo>
                    <a:pt x="525" y="0"/>
                  </a:lnTo>
                  <a:lnTo>
                    <a:pt x="539" y="0"/>
                  </a:lnTo>
                  <a:lnTo>
                    <a:pt x="555" y="0"/>
                  </a:lnTo>
                  <a:lnTo>
                    <a:pt x="577" y="0"/>
                  </a:lnTo>
                  <a:lnTo>
                    <a:pt x="593" y="0"/>
                  </a:lnTo>
                  <a:lnTo>
                    <a:pt x="607" y="9"/>
                  </a:lnTo>
                  <a:lnTo>
                    <a:pt x="622" y="9"/>
                  </a:lnTo>
                  <a:lnTo>
                    <a:pt x="645" y="9"/>
                  </a:lnTo>
                  <a:lnTo>
                    <a:pt x="659" y="9"/>
                  </a:lnTo>
                  <a:lnTo>
                    <a:pt x="674" y="17"/>
                  </a:lnTo>
                  <a:lnTo>
                    <a:pt x="690" y="28"/>
                  </a:lnTo>
                  <a:lnTo>
                    <a:pt x="704" y="36"/>
                  </a:lnTo>
                  <a:lnTo>
                    <a:pt x="719" y="36"/>
                  </a:lnTo>
                  <a:lnTo>
                    <a:pt x="735" y="45"/>
                  </a:lnTo>
                  <a:lnTo>
                    <a:pt x="749" y="53"/>
                  </a:lnTo>
                  <a:lnTo>
                    <a:pt x="756" y="61"/>
                  </a:lnTo>
                  <a:lnTo>
                    <a:pt x="772" y="70"/>
                  </a:lnTo>
                  <a:lnTo>
                    <a:pt x="787" y="89"/>
                  </a:lnTo>
                  <a:lnTo>
                    <a:pt x="801" y="97"/>
                  </a:lnTo>
                  <a:lnTo>
                    <a:pt x="808" y="106"/>
                  </a:lnTo>
                  <a:lnTo>
                    <a:pt x="824" y="123"/>
                  </a:lnTo>
                  <a:lnTo>
                    <a:pt x="832" y="133"/>
                  </a:lnTo>
                  <a:lnTo>
                    <a:pt x="846" y="150"/>
                  </a:lnTo>
                  <a:lnTo>
                    <a:pt x="853" y="167"/>
                  </a:lnTo>
                  <a:lnTo>
                    <a:pt x="862" y="176"/>
                  </a:lnTo>
                  <a:lnTo>
                    <a:pt x="877" y="203"/>
                  </a:lnTo>
                  <a:lnTo>
                    <a:pt x="884" y="229"/>
                  </a:lnTo>
                  <a:lnTo>
                    <a:pt x="884" y="265"/>
                  </a:lnTo>
                  <a:lnTo>
                    <a:pt x="891" y="290"/>
                  </a:lnTo>
                  <a:lnTo>
                    <a:pt x="898" y="317"/>
                  </a:lnTo>
                  <a:lnTo>
                    <a:pt x="898" y="343"/>
                  </a:lnTo>
                  <a:lnTo>
                    <a:pt x="898" y="370"/>
                  </a:lnTo>
                  <a:lnTo>
                    <a:pt x="907" y="396"/>
                  </a:lnTo>
                  <a:lnTo>
                    <a:pt x="907" y="423"/>
                  </a:lnTo>
                  <a:lnTo>
                    <a:pt x="907" y="449"/>
                  </a:lnTo>
                  <a:lnTo>
                    <a:pt x="914" y="476"/>
                  </a:lnTo>
                  <a:lnTo>
                    <a:pt x="914" y="493"/>
                  </a:lnTo>
                  <a:lnTo>
                    <a:pt x="921" y="521"/>
                  </a:lnTo>
                  <a:lnTo>
                    <a:pt x="929" y="546"/>
                  </a:lnTo>
                  <a:lnTo>
                    <a:pt x="936" y="565"/>
                  </a:lnTo>
                  <a:lnTo>
                    <a:pt x="952" y="582"/>
                  </a:lnTo>
                  <a:lnTo>
                    <a:pt x="966" y="590"/>
                  </a:lnTo>
                  <a:lnTo>
                    <a:pt x="973" y="607"/>
                  </a:lnTo>
                  <a:lnTo>
                    <a:pt x="981" y="618"/>
                  </a:lnTo>
                  <a:lnTo>
                    <a:pt x="997" y="626"/>
                  </a:lnTo>
                  <a:lnTo>
                    <a:pt x="1011" y="635"/>
                  </a:lnTo>
                  <a:lnTo>
                    <a:pt x="1018" y="643"/>
                  </a:lnTo>
                  <a:lnTo>
                    <a:pt x="1033" y="652"/>
                  </a:lnTo>
                  <a:lnTo>
                    <a:pt x="1042" y="660"/>
                  </a:lnTo>
                  <a:lnTo>
                    <a:pt x="1056" y="660"/>
                  </a:lnTo>
                  <a:lnTo>
                    <a:pt x="1063" y="671"/>
                  </a:lnTo>
                  <a:lnTo>
                    <a:pt x="1078" y="671"/>
                  </a:lnTo>
                  <a:lnTo>
                    <a:pt x="1094" y="671"/>
                  </a:lnTo>
                  <a:lnTo>
                    <a:pt x="1108" y="671"/>
                  </a:lnTo>
                  <a:lnTo>
                    <a:pt x="1115" y="671"/>
                  </a:lnTo>
                  <a:lnTo>
                    <a:pt x="1131" y="671"/>
                  </a:lnTo>
                  <a:lnTo>
                    <a:pt x="1153" y="671"/>
                  </a:lnTo>
                  <a:lnTo>
                    <a:pt x="1167" y="671"/>
                  </a:lnTo>
                  <a:lnTo>
                    <a:pt x="1191" y="671"/>
                  </a:lnTo>
                  <a:lnTo>
                    <a:pt x="1212" y="660"/>
                  </a:lnTo>
                  <a:lnTo>
                    <a:pt x="1236" y="660"/>
                  </a:lnTo>
                  <a:lnTo>
                    <a:pt x="1257" y="660"/>
                  </a:lnTo>
                  <a:lnTo>
                    <a:pt x="1288" y="660"/>
                  </a:lnTo>
                  <a:lnTo>
                    <a:pt x="1311" y="660"/>
                  </a:lnTo>
                  <a:lnTo>
                    <a:pt x="1333" y="660"/>
                  </a:lnTo>
                  <a:lnTo>
                    <a:pt x="1356" y="660"/>
                  </a:lnTo>
                  <a:lnTo>
                    <a:pt x="1377" y="660"/>
                  </a:lnTo>
                  <a:lnTo>
                    <a:pt x="1401" y="660"/>
                  </a:lnTo>
                  <a:lnTo>
                    <a:pt x="1422" y="671"/>
                  </a:lnTo>
                  <a:lnTo>
                    <a:pt x="1446" y="671"/>
                  </a:lnTo>
                  <a:lnTo>
                    <a:pt x="1460" y="679"/>
                  </a:lnTo>
                  <a:lnTo>
                    <a:pt x="1474" y="688"/>
                  </a:lnTo>
                  <a:lnTo>
                    <a:pt x="1490" y="696"/>
                  </a:lnTo>
                  <a:lnTo>
                    <a:pt x="1505" y="705"/>
                  </a:lnTo>
                  <a:lnTo>
                    <a:pt x="1519" y="713"/>
                  </a:lnTo>
                  <a:lnTo>
                    <a:pt x="1535" y="724"/>
                  </a:lnTo>
                  <a:lnTo>
                    <a:pt x="1550" y="741"/>
                  </a:lnTo>
                  <a:lnTo>
                    <a:pt x="1564" y="757"/>
                  </a:lnTo>
                  <a:lnTo>
                    <a:pt x="1587" y="766"/>
                  </a:lnTo>
                  <a:lnTo>
                    <a:pt x="1602" y="785"/>
                  </a:lnTo>
                  <a:lnTo>
                    <a:pt x="1618" y="802"/>
                  </a:lnTo>
                  <a:lnTo>
                    <a:pt x="1632" y="819"/>
                  </a:lnTo>
                  <a:lnTo>
                    <a:pt x="1647" y="846"/>
                  </a:lnTo>
                  <a:lnTo>
                    <a:pt x="1663" y="863"/>
                  </a:lnTo>
                  <a:lnTo>
                    <a:pt x="1670" y="891"/>
                  </a:lnTo>
                  <a:lnTo>
                    <a:pt x="1677" y="916"/>
                  </a:lnTo>
                  <a:lnTo>
                    <a:pt x="1684" y="935"/>
                  </a:lnTo>
                  <a:lnTo>
                    <a:pt x="1684" y="961"/>
                  </a:lnTo>
                  <a:lnTo>
                    <a:pt x="1684" y="988"/>
                  </a:lnTo>
                  <a:lnTo>
                    <a:pt x="1677" y="1041"/>
                  </a:lnTo>
                  <a:lnTo>
                    <a:pt x="1670" y="1075"/>
                  </a:lnTo>
                  <a:lnTo>
                    <a:pt x="1663" y="1102"/>
                  </a:lnTo>
                  <a:lnTo>
                    <a:pt x="1654" y="1128"/>
                  </a:lnTo>
                  <a:lnTo>
                    <a:pt x="1654" y="1147"/>
                  </a:lnTo>
                  <a:lnTo>
                    <a:pt x="1654" y="1164"/>
                  </a:lnTo>
                  <a:lnTo>
                    <a:pt x="1654" y="1189"/>
                  </a:lnTo>
                  <a:lnTo>
                    <a:pt x="1654" y="1217"/>
                  </a:lnTo>
                </a:path>
              </a:pathLst>
            </a:custGeom>
            <a:noFill/>
            <a:ln w="22225">
              <a:solidFill>
                <a:srgbClr val="EE88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69" name="Freeform 310">
              <a:extLst>
                <a:ext uri="{FF2B5EF4-FFF2-40B4-BE49-F238E27FC236}">
                  <a16:creationId xmlns:a16="http://schemas.microsoft.com/office/drawing/2014/main" id="{9C5E161D-8F8D-C94D-A273-A45884C86FBE}"/>
                </a:ext>
              </a:extLst>
            </p:cNvPr>
            <p:cNvSpPr>
              <a:spLocks/>
            </p:cNvSpPr>
            <p:nvPr/>
          </p:nvSpPr>
          <p:spPr bwMode="auto">
            <a:xfrm>
              <a:off x="2528" y="910"/>
              <a:ext cx="1684" cy="1242"/>
            </a:xfrm>
            <a:custGeom>
              <a:avLst/>
              <a:gdLst>
                <a:gd name="T0" fmla="*/ 16 w 1684"/>
                <a:gd name="T1" fmla="*/ 131 h 1242"/>
                <a:gd name="T2" fmla="*/ 45 w 1684"/>
                <a:gd name="T3" fmla="*/ 139 h 1242"/>
                <a:gd name="T4" fmla="*/ 75 w 1684"/>
                <a:gd name="T5" fmla="*/ 139 h 1242"/>
                <a:gd name="T6" fmla="*/ 113 w 1684"/>
                <a:gd name="T7" fmla="*/ 139 h 1242"/>
                <a:gd name="T8" fmla="*/ 143 w 1684"/>
                <a:gd name="T9" fmla="*/ 139 h 1242"/>
                <a:gd name="T10" fmla="*/ 188 w 1684"/>
                <a:gd name="T11" fmla="*/ 131 h 1242"/>
                <a:gd name="T12" fmla="*/ 224 w 1684"/>
                <a:gd name="T13" fmla="*/ 122 h 1242"/>
                <a:gd name="T14" fmla="*/ 269 w 1684"/>
                <a:gd name="T15" fmla="*/ 105 h 1242"/>
                <a:gd name="T16" fmla="*/ 314 w 1684"/>
                <a:gd name="T17" fmla="*/ 86 h 1242"/>
                <a:gd name="T18" fmla="*/ 359 w 1684"/>
                <a:gd name="T19" fmla="*/ 70 h 1242"/>
                <a:gd name="T20" fmla="*/ 404 w 1684"/>
                <a:gd name="T21" fmla="*/ 42 h 1242"/>
                <a:gd name="T22" fmla="*/ 450 w 1684"/>
                <a:gd name="T23" fmla="*/ 25 h 1242"/>
                <a:gd name="T24" fmla="*/ 495 w 1684"/>
                <a:gd name="T25" fmla="*/ 8 h 1242"/>
                <a:gd name="T26" fmla="*/ 547 w 1684"/>
                <a:gd name="T27" fmla="*/ 0 h 1242"/>
                <a:gd name="T28" fmla="*/ 599 w 1684"/>
                <a:gd name="T29" fmla="*/ 8 h 1242"/>
                <a:gd name="T30" fmla="*/ 644 w 1684"/>
                <a:gd name="T31" fmla="*/ 17 h 1242"/>
                <a:gd name="T32" fmla="*/ 696 w 1684"/>
                <a:gd name="T33" fmla="*/ 34 h 1242"/>
                <a:gd name="T34" fmla="*/ 741 w 1684"/>
                <a:gd name="T35" fmla="*/ 61 h 1242"/>
                <a:gd name="T36" fmla="*/ 779 w 1684"/>
                <a:gd name="T37" fmla="*/ 86 h 1242"/>
                <a:gd name="T38" fmla="*/ 816 w 1684"/>
                <a:gd name="T39" fmla="*/ 122 h 1242"/>
                <a:gd name="T40" fmla="*/ 845 w 1684"/>
                <a:gd name="T41" fmla="*/ 167 h 1242"/>
                <a:gd name="T42" fmla="*/ 876 w 1684"/>
                <a:gd name="T43" fmla="*/ 220 h 1242"/>
                <a:gd name="T44" fmla="*/ 899 w 1684"/>
                <a:gd name="T45" fmla="*/ 306 h 1242"/>
                <a:gd name="T46" fmla="*/ 906 w 1684"/>
                <a:gd name="T47" fmla="*/ 387 h 1242"/>
                <a:gd name="T48" fmla="*/ 913 w 1684"/>
                <a:gd name="T49" fmla="*/ 465 h 1242"/>
                <a:gd name="T50" fmla="*/ 921 w 1684"/>
                <a:gd name="T51" fmla="*/ 537 h 1242"/>
                <a:gd name="T52" fmla="*/ 958 w 1684"/>
                <a:gd name="T53" fmla="*/ 598 h 1242"/>
                <a:gd name="T54" fmla="*/ 989 w 1684"/>
                <a:gd name="T55" fmla="*/ 632 h 1242"/>
                <a:gd name="T56" fmla="*/ 1018 w 1684"/>
                <a:gd name="T57" fmla="*/ 660 h 1242"/>
                <a:gd name="T58" fmla="*/ 1055 w 1684"/>
                <a:gd name="T59" fmla="*/ 677 h 1242"/>
                <a:gd name="T60" fmla="*/ 1093 w 1684"/>
                <a:gd name="T61" fmla="*/ 685 h 1242"/>
                <a:gd name="T62" fmla="*/ 1138 w 1684"/>
                <a:gd name="T63" fmla="*/ 685 h 1242"/>
                <a:gd name="T64" fmla="*/ 1190 w 1684"/>
                <a:gd name="T65" fmla="*/ 685 h 1242"/>
                <a:gd name="T66" fmla="*/ 1258 w 1684"/>
                <a:gd name="T67" fmla="*/ 677 h 1242"/>
                <a:gd name="T68" fmla="*/ 1332 w 1684"/>
                <a:gd name="T69" fmla="*/ 677 h 1242"/>
                <a:gd name="T70" fmla="*/ 1400 w 1684"/>
                <a:gd name="T71" fmla="*/ 685 h 1242"/>
                <a:gd name="T72" fmla="*/ 1452 w 1684"/>
                <a:gd name="T73" fmla="*/ 696 h 1242"/>
                <a:gd name="T74" fmla="*/ 1497 w 1684"/>
                <a:gd name="T75" fmla="*/ 721 h 1242"/>
                <a:gd name="T76" fmla="*/ 1542 w 1684"/>
                <a:gd name="T77" fmla="*/ 757 h 1242"/>
                <a:gd name="T78" fmla="*/ 1594 w 1684"/>
                <a:gd name="T79" fmla="*/ 810 h 1242"/>
                <a:gd name="T80" fmla="*/ 1646 w 1684"/>
                <a:gd name="T81" fmla="*/ 863 h 1242"/>
                <a:gd name="T82" fmla="*/ 1676 w 1684"/>
                <a:gd name="T83" fmla="*/ 933 h 1242"/>
                <a:gd name="T84" fmla="*/ 1676 w 1684"/>
                <a:gd name="T85" fmla="*/ 1013 h 1242"/>
                <a:gd name="T86" fmla="*/ 1662 w 1684"/>
                <a:gd name="T87" fmla="*/ 1127 h 1242"/>
                <a:gd name="T88" fmla="*/ 1646 w 1684"/>
                <a:gd name="T89" fmla="*/ 1189 h 1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4"/>
                <a:gd name="T136" fmla="*/ 0 h 1242"/>
                <a:gd name="T137" fmla="*/ 1684 w 1684"/>
                <a:gd name="T138" fmla="*/ 1242 h 12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4" h="1242">
                  <a:moveTo>
                    <a:pt x="0" y="122"/>
                  </a:moveTo>
                  <a:lnTo>
                    <a:pt x="9" y="122"/>
                  </a:lnTo>
                  <a:lnTo>
                    <a:pt x="16" y="131"/>
                  </a:lnTo>
                  <a:lnTo>
                    <a:pt x="23" y="131"/>
                  </a:lnTo>
                  <a:lnTo>
                    <a:pt x="37" y="131"/>
                  </a:lnTo>
                  <a:lnTo>
                    <a:pt x="45" y="139"/>
                  </a:lnTo>
                  <a:lnTo>
                    <a:pt x="54" y="139"/>
                  </a:lnTo>
                  <a:lnTo>
                    <a:pt x="68" y="139"/>
                  </a:lnTo>
                  <a:lnTo>
                    <a:pt x="75" y="139"/>
                  </a:lnTo>
                  <a:lnTo>
                    <a:pt x="82" y="139"/>
                  </a:lnTo>
                  <a:lnTo>
                    <a:pt x="98" y="139"/>
                  </a:lnTo>
                  <a:lnTo>
                    <a:pt x="113" y="139"/>
                  </a:lnTo>
                  <a:lnTo>
                    <a:pt x="120" y="139"/>
                  </a:lnTo>
                  <a:lnTo>
                    <a:pt x="134" y="139"/>
                  </a:lnTo>
                  <a:lnTo>
                    <a:pt x="143" y="139"/>
                  </a:lnTo>
                  <a:lnTo>
                    <a:pt x="158" y="131"/>
                  </a:lnTo>
                  <a:lnTo>
                    <a:pt x="172" y="131"/>
                  </a:lnTo>
                  <a:lnTo>
                    <a:pt x="188" y="131"/>
                  </a:lnTo>
                  <a:lnTo>
                    <a:pt x="203" y="122"/>
                  </a:lnTo>
                  <a:lnTo>
                    <a:pt x="210" y="122"/>
                  </a:lnTo>
                  <a:lnTo>
                    <a:pt x="224" y="122"/>
                  </a:lnTo>
                  <a:lnTo>
                    <a:pt x="240" y="114"/>
                  </a:lnTo>
                  <a:lnTo>
                    <a:pt x="255" y="114"/>
                  </a:lnTo>
                  <a:lnTo>
                    <a:pt x="269" y="105"/>
                  </a:lnTo>
                  <a:lnTo>
                    <a:pt x="285" y="95"/>
                  </a:lnTo>
                  <a:lnTo>
                    <a:pt x="299" y="95"/>
                  </a:lnTo>
                  <a:lnTo>
                    <a:pt x="314" y="86"/>
                  </a:lnTo>
                  <a:lnTo>
                    <a:pt x="330" y="86"/>
                  </a:lnTo>
                  <a:lnTo>
                    <a:pt x="344" y="78"/>
                  </a:lnTo>
                  <a:lnTo>
                    <a:pt x="359" y="70"/>
                  </a:lnTo>
                  <a:lnTo>
                    <a:pt x="368" y="61"/>
                  </a:lnTo>
                  <a:lnTo>
                    <a:pt x="389" y="53"/>
                  </a:lnTo>
                  <a:lnTo>
                    <a:pt x="404" y="42"/>
                  </a:lnTo>
                  <a:lnTo>
                    <a:pt x="413" y="34"/>
                  </a:lnTo>
                  <a:lnTo>
                    <a:pt x="434" y="25"/>
                  </a:lnTo>
                  <a:lnTo>
                    <a:pt x="450" y="25"/>
                  </a:lnTo>
                  <a:lnTo>
                    <a:pt x="465" y="17"/>
                  </a:lnTo>
                  <a:lnTo>
                    <a:pt x="479" y="17"/>
                  </a:lnTo>
                  <a:lnTo>
                    <a:pt x="495" y="8"/>
                  </a:lnTo>
                  <a:lnTo>
                    <a:pt x="517" y="8"/>
                  </a:lnTo>
                  <a:lnTo>
                    <a:pt x="531" y="8"/>
                  </a:lnTo>
                  <a:lnTo>
                    <a:pt x="547" y="0"/>
                  </a:lnTo>
                  <a:lnTo>
                    <a:pt x="562" y="0"/>
                  </a:lnTo>
                  <a:lnTo>
                    <a:pt x="585" y="8"/>
                  </a:lnTo>
                  <a:lnTo>
                    <a:pt x="599" y="8"/>
                  </a:lnTo>
                  <a:lnTo>
                    <a:pt x="614" y="8"/>
                  </a:lnTo>
                  <a:lnTo>
                    <a:pt x="630" y="17"/>
                  </a:lnTo>
                  <a:lnTo>
                    <a:pt x="644" y="17"/>
                  </a:lnTo>
                  <a:lnTo>
                    <a:pt x="666" y="25"/>
                  </a:lnTo>
                  <a:lnTo>
                    <a:pt x="682" y="25"/>
                  </a:lnTo>
                  <a:lnTo>
                    <a:pt x="696" y="34"/>
                  </a:lnTo>
                  <a:lnTo>
                    <a:pt x="711" y="42"/>
                  </a:lnTo>
                  <a:lnTo>
                    <a:pt x="727" y="53"/>
                  </a:lnTo>
                  <a:lnTo>
                    <a:pt x="741" y="61"/>
                  </a:lnTo>
                  <a:lnTo>
                    <a:pt x="748" y="70"/>
                  </a:lnTo>
                  <a:lnTo>
                    <a:pt x="764" y="78"/>
                  </a:lnTo>
                  <a:lnTo>
                    <a:pt x="779" y="86"/>
                  </a:lnTo>
                  <a:lnTo>
                    <a:pt x="793" y="95"/>
                  </a:lnTo>
                  <a:lnTo>
                    <a:pt x="800" y="114"/>
                  </a:lnTo>
                  <a:lnTo>
                    <a:pt x="816" y="122"/>
                  </a:lnTo>
                  <a:lnTo>
                    <a:pt x="824" y="139"/>
                  </a:lnTo>
                  <a:lnTo>
                    <a:pt x="838" y="148"/>
                  </a:lnTo>
                  <a:lnTo>
                    <a:pt x="845" y="167"/>
                  </a:lnTo>
                  <a:lnTo>
                    <a:pt x="861" y="184"/>
                  </a:lnTo>
                  <a:lnTo>
                    <a:pt x="869" y="192"/>
                  </a:lnTo>
                  <a:lnTo>
                    <a:pt x="876" y="220"/>
                  </a:lnTo>
                  <a:lnTo>
                    <a:pt x="890" y="254"/>
                  </a:lnTo>
                  <a:lnTo>
                    <a:pt x="899" y="281"/>
                  </a:lnTo>
                  <a:lnTo>
                    <a:pt x="899" y="306"/>
                  </a:lnTo>
                  <a:lnTo>
                    <a:pt x="906" y="334"/>
                  </a:lnTo>
                  <a:lnTo>
                    <a:pt x="906" y="359"/>
                  </a:lnTo>
                  <a:lnTo>
                    <a:pt x="906" y="387"/>
                  </a:lnTo>
                  <a:lnTo>
                    <a:pt x="906" y="412"/>
                  </a:lnTo>
                  <a:lnTo>
                    <a:pt x="913" y="440"/>
                  </a:lnTo>
                  <a:lnTo>
                    <a:pt x="913" y="465"/>
                  </a:lnTo>
                  <a:lnTo>
                    <a:pt x="913" y="493"/>
                  </a:lnTo>
                  <a:lnTo>
                    <a:pt x="921" y="518"/>
                  </a:lnTo>
                  <a:lnTo>
                    <a:pt x="921" y="537"/>
                  </a:lnTo>
                  <a:lnTo>
                    <a:pt x="928" y="562"/>
                  </a:lnTo>
                  <a:lnTo>
                    <a:pt x="944" y="579"/>
                  </a:lnTo>
                  <a:lnTo>
                    <a:pt x="958" y="598"/>
                  </a:lnTo>
                  <a:lnTo>
                    <a:pt x="965" y="615"/>
                  </a:lnTo>
                  <a:lnTo>
                    <a:pt x="973" y="624"/>
                  </a:lnTo>
                  <a:lnTo>
                    <a:pt x="989" y="632"/>
                  </a:lnTo>
                  <a:lnTo>
                    <a:pt x="996" y="643"/>
                  </a:lnTo>
                  <a:lnTo>
                    <a:pt x="1010" y="651"/>
                  </a:lnTo>
                  <a:lnTo>
                    <a:pt x="1018" y="660"/>
                  </a:lnTo>
                  <a:lnTo>
                    <a:pt x="1034" y="668"/>
                  </a:lnTo>
                  <a:lnTo>
                    <a:pt x="1048" y="677"/>
                  </a:lnTo>
                  <a:lnTo>
                    <a:pt x="1055" y="677"/>
                  </a:lnTo>
                  <a:lnTo>
                    <a:pt x="1070" y="685"/>
                  </a:lnTo>
                  <a:lnTo>
                    <a:pt x="1086" y="685"/>
                  </a:lnTo>
                  <a:lnTo>
                    <a:pt x="1093" y="685"/>
                  </a:lnTo>
                  <a:lnTo>
                    <a:pt x="1107" y="685"/>
                  </a:lnTo>
                  <a:lnTo>
                    <a:pt x="1123" y="685"/>
                  </a:lnTo>
                  <a:lnTo>
                    <a:pt x="1138" y="685"/>
                  </a:lnTo>
                  <a:lnTo>
                    <a:pt x="1145" y="685"/>
                  </a:lnTo>
                  <a:lnTo>
                    <a:pt x="1168" y="685"/>
                  </a:lnTo>
                  <a:lnTo>
                    <a:pt x="1190" y="685"/>
                  </a:lnTo>
                  <a:lnTo>
                    <a:pt x="1213" y="685"/>
                  </a:lnTo>
                  <a:lnTo>
                    <a:pt x="1235" y="677"/>
                  </a:lnTo>
                  <a:lnTo>
                    <a:pt x="1258" y="677"/>
                  </a:lnTo>
                  <a:lnTo>
                    <a:pt x="1280" y="677"/>
                  </a:lnTo>
                  <a:lnTo>
                    <a:pt x="1310" y="677"/>
                  </a:lnTo>
                  <a:lnTo>
                    <a:pt x="1332" y="677"/>
                  </a:lnTo>
                  <a:lnTo>
                    <a:pt x="1355" y="677"/>
                  </a:lnTo>
                  <a:lnTo>
                    <a:pt x="1377" y="685"/>
                  </a:lnTo>
                  <a:lnTo>
                    <a:pt x="1400" y="685"/>
                  </a:lnTo>
                  <a:lnTo>
                    <a:pt x="1421" y="685"/>
                  </a:lnTo>
                  <a:lnTo>
                    <a:pt x="1438" y="696"/>
                  </a:lnTo>
                  <a:lnTo>
                    <a:pt x="1452" y="696"/>
                  </a:lnTo>
                  <a:lnTo>
                    <a:pt x="1466" y="704"/>
                  </a:lnTo>
                  <a:lnTo>
                    <a:pt x="1482" y="713"/>
                  </a:lnTo>
                  <a:lnTo>
                    <a:pt x="1497" y="721"/>
                  </a:lnTo>
                  <a:lnTo>
                    <a:pt x="1511" y="738"/>
                  </a:lnTo>
                  <a:lnTo>
                    <a:pt x="1527" y="749"/>
                  </a:lnTo>
                  <a:lnTo>
                    <a:pt x="1542" y="757"/>
                  </a:lnTo>
                  <a:lnTo>
                    <a:pt x="1565" y="774"/>
                  </a:lnTo>
                  <a:lnTo>
                    <a:pt x="1579" y="791"/>
                  </a:lnTo>
                  <a:lnTo>
                    <a:pt x="1594" y="810"/>
                  </a:lnTo>
                  <a:lnTo>
                    <a:pt x="1617" y="827"/>
                  </a:lnTo>
                  <a:lnTo>
                    <a:pt x="1631" y="844"/>
                  </a:lnTo>
                  <a:lnTo>
                    <a:pt x="1646" y="863"/>
                  </a:lnTo>
                  <a:lnTo>
                    <a:pt x="1655" y="888"/>
                  </a:lnTo>
                  <a:lnTo>
                    <a:pt x="1669" y="907"/>
                  </a:lnTo>
                  <a:lnTo>
                    <a:pt x="1676" y="933"/>
                  </a:lnTo>
                  <a:lnTo>
                    <a:pt x="1676" y="960"/>
                  </a:lnTo>
                  <a:lnTo>
                    <a:pt x="1684" y="986"/>
                  </a:lnTo>
                  <a:lnTo>
                    <a:pt x="1676" y="1013"/>
                  </a:lnTo>
                  <a:lnTo>
                    <a:pt x="1669" y="1055"/>
                  </a:lnTo>
                  <a:lnTo>
                    <a:pt x="1669" y="1091"/>
                  </a:lnTo>
                  <a:lnTo>
                    <a:pt x="1662" y="1127"/>
                  </a:lnTo>
                  <a:lnTo>
                    <a:pt x="1655" y="1153"/>
                  </a:lnTo>
                  <a:lnTo>
                    <a:pt x="1646" y="1172"/>
                  </a:lnTo>
                  <a:lnTo>
                    <a:pt x="1646" y="1189"/>
                  </a:lnTo>
                  <a:lnTo>
                    <a:pt x="1646" y="1214"/>
                  </a:lnTo>
                  <a:lnTo>
                    <a:pt x="1646" y="1242"/>
                  </a:lnTo>
                </a:path>
              </a:pathLst>
            </a:custGeom>
            <a:noFill/>
            <a:ln w="22225">
              <a:solidFill>
                <a:srgbClr val="F892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0" name="Freeform 311">
              <a:extLst>
                <a:ext uri="{FF2B5EF4-FFF2-40B4-BE49-F238E27FC236}">
                  <a16:creationId xmlns:a16="http://schemas.microsoft.com/office/drawing/2014/main" id="{C27ECB9C-6616-F843-9D66-CA5C27657E5B}"/>
                </a:ext>
              </a:extLst>
            </p:cNvPr>
            <p:cNvSpPr>
              <a:spLocks/>
            </p:cNvSpPr>
            <p:nvPr/>
          </p:nvSpPr>
          <p:spPr bwMode="auto">
            <a:xfrm>
              <a:off x="2537" y="891"/>
              <a:ext cx="1675" cy="1269"/>
            </a:xfrm>
            <a:custGeom>
              <a:avLst/>
              <a:gdLst>
                <a:gd name="T0" fmla="*/ 21 w 1675"/>
                <a:gd name="T1" fmla="*/ 150 h 1269"/>
                <a:gd name="T2" fmla="*/ 45 w 1675"/>
                <a:gd name="T3" fmla="*/ 158 h 1269"/>
                <a:gd name="T4" fmla="*/ 73 w 1675"/>
                <a:gd name="T5" fmla="*/ 158 h 1269"/>
                <a:gd name="T6" fmla="*/ 111 w 1675"/>
                <a:gd name="T7" fmla="*/ 158 h 1269"/>
                <a:gd name="T8" fmla="*/ 149 w 1675"/>
                <a:gd name="T9" fmla="*/ 150 h 1269"/>
                <a:gd name="T10" fmla="*/ 194 w 1675"/>
                <a:gd name="T11" fmla="*/ 141 h 1269"/>
                <a:gd name="T12" fmla="*/ 231 w 1675"/>
                <a:gd name="T13" fmla="*/ 124 h 1269"/>
                <a:gd name="T14" fmla="*/ 276 w 1675"/>
                <a:gd name="T15" fmla="*/ 105 h 1269"/>
                <a:gd name="T16" fmla="*/ 321 w 1675"/>
                <a:gd name="T17" fmla="*/ 89 h 1269"/>
                <a:gd name="T18" fmla="*/ 366 w 1675"/>
                <a:gd name="T19" fmla="*/ 61 h 1269"/>
                <a:gd name="T20" fmla="*/ 411 w 1675"/>
                <a:gd name="T21" fmla="*/ 44 h 1269"/>
                <a:gd name="T22" fmla="*/ 456 w 1675"/>
                <a:gd name="T23" fmla="*/ 19 h 1269"/>
                <a:gd name="T24" fmla="*/ 500 w 1675"/>
                <a:gd name="T25" fmla="*/ 0 h 1269"/>
                <a:gd name="T26" fmla="*/ 553 w 1675"/>
                <a:gd name="T27" fmla="*/ 0 h 1269"/>
                <a:gd name="T28" fmla="*/ 605 w 1675"/>
                <a:gd name="T29" fmla="*/ 0 h 1269"/>
                <a:gd name="T30" fmla="*/ 649 w 1675"/>
                <a:gd name="T31" fmla="*/ 19 h 1269"/>
                <a:gd name="T32" fmla="*/ 694 w 1675"/>
                <a:gd name="T33" fmla="*/ 36 h 1269"/>
                <a:gd name="T34" fmla="*/ 739 w 1675"/>
                <a:gd name="T35" fmla="*/ 61 h 1269"/>
                <a:gd name="T36" fmla="*/ 784 w 1675"/>
                <a:gd name="T37" fmla="*/ 97 h 1269"/>
                <a:gd name="T38" fmla="*/ 822 w 1675"/>
                <a:gd name="T39" fmla="*/ 133 h 1269"/>
                <a:gd name="T40" fmla="*/ 852 w 1675"/>
                <a:gd name="T41" fmla="*/ 177 h 1269"/>
                <a:gd name="T42" fmla="*/ 897 w 1675"/>
                <a:gd name="T43" fmla="*/ 264 h 1269"/>
                <a:gd name="T44" fmla="*/ 912 w 1675"/>
                <a:gd name="T45" fmla="*/ 431 h 1269"/>
                <a:gd name="T46" fmla="*/ 935 w 1675"/>
                <a:gd name="T47" fmla="*/ 573 h 1269"/>
                <a:gd name="T48" fmla="*/ 980 w 1675"/>
                <a:gd name="T49" fmla="*/ 643 h 1269"/>
                <a:gd name="T50" fmla="*/ 1009 w 1675"/>
                <a:gd name="T51" fmla="*/ 670 h 1269"/>
                <a:gd name="T52" fmla="*/ 1046 w 1675"/>
                <a:gd name="T53" fmla="*/ 687 h 1269"/>
                <a:gd name="T54" fmla="*/ 1084 w 1675"/>
                <a:gd name="T55" fmla="*/ 696 h 1269"/>
                <a:gd name="T56" fmla="*/ 1122 w 1675"/>
                <a:gd name="T57" fmla="*/ 704 h 1269"/>
                <a:gd name="T58" fmla="*/ 1167 w 1675"/>
                <a:gd name="T59" fmla="*/ 696 h 1269"/>
                <a:gd name="T60" fmla="*/ 1233 w 1675"/>
                <a:gd name="T61" fmla="*/ 687 h 1269"/>
                <a:gd name="T62" fmla="*/ 1301 w 1675"/>
                <a:gd name="T63" fmla="*/ 687 h 1269"/>
                <a:gd name="T64" fmla="*/ 1368 w 1675"/>
                <a:gd name="T65" fmla="*/ 696 h 1269"/>
                <a:gd name="T66" fmla="*/ 1429 w 1675"/>
                <a:gd name="T67" fmla="*/ 704 h 1269"/>
                <a:gd name="T68" fmla="*/ 1481 w 1675"/>
                <a:gd name="T69" fmla="*/ 732 h 1269"/>
                <a:gd name="T70" fmla="*/ 1526 w 1675"/>
                <a:gd name="T71" fmla="*/ 757 h 1269"/>
                <a:gd name="T72" fmla="*/ 1578 w 1675"/>
                <a:gd name="T73" fmla="*/ 801 h 1269"/>
                <a:gd name="T74" fmla="*/ 1622 w 1675"/>
                <a:gd name="T75" fmla="*/ 863 h 1269"/>
                <a:gd name="T76" fmla="*/ 1660 w 1675"/>
                <a:gd name="T77" fmla="*/ 926 h 1269"/>
                <a:gd name="T78" fmla="*/ 1675 w 1675"/>
                <a:gd name="T79" fmla="*/ 1005 h 1269"/>
                <a:gd name="T80" fmla="*/ 1660 w 1675"/>
                <a:gd name="T81" fmla="*/ 1110 h 1269"/>
                <a:gd name="T82" fmla="*/ 1646 w 1675"/>
                <a:gd name="T83" fmla="*/ 1191 h 1269"/>
                <a:gd name="T84" fmla="*/ 1637 w 1675"/>
                <a:gd name="T85" fmla="*/ 1269 h 12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75"/>
                <a:gd name="T130" fmla="*/ 0 h 1269"/>
                <a:gd name="T131" fmla="*/ 1675 w 1675"/>
                <a:gd name="T132" fmla="*/ 1269 h 12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75" h="1269">
                  <a:moveTo>
                    <a:pt x="0" y="141"/>
                  </a:moveTo>
                  <a:lnTo>
                    <a:pt x="7" y="150"/>
                  </a:lnTo>
                  <a:lnTo>
                    <a:pt x="21" y="150"/>
                  </a:lnTo>
                  <a:lnTo>
                    <a:pt x="28" y="150"/>
                  </a:lnTo>
                  <a:lnTo>
                    <a:pt x="36" y="150"/>
                  </a:lnTo>
                  <a:lnTo>
                    <a:pt x="45" y="158"/>
                  </a:lnTo>
                  <a:lnTo>
                    <a:pt x="59" y="158"/>
                  </a:lnTo>
                  <a:lnTo>
                    <a:pt x="66" y="158"/>
                  </a:lnTo>
                  <a:lnTo>
                    <a:pt x="73" y="158"/>
                  </a:lnTo>
                  <a:lnTo>
                    <a:pt x="89" y="158"/>
                  </a:lnTo>
                  <a:lnTo>
                    <a:pt x="104" y="158"/>
                  </a:lnTo>
                  <a:lnTo>
                    <a:pt x="111" y="158"/>
                  </a:lnTo>
                  <a:lnTo>
                    <a:pt x="125" y="150"/>
                  </a:lnTo>
                  <a:lnTo>
                    <a:pt x="141" y="150"/>
                  </a:lnTo>
                  <a:lnTo>
                    <a:pt x="149" y="150"/>
                  </a:lnTo>
                  <a:lnTo>
                    <a:pt x="163" y="150"/>
                  </a:lnTo>
                  <a:lnTo>
                    <a:pt x="179" y="141"/>
                  </a:lnTo>
                  <a:lnTo>
                    <a:pt x="194" y="141"/>
                  </a:lnTo>
                  <a:lnTo>
                    <a:pt x="208" y="133"/>
                  </a:lnTo>
                  <a:lnTo>
                    <a:pt x="215" y="133"/>
                  </a:lnTo>
                  <a:lnTo>
                    <a:pt x="231" y="124"/>
                  </a:lnTo>
                  <a:lnTo>
                    <a:pt x="246" y="124"/>
                  </a:lnTo>
                  <a:lnTo>
                    <a:pt x="260" y="114"/>
                  </a:lnTo>
                  <a:lnTo>
                    <a:pt x="276" y="105"/>
                  </a:lnTo>
                  <a:lnTo>
                    <a:pt x="290" y="105"/>
                  </a:lnTo>
                  <a:lnTo>
                    <a:pt x="305" y="97"/>
                  </a:lnTo>
                  <a:lnTo>
                    <a:pt x="321" y="89"/>
                  </a:lnTo>
                  <a:lnTo>
                    <a:pt x="335" y="80"/>
                  </a:lnTo>
                  <a:lnTo>
                    <a:pt x="350" y="72"/>
                  </a:lnTo>
                  <a:lnTo>
                    <a:pt x="366" y="61"/>
                  </a:lnTo>
                  <a:lnTo>
                    <a:pt x="380" y="53"/>
                  </a:lnTo>
                  <a:lnTo>
                    <a:pt x="395" y="53"/>
                  </a:lnTo>
                  <a:lnTo>
                    <a:pt x="411" y="44"/>
                  </a:lnTo>
                  <a:lnTo>
                    <a:pt x="425" y="36"/>
                  </a:lnTo>
                  <a:lnTo>
                    <a:pt x="441" y="27"/>
                  </a:lnTo>
                  <a:lnTo>
                    <a:pt x="456" y="19"/>
                  </a:lnTo>
                  <a:lnTo>
                    <a:pt x="470" y="8"/>
                  </a:lnTo>
                  <a:lnTo>
                    <a:pt x="486" y="8"/>
                  </a:lnTo>
                  <a:lnTo>
                    <a:pt x="500" y="0"/>
                  </a:lnTo>
                  <a:lnTo>
                    <a:pt x="522" y="0"/>
                  </a:lnTo>
                  <a:lnTo>
                    <a:pt x="538" y="0"/>
                  </a:lnTo>
                  <a:lnTo>
                    <a:pt x="553" y="0"/>
                  </a:lnTo>
                  <a:lnTo>
                    <a:pt x="567" y="0"/>
                  </a:lnTo>
                  <a:lnTo>
                    <a:pt x="583" y="0"/>
                  </a:lnTo>
                  <a:lnTo>
                    <a:pt x="605" y="0"/>
                  </a:lnTo>
                  <a:lnTo>
                    <a:pt x="621" y="8"/>
                  </a:lnTo>
                  <a:lnTo>
                    <a:pt x="635" y="8"/>
                  </a:lnTo>
                  <a:lnTo>
                    <a:pt x="649" y="19"/>
                  </a:lnTo>
                  <a:lnTo>
                    <a:pt x="666" y="27"/>
                  </a:lnTo>
                  <a:lnTo>
                    <a:pt x="680" y="27"/>
                  </a:lnTo>
                  <a:lnTo>
                    <a:pt x="694" y="36"/>
                  </a:lnTo>
                  <a:lnTo>
                    <a:pt x="718" y="44"/>
                  </a:lnTo>
                  <a:lnTo>
                    <a:pt x="725" y="53"/>
                  </a:lnTo>
                  <a:lnTo>
                    <a:pt x="739" y="61"/>
                  </a:lnTo>
                  <a:lnTo>
                    <a:pt x="755" y="72"/>
                  </a:lnTo>
                  <a:lnTo>
                    <a:pt x="770" y="89"/>
                  </a:lnTo>
                  <a:lnTo>
                    <a:pt x="784" y="97"/>
                  </a:lnTo>
                  <a:lnTo>
                    <a:pt x="800" y="105"/>
                  </a:lnTo>
                  <a:lnTo>
                    <a:pt x="807" y="124"/>
                  </a:lnTo>
                  <a:lnTo>
                    <a:pt x="822" y="133"/>
                  </a:lnTo>
                  <a:lnTo>
                    <a:pt x="829" y="150"/>
                  </a:lnTo>
                  <a:lnTo>
                    <a:pt x="845" y="158"/>
                  </a:lnTo>
                  <a:lnTo>
                    <a:pt x="852" y="177"/>
                  </a:lnTo>
                  <a:lnTo>
                    <a:pt x="860" y="194"/>
                  </a:lnTo>
                  <a:lnTo>
                    <a:pt x="874" y="203"/>
                  </a:lnTo>
                  <a:lnTo>
                    <a:pt x="897" y="264"/>
                  </a:lnTo>
                  <a:lnTo>
                    <a:pt x="904" y="317"/>
                  </a:lnTo>
                  <a:lnTo>
                    <a:pt x="912" y="370"/>
                  </a:lnTo>
                  <a:lnTo>
                    <a:pt x="912" y="431"/>
                  </a:lnTo>
                  <a:lnTo>
                    <a:pt x="912" y="484"/>
                  </a:lnTo>
                  <a:lnTo>
                    <a:pt x="919" y="529"/>
                  </a:lnTo>
                  <a:lnTo>
                    <a:pt x="935" y="573"/>
                  </a:lnTo>
                  <a:lnTo>
                    <a:pt x="956" y="617"/>
                  </a:lnTo>
                  <a:lnTo>
                    <a:pt x="964" y="626"/>
                  </a:lnTo>
                  <a:lnTo>
                    <a:pt x="980" y="643"/>
                  </a:lnTo>
                  <a:lnTo>
                    <a:pt x="987" y="651"/>
                  </a:lnTo>
                  <a:lnTo>
                    <a:pt x="1001" y="662"/>
                  </a:lnTo>
                  <a:lnTo>
                    <a:pt x="1009" y="670"/>
                  </a:lnTo>
                  <a:lnTo>
                    <a:pt x="1025" y="679"/>
                  </a:lnTo>
                  <a:lnTo>
                    <a:pt x="1032" y="679"/>
                  </a:lnTo>
                  <a:lnTo>
                    <a:pt x="1046" y="687"/>
                  </a:lnTo>
                  <a:lnTo>
                    <a:pt x="1061" y="696"/>
                  </a:lnTo>
                  <a:lnTo>
                    <a:pt x="1070" y="696"/>
                  </a:lnTo>
                  <a:lnTo>
                    <a:pt x="1084" y="696"/>
                  </a:lnTo>
                  <a:lnTo>
                    <a:pt x="1098" y="704"/>
                  </a:lnTo>
                  <a:lnTo>
                    <a:pt x="1105" y="704"/>
                  </a:lnTo>
                  <a:lnTo>
                    <a:pt x="1122" y="704"/>
                  </a:lnTo>
                  <a:lnTo>
                    <a:pt x="1136" y="704"/>
                  </a:lnTo>
                  <a:lnTo>
                    <a:pt x="1143" y="696"/>
                  </a:lnTo>
                  <a:lnTo>
                    <a:pt x="1167" y="696"/>
                  </a:lnTo>
                  <a:lnTo>
                    <a:pt x="1188" y="696"/>
                  </a:lnTo>
                  <a:lnTo>
                    <a:pt x="1211" y="696"/>
                  </a:lnTo>
                  <a:lnTo>
                    <a:pt x="1233" y="687"/>
                  </a:lnTo>
                  <a:lnTo>
                    <a:pt x="1256" y="687"/>
                  </a:lnTo>
                  <a:lnTo>
                    <a:pt x="1278" y="687"/>
                  </a:lnTo>
                  <a:lnTo>
                    <a:pt x="1301" y="687"/>
                  </a:lnTo>
                  <a:lnTo>
                    <a:pt x="1323" y="687"/>
                  </a:lnTo>
                  <a:lnTo>
                    <a:pt x="1353" y="696"/>
                  </a:lnTo>
                  <a:lnTo>
                    <a:pt x="1368" y="696"/>
                  </a:lnTo>
                  <a:lnTo>
                    <a:pt x="1391" y="696"/>
                  </a:lnTo>
                  <a:lnTo>
                    <a:pt x="1412" y="704"/>
                  </a:lnTo>
                  <a:lnTo>
                    <a:pt x="1429" y="704"/>
                  </a:lnTo>
                  <a:lnTo>
                    <a:pt x="1450" y="715"/>
                  </a:lnTo>
                  <a:lnTo>
                    <a:pt x="1466" y="723"/>
                  </a:lnTo>
                  <a:lnTo>
                    <a:pt x="1481" y="732"/>
                  </a:lnTo>
                  <a:lnTo>
                    <a:pt x="1488" y="740"/>
                  </a:lnTo>
                  <a:lnTo>
                    <a:pt x="1502" y="749"/>
                  </a:lnTo>
                  <a:lnTo>
                    <a:pt x="1526" y="757"/>
                  </a:lnTo>
                  <a:lnTo>
                    <a:pt x="1540" y="776"/>
                  </a:lnTo>
                  <a:lnTo>
                    <a:pt x="1556" y="785"/>
                  </a:lnTo>
                  <a:lnTo>
                    <a:pt x="1578" y="801"/>
                  </a:lnTo>
                  <a:lnTo>
                    <a:pt x="1592" y="820"/>
                  </a:lnTo>
                  <a:lnTo>
                    <a:pt x="1608" y="837"/>
                  </a:lnTo>
                  <a:lnTo>
                    <a:pt x="1622" y="863"/>
                  </a:lnTo>
                  <a:lnTo>
                    <a:pt x="1637" y="882"/>
                  </a:lnTo>
                  <a:lnTo>
                    <a:pt x="1653" y="899"/>
                  </a:lnTo>
                  <a:lnTo>
                    <a:pt x="1660" y="926"/>
                  </a:lnTo>
                  <a:lnTo>
                    <a:pt x="1667" y="952"/>
                  </a:lnTo>
                  <a:lnTo>
                    <a:pt x="1675" y="969"/>
                  </a:lnTo>
                  <a:lnTo>
                    <a:pt x="1675" y="1005"/>
                  </a:lnTo>
                  <a:lnTo>
                    <a:pt x="1675" y="1032"/>
                  </a:lnTo>
                  <a:lnTo>
                    <a:pt x="1667" y="1074"/>
                  </a:lnTo>
                  <a:lnTo>
                    <a:pt x="1660" y="1110"/>
                  </a:lnTo>
                  <a:lnTo>
                    <a:pt x="1653" y="1146"/>
                  </a:lnTo>
                  <a:lnTo>
                    <a:pt x="1646" y="1163"/>
                  </a:lnTo>
                  <a:lnTo>
                    <a:pt x="1646" y="1191"/>
                  </a:lnTo>
                  <a:lnTo>
                    <a:pt x="1637" y="1208"/>
                  </a:lnTo>
                  <a:lnTo>
                    <a:pt x="1637" y="1233"/>
                  </a:lnTo>
                  <a:lnTo>
                    <a:pt x="1637" y="1269"/>
                  </a:lnTo>
                </a:path>
              </a:pathLst>
            </a:custGeom>
            <a:noFill/>
            <a:ln w="22225">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1" name="Freeform 312">
              <a:extLst>
                <a:ext uri="{FF2B5EF4-FFF2-40B4-BE49-F238E27FC236}">
                  <a16:creationId xmlns:a16="http://schemas.microsoft.com/office/drawing/2014/main" id="{8CB0E5ED-4940-254D-BA54-51B10FD79085}"/>
                </a:ext>
              </a:extLst>
            </p:cNvPr>
            <p:cNvSpPr>
              <a:spLocks/>
            </p:cNvSpPr>
            <p:nvPr/>
          </p:nvSpPr>
          <p:spPr bwMode="auto">
            <a:xfrm>
              <a:off x="2617" y="1077"/>
              <a:ext cx="1602" cy="476"/>
            </a:xfrm>
            <a:custGeom>
              <a:avLst/>
              <a:gdLst>
                <a:gd name="T0" fmla="*/ 17 w 1602"/>
                <a:gd name="T1" fmla="*/ 87 h 476"/>
                <a:gd name="T2" fmla="*/ 45 w 1602"/>
                <a:gd name="T3" fmla="*/ 87 h 476"/>
                <a:gd name="T4" fmla="*/ 83 w 1602"/>
                <a:gd name="T5" fmla="*/ 87 h 476"/>
                <a:gd name="T6" fmla="*/ 121 w 1602"/>
                <a:gd name="T7" fmla="*/ 87 h 476"/>
                <a:gd name="T8" fmla="*/ 158 w 1602"/>
                <a:gd name="T9" fmla="*/ 78 h 476"/>
                <a:gd name="T10" fmla="*/ 189 w 1602"/>
                <a:gd name="T11" fmla="*/ 78 h 476"/>
                <a:gd name="T12" fmla="*/ 234 w 1602"/>
                <a:gd name="T13" fmla="*/ 61 h 476"/>
                <a:gd name="T14" fmla="*/ 270 w 1602"/>
                <a:gd name="T15" fmla="*/ 53 h 476"/>
                <a:gd name="T16" fmla="*/ 300 w 1602"/>
                <a:gd name="T17" fmla="*/ 42 h 476"/>
                <a:gd name="T18" fmla="*/ 315 w 1602"/>
                <a:gd name="T19" fmla="*/ 34 h 476"/>
                <a:gd name="T20" fmla="*/ 338 w 1602"/>
                <a:gd name="T21" fmla="*/ 25 h 476"/>
                <a:gd name="T22" fmla="*/ 361 w 1602"/>
                <a:gd name="T23" fmla="*/ 17 h 476"/>
                <a:gd name="T24" fmla="*/ 390 w 1602"/>
                <a:gd name="T25" fmla="*/ 17 h 476"/>
                <a:gd name="T26" fmla="*/ 413 w 1602"/>
                <a:gd name="T27" fmla="*/ 8 h 476"/>
                <a:gd name="T28" fmla="*/ 435 w 1602"/>
                <a:gd name="T29" fmla="*/ 8 h 476"/>
                <a:gd name="T30" fmla="*/ 458 w 1602"/>
                <a:gd name="T31" fmla="*/ 0 h 476"/>
                <a:gd name="T32" fmla="*/ 487 w 1602"/>
                <a:gd name="T33" fmla="*/ 0 h 476"/>
                <a:gd name="T34" fmla="*/ 510 w 1602"/>
                <a:gd name="T35" fmla="*/ 0 h 476"/>
                <a:gd name="T36" fmla="*/ 541 w 1602"/>
                <a:gd name="T37" fmla="*/ 8 h 476"/>
                <a:gd name="T38" fmla="*/ 562 w 1602"/>
                <a:gd name="T39" fmla="*/ 8 h 476"/>
                <a:gd name="T40" fmla="*/ 593 w 1602"/>
                <a:gd name="T41" fmla="*/ 17 h 476"/>
                <a:gd name="T42" fmla="*/ 614 w 1602"/>
                <a:gd name="T43" fmla="*/ 34 h 476"/>
                <a:gd name="T44" fmla="*/ 638 w 1602"/>
                <a:gd name="T45" fmla="*/ 42 h 476"/>
                <a:gd name="T46" fmla="*/ 659 w 1602"/>
                <a:gd name="T47" fmla="*/ 61 h 476"/>
                <a:gd name="T48" fmla="*/ 697 w 1602"/>
                <a:gd name="T49" fmla="*/ 87 h 476"/>
                <a:gd name="T50" fmla="*/ 735 w 1602"/>
                <a:gd name="T51" fmla="*/ 123 h 476"/>
                <a:gd name="T52" fmla="*/ 772 w 1602"/>
                <a:gd name="T53" fmla="*/ 139 h 476"/>
                <a:gd name="T54" fmla="*/ 801 w 1602"/>
                <a:gd name="T55" fmla="*/ 158 h 476"/>
                <a:gd name="T56" fmla="*/ 832 w 1602"/>
                <a:gd name="T57" fmla="*/ 167 h 476"/>
                <a:gd name="T58" fmla="*/ 862 w 1602"/>
                <a:gd name="T59" fmla="*/ 167 h 476"/>
                <a:gd name="T60" fmla="*/ 891 w 1602"/>
                <a:gd name="T61" fmla="*/ 158 h 476"/>
                <a:gd name="T62" fmla="*/ 921 w 1602"/>
                <a:gd name="T63" fmla="*/ 139 h 476"/>
                <a:gd name="T64" fmla="*/ 952 w 1602"/>
                <a:gd name="T65" fmla="*/ 131 h 476"/>
                <a:gd name="T66" fmla="*/ 990 w 1602"/>
                <a:gd name="T67" fmla="*/ 114 h 476"/>
                <a:gd name="T68" fmla="*/ 1018 w 1602"/>
                <a:gd name="T69" fmla="*/ 106 h 476"/>
                <a:gd name="T70" fmla="*/ 1056 w 1602"/>
                <a:gd name="T71" fmla="*/ 106 h 476"/>
                <a:gd name="T72" fmla="*/ 1087 w 1602"/>
                <a:gd name="T73" fmla="*/ 114 h 476"/>
                <a:gd name="T74" fmla="*/ 1115 w 1602"/>
                <a:gd name="T75" fmla="*/ 131 h 476"/>
                <a:gd name="T76" fmla="*/ 1146 w 1602"/>
                <a:gd name="T77" fmla="*/ 167 h 476"/>
                <a:gd name="T78" fmla="*/ 1176 w 1602"/>
                <a:gd name="T79" fmla="*/ 211 h 476"/>
                <a:gd name="T80" fmla="*/ 1191 w 1602"/>
                <a:gd name="T81" fmla="*/ 264 h 476"/>
                <a:gd name="T82" fmla="*/ 1191 w 1602"/>
                <a:gd name="T83" fmla="*/ 290 h 476"/>
                <a:gd name="T84" fmla="*/ 1205 w 1602"/>
                <a:gd name="T85" fmla="*/ 326 h 476"/>
                <a:gd name="T86" fmla="*/ 1221 w 1602"/>
                <a:gd name="T87" fmla="*/ 359 h 476"/>
                <a:gd name="T88" fmla="*/ 1243 w 1602"/>
                <a:gd name="T89" fmla="*/ 395 h 476"/>
                <a:gd name="T90" fmla="*/ 1266 w 1602"/>
                <a:gd name="T91" fmla="*/ 423 h 476"/>
                <a:gd name="T92" fmla="*/ 1304 w 1602"/>
                <a:gd name="T93" fmla="*/ 448 h 476"/>
                <a:gd name="T94" fmla="*/ 1349 w 1602"/>
                <a:gd name="T95" fmla="*/ 465 h 476"/>
                <a:gd name="T96" fmla="*/ 1386 w 1602"/>
                <a:gd name="T97" fmla="*/ 476 h 476"/>
                <a:gd name="T98" fmla="*/ 1408 w 1602"/>
                <a:gd name="T99" fmla="*/ 465 h 476"/>
                <a:gd name="T100" fmla="*/ 1431 w 1602"/>
                <a:gd name="T101" fmla="*/ 465 h 476"/>
                <a:gd name="T102" fmla="*/ 1453 w 1602"/>
                <a:gd name="T103" fmla="*/ 465 h 476"/>
                <a:gd name="T104" fmla="*/ 1467 w 1602"/>
                <a:gd name="T105" fmla="*/ 457 h 476"/>
                <a:gd name="T106" fmla="*/ 1490 w 1602"/>
                <a:gd name="T107" fmla="*/ 457 h 476"/>
                <a:gd name="T108" fmla="*/ 1505 w 1602"/>
                <a:gd name="T109" fmla="*/ 448 h 476"/>
                <a:gd name="T110" fmla="*/ 1521 w 1602"/>
                <a:gd name="T111" fmla="*/ 448 h 476"/>
                <a:gd name="T112" fmla="*/ 1542 w 1602"/>
                <a:gd name="T113" fmla="*/ 448 h 476"/>
                <a:gd name="T114" fmla="*/ 1557 w 1602"/>
                <a:gd name="T115" fmla="*/ 448 h 476"/>
                <a:gd name="T116" fmla="*/ 1573 w 1602"/>
                <a:gd name="T117" fmla="*/ 448 h 476"/>
                <a:gd name="T118" fmla="*/ 1587 w 1602"/>
                <a:gd name="T119" fmla="*/ 457 h 4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2"/>
                <a:gd name="T181" fmla="*/ 0 h 476"/>
                <a:gd name="T182" fmla="*/ 1602 w 1602"/>
                <a:gd name="T183" fmla="*/ 476 h 4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2" h="476">
                  <a:moveTo>
                    <a:pt x="0" y="78"/>
                  </a:moveTo>
                  <a:lnTo>
                    <a:pt x="17" y="87"/>
                  </a:lnTo>
                  <a:lnTo>
                    <a:pt x="31" y="87"/>
                  </a:lnTo>
                  <a:lnTo>
                    <a:pt x="45" y="87"/>
                  </a:lnTo>
                  <a:lnTo>
                    <a:pt x="69" y="87"/>
                  </a:lnTo>
                  <a:lnTo>
                    <a:pt x="83" y="87"/>
                  </a:lnTo>
                  <a:lnTo>
                    <a:pt x="99" y="87"/>
                  </a:lnTo>
                  <a:lnTo>
                    <a:pt x="121" y="87"/>
                  </a:lnTo>
                  <a:lnTo>
                    <a:pt x="135" y="87"/>
                  </a:lnTo>
                  <a:lnTo>
                    <a:pt x="158" y="78"/>
                  </a:lnTo>
                  <a:lnTo>
                    <a:pt x="173" y="78"/>
                  </a:lnTo>
                  <a:lnTo>
                    <a:pt x="189" y="78"/>
                  </a:lnTo>
                  <a:lnTo>
                    <a:pt x="210" y="70"/>
                  </a:lnTo>
                  <a:lnTo>
                    <a:pt x="234" y="61"/>
                  </a:lnTo>
                  <a:lnTo>
                    <a:pt x="248" y="61"/>
                  </a:lnTo>
                  <a:lnTo>
                    <a:pt x="270" y="53"/>
                  </a:lnTo>
                  <a:lnTo>
                    <a:pt x="286" y="42"/>
                  </a:lnTo>
                  <a:lnTo>
                    <a:pt x="300" y="42"/>
                  </a:lnTo>
                  <a:lnTo>
                    <a:pt x="307" y="34"/>
                  </a:lnTo>
                  <a:lnTo>
                    <a:pt x="315" y="34"/>
                  </a:lnTo>
                  <a:lnTo>
                    <a:pt x="331" y="34"/>
                  </a:lnTo>
                  <a:lnTo>
                    <a:pt x="338" y="25"/>
                  </a:lnTo>
                  <a:lnTo>
                    <a:pt x="352" y="25"/>
                  </a:lnTo>
                  <a:lnTo>
                    <a:pt x="361" y="17"/>
                  </a:lnTo>
                  <a:lnTo>
                    <a:pt x="376" y="17"/>
                  </a:lnTo>
                  <a:lnTo>
                    <a:pt x="390" y="17"/>
                  </a:lnTo>
                  <a:lnTo>
                    <a:pt x="397" y="8"/>
                  </a:lnTo>
                  <a:lnTo>
                    <a:pt x="413" y="8"/>
                  </a:lnTo>
                  <a:lnTo>
                    <a:pt x="420" y="8"/>
                  </a:lnTo>
                  <a:lnTo>
                    <a:pt x="435" y="8"/>
                  </a:lnTo>
                  <a:lnTo>
                    <a:pt x="451" y="8"/>
                  </a:lnTo>
                  <a:lnTo>
                    <a:pt x="458" y="0"/>
                  </a:lnTo>
                  <a:lnTo>
                    <a:pt x="473" y="0"/>
                  </a:lnTo>
                  <a:lnTo>
                    <a:pt x="487" y="0"/>
                  </a:lnTo>
                  <a:lnTo>
                    <a:pt x="503" y="0"/>
                  </a:lnTo>
                  <a:lnTo>
                    <a:pt x="510" y="0"/>
                  </a:lnTo>
                  <a:lnTo>
                    <a:pt x="525" y="8"/>
                  </a:lnTo>
                  <a:lnTo>
                    <a:pt x="541" y="8"/>
                  </a:lnTo>
                  <a:lnTo>
                    <a:pt x="548" y="8"/>
                  </a:lnTo>
                  <a:lnTo>
                    <a:pt x="562" y="8"/>
                  </a:lnTo>
                  <a:lnTo>
                    <a:pt x="577" y="17"/>
                  </a:lnTo>
                  <a:lnTo>
                    <a:pt x="593" y="17"/>
                  </a:lnTo>
                  <a:lnTo>
                    <a:pt x="600" y="25"/>
                  </a:lnTo>
                  <a:lnTo>
                    <a:pt x="614" y="34"/>
                  </a:lnTo>
                  <a:lnTo>
                    <a:pt x="631" y="34"/>
                  </a:lnTo>
                  <a:lnTo>
                    <a:pt x="638" y="42"/>
                  </a:lnTo>
                  <a:lnTo>
                    <a:pt x="652" y="53"/>
                  </a:lnTo>
                  <a:lnTo>
                    <a:pt x="659" y="61"/>
                  </a:lnTo>
                  <a:lnTo>
                    <a:pt x="675" y="70"/>
                  </a:lnTo>
                  <a:lnTo>
                    <a:pt x="697" y="87"/>
                  </a:lnTo>
                  <a:lnTo>
                    <a:pt x="720" y="106"/>
                  </a:lnTo>
                  <a:lnTo>
                    <a:pt x="735" y="123"/>
                  </a:lnTo>
                  <a:lnTo>
                    <a:pt x="756" y="131"/>
                  </a:lnTo>
                  <a:lnTo>
                    <a:pt x="772" y="139"/>
                  </a:lnTo>
                  <a:lnTo>
                    <a:pt x="787" y="148"/>
                  </a:lnTo>
                  <a:lnTo>
                    <a:pt x="801" y="158"/>
                  </a:lnTo>
                  <a:lnTo>
                    <a:pt x="817" y="158"/>
                  </a:lnTo>
                  <a:lnTo>
                    <a:pt x="832" y="167"/>
                  </a:lnTo>
                  <a:lnTo>
                    <a:pt x="846" y="167"/>
                  </a:lnTo>
                  <a:lnTo>
                    <a:pt x="862" y="167"/>
                  </a:lnTo>
                  <a:lnTo>
                    <a:pt x="876" y="158"/>
                  </a:lnTo>
                  <a:lnTo>
                    <a:pt x="891" y="158"/>
                  </a:lnTo>
                  <a:lnTo>
                    <a:pt x="907" y="148"/>
                  </a:lnTo>
                  <a:lnTo>
                    <a:pt x="921" y="139"/>
                  </a:lnTo>
                  <a:lnTo>
                    <a:pt x="936" y="139"/>
                  </a:lnTo>
                  <a:lnTo>
                    <a:pt x="952" y="131"/>
                  </a:lnTo>
                  <a:lnTo>
                    <a:pt x="966" y="123"/>
                  </a:lnTo>
                  <a:lnTo>
                    <a:pt x="990" y="114"/>
                  </a:lnTo>
                  <a:lnTo>
                    <a:pt x="1004" y="106"/>
                  </a:lnTo>
                  <a:lnTo>
                    <a:pt x="1018" y="106"/>
                  </a:lnTo>
                  <a:lnTo>
                    <a:pt x="1042" y="106"/>
                  </a:lnTo>
                  <a:lnTo>
                    <a:pt x="1056" y="106"/>
                  </a:lnTo>
                  <a:lnTo>
                    <a:pt x="1070" y="106"/>
                  </a:lnTo>
                  <a:lnTo>
                    <a:pt x="1087" y="114"/>
                  </a:lnTo>
                  <a:lnTo>
                    <a:pt x="1101" y="123"/>
                  </a:lnTo>
                  <a:lnTo>
                    <a:pt x="1115" y="131"/>
                  </a:lnTo>
                  <a:lnTo>
                    <a:pt x="1139" y="148"/>
                  </a:lnTo>
                  <a:lnTo>
                    <a:pt x="1146" y="167"/>
                  </a:lnTo>
                  <a:lnTo>
                    <a:pt x="1160" y="192"/>
                  </a:lnTo>
                  <a:lnTo>
                    <a:pt x="1176" y="211"/>
                  </a:lnTo>
                  <a:lnTo>
                    <a:pt x="1191" y="245"/>
                  </a:lnTo>
                  <a:lnTo>
                    <a:pt x="1191" y="264"/>
                  </a:lnTo>
                  <a:lnTo>
                    <a:pt x="1191" y="281"/>
                  </a:lnTo>
                  <a:lnTo>
                    <a:pt x="1191" y="290"/>
                  </a:lnTo>
                  <a:lnTo>
                    <a:pt x="1198" y="307"/>
                  </a:lnTo>
                  <a:lnTo>
                    <a:pt x="1205" y="326"/>
                  </a:lnTo>
                  <a:lnTo>
                    <a:pt x="1214" y="343"/>
                  </a:lnTo>
                  <a:lnTo>
                    <a:pt x="1221" y="359"/>
                  </a:lnTo>
                  <a:lnTo>
                    <a:pt x="1228" y="379"/>
                  </a:lnTo>
                  <a:lnTo>
                    <a:pt x="1243" y="395"/>
                  </a:lnTo>
                  <a:lnTo>
                    <a:pt x="1250" y="404"/>
                  </a:lnTo>
                  <a:lnTo>
                    <a:pt x="1266" y="423"/>
                  </a:lnTo>
                  <a:lnTo>
                    <a:pt x="1280" y="431"/>
                  </a:lnTo>
                  <a:lnTo>
                    <a:pt x="1304" y="448"/>
                  </a:lnTo>
                  <a:lnTo>
                    <a:pt x="1325" y="457"/>
                  </a:lnTo>
                  <a:lnTo>
                    <a:pt x="1349" y="465"/>
                  </a:lnTo>
                  <a:lnTo>
                    <a:pt x="1370" y="476"/>
                  </a:lnTo>
                  <a:lnTo>
                    <a:pt x="1386" y="476"/>
                  </a:lnTo>
                  <a:lnTo>
                    <a:pt x="1401" y="476"/>
                  </a:lnTo>
                  <a:lnTo>
                    <a:pt x="1408" y="465"/>
                  </a:lnTo>
                  <a:lnTo>
                    <a:pt x="1422" y="465"/>
                  </a:lnTo>
                  <a:lnTo>
                    <a:pt x="1431" y="465"/>
                  </a:lnTo>
                  <a:lnTo>
                    <a:pt x="1446" y="465"/>
                  </a:lnTo>
                  <a:lnTo>
                    <a:pt x="1453" y="465"/>
                  </a:lnTo>
                  <a:lnTo>
                    <a:pt x="1460" y="457"/>
                  </a:lnTo>
                  <a:lnTo>
                    <a:pt x="1467" y="457"/>
                  </a:lnTo>
                  <a:lnTo>
                    <a:pt x="1483" y="457"/>
                  </a:lnTo>
                  <a:lnTo>
                    <a:pt x="1490" y="457"/>
                  </a:lnTo>
                  <a:lnTo>
                    <a:pt x="1498" y="457"/>
                  </a:lnTo>
                  <a:lnTo>
                    <a:pt x="1505" y="448"/>
                  </a:lnTo>
                  <a:lnTo>
                    <a:pt x="1512" y="448"/>
                  </a:lnTo>
                  <a:lnTo>
                    <a:pt x="1521" y="448"/>
                  </a:lnTo>
                  <a:lnTo>
                    <a:pt x="1528" y="448"/>
                  </a:lnTo>
                  <a:lnTo>
                    <a:pt x="1542" y="448"/>
                  </a:lnTo>
                  <a:lnTo>
                    <a:pt x="1550" y="448"/>
                  </a:lnTo>
                  <a:lnTo>
                    <a:pt x="1557" y="448"/>
                  </a:lnTo>
                  <a:lnTo>
                    <a:pt x="1566" y="448"/>
                  </a:lnTo>
                  <a:lnTo>
                    <a:pt x="1573" y="448"/>
                  </a:lnTo>
                  <a:lnTo>
                    <a:pt x="1580" y="448"/>
                  </a:lnTo>
                  <a:lnTo>
                    <a:pt x="1587" y="457"/>
                  </a:lnTo>
                  <a:lnTo>
                    <a:pt x="1602" y="457"/>
                  </a:lnTo>
                </a:path>
              </a:pathLst>
            </a:custGeom>
            <a:noFill/>
            <a:ln w="22225">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2" name="Freeform 313">
              <a:extLst>
                <a:ext uri="{FF2B5EF4-FFF2-40B4-BE49-F238E27FC236}">
                  <a16:creationId xmlns:a16="http://schemas.microsoft.com/office/drawing/2014/main" id="{508FE8D2-5B72-A046-B3E2-0FAF1F6E6E46}"/>
                </a:ext>
              </a:extLst>
            </p:cNvPr>
            <p:cNvSpPr>
              <a:spLocks/>
            </p:cNvSpPr>
            <p:nvPr/>
          </p:nvSpPr>
          <p:spPr bwMode="auto">
            <a:xfrm>
              <a:off x="2610" y="1094"/>
              <a:ext cx="1609" cy="467"/>
            </a:xfrm>
            <a:custGeom>
              <a:avLst/>
              <a:gdLst>
                <a:gd name="T0" fmla="*/ 16 w 1609"/>
                <a:gd name="T1" fmla="*/ 70 h 467"/>
                <a:gd name="T2" fmla="*/ 52 w 1609"/>
                <a:gd name="T3" fmla="*/ 70 h 467"/>
                <a:gd name="T4" fmla="*/ 90 w 1609"/>
                <a:gd name="T5" fmla="*/ 78 h 467"/>
                <a:gd name="T6" fmla="*/ 128 w 1609"/>
                <a:gd name="T7" fmla="*/ 78 h 467"/>
                <a:gd name="T8" fmla="*/ 165 w 1609"/>
                <a:gd name="T9" fmla="*/ 70 h 467"/>
                <a:gd name="T10" fmla="*/ 203 w 1609"/>
                <a:gd name="T11" fmla="*/ 70 h 467"/>
                <a:gd name="T12" fmla="*/ 241 w 1609"/>
                <a:gd name="T13" fmla="*/ 61 h 467"/>
                <a:gd name="T14" fmla="*/ 277 w 1609"/>
                <a:gd name="T15" fmla="*/ 44 h 467"/>
                <a:gd name="T16" fmla="*/ 307 w 1609"/>
                <a:gd name="T17" fmla="*/ 36 h 467"/>
                <a:gd name="T18" fmla="*/ 331 w 1609"/>
                <a:gd name="T19" fmla="*/ 25 h 467"/>
                <a:gd name="T20" fmla="*/ 352 w 1609"/>
                <a:gd name="T21" fmla="*/ 25 h 467"/>
                <a:gd name="T22" fmla="*/ 375 w 1609"/>
                <a:gd name="T23" fmla="*/ 17 h 467"/>
                <a:gd name="T24" fmla="*/ 397 w 1609"/>
                <a:gd name="T25" fmla="*/ 8 h 467"/>
                <a:gd name="T26" fmla="*/ 420 w 1609"/>
                <a:gd name="T27" fmla="*/ 8 h 467"/>
                <a:gd name="T28" fmla="*/ 449 w 1609"/>
                <a:gd name="T29" fmla="*/ 8 h 467"/>
                <a:gd name="T30" fmla="*/ 472 w 1609"/>
                <a:gd name="T31" fmla="*/ 0 h 467"/>
                <a:gd name="T32" fmla="*/ 494 w 1609"/>
                <a:gd name="T33" fmla="*/ 0 h 467"/>
                <a:gd name="T34" fmla="*/ 517 w 1609"/>
                <a:gd name="T35" fmla="*/ 8 h 467"/>
                <a:gd name="T36" fmla="*/ 548 w 1609"/>
                <a:gd name="T37" fmla="*/ 8 h 467"/>
                <a:gd name="T38" fmla="*/ 569 w 1609"/>
                <a:gd name="T39" fmla="*/ 17 h 467"/>
                <a:gd name="T40" fmla="*/ 600 w 1609"/>
                <a:gd name="T41" fmla="*/ 17 h 467"/>
                <a:gd name="T42" fmla="*/ 621 w 1609"/>
                <a:gd name="T43" fmla="*/ 36 h 467"/>
                <a:gd name="T44" fmla="*/ 645 w 1609"/>
                <a:gd name="T45" fmla="*/ 44 h 467"/>
                <a:gd name="T46" fmla="*/ 666 w 1609"/>
                <a:gd name="T47" fmla="*/ 61 h 467"/>
                <a:gd name="T48" fmla="*/ 697 w 1609"/>
                <a:gd name="T49" fmla="*/ 89 h 467"/>
                <a:gd name="T50" fmla="*/ 742 w 1609"/>
                <a:gd name="T51" fmla="*/ 122 h 467"/>
                <a:gd name="T52" fmla="*/ 779 w 1609"/>
                <a:gd name="T53" fmla="*/ 141 h 467"/>
                <a:gd name="T54" fmla="*/ 808 w 1609"/>
                <a:gd name="T55" fmla="*/ 158 h 467"/>
                <a:gd name="T56" fmla="*/ 839 w 1609"/>
                <a:gd name="T57" fmla="*/ 158 h 467"/>
                <a:gd name="T58" fmla="*/ 869 w 1609"/>
                <a:gd name="T59" fmla="*/ 158 h 467"/>
                <a:gd name="T60" fmla="*/ 891 w 1609"/>
                <a:gd name="T61" fmla="*/ 150 h 467"/>
                <a:gd name="T62" fmla="*/ 921 w 1609"/>
                <a:gd name="T63" fmla="*/ 141 h 467"/>
                <a:gd name="T64" fmla="*/ 959 w 1609"/>
                <a:gd name="T65" fmla="*/ 122 h 467"/>
                <a:gd name="T66" fmla="*/ 988 w 1609"/>
                <a:gd name="T67" fmla="*/ 114 h 467"/>
                <a:gd name="T68" fmla="*/ 1025 w 1609"/>
                <a:gd name="T69" fmla="*/ 106 h 467"/>
                <a:gd name="T70" fmla="*/ 1063 w 1609"/>
                <a:gd name="T71" fmla="*/ 97 h 467"/>
                <a:gd name="T72" fmla="*/ 1094 w 1609"/>
                <a:gd name="T73" fmla="*/ 106 h 467"/>
                <a:gd name="T74" fmla="*/ 1122 w 1609"/>
                <a:gd name="T75" fmla="*/ 122 h 467"/>
                <a:gd name="T76" fmla="*/ 1153 w 1609"/>
                <a:gd name="T77" fmla="*/ 158 h 467"/>
                <a:gd name="T78" fmla="*/ 1176 w 1609"/>
                <a:gd name="T79" fmla="*/ 211 h 467"/>
                <a:gd name="T80" fmla="*/ 1190 w 1609"/>
                <a:gd name="T81" fmla="*/ 256 h 467"/>
                <a:gd name="T82" fmla="*/ 1198 w 1609"/>
                <a:gd name="T83" fmla="*/ 290 h 467"/>
                <a:gd name="T84" fmla="*/ 1205 w 1609"/>
                <a:gd name="T85" fmla="*/ 317 h 467"/>
                <a:gd name="T86" fmla="*/ 1228 w 1609"/>
                <a:gd name="T87" fmla="*/ 353 h 467"/>
                <a:gd name="T88" fmla="*/ 1243 w 1609"/>
                <a:gd name="T89" fmla="*/ 378 h 467"/>
                <a:gd name="T90" fmla="*/ 1273 w 1609"/>
                <a:gd name="T91" fmla="*/ 414 h 467"/>
                <a:gd name="T92" fmla="*/ 1311 w 1609"/>
                <a:gd name="T93" fmla="*/ 431 h 467"/>
                <a:gd name="T94" fmla="*/ 1356 w 1609"/>
                <a:gd name="T95" fmla="*/ 459 h 467"/>
                <a:gd name="T96" fmla="*/ 1393 w 1609"/>
                <a:gd name="T97" fmla="*/ 459 h 467"/>
                <a:gd name="T98" fmla="*/ 1415 w 1609"/>
                <a:gd name="T99" fmla="*/ 459 h 467"/>
                <a:gd name="T100" fmla="*/ 1438 w 1609"/>
                <a:gd name="T101" fmla="*/ 448 h 467"/>
                <a:gd name="T102" fmla="*/ 1460 w 1609"/>
                <a:gd name="T103" fmla="*/ 448 h 467"/>
                <a:gd name="T104" fmla="*/ 1474 w 1609"/>
                <a:gd name="T105" fmla="*/ 448 h 467"/>
                <a:gd name="T106" fmla="*/ 1497 w 1609"/>
                <a:gd name="T107" fmla="*/ 440 h 467"/>
                <a:gd name="T108" fmla="*/ 1512 w 1609"/>
                <a:gd name="T109" fmla="*/ 440 h 467"/>
                <a:gd name="T110" fmla="*/ 1528 w 1609"/>
                <a:gd name="T111" fmla="*/ 431 h 467"/>
                <a:gd name="T112" fmla="*/ 1549 w 1609"/>
                <a:gd name="T113" fmla="*/ 431 h 467"/>
                <a:gd name="T114" fmla="*/ 1564 w 1609"/>
                <a:gd name="T115" fmla="*/ 431 h 467"/>
                <a:gd name="T116" fmla="*/ 1580 w 1609"/>
                <a:gd name="T117" fmla="*/ 431 h 467"/>
                <a:gd name="T118" fmla="*/ 1594 w 1609"/>
                <a:gd name="T119" fmla="*/ 440 h 4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9"/>
                <a:gd name="T181" fmla="*/ 0 h 467"/>
                <a:gd name="T182" fmla="*/ 1609 w 1609"/>
                <a:gd name="T183" fmla="*/ 467 h 4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9" h="467">
                  <a:moveTo>
                    <a:pt x="0" y="61"/>
                  </a:moveTo>
                  <a:lnTo>
                    <a:pt x="16" y="70"/>
                  </a:lnTo>
                  <a:lnTo>
                    <a:pt x="38" y="70"/>
                  </a:lnTo>
                  <a:lnTo>
                    <a:pt x="52" y="70"/>
                  </a:lnTo>
                  <a:lnTo>
                    <a:pt x="68" y="70"/>
                  </a:lnTo>
                  <a:lnTo>
                    <a:pt x="90" y="78"/>
                  </a:lnTo>
                  <a:lnTo>
                    <a:pt x="106" y="78"/>
                  </a:lnTo>
                  <a:lnTo>
                    <a:pt x="128" y="78"/>
                  </a:lnTo>
                  <a:lnTo>
                    <a:pt x="142" y="70"/>
                  </a:lnTo>
                  <a:lnTo>
                    <a:pt x="165" y="70"/>
                  </a:lnTo>
                  <a:lnTo>
                    <a:pt x="180" y="70"/>
                  </a:lnTo>
                  <a:lnTo>
                    <a:pt x="203" y="70"/>
                  </a:lnTo>
                  <a:lnTo>
                    <a:pt x="225" y="61"/>
                  </a:lnTo>
                  <a:lnTo>
                    <a:pt x="241" y="61"/>
                  </a:lnTo>
                  <a:lnTo>
                    <a:pt x="262" y="53"/>
                  </a:lnTo>
                  <a:lnTo>
                    <a:pt x="277" y="44"/>
                  </a:lnTo>
                  <a:lnTo>
                    <a:pt x="300" y="44"/>
                  </a:lnTo>
                  <a:lnTo>
                    <a:pt x="307" y="36"/>
                  </a:lnTo>
                  <a:lnTo>
                    <a:pt x="322" y="36"/>
                  </a:lnTo>
                  <a:lnTo>
                    <a:pt x="331" y="25"/>
                  </a:lnTo>
                  <a:lnTo>
                    <a:pt x="345" y="25"/>
                  </a:lnTo>
                  <a:lnTo>
                    <a:pt x="352" y="25"/>
                  </a:lnTo>
                  <a:lnTo>
                    <a:pt x="368" y="17"/>
                  </a:lnTo>
                  <a:lnTo>
                    <a:pt x="375" y="17"/>
                  </a:lnTo>
                  <a:lnTo>
                    <a:pt x="390" y="17"/>
                  </a:lnTo>
                  <a:lnTo>
                    <a:pt x="397" y="8"/>
                  </a:lnTo>
                  <a:lnTo>
                    <a:pt x="413" y="8"/>
                  </a:lnTo>
                  <a:lnTo>
                    <a:pt x="420" y="8"/>
                  </a:lnTo>
                  <a:lnTo>
                    <a:pt x="435" y="8"/>
                  </a:lnTo>
                  <a:lnTo>
                    <a:pt x="449" y="8"/>
                  </a:lnTo>
                  <a:lnTo>
                    <a:pt x="458" y="0"/>
                  </a:lnTo>
                  <a:lnTo>
                    <a:pt x="472" y="0"/>
                  </a:lnTo>
                  <a:lnTo>
                    <a:pt x="480" y="0"/>
                  </a:lnTo>
                  <a:lnTo>
                    <a:pt x="494" y="0"/>
                  </a:lnTo>
                  <a:lnTo>
                    <a:pt x="510" y="0"/>
                  </a:lnTo>
                  <a:lnTo>
                    <a:pt x="517" y="8"/>
                  </a:lnTo>
                  <a:lnTo>
                    <a:pt x="532" y="8"/>
                  </a:lnTo>
                  <a:lnTo>
                    <a:pt x="548" y="8"/>
                  </a:lnTo>
                  <a:lnTo>
                    <a:pt x="555" y="8"/>
                  </a:lnTo>
                  <a:lnTo>
                    <a:pt x="569" y="17"/>
                  </a:lnTo>
                  <a:lnTo>
                    <a:pt x="584" y="17"/>
                  </a:lnTo>
                  <a:lnTo>
                    <a:pt x="600" y="17"/>
                  </a:lnTo>
                  <a:lnTo>
                    <a:pt x="607" y="25"/>
                  </a:lnTo>
                  <a:lnTo>
                    <a:pt x="621" y="36"/>
                  </a:lnTo>
                  <a:lnTo>
                    <a:pt x="629" y="36"/>
                  </a:lnTo>
                  <a:lnTo>
                    <a:pt x="645" y="44"/>
                  </a:lnTo>
                  <a:lnTo>
                    <a:pt x="652" y="53"/>
                  </a:lnTo>
                  <a:lnTo>
                    <a:pt x="666" y="61"/>
                  </a:lnTo>
                  <a:lnTo>
                    <a:pt x="682" y="70"/>
                  </a:lnTo>
                  <a:lnTo>
                    <a:pt x="697" y="89"/>
                  </a:lnTo>
                  <a:lnTo>
                    <a:pt x="718" y="106"/>
                  </a:lnTo>
                  <a:lnTo>
                    <a:pt x="742" y="122"/>
                  </a:lnTo>
                  <a:lnTo>
                    <a:pt x="756" y="131"/>
                  </a:lnTo>
                  <a:lnTo>
                    <a:pt x="779" y="141"/>
                  </a:lnTo>
                  <a:lnTo>
                    <a:pt x="794" y="150"/>
                  </a:lnTo>
                  <a:lnTo>
                    <a:pt x="808" y="158"/>
                  </a:lnTo>
                  <a:lnTo>
                    <a:pt x="824" y="158"/>
                  </a:lnTo>
                  <a:lnTo>
                    <a:pt x="839" y="158"/>
                  </a:lnTo>
                  <a:lnTo>
                    <a:pt x="853" y="158"/>
                  </a:lnTo>
                  <a:lnTo>
                    <a:pt x="869" y="158"/>
                  </a:lnTo>
                  <a:lnTo>
                    <a:pt x="876" y="158"/>
                  </a:lnTo>
                  <a:lnTo>
                    <a:pt x="891" y="150"/>
                  </a:lnTo>
                  <a:lnTo>
                    <a:pt x="907" y="150"/>
                  </a:lnTo>
                  <a:lnTo>
                    <a:pt x="921" y="141"/>
                  </a:lnTo>
                  <a:lnTo>
                    <a:pt x="943" y="131"/>
                  </a:lnTo>
                  <a:lnTo>
                    <a:pt x="959" y="122"/>
                  </a:lnTo>
                  <a:lnTo>
                    <a:pt x="973" y="114"/>
                  </a:lnTo>
                  <a:lnTo>
                    <a:pt x="988" y="114"/>
                  </a:lnTo>
                  <a:lnTo>
                    <a:pt x="1011" y="106"/>
                  </a:lnTo>
                  <a:lnTo>
                    <a:pt x="1025" y="106"/>
                  </a:lnTo>
                  <a:lnTo>
                    <a:pt x="1041" y="97"/>
                  </a:lnTo>
                  <a:lnTo>
                    <a:pt x="1063" y="97"/>
                  </a:lnTo>
                  <a:lnTo>
                    <a:pt x="1077" y="106"/>
                  </a:lnTo>
                  <a:lnTo>
                    <a:pt x="1094" y="106"/>
                  </a:lnTo>
                  <a:lnTo>
                    <a:pt x="1108" y="114"/>
                  </a:lnTo>
                  <a:lnTo>
                    <a:pt x="1122" y="122"/>
                  </a:lnTo>
                  <a:lnTo>
                    <a:pt x="1138" y="141"/>
                  </a:lnTo>
                  <a:lnTo>
                    <a:pt x="1153" y="158"/>
                  </a:lnTo>
                  <a:lnTo>
                    <a:pt x="1160" y="184"/>
                  </a:lnTo>
                  <a:lnTo>
                    <a:pt x="1176" y="211"/>
                  </a:lnTo>
                  <a:lnTo>
                    <a:pt x="1190" y="237"/>
                  </a:lnTo>
                  <a:lnTo>
                    <a:pt x="1190" y="256"/>
                  </a:lnTo>
                  <a:lnTo>
                    <a:pt x="1198" y="273"/>
                  </a:lnTo>
                  <a:lnTo>
                    <a:pt x="1198" y="290"/>
                  </a:lnTo>
                  <a:lnTo>
                    <a:pt x="1205" y="300"/>
                  </a:lnTo>
                  <a:lnTo>
                    <a:pt x="1205" y="317"/>
                  </a:lnTo>
                  <a:lnTo>
                    <a:pt x="1212" y="334"/>
                  </a:lnTo>
                  <a:lnTo>
                    <a:pt x="1228" y="353"/>
                  </a:lnTo>
                  <a:lnTo>
                    <a:pt x="1235" y="370"/>
                  </a:lnTo>
                  <a:lnTo>
                    <a:pt x="1243" y="378"/>
                  </a:lnTo>
                  <a:lnTo>
                    <a:pt x="1257" y="395"/>
                  </a:lnTo>
                  <a:lnTo>
                    <a:pt x="1273" y="414"/>
                  </a:lnTo>
                  <a:lnTo>
                    <a:pt x="1287" y="423"/>
                  </a:lnTo>
                  <a:lnTo>
                    <a:pt x="1311" y="431"/>
                  </a:lnTo>
                  <a:lnTo>
                    <a:pt x="1332" y="448"/>
                  </a:lnTo>
                  <a:lnTo>
                    <a:pt x="1356" y="459"/>
                  </a:lnTo>
                  <a:lnTo>
                    <a:pt x="1377" y="467"/>
                  </a:lnTo>
                  <a:lnTo>
                    <a:pt x="1393" y="459"/>
                  </a:lnTo>
                  <a:lnTo>
                    <a:pt x="1408" y="459"/>
                  </a:lnTo>
                  <a:lnTo>
                    <a:pt x="1415" y="459"/>
                  </a:lnTo>
                  <a:lnTo>
                    <a:pt x="1429" y="459"/>
                  </a:lnTo>
                  <a:lnTo>
                    <a:pt x="1438" y="448"/>
                  </a:lnTo>
                  <a:lnTo>
                    <a:pt x="1453" y="448"/>
                  </a:lnTo>
                  <a:lnTo>
                    <a:pt x="1460" y="448"/>
                  </a:lnTo>
                  <a:lnTo>
                    <a:pt x="1467" y="448"/>
                  </a:lnTo>
                  <a:lnTo>
                    <a:pt x="1474" y="448"/>
                  </a:lnTo>
                  <a:lnTo>
                    <a:pt x="1490" y="440"/>
                  </a:lnTo>
                  <a:lnTo>
                    <a:pt x="1497" y="440"/>
                  </a:lnTo>
                  <a:lnTo>
                    <a:pt x="1505" y="440"/>
                  </a:lnTo>
                  <a:lnTo>
                    <a:pt x="1512" y="440"/>
                  </a:lnTo>
                  <a:lnTo>
                    <a:pt x="1519" y="440"/>
                  </a:lnTo>
                  <a:lnTo>
                    <a:pt x="1528" y="431"/>
                  </a:lnTo>
                  <a:lnTo>
                    <a:pt x="1535" y="431"/>
                  </a:lnTo>
                  <a:lnTo>
                    <a:pt x="1549" y="431"/>
                  </a:lnTo>
                  <a:lnTo>
                    <a:pt x="1557" y="431"/>
                  </a:lnTo>
                  <a:lnTo>
                    <a:pt x="1564" y="431"/>
                  </a:lnTo>
                  <a:lnTo>
                    <a:pt x="1573" y="431"/>
                  </a:lnTo>
                  <a:lnTo>
                    <a:pt x="1580" y="431"/>
                  </a:lnTo>
                  <a:lnTo>
                    <a:pt x="1587" y="440"/>
                  </a:lnTo>
                  <a:lnTo>
                    <a:pt x="1594" y="440"/>
                  </a:lnTo>
                  <a:lnTo>
                    <a:pt x="1609" y="440"/>
                  </a:lnTo>
                </a:path>
              </a:pathLst>
            </a:custGeom>
            <a:noFill/>
            <a:ln w="22225">
              <a:solidFill>
                <a:srgbClr val="F892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3" name="Freeform 314">
              <a:extLst>
                <a:ext uri="{FF2B5EF4-FFF2-40B4-BE49-F238E27FC236}">
                  <a16:creationId xmlns:a16="http://schemas.microsoft.com/office/drawing/2014/main" id="{5DB3133C-16A8-F14C-AF2A-E39E2EC17C78}"/>
                </a:ext>
              </a:extLst>
            </p:cNvPr>
            <p:cNvSpPr>
              <a:spLocks/>
            </p:cNvSpPr>
            <p:nvPr/>
          </p:nvSpPr>
          <p:spPr bwMode="auto">
            <a:xfrm>
              <a:off x="2610" y="1111"/>
              <a:ext cx="1602" cy="450"/>
            </a:xfrm>
            <a:custGeom>
              <a:avLst/>
              <a:gdLst>
                <a:gd name="T0" fmla="*/ 16 w 1602"/>
                <a:gd name="T1" fmla="*/ 53 h 450"/>
                <a:gd name="T2" fmla="*/ 45 w 1602"/>
                <a:gd name="T3" fmla="*/ 61 h 450"/>
                <a:gd name="T4" fmla="*/ 83 w 1602"/>
                <a:gd name="T5" fmla="*/ 61 h 450"/>
                <a:gd name="T6" fmla="*/ 121 w 1602"/>
                <a:gd name="T7" fmla="*/ 61 h 450"/>
                <a:gd name="T8" fmla="*/ 165 w 1602"/>
                <a:gd name="T9" fmla="*/ 61 h 450"/>
                <a:gd name="T10" fmla="*/ 203 w 1602"/>
                <a:gd name="T11" fmla="*/ 61 h 450"/>
                <a:gd name="T12" fmla="*/ 248 w 1602"/>
                <a:gd name="T13" fmla="*/ 53 h 450"/>
                <a:gd name="T14" fmla="*/ 286 w 1602"/>
                <a:gd name="T15" fmla="*/ 44 h 450"/>
                <a:gd name="T16" fmla="*/ 314 w 1602"/>
                <a:gd name="T17" fmla="*/ 36 h 450"/>
                <a:gd name="T18" fmla="*/ 338 w 1602"/>
                <a:gd name="T19" fmla="*/ 27 h 450"/>
                <a:gd name="T20" fmla="*/ 359 w 1602"/>
                <a:gd name="T21" fmla="*/ 19 h 450"/>
                <a:gd name="T22" fmla="*/ 375 w 1602"/>
                <a:gd name="T23" fmla="*/ 8 h 450"/>
                <a:gd name="T24" fmla="*/ 404 w 1602"/>
                <a:gd name="T25" fmla="*/ 8 h 450"/>
                <a:gd name="T26" fmla="*/ 427 w 1602"/>
                <a:gd name="T27" fmla="*/ 8 h 450"/>
                <a:gd name="T28" fmla="*/ 449 w 1602"/>
                <a:gd name="T29" fmla="*/ 0 h 450"/>
                <a:gd name="T30" fmla="*/ 472 w 1602"/>
                <a:gd name="T31" fmla="*/ 0 h 450"/>
                <a:gd name="T32" fmla="*/ 494 w 1602"/>
                <a:gd name="T33" fmla="*/ 0 h 450"/>
                <a:gd name="T34" fmla="*/ 524 w 1602"/>
                <a:gd name="T35" fmla="*/ 0 h 450"/>
                <a:gd name="T36" fmla="*/ 548 w 1602"/>
                <a:gd name="T37" fmla="*/ 8 h 450"/>
                <a:gd name="T38" fmla="*/ 569 w 1602"/>
                <a:gd name="T39" fmla="*/ 19 h 450"/>
                <a:gd name="T40" fmla="*/ 593 w 1602"/>
                <a:gd name="T41" fmla="*/ 27 h 450"/>
                <a:gd name="T42" fmla="*/ 614 w 1602"/>
                <a:gd name="T43" fmla="*/ 36 h 450"/>
                <a:gd name="T44" fmla="*/ 645 w 1602"/>
                <a:gd name="T45" fmla="*/ 44 h 450"/>
                <a:gd name="T46" fmla="*/ 659 w 1602"/>
                <a:gd name="T47" fmla="*/ 61 h 450"/>
                <a:gd name="T48" fmla="*/ 697 w 1602"/>
                <a:gd name="T49" fmla="*/ 89 h 450"/>
                <a:gd name="T50" fmla="*/ 734 w 1602"/>
                <a:gd name="T51" fmla="*/ 124 h 450"/>
                <a:gd name="T52" fmla="*/ 772 w 1602"/>
                <a:gd name="T53" fmla="*/ 141 h 450"/>
                <a:gd name="T54" fmla="*/ 801 w 1602"/>
                <a:gd name="T55" fmla="*/ 158 h 450"/>
                <a:gd name="T56" fmla="*/ 831 w 1602"/>
                <a:gd name="T57" fmla="*/ 158 h 450"/>
                <a:gd name="T58" fmla="*/ 862 w 1602"/>
                <a:gd name="T59" fmla="*/ 158 h 450"/>
                <a:gd name="T60" fmla="*/ 891 w 1602"/>
                <a:gd name="T61" fmla="*/ 150 h 450"/>
                <a:gd name="T62" fmla="*/ 921 w 1602"/>
                <a:gd name="T63" fmla="*/ 141 h 450"/>
                <a:gd name="T64" fmla="*/ 952 w 1602"/>
                <a:gd name="T65" fmla="*/ 124 h 450"/>
                <a:gd name="T66" fmla="*/ 988 w 1602"/>
                <a:gd name="T67" fmla="*/ 105 h 450"/>
                <a:gd name="T68" fmla="*/ 1018 w 1602"/>
                <a:gd name="T69" fmla="*/ 97 h 450"/>
                <a:gd name="T70" fmla="*/ 1056 w 1602"/>
                <a:gd name="T71" fmla="*/ 97 h 450"/>
                <a:gd name="T72" fmla="*/ 1086 w 1602"/>
                <a:gd name="T73" fmla="*/ 105 h 450"/>
                <a:gd name="T74" fmla="*/ 1115 w 1602"/>
                <a:gd name="T75" fmla="*/ 124 h 450"/>
                <a:gd name="T76" fmla="*/ 1146 w 1602"/>
                <a:gd name="T77" fmla="*/ 158 h 450"/>
                <a:gd name="T78" fmla="*/ 1176 w 1602"/>
                <a:gd name="T79" fmla="*/ 203 h 450"/>
                <a:gd name="T80" fmla="*/ 1183 w 1602"/>
                <a:gd name="T81" fmla="*/ 247 h 450"/>
                <a:gd name="T82" fmla="*/ 1190 w 1602"/>
                <a:gd name="T83" fmla="*/ 283 h 450"/>
                <a:gd name="T84" fmla="*/ 1205 w 1602"/>
                <a:gd name="T85" fmla="*/ 317 h 450"/>
                <a:gd name="T86" fmla="*/ 1221 w 1602"/>
                <a:gd name="T87" fmla="*/ 345 h 450"/>
                <a:gd name="T88" fmla="*/ 1243 w 1602"/>
                <a:gd name="T89" fmla="*/ 370 h 450"/>
                <a:gd name="T90" fmla="*/ 1273 w 1602"/>
                <a:gd name="T91" fmla="*/ 397 h 450"/>
                <a:gd name="T92" fmla="*/ 1311 w 1602"/>
                <a:gd name="T93" fmla="*/ 423 h 450"/>
                <a:gd name="T94" fmla="*/ 1356 w 1602"/>
                <a:gd name="T95" fmla="*/ 442 h 450"/>
                <a:gd name="T96" fmla="*/ 1393 w 1602"/>
                <a:gd name="T97" fmla="*/ 450 h 450"/>
                <a:gd name="T98" fmla="*/ 1415 w 1602"/>
                <a:gd name="T99" fmla="*/ 450 h 450"/>
                <a:gd name="T100" fmla="*/ 1438 w 1602"/>
                <a:gd name="T101" fmla="*/ 442 h 450"/>
                <a:gd name="T102" fmla="*/ 1460 w 1602"/>
                <a:gd name="T103" fmla="*/ 431 h 450"/>
                <a:gd name="T104" fmla="*/ 1474 w 1602"/>
                <a:gd name="T105" fmla="*/ 431 h 450"/>
                <a:gd name="T106" fmla="*/ 1497 w 1602"/>
                <a:gd name="T107" fmla="*/ 423 h 450"/>
                <a:gd name="T108" fmla="*/ 1512 w 1602"/>
                <a:gd name="T109" fmla="*/ 423 h 450"/>
                <a:gd name="T110" fmla="*/ 1528 w 1602"/>
                <a:gd name="T111" fmla="*/ 423 h 450"/>
                <a:gd name="T112" fmla="*/ 1549 w 1602"/>
                <a:gd name="T113" fmla="*/ 423 h 450"/>
                <a:gd name="T114" fmla="*/ 1564 w 1602"/>
                <a:gd name="T115" fmla="*/ 423 h 450"/>
                <a:gd name="T116" fmla="*/ 1580 w 1602"/>
                <a:gd name="T117" fmla="*/ 423 h 450"/>
                <a:gd name="T118" fmla="*/ 1594 w 1602"/>
                <a:gd name="T119" fmla="*/ 423 h 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2"/>
                <a:gd name="T181" fmla="*/ 0 h 450"/>
                <a:gd name="T182" fmla="*/ 1602 w 1602"/>
                <a:gd name="T183" fmla="*/ 450 h 4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2" h="450">
                  <a:moveTo>
                    <a:pt x="0" y="44"/>
                  </a:moveTo>
                  <a:lnTo>
                    <a:pt x="16" y="53"/>
                  </a:lnTo>
                  <a:lnTo>
                    <a:pt x="31" y="53"/>
                  </a:lnTo>
                  <a:lnTo>
                    <a:pt x="45" y="61"/>
                  </a:lnTo>
                  <a:lnTo>
                    <a:pt x="68" y="61"/>
                  </a:lnTo>
                  <a:lnTo>
                    <a:pt x="83" y="61"/>
                  </a:lnTo>
                  <a:lnTo>
                    <a:pt x="106" y="61"/>
                  </a:lnTo>
                  <a:lnTo>
                    <a:pt x="121" y="61"/>
                  </a:lnTo>
                  <a:lnTo>
                    <a:pt x="142" y="61"/>
                  </a:lnTo>
                  <a:lnTo>
                    <a:pt x="165" y="61"/>
                  </a:lnTo>
                  <a:lnTo>
                    <a:pt x="180" y="61"/>
                  </a:lnTo>
                  <a:lnTo>
                    <a:pt x="203" y="61"/>
                  </a:lnTo>
                  <a:lnTo>
                    <a:pt x="225" y="53"/>
                  </a:lnTo>
                  <a:lnTo>
                    <a:pt x="248" y="53"/>
                  </a:lnTo>
                  <a:lnTo>
                    <a:pt x="262" y="53"/>
                  </a:lnTo>
                  <a:lnTo>
                    <a:pt x="286" y="44"/>
                  </a:lnTo>
                  <a:lnTo>
                    <a:pt x="307" y="36"/>
                  </a:lnTo>
                  <a:lnTo>
                    <a:pt x="314" y="36"/>
                  </a:lnTo>
                  <a:lnTo>
                    <a:pt x="322" y="27"/>
                  </a:lnTo>
                  <a:lnTo>
                    <a:pt x="338" y="27"/>
                  </a:lnTo>
                  <a:lnTo>
                    <a:pt x="345" y="19"/>
                  </a:lnTo>
                  <a:lnTo>
                    <a:pt x="359" y="19"/>
                  </a:lnTo>
                  <a:lnTo>
                    <a:pt x="368" y="19"/>
                  </a:lnTo>
                  <a:lnTo>
                    <a:pt x="375" y="8"/>
                  </a:lnTo>
                  <a:lnTo>
                    <a:pt x="390" y="8"/>
                  </a:lnTo>
                  <a:lnTo>
                    <a:pt x="404" y="8"/>
                  </a:lnTo>
                  <a:lnTo>
                    <a:pt x="413" y="8"/>
                  </a:lnTo>
                  <a:lnTo>
                    <a:pt x="427" y="8"/>
                  </a:lnTo>
                  <a:lnTo>
                    <a:pt x="435" y="0"/>
                  </a:lnTo>
                  <a:lnTo>
                    <a:pt x="449" y="0"/>
                  </a:lnTo>
                  <a:lnTo>
                    <a:pt x="458" y="0"/>
                  </a:lnTo>
                  <a:lnTo>
                    <a:pt x="472" y="0"/>
                  </a:lnTo>
                  <a:lnTo>
                    <a:pt x="487" y="0"/>
                  </a:lnTo>
                  <a:lnTo>
                    <a:pt x="494" y="0"/>
                  </a:lnTo>
                  <a:lnTo>
                    <a:pt x="510" y="0"/>
                  </a:lnTo>
                  <a:lnTo>
                    <a:pt x="524" y="0"/>
                  </a:lnTo>
                  <a:lnTo>
                    <a:pt x="532" y="8"/>
                  </a:lnTo>
                  <a:lnTo>
                    <a:pt x="548" y="8"/>
                  </a:lnTo>
                  <a:lnTo>
                    <a:pt x="555" y="8"/>
                  </a:lnTo>
                  <a:lnTo>
                    <a:pt x="569" y="19"/>
                  </a:lnTo>
                  <a:lnTo>
                    <a:pt x="584" y="19"/>
                  </a:lnTo>
                  <a:lnTo>
                    <a:pt x="593" y="27"/>
                  </a:lnTo>
                  <a:lnTo>
                    <a:pt x="607" y="27"/>
                  </a:lnTo>
                  <a:lnTo>
                    <a:pt x="614" y="36"/>
                  </a:lnTo>
                  <a:lnTo>
                    <a:pt x="629" y="44"/>
                  </a:lnTo>
                  <a:lnTo>
                    <a:pt x="645" y="44"/>
                  </a:lnTo>
                  <a:lnTo>
                    <a:pt x="652" y="53"/>
                  </a:lnTo>
                  <a:lnTo>
                    <a:pt x="659" y="61"/>
                  </a:lnTo>
                  <a:lnTo>
                    <a:pt x="673" y="72"/>
                  </a:lnTo>
                  <a:lnTo>
                    <a:pt x="697" y="89"/>
                  </a:lnTo>
                  <a:lnTo>
                    <a:pt x="718" y="105"/>
                  </a:lnTo>
                  <a:lnTo>
                    <a:pt x="734" y="124"/>
                  </a:lnTo>
                  <a:lnTo>
                    <a:pt x="756" y="133"/>
                  </a:lnTo>
                  <a:lnTo>
                    <a:pt x="772" y="141"/>
                  </a:lnTo>
                  <a:lnTo>
                    <a:pt x="787" y="150"/>
                  </a:lnTo>
                  <a:lnTo>
                    <a:pt x="801" y="158"/>
                  </a:lnTo>
                  <a:lnTo>
                    <a:pt x="817" y="158"/>
                  </a:lnTo>
                  <a:lnTo>
                    <a:pt x="831" y="158"/>
                  </a:lnTo>
                  <a:lnTo>
                    <a:pt x="846" y="158"/>
                  </a:lnTo>
                  <a:lnTo>
                    <a:pt x="862" y="158"/>
                  </a:lnTo>
                  <a:lnTo>
                    <a:pt x="876" y="158"/>
                  </a:lnTo>
                  <a:lnTo>
                    <a:pt x="891" y="150"/>
                  </a:lnTo>
                  <a:lnTo>
                    <a:pt x="907" y="141"/>
                  </a:lnTo>
                  <a:lnTo>
                    <a:pt x="921" y="141"/>
                  </a:lnTo>
                  <a:lnTo>
                    <a:pt x="936" y="133"/>
                  </a:lnTo>
                  <a:lnTo>
                    <a:pt x="952" y="124"/>
                  </a:lnTo>
                  <a:lnTo>
                    <a:pt x="973" y="114"/>
                  </a:lnTo>
                  <a:lnTo>
                    <a:pt x="988" y="105"/>
                  </a:lnTo>
                  <a:lnTo>
                    <a:pt x="1004" y="105"/>
                  </a:lnTo>
                  <a:lnTo>
                    <a:pt x="1018" y="97"/>
                  </a:lnTo>
                  <a:lnTo>
                    <a:pt x="1041" y="97"/>
                  </a:lnTo>
                  <a:lnTo>
                    <a:pt x="1056" y="97"/>
                  </a:lnTo>
                  <a:lnTo>
                    <a:pt x="1070" y="97"/>
                  </a:lnTo>
                  <a:lnTo>
                    <a:pt x="1086" y="105"/>
                  </a:lnTo>
                  <a:lnTo>
                    <a:pt x="1101" y="114"/>
                  </a:lnTo>
                  <a:lnTo>
                    <a:pt x="1115" y="124"/>
                  </a:lnTo>
                  <a:lnTo>
                    <a:pt x="1131" y="141"/>
                  </a:lnTo>
                  <a:lnTo>
                    <a:pt x="1146" y="158"/>
                  </a:lnTo>
                  <a:lnTo>
                    <a:pt x="1160" y="177"/>
                  </a:lnTo>
                  <a:lnTo>
                    <a:pt x="1176" y="203"/>
                  </a:lnTo>
                  <a:lnTo>
                    <a:pt x="1183" y="239"/>
                  </a:lnTo>
                  <a:lnTo>
                    <a:pt x="1183" y="247"/>
                  </a:lnTo>
                  <a:lnTo>
                    <a:pt x="1190" y="264"/>
                  </a:lnTo>
                  <a:lnTo>
                    <a:pt x="1190" y="283"/>
                  </a:lnTo>
                  <a:lnTo>
                    <a:pt x="1198" y="300"/>
                  </a:lnTo>
                  <a:lnTo>
                    <a:pt x="1205" y="317"/>
                  </a:lnTo>
                  <a:lnTo>
                    <a:pt x="1212" y="325"/>
                  </a:lnTo>
                  <a:lnTo>
                    <a:pt x="1221" y="345"/>
                  </a:lnTo>
                  <a:lnTo>
                    <a:pt x="1235" y="361"/>
                  </a:lnTo>
                  <a:lnTo>
                    <a:pt x="1243" y="370"/>
                  </a:lnTo>
                  <a:lnTo>
                    <a:pt x="1257" y="389"/>
                  </a:lnTo>
                  <a:lnTo>
                    <a:pt x="1273" y="397"/>
                  </a:lnTo>
                  <a:lnTo>
                    <a:pt x="1287" y="414"/>
                  </a:lnTo>
                  <a:lnTo>
                    <a:pt x="1311" y="423"/>
                  </a:lnTo>
                  <a:lnTo>
                    <a:pt x="1332" y="431"/>
                  </a:lnTo>
                  <a:lnTo>
                    <a:pt x="1356" y="442"/>
                  </a:lnTo>
                  <a:lnTo>
                    <a:pt x="1377" y="450"/>
                  </a:lnTo>
                  <a:lnTo>
                    <a:pt x="1393" y="450"/>
                  </a:lnTo>
                  <a:lnTo>
                    <a:pt x="1408" y="450"/>
                  </a:lnTo>
                  <a:lnTo>
                    <a:pt x="1415" y="450"/>
                  </a:lnTo>
                  <a:lnTo>
                    <a:pt x="1429" y="442"/>
                  </a:lnTo>
                  <a:lnTo>
                    <a:pt x="1438" y="442"/>
                  </a:lnTo>
                  <a:lnTo>
                    <a:pt x="1453" y="442"/>
                  </a:lnTo>
                  <a:lnTo>
                    <a:pt x="1460" y="431"/>
                  </a:lnTo>
                  <a:lnTo>
                    <a:pt x="1467" y="431"/>
                  </a:lnTo>
                  <a:lnTo>
                    <a:pt x="1474" y="431"/>
                  </a:lnTo>
                  <a:lnTo>
                    <a:pt x="1490" y="431"/>
                  </a:lnTo>
                  <a:lnTo>
                    <a:pt x="1497" y="423"/>
                  </a:lnTo>
                  <a:lnTo>
                    <a:pt x="1505" y="423"/>
                  </a:lnTo>
                  <a:lnTo>
                    <a:pt x="1512" y="423"/>
                  </a:lnTo>
                  <a:lnTo>
                    <a:pt x="1519" y="423"/>
                  </a:lnTo>
                  <a:lnTo>
                    <a:pt x="1528" y="423"/>
                  </a:lnTo>
                  <a:lnTo>
                    <a:pt x="1535" y="423"/>
                  </a:lnTo>
                  <a:lnTo>
                    <a:pt x="1549" y="423"/>
                  </a:lnTo>
                  <a:lnTo>
                    <a:pt x="1557" y="423"/>
                  </a:lnTo>
                  <a:lnTo>
                    <a:pt x="1564" y="423"/>
                  </a:lnTo>
                  <a:lnTo>
                    <a:pt x="1573" y="423"/>
                  </a:lnTo>
                  <a:lnTo>
                    <a:pt x="1580" y="423"/>
                  </a:lnTo>
                  <a:lnTo>
                    <a:pt x="1587" y="423"/>
                  </a:lnTo>
                  <a:lnTo>
                    <a:pt x="1594" y="423"/>
                  </a:lnTo>
                  <a:lnTo>
                    <a:pt x="1602" y="423"/>
                  </a:lnTo>
                </a:path>
              </a:pathLst>
            </a:custGeom>
            <a:noFill/>
            <a:ln w="22225">
              <a:solidFill>
                <a:srgbClr val="EE88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4" name="Freeform 315">
              <a:extLst>
                <a:ext uri="{FF2B5EF4-FFF2-40B4-BE49-F238E27FC236}">
                  <a16:creationId xmlns:a16="http://schemas.microsoft.com/office/drawing/2014/main" id="{251640B1-5802-C646-92B8-8C26A24FA5B7}"/>
                </a:ext>
              </a:extLst>
            </p:cNvPr>
            <p:cNvSpPr>
              <a:spLocks/>
            </p:cNvSpPr>
            <p:nvPr/>
          </p:nvSpPr>
          <p:spPr bwMode="auto">
            <a:xfrm>
              <a:off x="2603" y="1130"/>
              <a:ext cx="1609" cy="440"/>
            </a:xfrm>
            <a:custGeom>
              <a:avLst/>
              <a:gdLst>
                <a:gd name="T0" fmla="*/ 14 w 1609"/>
                <a:gd name="T1" fmla="*/ 34 h 440"/>
                <a:gd name="T2" fmla="*/ 52 w 1609"/>
                <a:gd name="T3" fmla="*/ 42 h 440"/>
                <a:gd name="T4" fmla="*/ 90 w 1609"/>
                <a:gd name="T5" fmla="*/ 53 h 440"/>
                <a:gd name="T6" fmla="*/ 128 w 1609"/>
                <a:gd name="T7" fmla="*/ 53 h 440"/>
                <a:gd name="T8" fmla="*/ 172 w 1609"/>
                <a:gd name="T9" fmla="*/ 53 h 440"/>
                <a:gd name="T10" fmla="*/ 210 w 1609"/>
                <a:gd name="T11" fmla="*/ 53 h 440"/>
                <a:gd name="T12" fmla="*/ 255 w 1609"/>
                <a:gd name="T13" fmla="*/ 42 h 440"/>
                <a:gd name="T14" fmla="*/ 300 w 1609"/>
                <a:gd name="T15" fmla="*/ 34 h 440"/>
                <a:gd name="T16" fmla="*/ 329 w 1609"/>
                <a:gd name="T17" fmla="*/ 25 h 440"/>
                <a:gd name="T18" fmla="*/ 345 w 1609"/>
                <a:gd name="T19" fmla="*/ 17 h 440"/>
                <a:gd name="T20" fmla="*/ 366 w 1609"/>
                <a:gd name="T21" fmla="*/ 17 h 440"/>
                <a:gd name="T22" fmla="*/ 390 w 1609"/>
                <a:gd name="T23" fmla="*/ 8 h 440"/>
                <a:gd name="T24" fmla="*/ 411 w 1609"/>
                <a:gd name="T25" fmla="*/ 8 h 440"/>
                <a:gd name="T26" fmla="*/ 434 w 1609"/>
                <a:gd name="T27" fmla="*/ 0 h 440"/>
                <a:gd name="T28" fmla="*/ 456 w 1609"/>
                <a:gd name="T29" fmla="*/ 0 h 440"/>
                <a:gd name="T30" fmla="*/ 479 w 1609"/>
                <a:gd name="T31" fmla="*/ 0 h 440"/>
                <a:gd name="T32" fmla="*/ 510 w 1609"/>
                <a:gd name="T33" fmla="*/ 0 h 440"/>
                <a:gd name="T34" fmla="*/ 531 w 1609"/>
                <a:gd name="T35" fmla="*/ 8 h 440"/>
                <a:gd name="T36" fmla="*/ 555 w 1609"/>
                <a:gd name="T37" fmla="*/ 8 h 440"/>
                <a:gd name="T38" fmla="*/ 576 w 1609"/>
                <a:gd name="T39" fmla="*/ 17 h 440"/>
                <a:gd name="T40" fmla="*/ 600 w 1609"/>
                <a:gd name="T41" fmla="*/ 25 h 440"/>
                <a:gd name="T42" fmla="*/ 621 w 1609"/>
                <a:gd name="T43" fmla="*/ 34 h 440"/>
                <a:gd name="T44" fmla="*/ 645 w 1609"/>
                <a:gd name="T45" fmla="*/ 53 h 440"/>
                <a:gd name="T46" fmla="*/ 666 w 1609"/>
                <a:gd name="T47" fmla="*/ 61 h 440"/>
                <a:gd name="T48" fmla="*/ 697 w 1609"/>
                <a:gd name="T49" fmla="*/ 86 h 440"/>
                <a:gd name="T50" fmla="*/ 741 w 1609"/>
                <a:gd name="T51" fmla="*/ 122 h 440"/>
                <a:gd name="T52" fmla="*/ 779 w 1609"/>
                <a:gd name="T53" fmla="*/ 139 h 440"/>
                <a:gd name="T54" fmla="*/ 808 w 1609"/>
                <a:gd name="T55" fmla="*/ 158 h 440"/>
                <a:gd name="T56" fmla="*/ 838 w 1609"/>
                <a:gd name="T57" fmla="*/ 158 h 440"/>
                <a:gd name="T58" fmla="*/ 869 w 1609"/>
                <a:gd name="T59" fmla="*/ 158 h 440"/>
                <a:gd name="T60" fmla="*/ 898 w 1609"/>
                <a:gd name="T61" fmla="*/ 139 h 440"/>
                <a:gd name="T62" fmla="*/ 928 w 1609"/>
                <a:gd name="T63" fmla="*/ 131 h 440"/>
                <a:gd name="T64" fmla="*/ 959 w 1609"/>
                <a:gd name="T65" fmla="*/ 114 h 440"/>
                <a:gd name="T66" fmla="*/ 995 w 1609"/>
                <a:gd name="T67" fmla="*/ 105 h 440"/>
                <a:gd name="T68" fmla="*/ 1025 w 1609"/>
                <a:gd name="T69" fmla="*/ 86 h 440"/>
                <a:gd name="T70" fmla="*/ 1056 w 1609"/>
                <a:gd name="T71" fmla="*/ 86 h 440"/>
                <a:gd name="T72" fmla="*/ 1093 w 1609"/>
                <a:gd name="T73" fmla="*/ 95 h 440"/>
                <a:gd name="T74" fmla="*/ 1122 w 1609"/>
                <a:gd name="T75" fmla="*/ 114 h 440"/>
                <a:gd name="T76" fmla="*/ 1145 w 1609"/>
                <a:gd name="T77" fmla="*/ 148 h 440"/>
                <a:gd name="T78" fmla="*/ 1174 w 1609"/>
                <a:gd name="T79" fmla="*/ 192 h 440"/>
                <a:gd name="T80" fmla="*/ 1190 w 1609"/>
                <a:gd name="T81" fmla="*/ 245 h 440"/>
                <a:gd name="T82" fmla="*/ 1197 w 1609"/>
                <a:gd name="T83" fmla="*/ 273 h 440"/>
                <a:gd name="T84" fmla="*/ 1205 w 1609"/>
                <a:gd name="T85" fmla="*/ 306 h 440"/>
                <a:gd name="T86" fmla="*/ 1228 w 1609"/>
                <a:gd name="T87" fmla="*/ 334 h 440"/>
                <a:gd name="T88" fmla="*/ 1250 w 1609"/>
                <a:gd name="T89" fmla="*/ 359 h 440"/>
                <a:gd name="T90" fmla="*/ 1280 w 1609"/>
                <a:gd name="T91" fmla="*/ 387 h 440"/>
                <a:gd name="T92" fmla="*/ 1318 w 1609"/>
                <a:gd name="T93" fmla="*/ 412 h 440"/>
                <a:gd name="T94" fmla="*/ 1363 w 1609"/>
                <a:gd name="T95" fmla="*/ 431 h 440"/>
                <a:gd name="T96" fmla="*/ 1400 w 1609"/>
                <a:gd name="T97" fmla="*/ 440 h 440"/>
                <a:gd name="T98" fmla="*/ 1422 w 1609"/>
                <a:gd name="T99" fmla="*/ 431 h 440"/>
                <a:gd name="T100" fmla="*/ 1445 w 1609"/>
                <a:gd name="T101" fmla="*/ 423 h 440"/>
                <a:gd name="T102" fmla="*/ 1467 w 1609"/>
                <a:gd name="T103" fmla="*/ 423 h 440"/>
                <a:gd name="T104" fmla="*/ 1481 w 1609"/>
                <a:gd name="T105" fmla="*/ 412 h 440"/>
                <a:gd name="T106" fmla="*/ 1504 w 1609"/>
                <a:gd name="T107" fmla="*/ 412 h 440"/>
                <a:gd name="T108" fmla="*/ 1519 w 1609"/>
                <a:gd name="T109" fmla="*/ 404 h 440"/>
                <a:gd name="T110" fmla="*/ 1535 w 1609"/>
                <a:gd name="T111" fmla="*/ 404 h 440"/>
                <a:gd name="T112" fmla="*/ 1556 w 1609"/>
                <a:gd name="T113" fmla="*/ 404 h 440"/>
                <a:gd name="T114" fmla="*/ 1571 w 1609"/>
                <a:gd name="T115" fmla="*/ 404 h 440"/>
                <a:gd name="T116" fmla="*/ 1587 w 1609"/>
                <a:gd name="T117" fmla="*/ 404 h 440"/>
                <a:gd name="T118" fmla="*/ 1601 w 1609"/>
                <a:gd name="T119" fmla="*/ 404 h 4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9"/>
                <a:gd name="T181" fmla="*/ 0 h 440"/>
                <a:gd name="T182" fmla="*/ 1609 w 1609"/>
                <a:gd name="T183" fmla="*/ 440 h 4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9" h="440">
                  <a:moveTo>
                    <a:pt x="0" y="25"/>
                  </a:moveTo>
                  <a:lnTo>
                    <a:pt x="14" y="34"/>
                  </a:lnTo>
                  <a:lnTo>
                    <a:pt x="31" y="34"/>
                  </a:lnTo>
                  <a:lnTo>
                    <a:pt x="52" y="42"/>
                  </a:lnTo>
                  <a:lnTo>
                    <a:pt x="68" y="42"/>
                  </a:lnTo>
                  <a:lnTo>
                    <a:pt x="90" y="53"/>
                  </a:lnTo>
                  <a:lnTo>
                    <a:pt x="104" y="53"/>
                  </a:lnTo>
                  <a:lnTo>
                    <a:pt x="128" y="53"/>
                  </a:lnTo>
                  <a:lnTo>
                    <a:pt x="149" y="53"/>
                  </a:lnTo>
                  <a:lnTo>
                    <a:pt x="172" y="53"/>
                  </a:lnTo>
                  <a:lnTo>
                    <a:pt x="187" y="53"/>
                  </a:lnTo>
                  <a:lnTo>
                    <a:pt x="210" y="53"/>
                  </a:lnTo>
                  <a:lnTo>
                    <a:pt x="232" y="53"/>
                  </a:lnTo>
                  <a:lnTo>
                    <a:pt x="255" y="42"/>
                  </a:lnTo>
                  <a:lnTo>
                    <a:pt x="277" y="42"/>
                  </a:lnTo>
                  <a:lnTo>
                    <a:pt x="300" y="34"/>
                  </a:lnTo>
                  <a:lnTo>
                    <a:pt x="314" y="25"/>
                  </a:lnTo>
                  <a:lnTo>
                    <a:pt x="329" y="25"/>
                  </a:lnTo>
                  <a:lnTo>
                    <a:pt x="338" y="25"/>
                  </a:lnTo>
                  <a:lnTo>
                    <a:pt x="345" y="17"/>
                  </a:lnTo>
                  <a:lnTo>
                    <a:pt x="359" y="17"/>
                  </a:lnTo>
                  <a:lnTo>
                    <a:pt x="366" y="17"/>
                  </a:lnTo>
                  <a:lnTo>
                    <a:pt x="375" y="8"/>
                  </a:lnTo>
                  <a:lnTo>
                    <a:pt x="390" y="8"/>
                  </a:lnTo>
                  <a:lnTo>
                    <a:pt x="404" y="8"/>
                  </a:lnTo>
                  <a:lnTo>
                    <a:pt x="411" y="8"/>
                  </a:lnTo>
                  <a:lnTo>
                    <a:pt x="420" y="0"/>
                  </a:lnTo>
                  <a:lnTo>
                    <a:pt x="434" y="0"/>
                  </a:lnTo>
                  <a:lnTo>
                    <a:pt x="449" y="0"/>
                  </a:lnTo>
                  <a:lnTo>
                    <a:pt x="456" y="0"/>
                  </a:lnTo>
                  <a:lnTo>
                    <a:pt x="472" y="0"/>
                  </a:lnTo>
                  <a:lnTo>
                    <a:pt x="479" y="0"/>
                  </a:lnTo>
                  <a:lnTo>
                    <a:pt x="494" y="0"/>
                  </a:lnTo>
                  <a:lnTo>
                    <a:pt x="510" y="0"/>
                  </a:lnTo>
                  <a:lnTo>
                    <a:pt x="517" y="0"/>
                  </a:lnTo>
                  <a:lnTo>
                    <a:pt x="531" y="8"/>
                  </a:lnTo>
                  <a:lnTo>
                    <a:pt x="539" y="8"/>
                  </a:lnTo>
                  <a:lnTo>
                    <a:pt x="555" y="8"/>
                  </a:lnTo>
                  <a:lnTo>
                    <a:pt x="562" y="17"/>
                  </a:lnTo>
                  <a:lnTo>
                    <a:pt x="576" y="17"/>
                  </a:lnTo>
                  <a:lnTo>
                    <a:pt x="591" y="17"/>
                  </a:lnTo>
                  <a:lnTo>
                    <a:pt x="600" y="25"/>
                  </a:lnTo>
                  <a:lnTo>
                    <a:pt x="614" y="34"/>
                  </a:lnTo>
                  <a:lnTo>
                    <a:pt x="621" y="34"/>
                  </a:lnTo>
                  <a:lnTo>
                    <a:pt x="636" y="42"/>
                  </a:lnTo>
                  <a:lnTo>
                    <a:pt x="645" y="53"/>
                  </a:lnTo>
                  <a:lnTo>
                    <a:pt x="659" y="53"/>
                  </a:lnTo>
                  <a:lnTo>
                    <a:pt x="666" y="61"/>
                  </a:lnTo>
                  <a:lnTo>
                    <a:pt x="673" y="70"/>
                  </a:lnTo>
                  <a:lnTo>
                    <a:pt x="697" y="86"/>
                  </a:lnTo>
                  <a:lnTo>
                    <a:pt x="718" y="105"/>
                  </a:lnTo>
                  <a:lnTo>
                    <a:pt x="741" y="122"/>
                  </a:lnTo>
                  <a:lnTo>
                    <a:pt x="756" y="131"/>
                  </a:lnTo>
                  <a:lnTo>
                    <a:pt x="779" y="139"/>
                  </a:lnTo>
                  <a:lnTo>
                    <a:pt x="794" y="148"/>
                  </a:lnTo>
                  <a:lnTo>
                    <a:pt x="808" y="158"/>
                  </a:lnTo>
                  <a:lnTo>
                    <a:pt x="824" y="158"/>
                  </a:lnTo>
                  <a:lnTo>
                    <a:pt x="838" y="158"/>
                  </a:lnTo>
                  <a:lnTo>
                    <a:pt x="853" y="158"/>
                  </a:lnTo>
                  <a:lnTo>
                    <a:pt x="869" y="158"/>
                  </a:lnTo>
                  <a:lnTo>
                    <a:pt x="883" y="148"/>
                  </a:lnTo>
                  <a:lnTo>
                    <a:pt x="898" y="139"/>
                  </a:lnTo>
                  <a:lnTo>
                    <a:pt x="914" y="139"/>
                  </a:lnTo>
                  <a:lnTo>
                    <a:pt x="928" y="131"/>
                  </a:lnTo>
                  <a:lnTo>
                    <a:pt x="943" y="122"/>
                  </a:lnTo>
                  <a:lnTo>
                    <a:pt x="959" y="114"/>
                  </a:lnTo>
                  <a:lnTo>
                    <a:pt x="973" y="105"/>
                  </a:lnTo>
                  <a:lnTo>
                    <a:pt x="995" y="105"/>
                  </a:lnTo>
                  <a:lnTo>
                    <a:pt x="1011" y="95"/>
                  </a:lnTo>
                  <a:lnTo>
                    <a:pt x="1025" y="86"/>
                  </a:lnTo>
                  <a:lnTo>
                    <a:pt x="1039" y="86"/>
                  </a:lnTo>
                  <a:lnTo>
                    <a:pt x="1056" y="86"/>
                  </a:lnTo>
                  <a:lnTo>
                    <a:pt x="1070" y="86"/>
                  </a:lnTo>
                  <a:lnTo>
                    <a:pt x="1093" y="95"/>
                  </a:lnTo>
                  <a:lnTo>
                    <a:pt x="1108" y="105"/>
                  </a:lnTo>
                  <a:lnTo>
                    <a:pt x="1122" y="114"/>
                  </a:lnTo>
                  <a:lnTo>
                    <a:pt x="1138" y="131"/>
                  </a:lnTo>
                  <a:lnTo>
                    <a:pt x="1145" y="148"/>
                  </a:lnTo>
                  <a:lnTo>
                    <a:pt x="1160" y="167"/>
                  </a:lnTo>
                  <a:lnTo>
                    <a:pt x="1174" y="192"/>
                  </a:lnTo>
                  <a:lnTo>
                    <a:pt x="1190" y="228"/>
                  </a:lnTo>
                  <a:lnTo>
                    <a:pt x="1190" y="245"/>
                  </a:lnTo>
                  <a:lnTo>
                    <a:pt x="1190" y="254"/>
                  </a:lnTo>
                  <a:lnTo>
                    <a:pt x="1197" y="273"/>
                  </a:lnTo>
                  <a:lnTo>
                    <a:pt x="1205" y="290"/>
                  </a:lnTo>
                  <a:lnTo>
                    <a:pt x="1205" y="306"/>
                  </a:lnTo>
                  <a:lnTo>
                    <a:pt x="1212" y="317"/>
                  </a:lnTo>
                  <a:lnTo>
                    <a:pt x="1228" y="334"/>
                  </a:lnTo>
                  <a:lnTo>
                    <a:pt x="1235" y="351"/>
                  </a:lnTo>
                  <a:lnTo>
                    <a:pt x="1250" y="359"/>
                  </a:lnTo>
                  <a:lnTo>
                    <a:pt x="1264" y="378"/>
                  </a:lnTo>
                  <a:lnTo>
                    <a:pt x="1280" y="387"/>
                  </a:lnTo>
                  <a:lnTo>
                    <a:pt x="1294" y="404"/>
                  </a:lnTo>
                  <a:lnTo>
                    <a:pt x="1318" y="412"/>
                  </a:lnTo>
                  <a:lnTo>
                    <a:pt x="1339" y="423"/>
                  </a:lnTo>
                  <a:lnTo>
                    <a:pt x="1363" y="431"/>
                  </a:lnTo>
                  <a:lnTo>
                    <a:pt x="1384" y="440"/>
                  </a:lnTo>
                  <a:lnTo>
                    <a:pt x="1400" y="440"/>
                  </a:lnTo>
                  <a:lnTo>
                    <a:pt x="1415" y="431"/>
                  </a:lnTo>
                  <a:lnTo>
                    <a:pt x="1422" y="431"/>
                  </a:lnTo>
                  <a:lnTo>
                    <a:pt x="1436" y="431"/>
                  </a:lnTo>
                  <a:lnTo>
                    <a:pt x="1445" y="423"/>
                  </a:lnTo>
                  <a:lnTo>
                    <a:pt x="1460" y="423"/>
                  </a:lnTo>
                  <a:lnTo>
                    <a:pt x="1467" y="423"/>
                  </a:lnTo>
                  <a:lnTo>
                    <a:pt x="1474" y="412"/>
                  </a:lnTo>
                  <a:lnTo>
                    <a:pt x="1481" y="412"/>
                  </a:lnTo>
                  <a:lnTo>
                    <a:pt x="1497" y="412"/>
                  </a:lnTo>
                  <a:lnTo>
                    <a:pt x="1504" y="412"/>
                  </a:lnTo>
                  <a:lnTo>
                    <a:pt x="1512" y="404"/>
                  </a:lnTo>
                  <a:lnTo>
                    <a:pt x="1519" y="404"/>
                  </a:lnTo>
                  <a:lnTo>
                    <a:pt x="1526" y="404"/>
                  </a:lnTo>
                  <a:lnTo>
                    <a:pt x="1535" y="404"/>
                  </a:lnTo>
                  <a:lnTo>
                    <a:pt x="1542" y="404"/>
                  </a:lnTo>
                  <a:lnTo>
                    <a:pt x="1556" y="404"/>
                  </a:lnTo>
                  <a:lnTo>
                    <a:pt x="1564" y="404"/>
                  </a:lnTo>
                  <a:lnTo>
                    <a:pt x="1571" y="404"/>
                  </a:lnTo>
                  <a:lnTo>
                    <a:pt x="1580" y="404"/>
                  </a:lnTo>
                  <a:lnTo>
                    <a:pt x="1587" y="404"/>
                  </a:lnTo>
                  <a:lnTo>
                    <a:pt x="1594" y="404"/>
                  </a:lnTo>
                  <a:lnTo>
                    <a:pt x="1601" y="404"/>
                  </a:lnTo>
                  <a:lnTo>
                    <a:pt x="1609" y="412"/>
                  </a:lnTo>
                </a:path>
              </a:pathLst>
            </a:custGeom>
            <a:noFill/>
            <a:ln w="22225">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5" name="Freeform 316">
              <a:extLst>
                <a:ext uri="{FF2B5EF4-FFF2-40B4-BE49-F238E27FC236}">
                  <a16:creationId xmlns:a16="http://schemas.microsoft.com/office/drawing/2014/main" id="{61BA6BCB-09E6-264D-B006-07DD23BC00FA}"/>
                </a:ext>
              </a:extLst>
            </p:cNvPr>
            <p:cNvSpPr>
              <a:spLocks/>
            </p:cNvSpPr>
            <p:nvPr/>
          </p:nvSpPr>
          <p:spPr bwMode="auto">
            <a:xfrm>
              <a:off x="2596" y="1147"/>
              <a:ext cx="1616" cy="423"/>
            </a:xfrm>
            <a:custGeom>
              <a:avLst/>
              <a:gdLst>
                <a:gd name="T0" fmla="*/ 14 w 1616"/>
                <a:gd name="T1" fmla="*/ 17 h 423"/>
                <a:gd name="T2" fmla="*/ 52 w 1616"/>
                <a:gd name="T3" fmla="*/ 25 h 423"/>
                <a:gd name="T4" fmla="*/ 90 w 1616"/>
                <a:gd name="T5" fmla="*/ 36 h 423"/>
                <a:gd name="T6" fmla="*/ 135 w 1616"/>
                <a:gd name="T7" fmla="*/ 44 h 423"/>
                <a:gd name="T8" fmla="*/ 179 w 1616"/>
                <a:gd name="T9" fmla="*/ 44 h 423"/>
                <a:gd name="T10" fmla="*/ 224 w 1616"/>
                <a:gd name="T11" fmla="*/ 44 h 423"/>
                <a:gd name="T12" fmla="*/ 269 w 1616"/>
                <a:gd name="T13" fmla="*/ 44 h 423"/>
                <a:gd name="T14" fmla="*/ 307 w 1616"/>
                <a:gd name="T15" fmla="*/ 25 h 423"/>
                <a:gd name="T16" fmla="*/ 336 w 1616"/>
                <a:gd name="T17" fmla="*/ 17 h 423"/>
                <a:gd name="T18" fmla="*/ 359 w 1616"/>
                <a:gd name="T19" fmla="*/ 17 h 423"/>
                <a:gd name="T20" fmla="*/ 382 w 1616"/>
                <a:gd name="T21" fmla="*/ 8 h 423"/>
                <a:gd name="T22" fmla="*/ 404 w 1616"/>
                <a:gd name="T23" fmla="*/ 8 h 423"/>
                <a:gd name="T24" fmla="*/ 427 w 1616"/>
                <a:gd name="T25" fmla="*/ 0 h 423"/>
                <a:gd name="T26" fmla="*/ 449 w 1616"/>
                <a:gd name="T27" fmla="*/ 0 h 423"/>
                <a:gd name="T28" fmla="*/ 472 w 1616"/>
                <a:gd name="T29" fmla="*/ 0 h 423"/>
                <a:gd name="T30" fmla="*/ 494 w 1616"/>
                <a:gd name="T31" fmla="*/ 0 h 423"/>
                <a:gd name="T32" fmla="*/ 517 w 1616"/>
                <a:gd name="T33" fmla="*/ 0 h 423"/>
                <a:gd name="T34" fmla="*/ 538 w 1616"/>
                <a:gd name="T35" fmla="*/ 8 h 423"/>
                <a:gd name="T36" fmla="*/ 562 w 1616"/>
                <a:gd name="T37" fmla="*/ 8 h 423"/>
                <a:gd name="T38" fmla="*/ 583 w 1616"/>
                <a:gd name="T39" fmla="*/ 17 h 423"/>
                <a:gd name="T40" fmla="*/ 607 w 1616"/>
                <a:gd name="T41" fmla="*/ 25 h 423"/>
                <a:gd name="T42" fmla="*/ 628 w 1616"/>
                <a:gd name="T43" fmla="*/ 36 h 423"/>
                <a:gd name="T44" fmla="*/ 652 w 1616"/>
                <a:gd name="T45" fmla="*/ 53 h 423"/>
                <a:gd name="T46" fmla="*/ 673 w 1616"/>
                <a:gd name="T47" fmla="*/ 69 h 423"/>
                <a:gd name="T48" fmla="*/ 704 w 1616"/>
                <a:gd name="T49" fmla="*/ 97 h 423"/>
                <a:gd name="T50" fmla="*/ 748 w 1616"/>
                <a:gd name="T51" fmla="*/ 122 h 423"/>
                <a:gd name="T52" fmla="*/ 777 w 1616"/>
                <a:gd name="T53" fmla="*/ 141 h 423"/>
                <a:gd name="T54" fmla="*/ 808 w 1616"/>
                <a:gd name="T55" fmla="*/ 150 h 423"/>
                <a:gd name="T56" fmla="*/ 845 w 1616"/>
                <a:gd name="T57" fmla="*/ 158 h 423"/>
                <a:gd name="T58" fmla="*/ 867 w 1616"/>
                <a:gd name="T59" fmla="*/ 150 h 423"/>
                <a:gd name="T60" fmla="*/ 897 w 1616"/>
                <a:gd name="T61" fmla="*/ 141 h 423"/>
                <a:gd name="T62" fmla="*/ 928 w 1616"/>
                <a:gd name="T63" fmla="*/ 131 h 423"/>
                <a:gd name="T64" fmla="*/ 966 w 1616"/>
                <a:gd name="T65" fmla="*/ 114 h 423"/>
                <a:gd name="T66" fmla="*/ 994 w 1616"/>
                <a:gd name="T67" fmla="*/ 97 h 423"/>
                <a:gd name="T68" fmla="*/ 1032 w 1616"/>
                <a:gd name="T69" fmla="*/ 88 h 423"/>
                <a:gd name="T70" fmla="*/ 1063 w 1616"/>
                <a:gd name="T71" fmla="*/ 88 h 423"/>
                <a:gd name="T72" fmla="*/ 1091 w 1616"/>
                <a:gd name="T73" fmla="*/ 97 h 423"/>
                <a:gd name="T74" fmla="*/ 1122 w 1616"/>
                <a:gd name="T75" fmla="*/ 114 h 423"/>
                <a:gd name="T76" fmla="*/ 1152 w 1616"/>
                <a:gd name="T77" fmla="*/ 141 h 423"/>
                <a:gd name="T78" fmla="*/ 1174 w 1616"/>
                <a:gd name="T79" fmla="*/ 194 h 423"/>
                <a:gd name="T80" fmla="*/ 1190 w 1616"/>
                <a:gd name="T81" fmla="*/ 237 h 423"/>
                <a:gd name="T82" fmla="*/ 1197 w 1616"/>
                <a:gd name="T83" fmla="*/ 273 h 423"/>
                <a:gd name="T84" fmla="*/ 1212 w 1616"/>
                <a:gd name="T85" fmla="*/ 300 h 423"/>
                <a:gd name="T86" fmla="*/ 1226 w 1616"/>
                <a:gd name="T87" fmla="*/ 325 h 423"/>
                <a:gd name="T88" fmla="*/ 1257 w 1616"/>
                <a:gd name="T89" fmla="*/ 353 h 423"/>
                <a:gd name="T90" fmla="*/ 1287 w 1616"/>
                <a:gd name="T91" fmla="*/ 378 h 423"/>
                <a:gd name="T92" fmla="*/ 1325 w 1616"/>
                <a:gd name="T93" fmla="*/ 395 h 423"/>
                <a:gd name="T94" fmla="*/ 1370 w 1616"/>
                <a:gd name="T95" fmla="*/ 414 h 423"/>
                <a:gd name="T96" fmla="*/ 1407 w 1616"/>
                <a:gd name="T97" fmla="*/ 423 h 423"/>
                <a:gd name="T98" fmla="*/ 1429 w 1616"/>
                <a:gd name="T99" fmla="*/ 423 h 423"/>
                <a:gd name="T100" fmla="*/ 1452 w 1616"/>
                <a:gd name="T101" fmla="*/ 414 h 423"/>
                <a:gd name="T102" fmla="*/ 1474 w 1616"/>
                <a:gd name="T103" fmla="*/ 406 h 423"/>
                <a:gd name="T104" fmla="*/ 1488 w 1616"/>
                <a:gd name="T105" fmla="*/ 395 h 423"/>
                <a:gd name="T106" fmla="*/ 1511 w 1616"/>
                <a:gd name="T107" fmla="*/ 395 h 423"/>
                <a:gd name="T108" fmla="*/ 1526 w 1616"/>
                <a:gd name="T109" fmla="*/ 387 h 423"/>
                <a:gd name="T110" fmla="*/ 1542 w 1616"/>
                <a:gd name="T111" fmla="*/ 387 h 423"/>
                <a:gd name="T112" fmla="*/ 1563 w 1616"/>
                <a:gd name="T113" fmla="*/ 387 h 423"/>
                <a:gd name="T114" fmla="*/ 1578 w 1616"/>
                <a:gd name="T115" fmla="*/ 387 h 423"/>
                <a:gd name="T116" fmla="*/ 1594 w 1616"/>
                <a:gd name="T117" fmla="*/ 387 h 423"/>
                <a:gd name="T118" fmla="*/ 1608 w 1616"/>
                <a:gd name="T119" fmla="*/ 387 h 4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6"/>
                <a:gd name="T181" fmla="*/ 0 h 423"/>
                <a:gd name="T182" fmla="*/ 1616 w 1616"/>
                <a:gd name="T183" fmla="*/ 423 h 4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6" h="423">
                  <a:moveTo>
                    <a:pt x="0" y="17"/>
                  </a:moveTo>
                  <a:lnTo>
                    <a:pt x="14" y="17"/>
                  </a:lnTo>
                  <a:lnTo>
                    <a:pt x="38" y="25"/>
                  </a:lnTo>
                  <a:lnTo>
                    <a:pt x="52" y="25"/>
                  </a:lnTo>
                  <a:lnTo>
                    <a:pt x="75" y="36"/>
                  </a:lnTo>
                  <a:lnTo>
                    <a:pt x="90" y="36"/>
                  </a:lnTo>
                  <a:lnTo>
                    <a:pt x="111" y="44"/>
                  </a:lnTo>
                  <a:lnTo>
                    <a:pt x="135" y="44"/>
                  </a:lnTo>
                  <a:lnTo>
                    <a:pt x="156" y="44"/>
                  </a:lnTo>
                  <a:lnTo>
                    <a:pt x="179" y="44"/>
                  </a:lnTo>
                  <a:lnTo>
                    <a:pt x="201" y="44"/>
                  </a:lnTo>
                  <a:lnTo>
                    <a:pt x="224" y="44"/>
                  </a:lnTo>
                  <a:lnTo>
                    <a:pt x="246" y="44"/>
                  </a:lnTo>
                  <a:lnTo>
                    <a:pt x="269" y="44"/>
                  </a:lnTo>
                  <a:lnTo>
                    <a:pt x="291" y="36"/>
                  </a:lnTo>
                  <a:lnTo>
                    <a:pt x="307" y="25"/>
                  </a:lnTo>
                  <a:lnTo>
                    <a:pt x="328" y="25"/>
                  </a:lnTo>
                  <a:lnTo>
                    <a:pt x="336" y="17"/>
                  </a:lnTo>
                  <a:lnTo>
                    <a:pt x="352" y="17"/>
                  </a:lnTo>
                  <a:lnTo>
                    <a:pt x="359" y="17"/>
                  </a:lnTo>
                  <a:lnTo>
                    <a:pt x="366" y="8"/>
                  </a:lnTo>
                  <a:lnTo>
                    <a:pt x="382" y="8"/>
                  </a:lnTo>
                  <a:lnTo>
                    <a:pt x="389" y="8"/>
                  </a:lnTo>
                  <a:lnTo>
                    <a:pt x="404" y="8"/>
                  </a:lnTo>
                  <a:lnTo>
                    <a:pt x="411" y="8"/>
                  </a:lnTo>
                  <a:lnTo>
                    <a:pt x="427" y="0"/>
                  </a:lnTo>
                  <a:lnTo>
                    <a:pt x="434" y="0"/>
                  </a:lnTo>
                  <a:lnTo>
                    <a:pt x="449" y="0"/>
                  </a:lnTo>
                  <a:lnTo>
                    <a:pt x="456" y="0"/>
                  </a:lnTo>
                  <a:lnTo>
                    <a:pt x="472" y="0"/>
                  </a:lnTo>
                  <a:lnTo>
                    <a:pt x="479" y="0"/>
                  </a:lnTo>
                  <a:lnTo>
                    <a:pt x="494" y="0"/>
                  </a:lnTo>
                  <a:lnTo>
                    <a:pt x="501" y="0"/>
                  </a:lnTo>
                  <a:lnTo>
                    <a:pt x="517" y="0"/>
                  </a:lnTo>
                  <a:lnTo>
                    <a:pt x="524" y="8"/>
                  </a:lnTo>
                  <a:lnTo>
                    <a:pt x="538" y="8"/>
                  </a:lnTo>
                  <a:lnTo>
                    <a:pt x="553" y="8"/>
                  </a:lnTo>
                  <a:lnTo>
                    <a:pt x="562" y="8"/>
                  </a:lnTo>
                  <a:lnTo>
                    <a:pt x="569" y="17"/>
                  </a:lnTo>
                  <a:lnTo>
                    <a:pt x="583" y="17"/>
                  </a:lnTo>
                  <a:lnTo>
                    <a:pt x="598" y="25"/>
                  </a:lnTo>
                  <a:lnTo>
                    <a:pt x="607" y="25"/>
                  </a:lnTo>
                  <a:lnTo>
                    <a:pt x="614" y="36"/>
                  </a:lnTo>
                  <a:lnTo>
                    <a:pt x="628" y="36"/>
                  </a:lnTo>
                  <a:lnTo>
                    <a:pt x="635" y="44"/>
                  </a:lnTo>
                  <a:lnTo>
                    <a:pt x="652" y="53"/>
                  </a:lnTo>
                  <a:lnTo>
                    <a:pt x="659" y="61"/>
                  </a:lnTo>
                  <a:lnTo>
                    <a:pt x="673" y="69"/>
                  </a:lnTo>
                  <a:lnTo>
                    <a:pt x="680" y="69"/>
                  </a:lnTo>
                  <a:lnTo>
                    <a:pt x="704" y="97"/>
                  </a:lnTo>
                  <a:lnTo>
                    <a:pt x="725" y="114"/>
                  </a:lnTo>
                  <a:lnTo>
                    <a:pt x="748" y="122"/>
                  </a:lnTo>
                  <a:lnTo>
                    <a:pt x="763" y="131"/>
                  </a:lnTo>
                  <a:lnTo>
                    <a:pt x="777" y="141"/>
                  </a:lnTo>
                  <a:lnTo>
                    <a:pt x="801" y="150"/>
                  </a:lnTo>
                  <a:lnTo>
                    <a:pt x="808" y="150"/>
                  </a:lnTo>
                  <a:lnTo>
                    <a:pt x="831" y="158"/>
                  </a:lnTo>
                  <a:lnTo>
                    <a:pt x="845" y="158"/>
                  </a:lnTo>
                  <a:lnTo>
                    <a:pt x="853" y="158"/>
                  </a:lnTo>
                  <a:lnTo>
                    <a:pt x="867" y="150"/>
                  </a:lnTo>
                  <a:lnTo>
                    <a:pt x="883" y="150"/>
                  </a:lnTo>
                  <a:lnTo>
                    <a:pt x="897" y="141"/>
                  </a:lnTo>
                  <a:lnTo>
                    <a:pt x="912" y="131"/>
                  </a:lnTo>
                  <a:lnTo>
                    <a:pt x="928" y="131"/>
                  </a:lnTo>
                  <a:lnTo>
                    <a:pt x="942" y="122"/>
                  </a:lnTo>
                  <a:lnTo>
                    <a:pt x="966" y="114"/>
                  </a:lnTo>
                  <a:lnTo>
                    <a:pt x="980" y="105"/>
                  </a:lnTo>
                  <a:lnTo>
                    <a:pt x="994" y="97"/>
                  </a:lnTo>
                  <a:lnTo>
                    <a:pt x="1018" y="97"/>
                  </a:lnTo>
                  <a:lnTo>
                    <a:pt x="1032" y="88"/>
                  </a:lnTo>
                  <a:lnTo>
                    <a:pt x="1046" y="88"/>
                  </a:lnTo>
                  <a:lnTo>
                    <a:pt x="1063" y="88"/>
                  </a:lnTo>
                  <a:lnTo>
                    <a:pt x="1077" y="88"/>
                  </a:lnTo>
                  <a:lnTo>
                    <a:pt x="1091" y="97"/>
                  </a:lnTo>
                  <a:lnTo>
                    <a:pt x="1108" y="97"/>
                  </a:lnTo>
                  <a:lnTo>
                    <a:pt x="1122" y="114"/>
                  </a:lnTo>
                  <a:lnTo>
                    <a:pt x="1136" y="122"/>
                  </a:lnTo>
                  <a:lnTo>
                    <a:pt x="1152" y="141"/>
                  </a:lnTo>
                  <a:lnTo>
                    <a:pt x="1167" y="167"/>
                  </a:lnTo>
                  <a:lnTo>
                    <a:pt x="1174" y="194"/>
                  </a:lnTo>
                  <a:lnTo>
                    <a:pt x="1190" y="220"/>
                  </a:lnTo>
                  <a:lnTo>
                    <a:pt x="1190" y="237"/>
                  </a:lnTo>
                  <a:lnTo>
                    <a:pt x="1197" y="256"/>
                  </a:lnTo>
                  <a:lnTo>
                    <a:pt x="1197" y="273"/>
                  </a:lnTo>
                  <a:lnTo>
                    <a:pt x="1204" y="281"/>
                  </a:lnTo>
                  <a:lnTo>
                    <a:pt x="1212" y="300"/>
                  </a:lnTo>
                  <a:lnTo>
                    <a:pt x="1219" y="309"/>
                  </a:lnTo>
                  <a:lnTo>
                    <a:pt x="1226" y="325"/>
                  </a:lnTo>
                  <a:lnTo>
                    <a:pt x="1242" y="342"/>
                  </a:lnTo>
                  <a:lnTo>
                    <a:pt x="1257" y="353"/>
                  </a:lnTo>
                  <a:lnTo>
                    <a:pt x="1264" y="370"/>
                  </a:lnTo>
                  <a:lnTo>
                    <a:pt x="1287" y="378"/>
                  </a:lnTo>
                  <a:lnTo>
                    <a:pt x="1301" y="387"/>
                  </a:lnTo>
                  <a:lnTo>
                    <a:pt x="1325" y="395"/>
                  </a:lnTo>
                  <a:lnTo>
                    <a:pt x="1346" y="406"/>
                  </a:lnTo>
                  <a:lnTo>
                    <a:pt x="1370" y="414"/>
                  </a:lnTo>
                  <a:lnTo>
                    <a:pt x="1391" y="423"/>
                  </a:lnTo>
                  <a:lnTo>
                    <a:pt x="1407" y="423"/>
                  </a:lnTo>
                  <a:lnTo>
                    <a:pt x="1422" y="423"/>
                  </a:lnTo>
                  <a:lnTo>
                    <a:pt x="1429" y="423"/>
                  </a:lnTo>
                  <a:lnTo>
                    <a:pt x="1443" y="414"/>
                  </a:lnTo>
                  <a:lnTo>
                    <a:pt x="1452" y="414"/>
                  </a:lnTo>
                  <a:lnTo>
                    <a:pt x="1467" y="414"/>
                  </a:lnTo>
                  <a:lnTo>
                    <a:pt x="1474" y="406"/>
                  </a:lnTo>
                  <a:lnTo>
                    <a:pt x="1481" y="406"/>
                  </a:lnTo>
                  <a:lnTo>
                    <a:pt x="1488" y="395"/>
                  </a:lnTo>
                  <a:lnTo>
                    <a:pt x="1504" y="395"/>
                  </a:lnTo>
                  <a:lnTo>
                    <a:pt x="1511" y="395"/>
                  </a:lnTo>
                  <a:lnTo>
                    <a:pt x="1519" y="395"/>
                  </a:lnTo>
                  <a:lnTo>
                    <a:pt x="1526" y="387"/>
                  </a:lnTo>
                  <a:lnTo>
                    <a:pt x="1533" y="387"/>
                  </a:lnTo>
                  <a:lnTo>
                    <a:pt x="1542" y="387"/>
                  </a:lnTo>
                  <a:lnTo>
                    <a:pt x="1549" y="387"/>
                  </a:lnTo>
                  <a:lnTo>
                    <a:pt x="1563" y="387"/>
                  </a:lnTo>
                  <a:lnTo>
                    <a:pt x="1571" y="387"/>
                  </a:lnTo>
                  <a:lnTo>
                    <a:pt x="1578" y="387"/>
                  </a:lnTo>
                  <a:lnTo>
                    <a:pt x="1587" y="387"/>
                  </a:lnTo>
                  <a:lnTo>
                    <a:pt x="1594" y="387"/>
                  </a:lnTo>
                  <a:lnTo>
                    <a:pt x="1608" y="387"/>
                  </a:lnTo>
                  <a:lnTo>
                    <a:pt x="1616" y="395"/>
                  </a:lnTo>
                </a:path>
              </a:pathLst>
            </a:custGeom>
            <a:noFill/>
            <a:ln w="22225">
              <a:solidFill>
                <a:srgbClr val="DE781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6" name="Freeform 317">
              <a:extLst>
                <a:ext uri="{FF2B5EF4-FFF2-40B4-BE49-F238E27FC236}">
                  <a16:creationId xmlns:a16="http://schemas.microsoft.com/office/drawing/2014/main" id="{74ED0A88-2BC5-3F40-8B4C-24E6B2FA8CFD}"/>
                </a:ext>
              </a:extLst>
            </p:cNvPr>
            <p:cNvSpPr>
              <a:spLocks/>
            </p:cNvSpPr>
            <p:nvPr/>
          </p:nvSpPr>
          <p:spPr bwMode="auto">
            <a:xfrm>
              <a:off x="2596" y="1164"/>
              <a:ext cx="1616" cy="414"/>
            </a:xfrm>
            <a:custGeom>
              <a:avLst/>
              <a:gdLst>
                <a:gd name="T0" fmla="*/ 14 w 1616"/>
                <a:gd name="T1" fmla="*/ 0 h 414"/>
                <a:gd name="T2" fmla="*/ 45 w 1616"/>
                <a:gd name="T3" fmla="*/ 19 h 414"/>
                <a:gd name="T4" fmla="*/ 90 w 1616"/>
                <a:gd name="T5" fmla="*/ 27 h 414"/>
                <a:gd name="T6" fmla="*/ 135 w 1616"/>
                <a:gd name="T7" fmla="*/ 36 h 414"/>
                <a:gd name="T8" fmla="*/ 179 w 1616"/>
                <a:gd name="T9" fmla="*/ 36 h 414"/>
                <a:gd name="T10" fmla="*/ 224 w 1616"/>
                <a:gd name="T11" fmla="*/ 36 h 414"/>
                <a:gd name="T12" fmla="*/ 269 w 1616"/>
                <a:gd name="T13" fmla="*/ 36 h 414"/>
                <a:gd name="T14" fmla="*/ 314 w 1616"/>
                <a:gd name="T15" fmla="*/ 27 h 414"/>
                <a:gd name="T16" fmla="*/ 352 w 1616"/>
                <a:gd name="T17" fmla="*/ 8 h 414"/>
                <a:gd name="T18" fmla="*/ 397 w 1616"/>
                <a:gd name="T19" fmla="*/ 0 h 414"/>
                <a:gd name="T20" fmla="*/ 441 w 1616"/>
                <a:gd name="T21" fmla="*/ 0 h 414"/>
                <a:gd name="T22" fmla="*/ 479 w 1616"/>
                <a:gd name="T23" fmla="*/ 0 h 414"/>
                <a:gd name="T24" fmla="*/ 531 w 1616"/>
                <a:gd name="T25" fmla="*/ 0 h 414"/>
                <a:gd name="T26" fmla="*/ 576 w 1616"/>
                <a:gd name="T27" fmla="*/ 19 h 414"/>
                <a:gd name="T28" fmla="*/ 614 w 1616"/>
                <a:gd name="T29" fmla="*/ 36 h 414"/>
                <a:gd name="T30" fmla="*/ 659 w 1616"/>
                <a:gd name="T31" fmla="*/ 61 h 414"/>
                <a:gd name="T32" fmla="*/ 704 w 1616"/>
                <a:gd name="T33" fmla="*/ 97 h 414"/>
                <a:gd name="T34" fmla="*/ 741 w 1616"/>
                <a:gd name="T35" fmla="*/ 124 h 414"/>
                <a:gd name="T36" fmla="*/ 777 w 1616"/>
                <a:gd name="T37" fmla="*/ 141 h 414"/>
                <a:gd name="T38" fmla="*/ 808 w 1616"/>
                <a:gd name="T39" fmla="*/ 150 h 414"/>
                <a:gd name="T40" fmla="*/ 838 w 1616"/>
                <a:gd name="T41" fmla="*/ 158 h 414"/>
                <a:gd name="T42" fmla="*/ 867 w 1616"/>
                <a:gd name="T43" fmla="*/ 150 h 414"/>
                <a:gd name="T44" fmla="*/ 897 w 1616"/>
                <a:gd name="T45" fmla="*/ 141 h 414"/>
                <a:gd name="T46" fmla="*/ 928 w 1616"/>
                <a:gd name="T47" fmla="*/ 124 h 414"/>
                <a:gd name="T48" fmla="*/ 966 w 1616"/>
                <a:gd name="T49" fmla="*/ 105 h 414"/>
                <a:gd name="T50" fmla="*/ 994 w 1616"/>
                <a:gd name="T51" fmla="*/ 97 h 414"/>
                <a:gd name="T52" fmla="*/ 1025 w 1616"/>
                <a:gd name="T53" fmla="*/ 88 h 414"/>
                <a:gd name="T54" fmla="*/ 1063 w 1616"/>
                <a:gd name="T55" fmla="*/ 80 h 414"/>
                <a:gd name="T56" fmla="*/ 1091 w 1616"/>
                <a:gd name="T57" fmla="*/ 88 h 414"/>
                <a:gd name="T58" fmla="*/ 1122 w 1616"/>
                <a:gd name="T59" fmla="*/ 105 h 414"/>
                <a:gd name="T60" fmla="*/ 1145 w 1616"/>
                <a:gd name="T61" fmla="*/ 141 h 414"/>
                <a:gd name="T62" fmla="*/ 1174 w 1616"/>
                <a:gd name="T63" fmla="*/ 186 h 414"/>
                <a:gd name="T64" fmla="*/ 1181 w 1616"/>
                <a:gd name="T65" fmla="*/ 230 h 414"/>
                <a:gd name="T66" fmla="*/ 1197 w 1616"/>
                <a:gd name="T67" fmla="*/ 264 h 414"/>
                <a:gd name="T68" fmla="*/ 1212 w 1616"/>
                <a:gd name="T69" fmla="*/ 292 h 414"/>
                <a:gd name="T70" fmla="*/ 1226 w 1616"/>
                <a:gd name="T71" fmla="*/ 317 h 414"/>
                <a:gd name="T72" fmla="*/ 1249 w 1616"/>
                <a:gd name="T73" fmla="*/ 344 h 414"/>
                <a:gd name="T74" fmla="*/ 1287 w 1616"/>
                <a:gd name="T75" fmla="*/ 370 h 414"/>
                <a:gd name="T76" fmla="*/ 1325 w 1616"/>
                <a:gd name="T77" fmla="*/ 389 h 414"/>
                <a:gd name="T78" fmla="*/ 1370 w 1616"/>
                <a:gd name="T79" fmla="*/ 406 h 414"/>
                <a:gd name="T80" fmla="*/ 1407 w 1616"/>
                <a:gd name="T81" fmla="*/ 414 h 414"/>
                <a:gd name="T82" fmla="*/ 1429 w 1616"/>
                <a:gd name="T83" fmla="*/ 406 h 414"/>
                <a:gd name="T84" fmla="*/ 1452 w 1616"/>
                <a:gd name="T85" fmla="*/ 406 h 414"/>
                <a:gd name="T86" fmla="*/ 1474 w 1616"/>
                <a:gd name="T87" fmla="*/ 397 h 414"/>
                <a:gd name="T88" fmla="*/ 1488 w 1616"/>
                <a:gd name="T89" fmla="*/ 389 h 414"/>
                <a:gd name="T90" fmla="*/ 1511 w 1616"/>
                <a:gd name="T91" fmla="*/ 378 h 414"/>
                <a:gd name="T92" fmla="*/ 1526 w 1616"/>
                <a:gd name="T93" fmla="*/ 378 h 414"/>
                <a:gd name="T94" fmla="*/ 1542 w 1616"/>
                <a:gd name="T95" fmla="*/ 370 h 414"/>
                <a:gd name="T96" fmla="*/ 1563 w 1616"/>
                <a:gd name="T97" fmla="*/ 370 h 414"/>
                <a:gd name="T98" fmla="*/ 1578 w 1616"/>
                <a:gd name="T99" fmla="*/ 370 h 414"/>
                <a:gd name="T100" fmla="*/ 1587 w 1616"/>
                <a:gd name="T101" fmla="*/ 370 h 414"/>
                <a:gd name="T102" fmla="*/ 1601 w 1616"/>
                <a:gd name="T103" fmla="*/ 370 h 4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6"/>
                <a:gd name="T157" fmla="*/ 0 h 414"/>
                <a:gd name="T158" fmla="*/ 1616 w 1616"/>
                <a:gd name="T159" fmla="*/ 414 h 4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6" h="414">
                  <a:moveTo>
                    <a:pt x="0" y="0"/>
                  </a:moveTo>
                  <a:lnTo>
                    <a:pt x="14" y="0"/>
                  </a:lnTo>
                  <a:lnTo>
                    <a:pt x="30" y="8"/>
                  </a:lnTo>
                  <a:lnTo>
                    <a:pt x="45" y="19"/>
                  </a:lnTo>
                  <a:lnTo>
                    <a:pt x="66" y="19"/>
                  </a:lnTo>
                  <a:lnTo>
                    <a:pt x="90" y="27"/>
                  </a:lnTo>
                  <a:lnTo>
                    <a:pt x="111" y="27"/>
                  </a:lnTo>
                  <a:lnTo>
                    <a:pt x="135" y="36"/>
                  </a:lnTo>
                  <a:lnTo>
                    <a:pt x="156" y="36"/>
                  </a:lnTo>
                  <a:lnTo>
                    <a:pt x="179" y="36"/>
                  </a:lnTo>
                  <a:lnTo>
                    <a:pt x="201" y="36"/>
                  </a:lnTo>
                  <a:lnTo>
                    <a:pt x="224" y="36"/>
                  </a:lnTo>
                  <a:lnTo>
                    <a:pt x="246" y="36"/>
                  </a:lnTo>
                  <a:lnTo>
                    <a:pt x="269" y="36"/>
                  </a:lnTo>
                  <a:lnTo>
                    <a:pt x="291" y="36"/>
                  </a:lnTo>
                  <a:lnTo>
                    <a:pt x="314" y="27"/>
                  </a:lnTo>
                  <a:lnTo>
                    <a:pt x="336" y="19"/>
                  </a:lnTo>
                  <a:lnTo>
                    <a:pt x="352" y="8"/>
                  </a:lnTo>
                  <a:lnTo>
                    <a:pt x="373" y="8"/>
                  </a:lnTo>
                  <a:lnTo>
                    <a:pt x="397" y="0"/>
                  </a:lnTo>
                  <a:lnTo>
                    <a:pt x="418" y="0"/>
                  </a:lnTo>
                  <a:lnTo>
                    <a:pt x="441" y="0"/>
                  </a:lnTo>
                  <a:lnTo>
                    <a:pt x="463" y="0"/>
                  </a:lnTo>
                  <a:lnTo>
                    <a:pt x="479" y="0"/>
                  </a:lnTo>
                  <a:lnTo>
                    <a:pt x="508" y="0"/>
                  </a:lnTo>
                  <a:lnTo>
                    <a:pt x="531" y="0"/>
                  </a:lnTo>
                  <a:lnTo>
                    <a:pt x="553" y="8"/>
                  </a:lnTo>
                  <a:lnTo>
                    <a:pt x="576" y="19"/>
                  </a:lnTo>
                  <a:lnTo>
                    <a:pt x="598" y="27"/>
                  </a:lnTo>
                  <a:lnTo>
                    <a:pt x="614" y="36"/>
                  </a:lnTo>
                  <a:lnTo>
                    <a:pt x="635" y="44"/>
                  </a:lnTo>
                  <a:lnTo>
                    <a:pt x="659" y="61"/>
                  </a:lnTo>
                  <a:lnTo>
                    <a:pt x="673" y="80"/>
                  </a:lnTo>
                  <a:lnTo>
                    <a:pt x="704" y="97"/>
                  </a:lnTo>
                  <a:lnTo>
                    <a:pt x="718" y="105"/>
                  </a:lnTo>
                  <a:lnTo>
                    <a:pt x="741" y="124"/>
                  </a:lnTo>
                  <a:lnTo>
                    <a:pt x="756" y="133"/>
                  </a:lnTo>
                  <a:lnTo>
                    <a:pt x="777" y="141"/>
                  </a:lnTo>
                  <a:lnTo>
                    <a:pt x="793" y="150"/>
                  </a:lnTo>
                  <a:lnTo>
                    <a:pt x="808" y="150"/>
                  </a:lnTo>
                  <a:lnTo>
                    <a:pt x="822" y="158"/>
                  </a:lnTo>
                  <a:lnTo>
                    <a:pt x="838" y="158"/>
                  </a:lnTo>
                  <a:lnTo>
                    <a:pt x="853" y="150"/>
                  </a:lnTo>
                  <a:lnTo>
                    <a:pt x="867" y="150"/>
                  </a:lnTo>
                  <a:lnTo>
                    <a:pt x="883" y="150"/>
                  </a:lnTo>
                  <a:lnTo>
                    <a:pt x="897" y="141"/>
                  </a:lnTo>
                  <a:lnTo>
                    <a:pt x="912" y="133"/>
                  </a:lnTo>
                  <a:lnTo>
                    <a:pt x="928" y="124"/>
                  </a:lnTo>
                  <a:lnTo>
                    <a:pt x="942" y="114"/>
                  </a:lnTo>
                  <a:lnTo>
                    <a:pt x="966" y="105"/>
                  </a:lnTo>
                  <a:lnTo>
                    <a:pt x="980" y="105"/>
                  </a:lnTo>
                  <a:lnTo>
                    <a:pt x="994" y="97"/>
                  </a:lnTo>
                  <a:lnTo>
                    <a:pt x="1011" y="88"/>
                  </a:lnTo>
                  <a:lnTo>
                    <a:pt x="1025" y="88"/>
                  </a:lnTo>
                  <a:lnTo>
                    <a:pt x="1039" y="80"/>
                  </a:lnTo>
                  <a:lnTo>
                    <a:pt x="1063" y="80"/>
                  </a:lnTo>
                  <a:lnTo>
                    <a:pt x="1077" y="80"/>
                  </a:lnTo>
                  <a:lnTo>
                    <a:pt x="1091" y="88"/>
                  </a:lnTo>
                  <a:lnTo>
                    <a:pt x="1108" y="97"/>
                  </a:lnTo>
                  <a:lnTo>
                    <a:pt x="1122" y="105"/>
                  </a:lnTo>
                  <a:lnTo>
                    <a:pt x="1129" y="124"/>
                  </a:lnTo>
                  <a:lnTo>
                    <a:pt x="1145" y="141"/>
                  </a:lnTo>
                  <a:lnTo>
                    <a:pt x="1160" y="158"/>
                  </a:lnTo>
                  <a:lnTo>
                    <a:pt x="1174" y="186"/>
                  </a:lnTo>
                  <a:lnTo>
                    <a:pt x="1181" y="220"/>
                  </a:lnTo>
                  <a:lnTo>
                    <a:pt x="1181" y="230"/>
                  </a:lnTo>
                  <a:lnTo>
                    <a:pt x="1190" y="247"/>
                  </a:lnTo>
                  <a:lnTo>
                    <a:pt x="1197" y="264"/>
                  </a:lnTo>
                  <a:lnTo>
                    <a:pt x="1197" y="272"/>
                  </a:lnTo>
                  <a:lnTo>
                    <a:pt x="1212" y="292"/>
                  </a:lnTo>
                  <a:lnTo>
                    <a:pt x="1212" y="308"/>
                  </a:lnTo>
                  <a:lnTo>
                    <a:pt x="1226" y="317"/>
                  </a:lnTo>
                  <a:lnTo>
                    <a:pt x="1242" y="336"/>
                  </a:lnTo>
                  <a:lnTo>
                    <a:pt x="1249" y="344"/>
                  </a:lnTo>
                  <a:lnTo>
                    <a:pt x="1264" y="353"/>
                  </a:lnTo>
                  <a:lnTo>
                    <a:pt x="1287" y="370"/>
                  </a:lnTo>
                  <a:lnTo>
                    <a:pt x="1301" y="378"/>
                  </a:lnTo>
                  <a:lnTo>
                    <a:pt x="1325" y="389"/>
                  </a:lnTo>
                  <a:lnTo>
                    <a:pt x="1346" y="397"/>
                  </a:lnTo>
                  <a:lnTo>
                    <a:pt x="1370" y="406"/>
                  </a:lnTo>
                  <a:lnTo>
                    <a:pt x="1391" y="414"/>
                  </a:lnTo>
                  <a:lnTo>
                    <a:pt x="1407" y="414"/>
                  </a:lnTo>
                  <a:lnTo>
                    <a:pt x="1422" y="414"/>
                  </a:lnTo>
                  <a:lnTo>
                    <a:pt x="1429" y="406"/>
                  </a:lnTo>
                  <a:lnTo>
                    <a:pt x="1443" y="406"/>
                  </a:lnTo>
                  <a:lnTo>
                    <a:pt x="1452" y="406"/>
                  </a:lnTo>
                  <a:lnTo>
                    <a:pt x="1467" y="397"/>
                  </a:lnTo>
                  <a:lnTo>
                    <a:pt x="1474" y="397"/>
                  </a:lnTo>
                  <a:lnTo>
                    <a:pt x="1481" y="389"/>
                  </a:lnTo>
                  <a:lnTo>
                    <a:pt x="1488" y="389"/>
                  </a:lnTo>
                  <a:lnTo>
                    <a:pt x="1504" y="378"/>
                  </a:lnTo>
                  <a:lnTo>
                    <a:pt x="1511" y="378"/>
                  </a:lnTo>
                  <a:lnTo>
                    <a:pt x="1519" y="378"/>
                  </a:lnTo>
                  <a:lnTo>
                    <a:pt x="1526" y="378"/>
                  </a:lnTo>
                  <a:lnTo>
                    <a:pt x="1533" y="370"/>
                  </a:lnTo>
                  <a:lnTo>
                    <a:pt x="1542" y="370"/>
                  </a:lnTo>
                  <a:lnTo>
                    <a:pt x="1549" y="370"/>
                  </a:lnTo>
                  <a:lnTo>
                    <a:pt x="1563" y="370"/>
                  </a:lnTo>
                  <a:lnTo>
                    <a:pt x="1571" y="370"/>
                  </a:lnTo>
                  <a:lnTo>
                    <a:pt x="1578" y="370"/>
                  </a:lnTo>
                  <a:lnTo>
                    <a:pt x="1587" y="370"/>
                  </a:lnTo>
                  <a:lnTo>
                    <a:pt x="1594" y="370"/>
                  </a:lnTo>
                  <a:lnTo>
                    <a:pt x="1601" y="370"/>
                  </a:lnTo>
                  <a:lnTo>
                    <a:pt x="1616" y="378"/>
                  </a:lnTo>
                </a:path>
              </a:pathLst>
            </a:custGeom>
            <a:noFill/>
            <a:ln w="22225">
              <a:solidFill>
                <a:srgbClr val="D46E0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7" name="Freeform 318">
              <a:extLst>
                <a:ext uri="{FF2B5EF4-FFF2-40B4-BE49-F238E27FC236}">
                  <a16:creationId xmlns:a16="http://schemas.microsoft.com/office/drawing/2014/main" id="{71BD91AC-4C6C-E948-A470-BF93C824B14F}"/>
                </a:ext>
              </a:extLst>
            </p:cNvPr>
            <p:cNvSpPr>
              <a:spLocks/>
            </p:cNvSpPr>
            <p:nvPr/>
          </p:nvSpPr>
          <p:spPr bwMode="auto">
            <a:xfrm>
              <a:off x="2589" y="1164"/>
              <a:ext cx="1623" cy="423"/>
            </a:xfrm>
            <a:custGeom>
              <a:avLst/>
              <a:gdLst>
                <a:gd name="T0" fmla="*/ 14 w 1623"/>
                <a:gd name="T1" fmla="*/ 0 h 423"/>
                <a:gd name="T2" fmla="*/ 52 w 1623"/>
                <a:gd name="T3" fmla="*/ 19 h 423"/>
                <a:gd name="T4" fmla="*/ 89 w 1623"/>
                <a:gd name="T5" fmla="*/ 27 h 423"/>
                <a:gd name="T6" fmla="*/ 134 w 1623"/>
                <a:gd name="T7" fmla="*/ 36 h 423"/>
                <a:gd name="T8" fmla="*/ 186 w 1623"/>
                <a:gd name="T9" fmla="*/ 44 h 423"/>
                <a:gd name="T10" fmla="*/ 231 w 1623"/>
                <a:gd name="T11" fmla="*/ 52 h 423"/>
                <a:gd name="T12" fmla="*/ 283 w 1623"/>
                <a:gd name="T13" fmla="*/ 44 h 423"/>
                <a:gd name="T14" fmla="*/ 328 w 1623"/>
                <a:gd name="T15" fmla="*/ 36 h 423"/>
                <a:gd name="T16" fmla="*/ 366 w 1623"/>
                <a:gd name="T17" fmla="*/ 27 h 423"/>
                <a:gd name="T18" fmla="*/ 404 w 1623"/>
                <a:gd name="T19" fmla="*/ 19 h 423"/>
                <a:gd name="T20" fmla="*/ 448 w 1623"/>
                <a:gd name="T21" fmla="*/ 8 h 423"/>
                <a:gd name="T22" fmla="*/ 493 w 1623"/>
                <a:gd name="T23" fmla="*/ 19 h 423"/>
                <a:gd name="T24" fmla="*/ 538 w 1623"/>
                <a:gd name="T25" fmla="*/ 27 h 423"/>
                <a:gd name="T26" fmla="*/ 576 w 1623"/>
                <a:gd name="T27" fmla="*/ 36 h 423"/>
                <a:gd name="T28" fmla="*/ 621 w 1623"/>
                <a:gd name="T29" fmla="*/ 52 h 423"/>
                <a:gd name="T30" fmla="*/ 666 w 1623"/>
                <a:gd name="T31" fmla="*/ 80 h 423"/>
                <a:gd name="T32" fmla="*/ 703 w 1623"/>
                <a:gd name="T33" fmla="*/ 114 h 423"/>
                <a:gd name="T34" fmla="*/ 739 w 1623"/>
                <a:gd name="T35" fmla="*/ 141 h 423"/>
                <a:gd name="T36" fmla="*/ 777 w 1623"/>
                <a:gd name="T37" fmla="*/ 158 h 423"/>
                <a:gd name="T38" fmla="*/ 815 w 1623"/>
                <a:gd name="T39" fmla="*/ 167 h 423"/>
                <a:gd name="T40" fmla="*/ 845 w 1623"/>
                <a:gd name="T41" fmla="*/ 167 h 423"/>
                <a:gd name="T42" fmla="*/ 874 w 1623"/>
                <a:gd name="T43" fmla="*/ 167 h 423"/>
                <a:gd name="T44" fmla="*/ 897 w 1623"/>
                <a:gd name="T45" fmla="*/ 150 h 423"/>
                <a:gd name="T46" fmla="*/ 935 w 1623"/>
                <a:gd name="T47" fmla="*/ 141 h 423"/>
                <a:gd name="T48" fmla="*/ 964 w 1623"/>
                <a:gd name="T49" fmla="*/ 124 h 423"/>
                <a:gd name="T50" fmla="*/ 994 w 1623"/>
                <a:gd name="T51" fmla="*/ 105 h 423"/>
                <a:gd name="T52" fmla="*/ 1032 w 1623"/>
                <a:gd name="T53" fmla="*/ 97 h 423"/>
                <a:gd name="T54" fmla="*/ 1062 w 1623"/>
                <a:gd name="T55" fmla="*/ 97 h 423"/>
                <a:gd name="T56" fmla="*/ 1091 w 1623"/>
                <a:gd name="T57" fmla="*/ 105 h 423"/>
                <a:gd name="T58" fmla="*/ 1122 w 1623"/>
                <a:gd name="T59" fmla="*/ 114 h 423"/>
                <a:gd name="T60" fmla="*/ 1143 w 1623"/>
                <a:gd name="T61" fmla="*/ 150 h 423"/>
                <a:gd name="T62" fmla="*/ 1174 w 1623"/>
                <a:gd name="T63" fmla="*/ 203 h 423"/>
                <a:gd name="T64" fmla="*/ 1188 w 1623"/>
                <a:gd name="T65" fmla="*/ 247 h 423"/>
                <a:gd name="T66" fmla="*/ 1197 w 1623"/>
                <a:gd name="T67" fmla="*/ 272 h 423"/>
                <a:gd name="T68" fmla="*/ 1211 w 1623"/>
                <a:gd name="T69" fmla="*/ 300 h 423"/>
                <a:gd name="T70" fmla="*/ 1226 w 1623"/>
                <a:gd name="T71" fmla="*/ 325 h 423"/>
                <a:gd name="T72" fmla="*/ 1256 w 1623"/>
                <a:gd name="T73" fmla="*/ 353 h 423"/>
                <a:gd name="T74" fmla="*/ 1287 w 1623"/>
                <a:gd name="T75" fmla="*/ 378 h 423"/>
                <a:gd name="T76" fmla="*/ 1332 w 1623"/>
                <a:gd name="T77" fmla="*/ 397 h 423"/>
                <a:gd name="T78" fmla="*/ 1377 w 1623"/>
                <a:gd name="T79" fmla="*/ 414 h 423"/>
                <a:gd name="T80" fmla="*/ 1414 w 1623"/>
                <a:gd name="T81" fmla="*/ 414 h 423"/>
                <a:gd name="T82" fmla="*/ 1436 w 1623"/>
                <a:gd name="T83" fmla="*/ 414 h 423"/>
                <a:gd name="T84" fmla="*/ 1459 w 1623"/>
                <a:gd name="T85" fmla="*/ 406 h 423"/>
                <a:gd name="T86" fmla="*/ 1481 w 1623"/>
                <a:gd name="T87" fmla="*/ 397 h 423"/>
                <a:gd name="T88" fmla="*/ 1495 w 1623"/>
                <a:gd name="T89" fmla="*/ 389 h 423"/>
                <a:gd name="T90" fmla="*/ 1518 w 1623"/>
                <a:gd name="T91" fmla="*/ 378 h 423"/>
                <a:gd name="T92" fmla="*/ 1533 w 1623"/>
                <a:gd name="T93" fmla="*/ 378 h 423"/>
                <a:gd name="T94" fmla="*/ 1549 w 1623"/>
                <a:gd name="T95" fmla="*/ 378 h 423"/>
                <a:gd name="T96" fmla="*/ 1570 w 1623"/>
                <a:gd name="T97" fmla="*/ 378 h 423"/>
                <a:gd name="T98" fmla="*/ 1585 w 1623"/>
                <a:gd name="T99" fmla="*/ 370 h 423"/>
                <a:gd name="T100" fmla="*/ 1594 w 1623"/>
                <a:gd name="T101" fmla="*/ 370 h 423"/>
                <a:gd name="T102" fmla="*/ 1608 w 1623"/>
                <a:gd name="T103" fmla="*/ 378 h 4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23"/>
                <a:gd name="T157" fmla="*/ 0 h 423"/>
                <a:gd name="T158" fmla="*/ 1623 w 1623"/>
                <a:gd name="T159" fmla="*/ 423 h 4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23" h="423">
                  <a:moveTo>
                    <a:pt x="0" y="0"/>
                  </a:moveTo>
                  <a:lnTo>
                    <a:pt x="14" y="0"/>
                  </a:lnTo>
                  <a:lnTo>
                    <a:pt x="28" y="8"/>
                  </a:lnTo>
                  <a:lnTo>
                    <a:pt x="52" y="19"/>
                  </a:lnTo>
                  <a:lnTo>
                    <a:pt x="66" y="27"/>
                  </a:lnTo>
                  <a:lnTo>
                    <a:pt x="89" y="27"/>
                  </a:lnTo>
                  <a:lnTo>
                    <a:pt x="111" y="36"/>
                  </a:lnTo>
                  <a:lnTo>
                    <a:pt x="134" y="36"/>
                  </a:lnTo>
                  <a:lnTo>
                    <a:pt x="163" y="44"/>
                  </a:lnTo>
                  <a:lnTo>
                    <a:pt x="186" y="44"/>
                  </a:lnTo>
                  <a:lnTo>
                    <a:pt x="208" y="44"/>
                  </a:lnTo>
                  <a:lnTo>
                    <a:pt x="231" y="52"/>
                  </a:lnTo>
                  <a:lnTo>
                    <a:pt x="262" y="52"/>
                  </a:lnTo>
                  <a:lnTo>
                    <a:pt x="283" y="44"/>
                  </a:lnTo>
                  <a:lnTo>
                    <a:pt x="307" y="44"/>
                  </a:lnTo>
                  <a:lnTo>
                    <a:pt x="328" y="36"/>
                  </a:lnTo>
                  <a:lnTo>
                    <a:pt x="343" y="36"/>
                  </a:lnTo>
                  <a:lnTo>
                    <a:pt x="366" y="27"/>
                  </a:lnTo>
                  <a:lnTo>
                    <a:pt x="389" y="19"/>
                  </a:lnTo>
                  <a:lnTo>
                    <a:pt x="404" y="19"/>
                  </a:lnTo>
                  <a:lnTo>
                    <a:pt x="425" y="19"/>
                  </a:lnTo>
                  <a:lnTo>
                    <a:pt x="448" y="8"/>
                  </a:lnTo>
                  <a:lnTo>
                    <a:pt x="470" y="8"/>
                  </a:lnTo>
                  <a:lnTo>
                    <a:pt x="493" y="19"/>
                  </a:lnTo>
                  <a:lnTo>
                    <a:pt x="515" y="19"/>
                  </a:lnTo>
                  <a:lnTo>
                    <a:pt x="538" y="27"/>
                  </a:lnTo>
                  <a:lnTo>
                    <a:pt x="560" y="27"/>
                  </a:lnTo>
                  <a:lnTo>
                    <a:pt x="576" y="36"/>
                  </a:lnTo>
                  <a:lnTo>
                    <a:pt x="597" y="44"/>
                  </a:lnTo>
                  <a:lnTo>
                    <a:pt x="621" y="52"/>
                  </a:lnTo>
                  <a:lnTo>
                    <a:pt x="642" y="71"/>
                  </a:lnTo>
                  <a:lnTo>
                    <a:pt x="666" y="80"/>
                  </a:lnTo>
                  <a:lnTo>
                    <a:pt x="680" y="97"/>
                  </a:lnTo>
                  <a:lnTo>
                    <a:pt x="703" y="114"/>
                  </a:lnTo>
                  <a:lnTo>
                    <a:pt x="725" y="133"/>
                  </a:lnTo>
                  <a:lnTo>
                    <a:pt x="739" y="141"/>
                  </a:lnTo>
                  <a:lnTo>
                    <a:pt x="763" y="150"/>
                  </a:lnTo>
                  <a:lnTo>
                    <a:pt x="777" y="158"/>
                  </a:lnTo>
                  <a:lnTo>
                    <a:pt x="800" y="167"/>
                  </a:lnTo>
                  <a:lnTo>
                    <a:pt x="815" y="167"/>
                  </a:lnTo>
                  <a:lnTo>
                    <a:pt x="829" y="167"/>
                  </a:lnTo>
                  <a:lnTo>
                    <a:pt x="845" y="167"/>
                  </a:lnTo>
                  <a:lnTo>
                    <a:pt x="860" y="167"/>
                  </a:lnTo>
                  <a:lnTo>
                    <a:pt x="874" y="167"/>
                  </a:lnTo>
                  <a:lnTo>
                    <a:pt x="890" y="158"/>
                  </a:lnTo>
                  <a:lnTo>
                    <a:pt x="897" y="150"/>
                  </a:lnTo>
                  <a:lnTo>
                    <a:pt x="919" y="150"/>
                  </a:lnTo>
                  <a:lnTo>
                    <a:pt x="935" y="141"/>
                  </a:lnTo>
                  <a:lnTo>
                    <a:pt x="949" y="133"/>
                  </a:lnTo>
                  <a:lnTo>
                    <a:pt x="964" y="124"/>
                  </a:lnTo>
                  <a:lnTo>
                    <a:pt x="980" y="114"/>
                  </a:lnTo>
                  <a:lnTo>
                    <a:pt x="994" y="105"/>
                  </a:lnTo>
                  <a:lnTo>
                    <a:pt x="1018" y="105"/>
                  </a:lnTo>
                  <a:lnTo>
                    <a:pt x="1032" y="97"/>
                  </a:lnTo>
                  <a:lnTo>
                    <a:pt x="1046" y="97"/>
                  </a:lnTo>
                  <a:lnTo>
                    <a:pt x="1062" y="97"/>
                  </a:lnTo>
                  <a:lnTo>
                    <a:pt x="1077" y="97"/>
                  </a:lnTo>
                  <a:lnTo>
                    <a:pt x="1091" y="105"/>
                  </a:lnTo>
                  <a:lnTo>
                    <a:pt x="1107" y="105"/>
                  </a:lnTo>
                  <a:lnTo>
                    <a:pt x="1122" y="114"/>
                  </a:lnTo>
                  <a:lnTo>
                    <a:pt x="1136" y="133"/>
                  </a:lnTo>
                  <a:lnTo>
                    <a:pt x="1143" y="150"/>
                  </a:lnTo>
                  <a:lnTo>
                    <a:pt x="1159" y="167"/>
                  </a:lnTo>
                  <a:lnTo>
                    <a:pt x="1174" y="203"/>
                  </a:lnTo>
                  <a:lnTo>
                    <a:pt x="1181" y="230"/>
                  </a:lnTo>
                  <a:lnTo>
                    <a:pt x="1188" y="247"/>
                  </a:lnTo>
                  <a:lnTo>
                    <a:pt x="1188" y="256"/>
                  </a:lnTo>
                  <a:lnTo>
                    <a:pt x="1197" y="272"/>
                  </a:lnTo>
                  <a:lnTo>
                    <a:pt x="1204" y="292"/>
                  </a:lnTo>
                  <a:lnTo>
                    <a:pt x="1211" y="300"/>
                  </a:lnTo>
                  <a:lnTo>
                    <a:pt x="1219" y="317"/>
                  </a:lnTo>
                  <a:lnTo>
                    <a:pt x="1226" y="325"/>
                  </a:lnTo>
                  <a:lnTo>
                    <a:pt x="1242" y="344"/>
                  </a:lnTo>
                  <a:lnTo>
                    <a:pt x="1256" y="353"/>
                  </a:lnTo>
                  <a:lnTo>
                    <a:pt x="1271" y="361"/>
                  </a:lnTo>
                  <a:lnTo>
                    <a:pt x="1287" y="378"/>
                  </a:lnTo>
                  <a:lnTo>
                    <a:pt x="1308" y="389"/>
                  </a:lnTo>
                  <a:lnTo>
                    <a:pt x="1332" y="397"/>
                  </a:lnTo>
                  <a:lnTo>
                    <a:pt x="1353" y="406"/>
                  </a:lnTo>
                  <a:lnTo>
                    <a:pt x="1377" y="414"/>
                  </a:lnTo>
                  <a:lnTo>
                    <a:pt x="1398" y="423"/>
                  </a:lnTo>
                  <a:lnTo>
                    <a:pt x="1414" y="414"/>
                  </a:lnTo>
                  <a:lnTo>
                    <a:pt x="1429" y="414"/>
                  </a:lnTo>
                  <a:lnTo>
                    <a:pt x="1436" y="414"/>
                  </a:lnTo>
                  <a:lnTo>
                    <a:pt x="1450" y="406"/>
                  </a:lnTo>
                  <a:lnTo>
                    <a:pt x="1459" y="406"/>
                  </a:lnTo>
                  <a:lnTo>
                    <a:pt x="1474" y="406"/>
                  </a:lnTo>
                  <a:lnTo>
                    <a:pt x="1481" y="397"/>
                  </a:lnTo>
                  <a:lnTo>
                    <a:pt x="1488" y="397"/>
                  </a:lnTo>
                  <a:lnTo>
                    <a:pt x="1495" y="389"/>
                  </a:lnTo>
                  <a:lnTo>
                    <a:pt x="1511" y="389"/>
                  </a:lnTo>
                  <a:lnTo>
                    <a:pt x="1518" y="378"/>
                  </a:lnTo>
                  <a:lnTo>
                    <a:pt x="1526" y="378"/>
                  </a:lnTo>
                  <a:lnTo>
                    <a:pt x="1533" y="378"/>
                  </a:lnTo>
                  <a:lnTo>
                    <a:pt x="1540" y="378"/>
                  </a:lnTo>
                  <a:lnTo>
                    <a:pt x="1549" y="378"/>
                  </a:lnTo>
                  <a:lnTo>
                    <a:pt x="1556" y="378"/>
                  </a:lnTo>
                  <a:lnTo>
                    <a:pt x="1570" y="378"/>
                  </a:lnTo>
                  <a:lnTo>
                    <a:pt x="1578" y="370"/>
                  </a:lnTo>
                  <a:lnTo>
                    <a:pt x="1585" y="370"/>
                  </a:lnTo>
                  <a:lnTo>
                    <a:pt x="1594" y="370"/>
                  </a:lnTo>
                  <a:lnTo>
                    <a:pt x="1601" y="370"/>
                  </a:lnTo>
                  <a:lnTo>
                    <a:pt x="1608" y="378"/>
                  </a:lnTo>
                  <a:lnTo>
                    <a:pt x="1623" y="378"/>
                  </a:lnTo>
                </a:path>
              </a:pathLst>
            </a:custGeom>
            <a:noFill/>
            <a:ln w="2222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8" name="Freeform 319">
              <a:extLst>
                <a:ext uri="{FF2B5EF4-FFF2-40B4-BE49-F238E27FC236}">
                  <a16:creationId xmlns:a16="http://schemas.microsoft.com/office/drawing/2014/main" id="{AB5EFC3A-0341-1B4E-9DFD-D0CC850D7C33}"/>
                </a:ext>
              </a:extLst>
            </p:cNvPr>
            <p:cNvSpPr>
              <a:spLocks/>
            </p:cNvSpPr>
            <p:nvPr/>
          </p:nvSpPr>
          <p:spPr bwMode="auto">
            <a:xfrm>
              <a:off x="2941" y="1305"/>
              <a:ext cx="1511" cy="1498"/>
            </a:xfrm>
            <a:custGeom>
              <a:avLst/>
              <a:gdLst>
                <a:gd name="T0" fmla="*/ 28 w 1511"/>
                <a:gd name="T1" fmla="*/ 26 h 1498"/>
                <a:gd name="T2" fmla="*/ 82 w 1511"/>
                <a:gd name="T3" fmla="*/ 53 h 1498"/>
                <a:gd name="T4" fmla="*/ 118 w 1511"/>
                <a:gd name="T5" fmla="*/ 70 h 1498"/>
                <a:gd name="T6" fmla="*/ 156 w 1511"/>
                <a:gd name="T7" fmla="*/ 89 h 1498"/>
                <a:gd name="T8" fmla="*/ 186 w 1511"/>
                <a:gd name="T9" fmla="*/ 98 h 1498"/>
                <a:gd name="T10" fmla="*/ 208 w 1511"/>
                <a:gd name="T11" fmla="*/ 106 h 1498"/>
                <a:gd name="T12" fmla="*/ 231 w 1511"/>
                <a:gd name="T13" fmla="*/ 123 h 1498"/>
                <a:gd name="T14" fmla="*/ 245 w 1511"/>
                <a:gd name="T15" fmla="*/ 142 h 1498"/>
                <a:gd name="T16" fmla="*/ 269 w 1511"/>
                <a:gd name="T17" fmla="*/ 159 h 1498"/>
                <a:gd name="T18" fmla="*/ 290 w 1511"/>
                <a:gd name="T19" fmla="*/ 176 h 1498"/>
                <a:gd name="T20" fmla="*/ 314 w 1511"/>
                <a:gd name="T21" fmla="*/ 195 h 1498"/>
                <a:gd name="T22" fmla="*/ 335 w 1511"/>
                <a:gd name="T23" fmla="*/ 220 h 1498"/>
                <a:gd name="T24" fmla="*/ 359 w 1511"/>
                <a:gd name="T25" fmla="*/ 256 h 1498"/>
                <a:gd name="T26" fmla="*/ 380 w 1511"/>
                <a:gd name="T27" fmla="*/ 301 h 1498"/>
                <a:gd name="T28" fmla="*/ 396 w 1511"/>
                <a:gd name="T29" fmla="*/ 343 h 1498"/>
                <a:gd name="T30" fmla="*/ 403 w 1511"/>
                <a:gd name="T31" fmla="*/ 379 h 1498"/>
                <a:gd name="T32" fmla="*/ 403 w 1511"/>
                <a:gd name="T33" fmla="*/ 415 h 1498"/>
                <a:gd name="T34" fmla="*/ 403 w 1511"/>
                <a:gd name="T35" fmla="*/ 476 h 1498"/>
                <a:gd name="T36" fmla="*/ 425 w 1511"/>
                <a:gd name="T37" fmla="*/ 538 h 1498"/>
                <a:gd name="T38" fmla="*/ 470 w 1511"/>
                <a:gd name="T39" fmla="*/ 607 h 1498"/>
                <a:gd name="T40" fmla="*/ 545 w 1511"/>
                <a:gd name="T41" fmla="*/ 660 h 1498"/>
                <a:gd name="T42" fmla="*/ 635 w 1511"/>
                <a:gd name="T43" fmla="*/ 688 h 1498"/>
                <a:gd name="T44" fmla="*/ 687 w 1511"/>
                <a:gd name="T45" fmla="*/ 696 h 1498"/>
                <a:gd name="T46" fmla="*/ 746 w 1511"/>
                <a:gd name="T47" fmla="*/ 705 h 1498"/>
                <a:gd name="T48" fmla="*/ 800 w 1511"/>
                <a:gd name="T49" fmla="*/ 713 h 1498"/>
                <a:gd name="T50" fmla="*/ 845 w 1511"/>
                <a:gd name="T51" fmla="*/ 732 h 1498"/>
                <a:gd name="T52" fmla="*/ 890 w 1511"/>
                <a:gd name="T53" fmla="*/ 749 h 1498"/>
                <a:gd name="T54" fmla="*/ 935 w 1511"/>
                <a:gd name="T55" fmla="*/ 777 h 1498"/>
                <a:gd name="T56" fmla="*/ 964 w 1511"/>
                <a:gd name="T57" fmla="*/ 811 h 1498"/>
                <a:gd name="T58" fmla="*/ 1001 w 1511"/>
                <a:gd name="T59" fmla="*/ 847 h 1498"/>
                <a:gd name="T60" fmla="*/ 1025 w 1511"/>
                <a:gd name="T61" fmla="*/ 899 h 1498"/>
                <a:gd name="T62" fmla="*/ 1039 w 1511"/>
                <a:gd name="T63" fmla="*/ 961 h 1498"/>
                <a:gd name="T64" fmla="*/ 1053 w 1511"/>
                <a:gd name="T65" fmla="*/ 1067 h 1498"/>
                <a:gd name="T66" fmla="*/ 1053 w 1511"/>
                <a:gd name="T67" fmla="*/ 1181 h 1498"/>
                <a:gd name="T68" fmla="*/ 1046 w 1511"/>
                <a:gd name="T69" fmla="*/ 1278 h 1498"/>
                <a:gd name="T70" fmla="*/ 1039 w 1511"/>
                <a:gd name="T71" fmla="*/ 1323 h 1498"/>
                <a:gd name="T72" fmla="*/ 1039 w 1511"/>
                <a:gd name="T73" fmla="*/ 1375 h 1498"/>
                <a:gd name="T74" fmla="*/ 1053 w 1511"/>
                <a:gd name="T75" fmla="*/ 1428 h 1498"/>
                <a:gd name="T76" fmla="*/ 1084 w 1511"/>
                <a:gd name="T77" fmla="*/ 1473 h 1498"/>
                <a:gd name="T78" fmla="*/ 1152 w 1511"/>
                <a:gd name="T79" fmla="*/ 1498 h 1498"/>
                <a:gd name="T80" fmla="*/ 1218 w 1511"/>
                <a:gd name="T81" fmla="*/ 1498 h 1498"/>
                <a:gd name="T82" fmla="*/ 1263 w 1511"/>
                <a:gd name="T83" fmla="*/ 1498 h 1498"/>
                <a:gd name="T84" fmla="*/ 1308 w 1511"/>
                <a:gd name="T85" fmla="*/ 1490 h 1498"/>
                <a:gd name="T86" fmla="*/ 1353 w 1511"/>
                <a:gd name="T87" fmla="*/ 1473 h 1498"/>
                <a:gd name="T88" fmla="*/ 1405 w 1511"/>
                <a:gd name="T89" fmla="*/ 1454 h 1498"/>
                <a:gd name="T90" fmla="*/ 1457 w 1511"/>
                <a:gd name="T91" fmla="*/ 1428 h 1498"/>
                <a:gd name="T92" fmla="*/ 1481 w 1511"/>
                <a:gd name="T93" fmla="*/ 1420 h 1498"/>
                <a:gd name="T94" fmla="*/ 1502 w 1511"/>
                <a:gd name="T95" fmla="*/ 1420 h 14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11"/>
                <a:gd name="T145" fmla="*/ 0 h 1498"/>
                <a:gd name="T146" fmla="*/ 1511 w 1511"/>
                <a:gd name="T147" fmla="*/ 1498 h 14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11" h="1498">
                  <a:moveTo>
                    <a:pt x="0" y="0"/>
                  </a:moveTo>
                  <a:lnTo>
                    <a:pt x="14" y="9"/>
                  </a:lnTo>
                  <a:lnTo>
                    <a:pt x="28" y="26"/>
                  </a:lnTo>
                  <a:lnTo>
                    <a:pt x="44" y="36"/>
                  </a:lnTo>
                  <a:lnTo>
                    <a:pt x="59" y="45"/>
                  </a:lnTo>
                  <a:lnTo>
                    <a:pt x="82" y="53"/>
                  </a:lnTo>
                  <a:lnTo>
                    <a:pt x="89" y="62"/>
                  </a:lnTo>
                  <a:lnTo>
                    <a:pt x="104" y="70"/>
                  </a:lnTo>
                  <a:lnTo>
                    <a:pt x="118" y="70"/>
                  </a:lnTo>
                  <a:lnTo>
                    <a:pt x="134" y="79"/>
                  </a:lnTo>
                  <a:lnTo>
                    <a:pt x="149" y="79"/>
                  </a:lnTo>
                  <a:lnTo>
                    <a:pt x="156" y="89"/>
                  </a:lnTo>
                  <a:lnTo>
                    <a:pt x="172" y="89"/>
                  </a:lnTo>
                  <a:lnTo>
                    <a:pt x="179" y="98"/>
                  </a:lnTo>
                  <a:lnTo>
                    <a:pt x="186" y="98"/>
                  </a:lnTo>
                  <a:lnTo>
                    <a:pt x="193" y="106"/>
                  </a:lnTo>
                  <a:lnTo>
                    <a:pt x="201" y="106"/>
                  </a:lnTo>
                  <a:lnTo>
                    <a:pt x="208" y="106"/>
                  </a:lnTo>
                  <a:lnTo>
                    <a:pt x="217" y="115"/>
                  </a:lnTo>
                  <a:lnTo>
                    <a:pt x="224" y="115"/>
                  </a:lnTo>
                  <a:lnTo>
                    <a:pt x="231" y="123"/>
                  </a:lnTo>
                  <a:lnTo>
                    <a:pt x="238" y="131"/>
                  </a:lnTo>
                  <a:lnTo>
                    <a:pt x="245" y="142"/>
                  </a:lnTo>
                  <a:lnTo>
                    <a:pt x="253" y="142"/>
                  </a:lnTo>
                  <a:lnTo>
                    <a:pt x="262" y="151"/>
                  </a:lnTo>
                  <a:lnTo>
                    <a:pt x="269" y="159"/>
                  </a:lnTo>
                  <a:lnTo>
                    <a:pt x="276" y="167"/>
                  </a:lnTo>
                  <a:lnTo>
                    <a:pt x="283" y="167"/>
                  </a:lnTo>
                  <a:lnTo>
                    <a:pt x="290" y="176"/>
                  </a:lnTo>
                  <a:lnTo>
                    <a:pt x="298" y="184"/>
                  </a:lnTo>
                  <a:lnTo>
                    <a:pt x="307" y="184"/>
                  </a:lnTo>
                  <a:lnTo>
                    <a:pt x="314" y="195"/>
                  </a:lnTo>
                  <a:lnTo>
                    <a:pt x="321" y="203"/>
                  </a:lnTo>
                  <a:lnTo>
                    <a:pt x="328" y="212"/>
                  </a:lnTo>
                  <a:lnTo>
                    <a:pt x="335" y="220"/>
                  </a:lnTo>
                  <a:lnTo>
                    <a:pt x="342" y="229"/>
                  </a:lnTo>
                  <a:lnTo>
                    <a:pt x="351" y="237"/>
                  </a:lnTo>
                  <a:lnTo>
                    <a:pt x="359" y="256"/>
                  </a:lnTo>
                  <a:lnTo>
                    <a:pt x="366" y="265"/>
                  </a:lnTo>
                  <a:lnTo>
                    <a:pt x="373" y="282"/>
                  </a:lnTo>
                  <a:lnTo>
                    <a:pt x="380" y="301"/>
                  </a:lnTo>
                  <a:lnTo>
                    <a:pt x="380" y="309"/>
                  </a:lnTo>
                  <a:lnTo>
                    <a:pt x="387" y="326"/>
                  </a:lnTo>
                  <a:lnTo>
                    <a:pt x="396" y="343"/>
                  </a:lnTo>
                  <a:lnTo>
                    <a:pt x="396" y="354"/>
                  </a:lnTo>
                  <a:lnTo>
                    <a:pt x="403" y="371"/>
                  </a:lnTo>
                  <a:lnTo>
                    <a:pt x="403" y="379"/>
                  </a:lnTo>
                  <a:lnTo>
                    <a:pt x="403" y="387"/>
                  </a:lnTo>
                  <a:lnTo>
                    <a:pt x="403" y="406"/>
                  </a:lnTo>
                  <a:lnTo>
                    <a:pt x="403" y="415"/>
                  </a:lnTo>
                  <a:lnTo>
                    <a:pt x="403" y="432"/>
                  </a:lnTo>
                  <a:lnTo>
                    <a:pt x="403" y="449"/>
                  </a:lnTo>
                  <a:lnTo>
                    <a:pt x="403" y="476"/>
                  </a:lnTo>
                  <a:lnTo>
                    <a:pt x="411" y="493"/>
                  </a:lnTo>
                  <a:lnTo>
                    <a:pt x="418" y="521"/>
                  </a:lnTo>
                  <a:lnTo>
                    <a:pt x="425" y="538"/>
                  </a:lnTo>
                  <a:lnTo>
                    <a:pt x="441" y="565"/>
                  </a:lnTo>
                  <a:lnTo>
                    <a:pt x="456" y="582"/>
                  </a:lnTo>
                  <a:lnTo>
                    <a:pt x="470" y="607"/>
                  </a:lnTo>
                  <a:lnTo>
                    <a:pt x="493" y="627"/>
                  </a:lnTo>
                  <a:lnTo>
                    <a:pt x="515" y="643"/>
                  </a:lnTo>
                  <a:lnTo>
                    <a:pt x="545" y="660"/>
                  </a:lnTo>
                  <a:lnTo>
                    <a:pt x="576" y="671"/>
                  </a:lnTo>
                  <a:lnTo>
                    <a:pt x="612" y="679"/>
                  </a:lnTo>
                  <a:lnTo>
                    <a:pt x="635" y="688"/>
                  </a:lnTo>
                  <a:lnTo>
                    <a:pt x="649" y="688"/>
                  </a:lnTo>
                  <a:lnTo>
                    <a:pt x="673" y="688"/>
                  </a:lnTo>
                  <a:lnTo>
                    <a:pt x="687" y="696"/>
                  </a:lnTo>
                  <a:lnTo>
                    <a:pt x="710" y="696"/>
                  </a:lnTo>
                  <a:lnTo>
                    <a:pt x="725" y="705"/>
                  </a:lnTo>
                  <a:lnTo>
                    <a:pt x="746" y="705"/>
                  </a:lnTo>
                  <a:lnTo>
                    <a:pt x="763" y="713"/>
                  </a:lnTo>
                  <a:lnTo>
                    <a:pt x="777" y="713"/>
                  </a:lnTo>
                  <a:lnTo>
                    <a:pt x="800" y="713"/>
                  </a:lnTo>
                  <a:lnTo>
                    <a:pt x="815" y="724"/>
                  </a:lnTo>
                  <a:lnTo>
                    <a:pt x="829" y="724"/>
                  </a:lnTo>
                  <a:lnTo>
                    <a:pt x="845" y="732"/>
                  </a:lnTo>
                  <a:lnTo>
                    <a:pt x="867" y="741"/>
                  </a:lnTo>
                  <a:lnTo>
                    <a:pt x="874" y="741"/>
                  </a:lnTo>
                  <a:lnTo>
                    <a:pt x="890" y="749"/>
                  </a:lnTo>
                  <a:lnTo>
                    <a:pt x="904" y="758"/>
                  </a:lnTo>
                  <a:lnTo>
                    <a:pt x="919" y="766"/>
                  </a:lnTo>
                  <a:lnTo>
                    <a:pt x="935" y="777"/>
                  </a:lnTo>
                  <a:lnTo>
                    <a:pt x="949" y="785"/>
                  </a:lnTo>
                  <a:lnTo>
                    <a:pt x="956" y="794"/>
                  </a:lnTo>
                  <a:lnTo>
                    <a:pt x="964" y="811"/>
                  </a:lnTo>
                  <a:lnTo>
                    <a:pt x="980" y="819"/>
                  </a:lnTo>
                  <a:lnTo>
                    <a:pt x="987" y="830"/>
                  </a:lnTo>
                  <a:lnTo>
                    <a:pt x="1001" y="847"/>
                  </a:lnTo>
                  <a:lnTo>
                    <a:pt x="1008" y="863"/>
                  </a:lnTo>
                  <a:lnTo>
                    <a:pt x="1017" y="880"/>
                  </a:lnTo>
                  <a:lnTo>
                    <a:pt x="1025" y="899"/>
                  </a:lnTo>
                  <a:lnTo>
                    <a:pt x="1032" y="916"/>
                  </a:lnTo>
                  <a:lnTo>
                    <a:pt x="1032" y="933"/>
                  </a:lnTo>
                  <a:lnTo>
                    <a:pt x="1039" y="961"/>
                  </a:lnTo>
                  <a:lnTo>
                    <a:pt x="1046" y="978"/>
                  </a:lnTo>
                  <a:lnTo>
                    <a:pt x="1046" y="1022"/>
                  </a:lnTo>
                  <a:lnTo>
                    <a:pt x="1053" y="1067"/>
                  </a:lnTo>
                  <a:lnTo>
                    <a:pt x="1053" y="1111"/>
                  </a:lnTo>
                  <a:lnTo>
                    <a:pt x="1053" y="1145"/>
                  </a:lnTo>
                  <a:lnTo>
                    <a:pt x="1053" y="1181"/>
                  </a:lnTo>
                  <a:lnTo>
                    <a:pt x="1053" y="1217"/>
                  </a:lnTo>
                  <a:lnTo>
                    <a:pt x="1046" y="1251"/>
                  </a:lnTo>
                  <a:lnTo>
                    <a:pt x="1046" y="1278"/>
                  </a:lnTo>
                  <a:lnTo>
                    <a:pt x="1046" y="1295"/>
                  </a:lnTo>
                  <a:lnTo>
                    <a:pt x="1039" y="1314"/>
                  </a:lnTo>
                  <a:lnTo>
                    <a:pt x="1039" y="1323"/>
                  </a:lnTo>
                  <a:lnTo>
                    <a:pt x="1039" y="1339"/>
                  </a:lnTo>
                  <a:lnTo>
                    <a:pt x="1039" y="1356"/>
                  </a:lnTo>
                  <a:lnTo>
                    <a:pt x="1039" y="1375"/>
                  </a:lnTo>
                  <a:lnTo>
                    <a:pt x="1039" y="1392"/>
                  </a:lnTo>
                  <a:lnTo>
                    <a:pt x="1046" y="1409"/>
                  </a:lnTo>
                  <a:lnTo>
                    <a:pt x="1053" y="1428"/>
                  </a:lnTo>
                  <a:lnTo>
                    <a:pt x="1062" y="1445"/>
                  </a:lnTo>
                  <a:lnTo>
                    <a:pt x="1069" y="1462"/>
                  </a:lnTo>
                  <a:lnTo>
                    <a:pt x="1084" y="1473"/>
                  </a:lnTo>
                  <a:lnTo>
                    <a:pt x="1107" y="1481"/>
                  </a:lnTo>
                  <a:lnTo>
                    <a:pt x="1129" y="1490"/>
                  </a:lnTo>
                  <a:lnTo>
                    <a:pt x="1152" y="1498"/>
                  </a:lnTo>
                  <a:lnTo>
                    <a:pt x="1181" y="1498"/>
                  </a:lnTo>
                  <a:lnTo>
                    <a:pt x="1197" y="1498"/>
                  </a:lnTo>
                  <a:lnTo>
                    <a:pt x="1218" y="1498"/>
                  </a:lnTo>
                  <a:lnTo>
                    <a:pt x="1233" y="1498"/>
                  </a:lnTo>
                  <a:lnTo>
                    <a:pt x="1249" y="1498"/>
                  </a:lnTo>
                  <a:lnTo>
                    <a:pt x="1263" y="1498"/>
                  </a:lnTo>
                  <a:lnTo>
                    <a:pt x="1278" y="1498"/>
                  </a:lnTo>
                  <a:lnTo>
                    <a:pt x="1294" y="1490"/>
                  </a:lnTo>
                  <a:lnTo>
                    <a:pt x="1308" y="1490"/>
                  </a:lnTo>
                  <a:lnTo>
                    <a:pt x="1323" y="1490"/>
                  </a:lnTo>
                  <a:lnTo>
                    <a:pt x="1332" y="1481"/>
                  </a:lnTo>
                  <a:lnTo>
                    <a:pt x="1353" y="1473"/>
                  </a:lnTo>
                  <a:lnTo>
                    <a:pt x="1367" y="1473"/>
                  </a:lnTo>
                  <a:lnTo>
                    <a:pt x="1384" y="1462"/>
                  </a:lnTo>
                  <a:lnTo>
                    <a:pt x="1405" y="1454"/>
                  </a:lnTo>
                  <a:lnTo>
                    <a:pt x="1429" y="1445"/>
                  </a:lnTo>
                  <a:lnTo>
                    <a:pt x="1450" y="1437"/>
                  </a:lnTo>
                  <a:lnTo>
                    <a:pt x="1457" y="1428"/>
                  </a:lnTo>
                  <a:lnTo>
                    <a:pt x="1466" y="1428"/>
                  </a:lnTo>
                  <a:lnTo>
                    <a:pt x="1473" y="1428"/>
                  </a:lnTo>
                  <a:lnTo>
                    <a:pt x="1481" y="1420"/>
                  </a:lnTo>
                  <a:lnTo>
                    <a:pt x="1488" y="1420"/>
                  </a:lnTo>
                  <a:lnTo>
                    <a:pt x="1495" y="1420"/>
                  </a:lnTo>
                  <a:lnTo>
                    <a:pt x="1502" y="1420"/>
                  </a:lnTo>
                  <a:lnTo>
                    <a:pt x="1511" y="1420"/>
                  </a:lnTo>
                </a:path>
              </a:pathLst>
            </a:custGeom>
            <a:noFill/>
            <a:ln w="2222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79" name="Freeform 320">
              <a:extLst>
                <a:ext uri="{FF2B5EF4-FFF2-40B4-BE49-F238E27FC236}">
                  <a16:creationId xmlns:a16="http://schemas.microsoft.com/office/drawing/2014/main" id="{E76809A6-F360-2144-AB1D-D8B9FBE0B7B4}"/>
                </a:ext>
              </a:extLst>
            </p:cNvPr>
            <p:cNvSpPr>
              <a:spLocks/>
            </p:cNvSpPr>
            <p:nvPr/>
          </p:nvSpPr>
          <p:spPr bwMode="auto">
            <a:xfrm>
              <a:off x="2948" y="1305"/>
              <a:ext cx="1504" cy="1490"/>
            </a:xfrm>
            <a:custGeom>
              <a:avLst/>
              <a:gdLst>
                <a:gd name="T0" fmla="*/ 30 w 1504"/>
                <a:gd name="T1" fmla="*/ 17 h 1490"/>
                <a:gd name="T2" fmla="*/ 75 w 1504"/>
                <a:gd name="T3" fmla="*/ 45 h 1490"/>
                <a:gd name="T4" fmla="*/ 120 w 1504"/>
                <a:gd name="T5" fmla="*/ 62 h 1490"/>
                <a:gd name="T6" fmla="*/ 156 w 1504"/>
                <a:gd name="T7" fmla="*/ 70 h 1490"/>
                <a:gd name="T8" fmla="*/ 186 w 1504"/>
                <a:gd name="T9" fmla="*/ 89 h 1490"/>
                <a:gd name="T10" fmla="*/ 210 w 1504"/>
                <a:gd name="T11" fmla="*/ 98 h 1490"/>
                <a:gd name="T12" fmla="*/ 231 w 1504"/>
                <a:gd name="T13" fmla="*/ 106 h 1490"/>
                <a:gd name="T14" fmla="*/ 255 w 1504"/>
                <a:gd name="T15" fmla="*/ 123 h 1490"/>
                <a:gd name="T16" fmla="*/ 269 w 1504"/>
                <a:gd name="T17" fmla="*/ 142 h 1490"/>
                <a:gd name="T18" fmla="*/ 291 w 1504"/>
                <a:gd name="T19" fmla="*/ 159 h 1490"/>
                <a:gd name="T20" fmla="*/ 314 w 1504"/>
                <a:gd name="T21" fmla="*/ 176 h 1490"/>
                <a:gd name="T22" fmla="*/ 335 w 1504"/>
                <a:gd name="T23" fmla="*/ 203 h 1490"/>
                <a:gd name="T24" fmla="*/ 359 w 1504"/>
                <a:gd name="T25" fmla="*/ 237 h 1490"/>
                <a:gd name="T26" fmla="*/ 380 w 1504"/>
                <a:gd name="T27" fmla="*/ 290 h 1490"/>
                <a:gd name="T28" fmla="*/ 396 w 1504"/>
                <a:gd name="T29" fmla="*/ 335 h 1490"/>
                <a:gd name="T30" fmla="*/ 411 w 1504"/>
                <a:gd name="T31" fmla="*/ 371 h 1490"/>
                <a:gd name="T32" fmla="*/ 411 w 1504"/>
                <a:gd name="T33" fmla="*/ 415 h 1490"/>
                <a:gd name="T34" fmla="*/ 418 w 1504"/>
                <a:gd name="T35" fmla="*/ 468 h 1490"/>
                <a:gd name="T36" fmla="*/ 441 w 1504"/>
                <a:gd name="T37" fmla="*/ 529 h 1490"/>
                <a:gd name="T38" fmla="*/ 479 w 1504"/>
                <a:gd name="T39" fmla="*/ 582 h 1490"/>
                <a:gd name="T40" fmla="*/ 545 w 1504"/>
                <a:gd name="T41" fmla="*/ 635 h 1490"/>
                <a:gd name="T42" fmla="*/ 635 w 1504"/>
                <a:gd name="T43" fmla="*/ 652 h 1490"/>
                <a:gd name="T44" fmla="*/ 687 w 1504"/>
                <a:gd name="T45" fmla="*/ 671 h 1490"/>
                <a:gd name="T46" fmla="*/ 748 w 1504"/>
                <a:gd name="T47" fmla="*/ 679 h 1490"/>
                <a:gd name="T48" fmla="*/ 800 w 1504"/>
                <a:gd name="T49" fmla="*/ 688 h 1490"/>
                <a:gd name="T50" fmla="*/ 845 w 1504"/>
                <a:gd name="T51" fmla="*/ 705 h 1490"/>
                <a:gd name="T52" fmla="*/ 890 w 1504"/>
                <a:gd name="T53" fmla="*/ 724 h 1490"/>
                <a:gd name="T54" fmla="*/ 928 w 1504"/>
                <a:gd name="T55" fmla="*/ 749 h 1490"/>
                <a:gd name="T56" fmla="*/ 964 w 1504"/>
                <a:gd name="T57" fmla="*/ 785 h 1490"/>
                <a:gd name="T58" fmla="*/ 994 w 1504"/>
                <a:gd name="T59" fmla="*/ 830 h 1490"/>
                <a:gd name="T60" fmla="*/ 1010 w 1504"/>
                <a:gd name="T61" fmla="*/ 880 h 1490"/>
                <a:gd name="T62" fmla="*/ 1032 w 1504"/>
                <a:gd name="T63" fmla="*/ 933 h 1490"/>
                <a:gd name="T64" fmla="*/ 1046 w 1504"/>
                <a:gd name="T65" fmla="*/ 1039 h 1490"/>
                <a:gd name="T66" fmla="*/ 1055 w 1504"/>
                <a:gd name="T67" fmla="*/ 1164 h 1490"/>
                <a:gd name="T68" fmla="*/ 1055 w 1504"/>
                <a:gd name="T69" fmla="*/ 1270 h 1490"/>
                <a:gd name="T70" fmla="*/ 1046 w 1504"/>
                <a:gd name="T71" fmla="*/ 1314 h 1490"/>
                <a:gd name="T72" fmla="*/ 1046 w 1504"/>
                <a:gd name="T73" fmla="*/ 1367 h 1490"/>
                <a:gd name="T74" fmla="*/ 1055 w 1504"/>
                <a:gd name="T75" fmla="*/ 1420 h 1490"/>
                <a:gd name="T76" fmla="*/ 1091 w 1504"/>
                <a:gd name="T77" fmla="*/ 1462 h 1490"/>
                <a:gd name="T78" fmla="*/ 1152 w 1504"/>
                <a:gd name="T79" fmla="*/ 1490 h 1490"/>
                <a:gd name="T80" fmla="*/ 1211 w 1504"/>
                <a:gd name="T81" fmla="*/ 1490 h 1490"/>
                <a:gd name="T82" fmla="*/ 1256 w 1504"/>
                <a:gd name="T83" fmla="*/ 1490 h 1490"/>
                <a:gd name="T84" fmla="*/ 1294 w 1504"/>
                <a:gd name="T85" fmla="*/ 1481 h 1490"/>
                <a:gd name="T86" fmla="*/ 1339 w 1504"/>
                <a:gd name="T87" fmla="*/ 1473 h 1490"/>
                <a:gd name="T88" fmla="*/ 1391 w 1504"/>
                <a:gd name="T89" fmla="*/ 1454 h 1490"/>
                <a:gd name="T90" fmla="*/ 1443 w 1504"/>
                <a:gd name="T91" fmla="*/ 1428 h 1490"/>
                <a:gd name="T92" fmla="*/ 1466 w 1504"/>
                <a:gd name="T93" fmla="*/ 1420 h 1490"/>
                <a:gd name="T94" fmla="*/ 1495 w 1504"/>
                <a:gd name="T95" fmla="*/ 1420 h 14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4"/>
                <a:gd name="T145" fmla="*/ 0 h 1490"/>
                <a:gd name="T146" fmla="*/ 1504 w 1504"/>
                <a:gd name="T147" fmla="*/ 1490 h 14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4" h="1490">
                  <a:moveTo>
                    <a:pt x="0" y="0"/>
                  </a:moveTo>
                  <a:lnTo>
                    <a:pt x="14" y="9"/>
                  </a:lnTo>
                  <a:lnTo>
                    <a:pt x="30" y="17"/>
                  </a:lnTo>
                  <a:lnTo>
                    <a:pt x="45" y="26"/>
                  </a:lnTo>
                  <a:lnTo>
                    <a:pt x="59" y="36"/>
                  </a:lnTo>
                  <a:lnTo>
                    <a:pt x="75" y="45"/>
                  </a:lnTo>
                  <a:lnTo>
                    <a:pt x="89" y="53"/>
                  </a:lnTo>
                  <a:lnTo>
                    <a:pt x="104" y="62"/>
                  </a:lnTo>
                  <a:lnTo>
                    <a:pt x="120" y="62"/>
                  </a:lnTo>
                  <a:lnTo>
                    <a:pt x="134" y="70"/>
                  </a:lnTo>
                  <a:lnTo>
                    <a:pt x="142" y="70"/>
                  </a:lnTo>
                  <a:lnTo>
                    <a:pt x="156" y="70"/>
                  </a:lnTo>
                  <a:lnTo>
                    <a:pt x="172" y="79"/>
                  </a:lnTo>
                  <a:lnTo>
                    <a:pt x="179" y="79"/>
                  </a:lnTo>
                  <a:lnTo>
                    <a:pt x="186" y="89"/>
                  </a:lnTo>
                  <a:lnTo>
                    <a:pt x="201" y="89"/>
                  </a:lnTo>
                  <a:lnTo>
                    <a:pt x="210" y="89"/>
                  </a:lnTo>
                  <a:lnTo>
                    <a:pt x="210" y="98"/>
                  </a:lnTo>
                  <a:lnTo>
                    <a:pt x="217" y="98"/>
                  </a:lnTo>
                  <a:lnTo>
                    <a:pt x="224" y="106"/>
                  </a:lnTo>
                  <a:lnTo>
                    <a:pt x="231" y="106"/>
                  </a:lnTo>
                  <a:lnTo>
                    <a:pt x="238" y="115"/>
                  </a:lnTo>
                  <a:lnTo>
                    <a:pt x="246" y="115"/>
                  </a:lnTo>
                  <a:lnTo>
                    <a:pt x="255" y="123"/>
                  </a:lnTo>
                  <a:lnTo>
                    <a:pt x="262" y="131"/>
                  </a:lnTo>
                  <a:lnTo>
                    <a:pt x="269" y="142"/>
                  </a:lnTo>
                  <a:lnTo>
                    <a:pt x="276" y="151"/>
                  </a:lnTo>
                  <a:lnTo>
                    <a:pt x="283" y="159"/>
                  </a:lnTo>
                  <a:lnTo>
                    <a:pt x="291" y="159"/>
                  </a:lnTo>
                  <a:lnTo>
                    <a:pt x="300" y="167"/>
                  </a:lnTo>
                  <a:lnTo>
                    <a:pt x="307" y="176"/>
                  </a:lnTo>
                  <a:lnTo>
                    <a:pt x="314" y="176"/>
                  </a:lnTo>
                  <a:lnTo>
                    <a:pt x="321" y="184"/>
                  </a:lnTo>
                  <a:lnTo>
                    <a:pt x="328" y="195"/>
                  </a:lnTo>
                  <a:lnTo>
                    <a:pt x="335" y="203"/>
                  </a:lnTo>
                  <a:lnTo>
                    <a:pt x="344" y="220"/>
                  </a:lnTo>
                  <a:lnTo>
                    <a:pt x="352" y="229"/>
                  </a:lnTo>
                  <a:lnTo>
                    <a:pt x="359" y="237"/>
                  </a:lnTo>
                  <a:lnTo>
                    <a:pt x="366" y="256"/>
                  </a:lnTo>
                  <a:lnTo>
                    <a:pt x="373" y="273"/>
                  </a:lnTo>
                  <a:lnTo>
                    <a:pt x="380" y="290"/>
                  </a:lnTo>
                  <a:lnTo>
                    <a:pt x="389" y="301"/>
                  </a:lnTo>
                  <a:lnTo>
                    <a:pt x="396" y="318"/>
                  </a:lnTo>
                  <a:lnTo>
                    <a:pt x="396" y="335"/>
                  </a:lnTo>
                  <a:lnTo>
                    <a:pt x="404" y="343"/>
                  </a:lnTo>
                  <a:lnTo>
                    <a:pt x="411" y="362"/>
                  </a:lnTo>
                  <a:lnTo>
                    <a:pt x="411" y="371"/>
                  </a:lnTo>
                  <a:lnTo>
                    <a:pt x="411" y="387"/>
                  </a:lnTo>
                  <a:lnTo>
                    <a:pt x="411" y="396"/>
                  </a:lnTo>
                  <a:lnTo>
                    <a:pt x="411" y="415"/>
                  </a:lnTo>
                  <a:lnTo>
                    <a:pt x="411" y="432"/>
                  </a:lnTo>
                  <a:lnTo>
                    <a:pt x="418" y="449"/>
                  </a:lnTo>
                  <a:lnTo>
                    <a:pt x="418" y="468"/>
                  </a:lnTo>
                  <a:lnTo>
                    <a:pt x="425" y="485"/>
                  </a:lnTo>
                  <a:lnTo>
                    <a:pt x="434" y="502"/>
                  </a:lnTo>
                  <a:lnTo>
                    <a:pt x="441" y="529"/>
                  </a:lnTo>
                  <a:lnTo>
                    <a:pt x="449" y="546"/>
                  </a:lnTo>
                  <a:lnTo>
                    <a:pt x="463" y="565"/>
                  </a:lnTo>
                  <a:lnTo>
                    <a:pt x="479" y="582"/>
                  </a:lnTo>
                  <a:lnTo>
                    <a:pt x="501" y="599"/>
                  </a:lnTo>
                  <a:lnTo>
                    <a:pt x="524" y="618"/>
                  </a:lnTo>
                  <a:lnTo>
                    <a:pt x="545" y="635"/>
                  </a:lnTo>
                  <a:lnTo>
                    <a:pt x="576" y="643"/>
                  </a:lnTo>
                  <a:lnTo>
                    <a:pt x="614" y="652"/>
                  </a:lnTo>
                  <a:lnTo>
                    <a:pt x="635" y="652"/>
                  </a:lnTo>
                  <a:lnTo>
                    <a:pt x="650" y="660"/>
                  </a:lnTo>
                  <a:lnTo>
                    <a:pt x="673" y="660"/>
                  </a:lnTo>
                  <a:lnTo>
                    <a:pt x="687" y="671"/>
                  </a:lnTo>
                  <a:lnTo>
                    <a:pt x="711" y="671"/>
                  </a:lnTo>
                  <a:lnTo>
                    <a:pt x="725" y="671"/>
                  </a:lnTo>
                  <a:lnTo>
                    <a:pt x="748" y="679"/>
                  </a:lnTo>
                  <a:lnTo>
                    <a:pt x="763" y="679"/>
                  </a:lnTo>
                  <a:lnTo>
                    <a:pt x="777" y="688"/>
                  </a:lnTo>
                  <a:lnTo>
                    <a:pt x="800" y="688"/>
                  </a:lnTo>
                  <a:lnTo>
                    <a:pt x="815" y="696"/>
                  </a:lnTo>
                  <a:lnTo>
                    <a:pt x="829" y="705"/>
                  </a:lnTo>
                  <a:lnTo>
                    <a:pt x="845" y="705"/>
                  </a:lnTo>
                  <a:lnTo>
                    <a:pt x="860" y="713"/>
                  </a:lnTo>
                  <a:lnTo>
                    <a:pt x="874" y="724"/>
                  </a:lnTo>
                  <a:lnTo>
                    <a:pt x="890" y="724"/>
                  </a:lnTo>
                  <a:lnTo>
                    <a:pt x="905" y="732"/>
                  </a:lnTo>
                  <a:lnTo>
                    <a:pt x="912" y="741"/>
                  </a:lnTo>
                  <a:lnTo>
                    <a:pt x="928" y="749"/>
                  </a:lnTo>
                  <a:lnTo>
                    <a:pt x="942" y="766"/>
                  </a:lnTo>
                  <a:lnTo>
                    <a:pt x="949" y="777"/>
                  </a:lnTo>
                  <a:lnTo>
                    <a:pt x="964" y="785"/>
                  </a:lnTo>
                  <a:lnTo>
                    <a:pt x="973" y="802"/>
                  </a:lnTo>
                  <a:lnTo>
                    <a:pt x="980" y="811"/>
                  </a:lnTo>
                  <a:lnTo>
                    <a:pt x="994" y="830"/>
                  </a:lnTo>
                  <a:lnTo>
                    <a:pt x="1001" y="838"/>
                  </a:lnTo>
                  <a:lnTo>
                    <a:pt x="1001" y="863"/>
                  </a:lnTo>
                  <a:lnTo>
                    <a:pt x="1010" y="880"/>
                  </a:lnTo>
                  <a:lnTo>
                    <a:pt x="1018" y="899"/>
                  </a:lnTo>
                  <a:lnTo>
                    <a:pt x="1025" y="916"/>
                  </a:lnTo>
                  <a:lnTo>
                    <a:pt x="1032" y="933"/>
                  </a:lnTo>
                  <a:lnTo>
                    <a:pt x="1032" y="961"/>
                  </a:lnTo>
                  <a:lnTo>
                    <a:pt x="1039" y="1005"/>
                  </a:lnTo>
                  <a:lnTo>
                    <a:pt x="1046" y="1039"/>
                  </a:lnTo>
                  <a:lnTo>
                    <a:pt x="1055" y="1083"/>
                  </a:lnTo>
                  <a:lnTo>
                    <a:pt x="1055" y="1128"/>
                  </a:lnTo>
                  <a:lnTo>
                    <a:pt x="1055" y="1164"/>
                  </a:lnTo>
                  <a:lnTo>
                    <a:pt x="1055" y="1208"/>
                  </a:lnTo>
                  <a:lnTo>
                    <a:pt x="1055" y="1242"/>
                  </a:lnTo>
                  <a:lnTo>
                    <a:pt x="1055" y="1270"/>
                  </a:lnTo>
                  <a:lnTo>
                    <a:pt x="1046" y="1278"/>
                  </a:lnTo>
                  <a:lnTo>
                    <a:pt x="1046" y="1295"/>
                  </a:lnTo>
                  <a:lnTo>
                    <a:pt x="1046" y="1314"/>
                  </a:lnTo>
                  <a:lnTo>
                    <a:pt x="1046" y="1331"/>
                  </a:lnTo>
                  <a:lnTo>
                    <a:pt x="1046" y="1348"/>
                  </a:lnTo>
                  <a:lnTo>
                    <a:pt x="1046" y="1367"/>
                  </a:lnTo>
                  <a:lnTo>
                    <a:pt x="1046" y="1384"/>
                  </a:lnTo>
                  <a:lnTo>
                    <a:pt x="1046" y="1401"/>
                  </a:lnTo>
                  <a:lnTo>
                    <a:pt x="1055" y="1420"/>
                  </a:lnTo>
                  <a:lnTo>
                    <a:pt x="1062" y="1437"/>
                  </a:lnTo>
                  <a:lnTo>
                    <a:pt x="1077" y="1454"/>
                  </a:lnTo>
                  <a:lnTo>
                    <a:pt x="1091" y="1462"/>
                  </a:lnTo>
                  <a:lnTo>
                    <a:pt x="1107" y="1473"/>
                  </a:lnTo>
                  <a:lnTo>
                    <a:pt x="1129" y="1481"/>
                  </a:lnTo>
                  <a:lnTo>
                    <a:pt x="1152" y="1490"/>
                  </a:lnTo>
                  <a:lnTo>
                    <a:pt x="1181" y="1490"/>
                  </a:lnTo>
                  <a:lnTo>
                    <a:pt x="1197" y="1490"/>
                  </a:lnTo>
                  <a:lnTo>
                    <a:pt x="1211" y="1490"/>
                  </a:lnTo>
                  <a:lnTo>
                    <a:pt x="1226" y="1490"/>
                  </a:lnTo>
                  <a:lnTo>
                    <a:pt x="1242" y="1490"/>
                  </a:lnTo>
                  <a:lnTo>
                    <a:pt x="1256" y="1490"/>
                  </a:lnTo>
                  <a:lnTo>
                    <a:pt x="1271" y="1490"/>
                  </a:lnTo>
                  <a:lnTo>
                    <a:pt x="1287" y="1490"/>
                  </a:lnTo>
                  <a:lnTo>
                    <a:pt x="1294" y="1481"/>
                  </a:lnTo>
                  <a:lnTo>
                    <a:pt x="1308" y="1481"/>
                  </a:lnTo>
                  <a:lnTo>
                    <a:pt x="1325" y="1473"/>
                  </a:lnTo>
                  <a:lnTo>
                    <a:pt x="1339" y="1473"/>
                  </a:lnTo>
                  <a:lnTo>
                    <a:pt x="1360" y="1462"/>
                  </a:lnTo>
                  <a:lnTo>
                    <a:pt x="1377" y="1462"/>
                  </a:lnTo>
                  <a:lnTo>
                    <a:pt x="1391" y="1454"/>
                  </a:lnTo>
                  <a:lnTo>
                    <a:pt x="1414" y="1437"/>
                  </a:lnTo>
                  <a:lnTo>
                    <a:pt x="1436" y="1428"/>
                  </a:lnTo>
                  <a:lnTo>
                    <a:pt x="1443" y="1428"/>
                  </a:lnTo>
                  <a:lnTo>
                    <a:pt x="1450" y="1420"/>
                  </a:lnTo>
                  <a:lnTo>
                    <a:pt x="1459" y="1420"/>
                  </a:lnTo>
                  <a:lnTo>
                    <a:pt x="1466" y="1420"/>
                  </a:lnTo>
                  <a:lnTo>
                    <a:pt x="1481" y="1420"/>
                  </a:lnTo>
                  <a:lnTo>
                    <a:pt x="1488" y="1420"/>
                  </a:lnTo>
                  <a:lnTo>
                    <a:pt x="1495" y="1420"/>
                  </a:lnTo>
                  <a:lnTo>
                    <a:pt x="1504" y="1420"/>
                  </a:lnTo>
                </a:path>
              </a:pathLst>
            </a:custGeom>
            <a:noFill/>
            <a:ln w="36513">
              <a:solidFill>
                <a:srgbClr val="D46E0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0" name="Freeform 321">
              <a:extLst>
                <a:ext uri="{FF2B5EF4-FFF2-40B4-BE49-F238E27FC236}">
                  <a16:creationId xmlns:a16="http://schemas.microsoft.com/office/drawing/2014/main" id="{664F1E25-B651-5F45-B0B4-616913D88129}"/>
                </a:ext>
              </a:extLst>
            </p:cNvPr>
            <p:cNvSpPr>
              <a:spLocks/>
            </p:cNvSpPr>
            <p:nvPr/>
          </p:nvSpPr>
          <p:spPr bwMode="auto">
            <a:xfrm>
              <a:off x="2948" y="1305"/>
              <a:ext cx="1504" cy="1490"/>
            </a:xfrm>
            <a:custGeom>
              <a:avLst/>
              <a:gdLst>
                <a:gd name="T0" fmla="*/ 30 w 1504"/>
                <a:gd name="T1" fmla="*/ 17 h 1490"/>
                <a:gd name="T2" fmla="*/ 82 w 1504"/>
                <a:gd name="T3" fmla="*/ 45 h 1490"/>
                <a:gd name="T4" fmla="*/ 120 w 1504"/>
                <a:gd name="T5" fmla="*/ 53 h 1490"/>
                <a:gd name="T6" fmla="*/ 165 w 1504"/>
                <a:gd name="T7" fmla="*/ 62 h 1490"/>
                <a:gd name="T8" fmla="*/ 201 w 1504"/>
                <a:gd name="T9" fmla="*/ 70 h 1490"/>
                <a:gd name="T10" fmla="*/ 224 w 1504"/>
                <a:gd name="T11" fmla="*/ 79 h 1490"/>
                <a:gd name="T12" fmla="*/ 238 w 1504"/>
                <a:gd name="T13" fmla="*/ 98 h 1490"/>
                <a:gd name="T14" fmla="*/ 262 w 1504"/>
                <a:gd name="T15" fmla="*/ 115 h 1490"/>
                <a:gd name="T16" fmla="*/ 283 w 1504"/>
                <a:gd name="T17" fmla="*/ 131 h 1490"/>
                <a:gd name="T18" fmla="*/ 300 w 1504"/>
                <a:gd name="T19" fmla="*/ 151 h 1490"/>
                <a:gd name="T20" fmla="*/ 321 w 1504"/>
                <a:gd name="T21" fmla="*/ 167 h 1490"/>
                <a:gd name="T22" fmla="*/ 344 w 1504"/>
                <a:gd name="T23" fmla="*/ 195 h 1490"/>
                <a:gd name="T24" fmla="*/ 373 w 1504"/>
                <a:gd name="T25" fmla="*/ 237 h 1490"/>
                <a:gd name="T26" fmla="*/ 396 w 1504"/>
                <a:gd name="T27" fmla="*/ 282 h 1490"/>
                <a:gd name="T28" fmla="*/ 418 w 1504"/>
                <a:gd name="T29" fmla="*/ 326 h 1490"/>
                <a:gd name="T30" fmla="*/ 425 w 1504"/>
                <a:gd name="T31" fmla="*/ 371 h 1490"/>
                <a:gd name="T32" fmla="*/ 434 w 1504"/>
                <a:gd name="T33" fmla="*/ 406 h 1490"/>
                <a:gd name="T34" fmla="*/ 441 w 1504"/>
                <a:gd name="T35" fmla="*/ 459 h 1490"/>
                <a:gd name="T36" fmla="*/ 463 w 1504"/>
                <a:gd name="T37" fmla="*/ 512 h 1490"/>
                <a:gd name="T38" fmla="*/ 501 w 1504"/>
                <a:gd name="T39" fmla="*/ 565 h 1490"/>
                <a:gd name="T40" fmla="*/ 560 w 1504"/>
                <a:gd name="T41" fmla="*/ 607 h 1490"/>
                <a:gd name="T42" fmla="*/ 642 w 1504"/>
                <a:gd name="T43" fmla="*/ 627 h 1490"/>
                <a:gd name="T44" fmla="*/ 703 w 1504"/>
                <a:gd name="T45" fmla="*/ 643 h 1490"/>
                <a:gd name="T46" fmla="*/ 756 w 1504"/>
                <a:gd name="T47" fmla="*/ 652 h 1490"/>
                <a:gd name="T48" fmla="*/ 808 w 1504"/>
                <a:gd name="T49" fmla="*/ 671 h 1490"/>
                <a:gd name="T50" fmla="*/ 852 w 1504"/>
                <a:gd name="T51" fmla="*/ 679 h 1490"/>
                <a:gd name="T52" fmla="*/ 897 w 1504"/>
                <a:gd name="T53" fmla="*/ 705 h 1490"/>
                <a:gd name="T54" fmla="*/ 935 w 1504"/>
                <a:gd name="T55" fmla="*/ 732 h 1490"/>
                <a:gd name="T56" fmla="*/ 964 w 1504"/>
                <a:gd name="T57" fmla="*/ 766 h 1490"/>
                <a:gd name="T58" fmla="*/ 994 w 1504"/>
                <a:gd name="T59" fmla="*/ 811 h 1490"/>
                <a:gd name="T60" fmla="*/ 1018 w 1504"/>
                <a:gd name="T61" fmla="*/ 855 h 1490"/>
                <a:gd name="T62" fmla="*/ 1032 w 1504"/>
                <a:gd name="T63" fmla="*/ 925 h 1490"/>
                <a:gd name="T64" fmla="*/ 1055 w 1504"/>
                <a:gd name="T65" fmla="*/ 1022 h 1490"/>
                <a:gd name="T66" fmla="*/ 1070 w 1504"/>
                <a:gd name="T67" fmla="*/ 1155 h 1490"/>
                <a:gd name="T68" fmla="*/ 1070 w 1504"/>
                <a:gd name="T69" fmla="*/ 1261 h 1490"/>
                <a:gd name="T70" fmla="*/ 1062 w 1504"/>
                <a:gd name="T71" fmla="*/ 1304 h 1490"/>
                <a:gd name="T72" fmla="*/ 1055 w 1504"/>
                <a:gd name="T73" fmla="*/ 1356 h 1490"/>
                <a:gd name="T74" fmla="*/ 1070 w 1504"/>
                <a:gd name="T75" fmla="*/ 1420 h 1490"/>
                <a:gd name="T76" fmla="*/ 1100 w 1504"/>
                <a:gd name="T77" fmla="*/ 1462 h 1490"/>
                <a:gd name="T78" fmla="*/ 1159 w 1504"/>
                <a:gd name="T79" fmla="*/ 1481 h 1490"/>
                <a:gd name="T80" fmla="*/ 1219 w 1504"/>
                <a:gd name="T81" fmla="*/ 1490 h 1490"/>
                <a:gd name="T82" fmla="*/ 1264 w 1504"/>
                <a:gd name="T83" fmla="*/ 1490 h 1490"/>
                <a:gd name="T84" fmla="*/ 1301 w 1504"/>
                <a:gd name="T85" fmla="*/ 1481 h 1490"/>
                <a:gd name="T86" fmla="*/ 1339 w 1504"/>
                <a:gd name="T87" fmla="*/ 1473 h 1490"/>
                <a:gd name="T88" fmla="*/ 1391 w 1504"/>
                <a:gd name="T89" fmla="*/ 1445 h 1490"/>
                <a:gd name="T90" fmla="*/ 1443 w 1504"/>
                <a:gd name="T91" fmla="*/ 1420 h 1490"/>
                <a:gd name="T92" fmla="*/ 1466 w 1504"/>
                <a:gd name="T93" fmla="*/ 1420 h 1490"/>
                <a:gd name="T94" fmla="*/ 1495 w 1504"/>
                <a:gd name="T95" fmla="*/ 1409 h 14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4"/>
                <a:gd name="T145" fmla="*/ 0 h 1490"/>
                <a:gd name="T146" fmla="*/ 1504 w 1504"/>
                <a:gd name="T147" fmla="*/ 1490 h 14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4" h="1490">
                  <a:moveTo>
                    <a:pt x="0" y="0"/>
                  </a:moveTo>
                  <a:lnTo>
                    <a:pt x="14" y="9"/>
                  </a:lnTo>
                  <a:lnTo>
                    <a:pt x="30" y="17"/>
                  </a:lnTo>
                  <a:lnTo>
                    <a:pt x="52" y="26"/>
                  </a:lnTo>
                  <a:lnTo>
                    <a:pt x="66" y="36"/>
                  </a:lnTo>
                  <a:lnTo>
                    <a:pt x="82" y="45"/>
                  </a:lnTo>
                  <a:lnTo>
                    <a:pt x="97" y="45"/>
                  </a:lnTo>
                  <a:lnTo>
                    <a:pt x="111" y="53"/>
                  </a:lnTo>
                  <a:lnTo>
                    <a:pt x="120" y="53"/>
                  </a:lnTo>
                  <a:lnTo>
                    <a:pt x="134" y="62"/>
                  </a:lnTo>
                  <a:lnTo>
                    <a:pt x="149" y="62"/>
                  </a:lnTo>
                  <a:lnTo>
                    <a:pt x="165" y="62"/>
                  </a:lnTo>
                  <a:lnTo>
                    <a:pt x="179" y="70"/>
                  </a:lnTo>
                  <a:lnTo>
                    <a:pt x="186" y="70"/>
                  </a:lnTo>
                  <a:lnTo>
                    <a:pt x="201" y="70"/>
                  </a:lnTo>
                  <a:lnTo>
                    <a:pt x="210" y="79"/>
                  </a:lnTo>
                  <a:lnTo>
                    <a:pt x="217" y="79"/>
                  </a:lnTo>
                  <a:lnTo>
                    <a:pt x="224" y="79"/>
                  </a:lnTo>
                  <a:lnTo>
                    <a:pt x="224" y="89"/>
                  </a:lnTo>
                  <a:lnTo>
                    <a:pt x="231" y="89"/>
                  </a:lnTo>
                  <a:lnTo>
                    <a:pt x="238" y="98"/>
                  </a:lnTo>
                  <a:lnTo>
                    <a:pt x="246" y="106"/>
                  </a:lnTo>
                  <a:lnTo>
                    <a:pt x="255" y="106"/>
                  </a:lnTo>
                  <a:lnTo>
                    <a:pt x="262" y="115"/>
                  </a:lnTo>
                  <a:lnTo>
                    <a:pt x="269" y="123"/>
                  </a:lnTo>
                  <a:lnTo>
                    <a:pt x="276" y="123"/>
                  </a:lnTo>
                  <a:lnTo>
                    <a:pt x="283" y="131"/>
                  </a:lnTo>
                  <a:lnTo>
                    <a:pt x="291" y="131"/>
                  </a:lnTo>
                  <a:lnTo>
                    <a:pt x="300" y="142"/>
                  </a:lnTo>
                  <a:lnTo>
                    <a:pt x="300" y="151"/>
                  </a:lnTo>
                  <a:lnTo>
                    <a:pt x="307" y="159"/>
                  </a:lnTo>
                  <a:lnTo>
                    <a:pt x="314" y="159"/>
                  </a:lnTo>
                  <a:lnTo>
                    <a:pt x="321" y="167"/>
                  </a:lnTo>
                  <a:lnTo>
                    <a:pt x="328" y="176"/>
                  </a:lnTo>
                  <a:lnTo>
                    <a:pt x="335" y="184"/>
                  </a:lnTo>
                  <a:lnTo>
                    <a:pt x="344" y="195"/>
                  </a:lnTo>
                  <a:lnTo>
                    <a:pt x="352" y="203"/>
                  </a:lnTo>
                  <a:lnTo>
                    <a:pt x="366" y="220"/>
                  </a:lnTo>
                  <a:lnTo>
                    <a:pt x="373" y="237"/>
                  </a:lnTo>
                  <a:lnTo>
                    <a:pt x="380" y="248"/>
                  </a:lnTo>
                  <a:lnTo>
                    <a:pt x="389" y="265"/>
                  </a:lnTo>
                  <a:lnTo>
                    <a:pt x="396" y="282"/>
                  </a:lnTo>
                  <a:lnTo>
                    <a:pt x="404" y="301"/>
                  </a:lnTo>
                  <a:lnTo>
                    <a:pt x="411" y="318"/>
                  </a:lnTo>
                  <a:lnTo>
                    <a:pt x="418" y="326"/>
                  </a:lnTo>
                  <a:lnTo>
                    <a:pt x="418" y="343"/>
                  </a:lnTo>
                  <a:lnTo>
                    <a:pt x="425" y="362"/>
                  </a:lnTo>
                  <a:lnTo>
                    <a:pt x="425" y="371"/>
                  </a:lnTo>
                  <a:lnTo>
                    <a:pt x="434" y="379"/>
                  </a:lnTo>
                  <a:lnTo>
                    <a:pt x="434" y="396"/>
                  </a:lnTo>
                  <a:lnTo>
                    <a:pt x="434" y="406"/>
                  </a:lnTo>
                  <a:lnTo>
                    <a:pt x="434" y="423"/>
                  </a:lnTo>
                  <a:lnTo>
                    <a:pt x="434" y="440"/>
                  </a:lnTo>
                  <a:lnTo>
                    <a:pt x="441" y="459"/>
                  </a:lnTo>
                  <a:lnTo>
                    <a:pt x="449" y="476"/>
                  </a:lnTo>
                  <a:lnTo>
                    <a:pt x="449" y="493"/>
                  </a:lnTo>
                  <a:lnTo>
                    <a:pt x="463" y="512"/>
                  </a:lnTo>
                  <a:lnTo>
                    <a:pt x="470" y="529"/>
                  </a:lnTo>
                  <a:lnTo>
                    <a:pt x="486" y="546"/>
                  </a:lnTo>
                  <a:lnTo>
                    <a:pt x="501" y="565"/>
                  </a:lnTo>
                  <a:lnTo>
                    <a:pt x="515" y="582"/>
                  </a:lnTo>
                  <a:lnTo>
                    <a:pt x="538" y="591"/>
                  </a:lnTo>
                  <a:lnTo>
                    <a:pt x="560" y="607"/>
                  </a:lnTo>
                  <a:lnTo>
                    <a:pt x="590" y="618"/>
                  </a:lnTo>
                  <a:lnTo>
                    <a:pt x="628" y="627"/>
                  </a:lnTo>
                  <a:lnTo>
                    <a:pt x="642" y="627"/>
                  </a:lnTo>
                  <a:lnTo>
                    <a:pt x="666" y="635"/>
                  </a:lnTo>
                  <a:lnTo>
                    <a:pt x="680" y="635"/>
                  </a:lnTo>
                  <a:lnTo>
                    <a:pt x="703" y="643"/>
                  </a:lnTo>
                  <a:lnTo>
                    <a:pt x="718" y="643"/>
                  </a:lnTo>
                  <a:lnTo>
                    <a:pt x="739" y="652"/>
                  </a:lnTo>
                  <a:lnTo>
                    <a:pt x="756" y="652"/>
                  </a:lnTo>
                  <a:lnTo>
                    <a:pt x="770" y="660"/>
                  </a:lnTo>
                  <a:lnTo>
                    <a:pt x="793" y="660"/>
                  </a:lnTo>
                  <a:lnTo>
                    <a:pt x="808" y="671"/>
                  </a:lnTo>
                  <a:lnTo>
                    <a:pt x="822" y="671"/>
                  </a:lnTo>
                  <a:lnTo>
                    <a:pt x="838" y="679"/>
                  </a:lnTo>
                  <a:lnTo>
                    <a:pt x="852" y="679"/>
                  </a:lnTo>
                  <a:lnTo>
                    <a:pt x="867" y="688"/>
                  </a:lnTo>
                  <a:lnTo>
                    <a:pt x="883" y="696"/>
                  </a:lnTo>
                  <a:lnTo>
                    <a:pt x="897" y="705"/>
                  </a:lnTo>
                  <a:lnTo>
                    <a:pt x="905" y="713"/>
                  </a:lnTo>
                  <a:lnTo>
                    <a:pt x="919" y="724"/>
                  </a:lnTo>
                  <a:lnTo>
                    <a:pt x="935" y="732"/>
                  </a:lnTo>
                  <a:lnTo>
                    <a:pt x="942" y="741"/>
                  </a:lnTo>
                  <a:lnTo>
                    <a:pt x="949" y="749"/>
                  </a:lnTo>
                  <a:lnTo>
                    <a:pt x="964" y="766"/>
                  </a:lnTo>
                  <a:lnTo>
                    <a:pt x="973" y="777"/>
                  </a:lnTo>
                  <a:lnTo>
                    <a:pt x="987" y="794"/>
                  </a:lnTo>
                  <a:lnTo>
                    <a:pt x="994" y="811"/>
                  </a:lnTo>
                  <a:lnTo>
                    <a:pt x="1001" y="830"/>
                  </a:lnTo>
                  <a:lnTo>
                    <a:pt x="1010" y="838"/>
                  </a:lnTo>
                  <a:lnTo>
                    <a:pt x="1018" y="855"/>
                  </a:lnTo>
                  <a:lnTo>
                    <a:pt x="1018" y="880"/>
                  </a:lnTo>
                  <a:lnTo>
                    <a:pt x="1025" y="899"/>
                  </a:lnTo>
                  <a:lnTo>
                    <a:pt x="1032" y="925"/>
                  </a:lnTo>
                  <a:lnTo>
                    <a:pt x="1032" y="944"/>
                  </a:lnTo>
                  <a:lnTo>
                    <a:pt x="1046" y="978"/>
                  </a:lnTo>
                  <a:lnTo>
                    <a:pt x="1055" y="1022"/>
                  </a:lnTo>
                  <a:lnTo>
                    <a:pt x="1062" y="1067"/>
                  </a:lnTo>
                  <a:lnTo>
                    <a:pt x="1070" y="1111"/>
                  </a:lnTo>
                  <a:lnTo>
                    <a:pt x="1070" y="1155"/>
                  </a:lnTo>
                  <a:lnTo>
                    <a:pt x="1070" y="1189"/>
                  </a:lnTo>
                  <a:lnTo>
                    <a:pt x="1070" y="1225"/>
                  </a:lnTo>
                  <a:lnTo>
                    <a:pt x="1070" y="1261"/>
                  </a:lnTo>
                  <a:lnTo>
                    <a:pt x="1062" y="1270"/>
                  </a:lnTo>
                  <a:lnTo>
                    <a:pt x="1062" y="1287"/>
                  </a:lnTo>
                  <a:lnTo>
                    <a:pt x="1062" y="1304"/>
                  </a:lnTo>
                  <a:lnTo>
                    <a:pt x="1062" y="1323"/>
                  </a:lnTo>
                  <a:lnTo>
                    <a:pt x="1055" y="1339"/>
                  </a:lnTo>
                  <a:lnTo>
                    <a:pt x="1055" y="1356"/>
                  </a:lnTo>
                  <a:lnTo>
                    <a:pt x="1055" y="1375"/>
                  </a:lnTo>
                  <a:lnTo>
                    <a:pt x="1062" y="1392"/>
                  </a:lnTo>
                  <a:lnTo>
                    <a:pt x="1070" y="1420"/>
                  </a:lnTo>
                  <a:lnTo>
                    <a:pt x="1077" y="1428"/>
                  </a:lnTo>
                  <a:lnTo>
                    <a:pt x="1084" y="1445"/>
                  </a:lnTo>
                  <a:lnTo>
                    <a:pt x="1100" y="1462"/>
                  </a:lnTo>
                  <a:lnTo>
                    <a:pt x="1115" y="1473"/>
                  </a:lnTo>
                  <a:lnTo>
                    <a:pt x="1136" y="1481"/>
                  </a:lnTo>
                  <a:lnTo>
                    <a:pt x="1159" y="1481"/>
                  </a:lnTo>
                  <a:lnTo>
                    <a:pt x="1190" y="1490"/>
                  </a:lnTo>
                  <a:lnTo>
                    <a:pt x="1204" y="1490"/>
                  </a:lnTo>
                  <a:lnTo>
                    <a:pt x="1219" y="1490"/>
                  </a:lnTo>
                  <a:lnTo>
                    <a:pt x="1235" y="1490"/>
                  </a:lnTo>
                  <a:lnTo>
                    <a:pt x="1249" y="1490"/>
                  </a:lnTo>
                  <a:lnTo>
                    <a:pt x="1264" y="1490"/>
                  </a:lnTo>
                  <a:lnTo>
                    <a:pt x="1271" y="1490"/>
                  </a:lnTo>
                  <a:lnTo>
                    <a:pt x="1287" y="1481"/>
                  </a:lnTo>
                  <a:lnTo>
                    <a:pt x="1301" y="1481"/>
                  </a:lnTo>
                  <a:lnTo>
                    <a:pt x="1316" y="1481"/>
                  </a:lnTo>
                  <a:lnTo>
                    <a:pt x="1325" y="1473"/>
                  </a:lnTo>
                  <a:lnTo>
                    <a:pt x="1339" y="1473"/>
                  </a:lnTo>
                  <a:lnTo>
                    <a:pt x="1360" y="1462"/>
                  </a:lnTo>
                  <a:lnTo>
                    <a:pt x="1377" y="1454"/>
                  </a:lnTo>
                  <a:lnTo>
                    <a:pt x="1391" y="1445"/>
                  </a:lnTo>
                  <a:lnTo>
                    <a:pt x="1414" y="1437"/>
                  </a:lnTo>
                  <a:lnTo>
                    <a:pt x="1436" y="1428"/>
                  </a:lnTo>
                  <a:lnTo>
                    <a:pt x="1443" y="1420"/>
                  </a:lnTo>
                  <a:lnTo>
                    <a:pt x="1450" y="1420"/>
                  </a:lnTo>
                  <a:lnTo>
                    <a:pt x="1459" y="1420"/>
                  </a:lnTo>
                  <a:lnTo>
                    <a:pt x="1466" y="1420"/>
                  </a:lnTo>
                  <a:lnTo>
                    <a:pt x="1481" y="1420"/>
                  </a:lnTo>
                  <a:lnTo>
                    <a:pt x="1488" y="1420"/>
                  </a:lnTo>
                  <a:lnTo>
                    <a:pt x="1495" y="1409"/>
                  </a:lnTo>
                  <a:lnTo>
                    <a:pt x="1504" y="1409"/>
                  </a:lnTo>
                </a:path>
              </a:pathLst>
            </a:custGeom>
            <a:noFill/>
            <a:ln w="36513">
              <a:solidFill>
                <a:srgbClr val="DC761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1" name="Freeform 322">
              <a:extLst>
                <a:ext uri="{FF2B5EF4-FFF2-40B4-BE49-F238E27FC236}">
                  <a16:creationId xmlns:a16="http://schemas.microsoft.com/office/drawing/2014/main" id="{F0B07830-645E-424B-85B2-9098E7B60F5F}"/>
                </a:ext>
              </a:extLst>
            </p:cNvPr>
            <p:cNvSpPr>
              <a:spLocks/>
            </p:cNvSpPr>
            <p:nvPr/>
          </p:nvSpPr>
          <p:spPr bwMode="auto">
            <a:xfrm>
              <a:off x="2955" y="1305"/>
              <a:ext cx="1497" cy="1481"/>
            </a:xfrm>
            <a:custGeom>
              <a:avLst/>
              <a:gdLst>
                <a:gd name="T0" fmla="*/ 30 w 1497"/>
                <a:gd name="T1" fmla="*/ 17 h 1481"/>
                <a:gd name="T2" fmla="*/ 75 w 1497"/>
                <a:gd name="T3" fmla="*/ 36 h 1481"/>
                <a:gd name="T4" fmla="*/ 120 w 1497"/>
                <a:gd name="T5" fmla="*/ 45 h 1481"/>
                <a:gd name="T6" fmla="*/ 165 w 1497"/>
                <a:gd name="T7" fmla="*/ 53 h 1481"/>
                <a:gd name="T8" fmla="*/ 203 w 1497"/>
                <a:gd name="T9" fmla="*/ 62 h 1481"/>
                <a:gd name="T10" fmla="*/ 224 w 1497"/>
                <a:gd name="T11" fmla="*/ 70 h 1481"/>
                <a:gd name="T12" fmla="*/ 248 w 1497"/>
                <a:gd name="T13" fmla="*/ 89 h 1481"/>
                <a:gd name="T14" fmla="*/ 262 w 1497"/>
                <a:gd name="T15" fmla="*/ 106 h 1481"/>
                <a:gd name="T16" fmla="*/ 284 w 1497"/>
                <a:gd name="T17" fmla="*/ 123 h 1481"/>
                <a:gd name="T18" fmla="*/ 300 w 1497"/>
                <a:gd name="T19" fmla="*/ 142 h 1481"/>
                <a:gd name="T20" fmla="*/ 321 w 1497"/>
                <a:gd name="T21" fmla="*/ 159 h 1481"/>
                <a:gd name="T22" fmla="*/ 345 w 1497"/>
                <a:gd name="T23" fmla="*/ 176 h 1481"/>
                <a:gd name="T24" fmla="*/ 373 w 1497"/>
                <a:gd name="T25" fmla="*/ 220 h 1481"/>
                <a:gd name="T26" fmla="*/ 404 w 1497"/>
                <a:gd name="T27" fmla="*/ 273 h 1481"/>
                <a:gd name="T28" fmla="*/ 427 w 1497"/>
                <a:gd name="T29" fmla="*/ 326 h 1481"/>
                <a:gd name="T30" fmla="*/ 442 w 1497"/>
                <a:gd name="T31" fmla="*/ 371 h 1481"/>
                <a:gd name="T32" fmla="*/ 442 w 1497"/>
                <a:gd name="T33" fmla="*/ 406 h 1481"/>
                <a:gd name="T34" fmla="*/ 456 w 1497"/>
                <a:gd name="T35" fmla="*/ 449 h 1481"/>
                <a:gd name="T36" fmla="*/ 472 w 1497"/>
                <a:gd name="T37" fmla="*/ 502 h 1481"/>
                <a:gd name="T38" fmla="*/ 508 w 1497"/>
                <a:gd name="T39" fmla="*/ 546 h 1481"/>
                <a:gd name="T40" fmla="*/ 576 w 1497"/>
                <a:gd name="T41" fmla="*/ 582 h 1481"/>
                <a:gd name="T42" fmla="*/ 652 w 1497"/>
                <a:gd name="T43" fmla="*/ 599 h 1481"/>
                <a:gd name="T44" fmla="*/ 704 w 1497"/>
                <a:gd name="T45" fmla="*/ 607 h 1481"/>
                <a:gd name="T46" fmla="*/ 756 w 1497"/>
                <a:gd name="T47" fmla="*/ 627 h 1481"/>
                <a:gd name="T48" fmla="*/ 808 w 1497"/>
                <a:gd name="T49" fmla="*/ 643 h 1481"/>
                <a:gd name="T50" fmla="*/ 853 w 1497"/>
                <a:gd name="T51" fmla="*/ 660 h 1481"/>
                <a:gd name="T52" fmla="*/ 890 w 1497"/>
                <a:gd name="T53" fmla="*/ 679 h 1481"/>
                <a:gd name="T54" fmla="*/ 928 w 1497"/>
                <a:gd name="T55" fmla="*/ 713 h 1481"/>
                <a:gd name="T56" fmla="*/ 957 w 1497"/>
                <a:gd name="T57" fmla="*/ 749 h 1481"/>
                <a:gd name="T58" fmla="*/ 987 w 1497"/>
                <a:gd name="T59" fmla="*/ 794 h 1481"/>
                <a:gd name="T60" fmla="*/ 1011 w 1497"/>
                <a:gd name="T61" fmla="*/ 838 h 1481"/>
                <a:gd name="T62" fmla="*/ 1025 w 1497"/>
                <a:gd name="T63" fmla="*/ 908 h 1481"/>
                <a:gd name="T64" fmla="*/ 1055 w 1497"/>
                <a:gd name="T65" fmla="*/ 1005 h 1481"/>
                <a:gd name="T66" fmla="*/ 1077 w 1497"/>
                <a:gd name="T67" fmla="*/ 1136 h 1481"/>
                <a:gd name="T68" fmla="*/ 1077 w 1497"/>
                <a:gd name="T69" fmla="*/ 1251 h 1481"/>
                <a:gd name="T70" fmla="*/ 1070 w 1497"/>
                <a:gd name="T71" fmla="*/ 1295 h 1481"/>
                <a:gd name="T72" fmla="*/ 1063 w 1497"/>
                <a:gd name="T73" fmla="*/ 1348 h 1481"/>
                <a:gd name="T74" fmla="*/ 1070 w 1497"/>
                <a:gd name="T75" fmla="*/ 1409 h 1481"/>
                <a:gd name="T76" fmla="*/ 1100 w 1497"/>
                <a:gd name="T77" fmla="*/ 1454 h 1481"/>
                <a:gd name="T78" fmla="*/ 1160 w 1497"/>
                <a:gd name="T79" fmla="*/ 1481 h 1481"/>
                <a:gd name="T80" fmla="*/ 1219 w 1497"/>
                <a:gd name="T81" fmla="*/ 1481 h 1481"/>
                <a:gd name="T82" fmla="*/ 1257 w 1497"/>
                <a:gd name="T83" fmla="*/ 1481 h 1481"/>
                <a:gd name="T84" fmla="*/ 1294 w 1497"/>
                <a:gd name="T85" fmla="*/ 1481 h 1481"/>
                <a:gd name="T86" fmla="*/ 1332 w 1497"/>
                <a:gd name="T87" fmla="*/ 1462 h 1481"/>
                <a:gd name="T88" fmla="*/ 1384 w 1497"/>
                <a:gd name="T89" fmla="*/ 1445 h 1481"/>
                <a:gd name="T90" fmla="*/ 1436 w 1497"/>
                <a:gd name="T91" fmla="*/ 1420 h 1481"/>
                <a:gd name="T92" fmla="*/ 1459 w 1497"/>
                <a:gd name="T93" fmla="*/ 1420 h 1481"/>
                <a:gd name="T94" fmla="*/ 1488 w 1497"/>
                <a:gd name="T95" fmla="*/ 1409 h 1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97"/>
                <a:gd name="T145" fmla="*/ 0 h 1481"/>
                <a:gd name="T146" fmla="*/ 1497 w 1497"/>
                <a:gd name="T147" fmla="*/ 1481 h 1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97" h="1481">
                  <a:moveTo>
                    <a:pt x="0" y="0"/>
                  </a:moveTo>
                  <a:lnTo>
                    <a:pt x="14" y="9"/>
                  </a:lnTo>
                  <a:lnTo>
                    <a:pt x="30" y="17"/>
                  </a:lnTo>
                  <a:lnTo>
                    <a:pt x="45" y="26"/>
                  </a:lnTo>
                  <a:lnTo>
                    <a:pt x="59" y="36"/>
                  </a:lnTo>
                  <a:lnTo>
                    <a:pt x="75" y="36"/>
                  </a:lnTo>
                  <a:lnTo>
                    <a:pt x="97" y="45"/>
                  </a:lnTo>
                  <a:lnTo>
                    <a:pt x="113" y="45"/>
                  </a:lnTo>
                  <a:lnTo>
                    <a:pt x="120" y="45"/>
                  </a:lnTo>
                  <a:lnTo>
                    <a:pt x="135" y="45"/>
                  </a:lnTo>
                  <a:lnTo>
                    <a:pt x="149" y="53"/>
                  </a:lnTo>
                  <a:lnTo>
                    <a:pt x="165" y="53"/>
                  </a:lnTo>
                  <a:lnTo>
                    <a:pt x="172" y="53"/>
                  </a:lnTo>
                  <a:lnTo>
                    <a:pt x="187" y="62"/>
                  </a:lnTo>
                  <a:lnTo>
                    <a:pt x="203" y="62"/>
                  </a:lnTo>
                  <a:lnTo>
                    <a:pt x="210" y="70"/>
                  </a:lnTo>
                  <a:lnTo>
                    <a:pt x="217" y="70"/>
                  </a:lnTo>
                  <a:lnTo>
                    <a:pt x="224" y="70"/>
                  </a:lnTo>
                  <a:lnTo>
                    <a:pt x="231" y="79"/>
                  </a:lnTo>
                  <a:lnTo>
                    <a:pt x="239" y="79"/>
                  </a:lnTo>
                  <a:lnTo>
                    <a:pt x="248" y="89"/>
                  </a:lnTo>
                  <a:lnTo>
                    <a:pt x="255" y="98"/>
                  </a:lnTo>
                  <a:lnTo>
                    <a:pt x="262" y="106"/>
                  </a:lnTo>
                  <a:lnTo>
                    <a:pt x="269" y="106"/>
                  </a:lnTo>
                  <a:lnTo>
                    <a:pt x="276" y="115"/>
                  </a:lnTo>
                  <a:lnTo>
                    <a:pt x="284" y="123"/>
                  </a:lnTo>
                  <a:lnTo>
                    <a:pt x="293" y="123"/>
                  </a:lnTo>
                  <a:lnTo>
                    <a:pt x="300" y="131"/>
                  </a:lnTo>
                  <a:lnTo>
                    <a:pt x="300" y="142"/>
                  </a:lnTo>
                  <a:lnTo>
                    <a:pt x="307" y="142"/>
                  </a:lnTo>
                  <a:lnTo>
                    <a:pt x="314" y="151"/>
                  </a:lnTo>
                  <a:lnTo>
                    <a:pt x="321" y="159"/>
                  </a:lnTo>
                  <a:lnTo>
                    <a:pt x="328" y="159"/>
                  </a:lnTo>
                  <a:lnTo>
                    <a:pt x="337" y="167"/>
                  </a:lnTo>
                  <a:lnTo>
                    <a:pt x="345" y="176"/>
                  </a:lnTo>
                  <a:lnTo>
                    <a:pt x="359" y="195"/>
                  </a:lnTo>
                  <a:lnTo>
                    <a:pt x="366" y="212"/>
                  </a:lnTo>
                  <a:lnTo>
                    <a:pt x="373" y="220"/>
                  </a:lnTo>
                  <a:lnTo>
                    <a:pt x="389" y="237"/>
                  </a:lnTo>
                  <a:lnTo>
                    <a:pt x="397" y="256"/>
                  </a:lnTo>
                  <a:lnTo>
                    <a:pt x="404" y="273"/>
                  </a:lnTo>
                  <a:lnTo>
                    <a:pt x="411" y="290"/>
                  </a:lnTo>
                  <a:lnTo>
                    <a:pt x="418" y="309"/>
                  </a:lnTo>
                  <a:lnTo>
                    <a:pt x="427" y="326"/>
                  </a:lnTo>
                  <a:lnTo>
                    <a:pt x="434" y="343"/>
                  </a:lnTo>
                  <a:lnTo>
                    <a:pt x="434" y="354"/>
                  </a:lnTo>
                  <a:lnTo>
                    <a:pt x="442" y="371"/>
                  </a:lnTo>
                  <a:lnTo>
                    <a:pt x="442" y="379"/>
                  </a:lnTo>
                  <a:lnTo>
                    <a:pt x="442" y="387"/>
                  </a:lnTo>
                  <a:lnTo>
                    <a:pt x="442" y="406"/>
                  </a:lnTo>
                  <a:lnTo>
                    <a:pt x="449" y="415"/>
                  </a:lnTo>
                  <a:lnTo>
                    <a:pt x="449" y="432"/>
                  </a:lnTo>
                  <a:lnTo>
                    <a:pt x="456" y="449"/>
                  </a:lnTo>
                  <a:lnTo>
                    <a:pt x="456" y="468"/>
                  </a:lnTo>
                  <a:lnTo>
                    <a:pt x="463" y="485"/>
                  </a:lnTo>
                  <a:lnTo>
                    <a:pt x="472" y="502"/>
                  </a:lnTo>
                  <a:lnTo>
                    <a:pt x="486" y="512"/>
                  </a:lnTo>
                  <a:lnTo>
                    <a:pt x="494" y="529"/>
                  </a:lnTo>
                  <a:lnTo>
                    <a:pt x="508" y="546"/>
                  </a:lnTo>
                  <a:lnTo>
                    <a:pt x="531" y="555"/>
                  </a:lnTo>
                  <a:lnTo>
                    <a:pt x="546" y="574"/>
                  </a:lnTo>
                  <a:lnTo>
                    <a:pt x="576" y="582"/>
                  </a:lnTo>
                  <a:lnTo>
                    <a:pt x="598" y="591"/>
                  </a:lnTo>
                  <a:lnTo>
                    <a:pt x="628" y="599"/>
                  </a:lnTo>
                  <a:lnTo>
                    <a:pt x="652" y="599"/>
                  </a:lnTo>
                  <a:lnTo>
                    <a:pt x="666" y="607"/>
                  </a:lnTo>
                  <a:lnTo>
                    <a:pt x="687" y="607"/>
                  </a:lnTo>
                  <a:lnTo>
                    <a:pt x="704" y="607"/>
                  </a:lnTo>
                  <a:lnTo>
                    <a:pt x="718" y="618"/>
                  </a:lnTo>
                  <a:lnTo>
                    <a:pt x="741" y="618"/>
                  </a:lnTo>
                  <a:lnTo>
                    <a:pt x="756" y="627"/>
                  </a:lnTo>
                  <a:lnTo>
                    <a:pt x="770" y="635"/>
                  </a:lnTo>
                  <a:lnTo>
                    <a:pt x="793" y="635"/>
                  </a:lnTo>
                  <a:lnTo>
                    <a:pt x="808" y="643"/>
                  </a:lnTo>
                  <a:lnTo>
                    <a:pt x="822" y="643"/>
                  </a:lnTo>
                  <a:lnTo>
                    <a:pt x="838" y="652"/>
                  </a:lnTo>
                  <a:lnTo>
                    <a:pt x="853" y="660"/>
                  </a:lnTo>
                  <a:lnTo>
                    <a:pt x="867" y="671"/>
                  </a:lnTo>
                  <a:lnTo>
                    <a:pt x="883" y="671"/>
                  </a:lnTo>
                  <a:lnTo>
                    <a:pt x="890" y="679"/>
                  </a:lnTo>
                  <a:lnTo>
                    <a:pt x="905" y="688"/>
                  </a:lnTo>
                  <a:lnTo>
                    <a:pt x="921" y="705"/>
                  </a:lnTo>
                  <a:lnTo>
                    <a:pt x="928" y="713"/>
                  </a:lnTo>
                  <a:lnTo>
                    <a:pt x="942" y="724"/>
                  </a:lnTo>
                  <a:lnTo>
                    <a:pt x="950" y="732"/>
                  </a:lnTo>
                  <a:lnTo>
                    <a:pt x="957" y="749"/>
                  </a:lnTo>
                  <a:lnTo>
                    <a:pt x="966" y="758"/>
                  </a:lnTo>
                  <a:lnTo>
                    <a:pt x="980" y="777"/>
                  </a:lnTo>
                  <a:lnTo>
                    <a:pt x="987" y="794"/>
                  </a:lnTo>
                  <a:lnTo>
                    <a:pt x="994" y="802"/>
                  </a:lnTo>
                  <a:lnTo>
                    <a:pt x="1003" y="819"/>
                  </a:lnTo>
                  <a:lnTo>
                    <a:pt x="1011" y="838"/>
                  </a:lnTo>
                  <a:lnTo>
                    <a:pt x="1011" y="863"/>
                  </a:lnTo>
                  <a:lnTo>
                    <a:pt x="1018" y="880"/>
                  </a:lnTo>
                  <a:lnTo>
                    <a:pt x="1025" y="908"/>
                  </a:lnTo>
                  <a:lnTo>
                    <a:pt x="1025" y="925"/>
                  </a:lnTo>
                  <a:lnTo>
                    <a:pt x="1039" y="961"/>
                  </a:lnTo>
                  <a:lnTo>
                    <a:pt x="1055" y="1005"/>
                  </a:lnTo>
                  <a:lnTo>
                    <a:pt x="1063" y="1050"/>
                  </a:lnTo>
                  <a:lnTo>
                    <a:pt x="1070" y="1092"/>
                  </a:lnTo>
                  <a:lnTo>
                    <a:pt x="1077" y="1136"/>
                  </a:lnTo>
                  <a:lnTo>
                    <a:pt x="1077" y="1181"/>
                  </a:lnTo>
                  <a:lnTo>
                    <a:pt x="1077" y="1217"/>
                  </a:lnTo>
                  <a:lnTo>
                    <a:pt x="1077" y="1251"/>
                  </a:lnTo>
                  <a:lnTo>
                    <a:pt x="1077" y="1261"/>
                  </a:lnTo>
                  <a:lnTo>
                    <a:pt x="1070" y="1278"/>
                  </a:lnTo>
                  <a:lnTo>
                    <a:pt x="1070" y="1295"/>
                  </a:lnTo>
                  <a:lnTo>
                    <a:pt x="1070" y="1314"/>
                  </a:lnTo>
                  <a:lnTo>
                    <a:pt x="1063" y="1331"/>
                  </a:lnTo>
                  <a:lnTo>
                    <a:pt x="1063" y="1348"/>
                  </a:lnTo>
                  <a:lnTo>
                    <a:pt x="1063" y="1367"/>
                  </a:lnTo>
                  <a:lnTo>
                    <a:pt x="1070" y="1392"/>
                  </a:lnTo>
                  <a:lnTo>
                    <a:pt x="1070" y="1409"/>
                  </a:lnTo>
                  <a:lnTo>
                    <a:pt x="1077" y="1428"/>
                  </a:lnTo>
                  <a:lnTo>
                    <a:pt x="1084" y="1437"/>
                  </a:lnTo>
                  <a:lnTo>
                    <a:pt x="1100" y="1454"/>
                  </a:lnTo>
                  <a:lnTo>
                    <a:pt x="1115" y="1462"/>
                  </a:lnTo>
                  <a:lnTo>
                    <a:pt x="1138" y="1473"/>
                  </a:lnTo>
                  <a:lnTo>
                    <a:pt x="1160" y="1481"/>
                  </a:lnTo>
                  <a:lnTo>
                    <a:pt x="1190" y="1481"/>
                  </a:lnTo>
                  <a:lnTo>
                    <a:pt x="1204" y="1481"/>
                  </a:lnTo>
                  <a:lnTo>
                    <a:pt x="1219" y="1481"/>
                  </a:lnTo>
                  <a:lnTo>
                    <a:pt x="1235" y="1481"/>
                  </a:lnTo>
                  <a:lnTo>
                    <a:pt x="1242" y="1481"/>
                  </a:lnTo>
                  <a:lnTo>
                    <a:pt x="1257" y="1481"/>
                  </a:lnTo>
                  <a:lnTo>
                    <a:pt x="1273" y="1481"/>
                  </a:lnTo>
                  <a:lnTo>
                    <a:pt x="1280" y="1481"/>
                  </a:lnTo>
                  <a:lnTo>
                    <a:pt x="1294" y="1481"/>
                  </a:lnTo>
                  <a:lnTo>
                    <a:pt x="1309" y="1473"/>
                  </a:lnTo>
                  <a:lnTo>
                    <a:pt x="1318" y="1473"/>
                  </a:lnTo>
                  <a:lnTo>
                    <a:pt x="1332" y="1462"/>
                  </a:lnTo>
                  <a:lnTo>
                    <a:pt x="1353" y="1462"/>
                  </a:lnTo>
                  <a:lnTo>
                    <a:pt x="1370" y="1454"/>
                  </a:lnTo>
                  <a:lnTo>
                    <a:pt x="1384" y="1445"/>
                  </a:lnTo>
                  <a:lnTo>
                    <a:pt x="1407" y="1437"/>
                  </a:lnTo>
                  <a:lnTo>
                    <a:pt x="1429" y="1428"/>
                  </a:lnTo>
                  <a:lnTo>
                    <a:pt x="1436" y="1420"/>
                  </a:lnTo>
                  <a:lnTo>
                    <a:pt x="1443" y="1420"/>
                  </a:lnTo>
                  <a:lnTo>
                    <a:pt x="1452" y="1420"/>
                  </a:lnTo>
                  <a:lnTo>
                    <a:pt x="1459" y="1420"/>
                  </a:lnTo>
                  <a:lnTo>
                    <a:pt x="1474" y="1409"/>
                  </a:lnTo>
                  <a:lnTo>
                    <a:pt x="1481" y="1409"/>
                  </a:lnTo>
                  <a:lnTo>
                    <a:pt x="1488" y="1409"/>
                  </a:lnTo>
                  <a:lnTo>
                    <a:pt x="1497" y="1409"/>
                  </a:lnTo>
                </a:path>
              </a:pathLst>
            </a:custGeom>
            <a:noFill/>
            <a:ln w="36513">
              <a:solidFill>
                <a:srgbClr val="E37D1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2" name="Freeform 323">
              <a:extLst>
                <a:ext uri="{FF2B5EF4-FFF2-40B4-BE49-F238E27FC236}">
                  <a16:creationId xmlns:a16="http://schemas.microsoft.com/office/drawing/2014/main" id="{48A68FEC-FB02-9044-8E3B-7845780EFA6A}"/>
                </a:ext>
              </a:extLst>
            </p:cNvPr>
            <p:cNvSpPr>
              <a:spLocks/>
            </p:cNvSpPr>
            <p:nvPr/>
          </p:nvSpPr>
          <p:spPr bwMode="auto">
            <a:xfrm>
              <a:off x="2962" y="1305"/>
              <a:ext cx="1497" cy="1481"/>
            </a:xfrm>
            <a:custGeom>
              <a:avLst/>
              <a:gdLst>
                <a:gd name="T0" fmla="*/ 31 w 1497"/>
                <a:gd name="T1" fmla="*/ 17 h 1481"/>
                <a:gd name="T2" fmla="*/ 75 w 1497"/>
                <a:gd name="T3" fmla="*/ 36 h 1481"/>
                <a:gd name="T4" fmla="*/ 120 w 1497"/>
                <a:gd name="T5" fmla="*/ 36 h 1481"/>
                <a:gd name="T6" fmla="*/ 165 w 1497"/>
                <a:gd name="T7" fmla="*/ 45 h 1481"/>
                <a:gd name="T8" fmla="*/ 203 w 1497"/>
                <a:gd name="T9" fmla="*/ 53 h 1481"/>
                <a:gd name="T10" fmla="*/ 232 w 1497"/>
                <a:gd name="T11" fmla="*/ 62 h 1481"/>
                <a:gd name="T12" fmla="*/ 248 w 1497"/>
                <a:gd name="T13" fmla="*/ 70 h 1481"/>
                <a:gd name="T14" fmla="*/ 262 w 1497"/>
                <a:gd name="T15" fmla="*/ 89 h 1481"/>
                <a:gd name="T16" fmla="*/ 286 w 1497"/>
                <a:gd name="T17" fmla="*/ 106 h 1481"/>
                <a:gd name="T18" fmla="*/ 307 w 1497"/>
                <a:gd name="T19" fmla="*/ 123 h 1481"/>
                <a:gd name="T20" fmla="*/ 330 w 1497"/>
                <a:gd name="T21" fmla="*/ 142 h 1481"/>
                <a:gd name="T22" fmla="*/ 352 w 1497"/>
                <a:gd name="T23" fmla="*/ 167 h 1481"/>
                <a:gd name="T24" fmla="*/ 382 w 1497"/>
                <a:gd name="T25" fmla="*/ 212 h 1481"/>
                <a:gd name="T26" fmla="*/ 411 w 1497"/>
                <a:gd name="T27" fmla="*/ 265 h 1481"/>
                <a:gd name="T28" fmla="*/ 435 w 1497"/>
                <a:gd name="T29" fmla="*/ 318 h 1481"/>
                <a:gd name="T30" fmla="*/ 449 w 1497"/>
                <a:gd name="T31" fmla="*/ 362 h 1481"/>
                <a:gd name="T32" fmla="*/ 456 w 1497"/>
                <a:gd name="T33" fmla="*/ 396 h 1481"/>
                <a:gd name="T34" fmla="*/ 465 w 1497"/>
                <a:gd name="T35" fmla="*/ 440 h 1481"/>
                <a:gd name="T36" fmla="*/ 487 w 1497"/>
                <a:gd name="T37" fmla="*/ 485 h 1481"/>
                <a:gd name="T38" fmla="*/ 524 w 1497"/>
                <a:gd name="T39" fmla="*/ 529 h 1481"/>
                <a:gd name="T40" fmla="*/ 584 w 1497"/>
                <a:gd name="T41" fmla="*/ 555 h 1481"/>
                <a:gd name="T42" fmla="*/ 652 w 1497"/>
                <a:gd name="T43" fmla="*/ 574 h 1481"/>
                <a:gd name="T44" fmla="*/ 711 w 1497"/>
                <a:gd name="T45" fmla="*/ 591 h 1481"/>
                <a:gd name="T46" fmla="*/ 756 w 1497"/>
                <a:gd name="T47" fmla="*/ 599 h 1481"/>
                <a:gd name="T48" fmla="*/ 808 w 1497"/>
                <a:gd name="T49" fmla="*/ 618 h 1481"/>
                <a:gd name="T50" fmla="*/ 853 w 1497"/>
                <a:gd name="T51" fmla="*/ 635 h 1481"/>
                <a:gd name="T52" fmla="*/ 891 w 1497"/>
                <a:gd name="T53" fmla="*/ 660 h 1481"/>
                <a:gd name="T54" fmla="*/ 928 w 1497"/>
                <a:gd name="T55" fmla="*/ 688 h 1481"/>
                <a:gd name="T56" fmla="*/ 959 w 1497"/>
                <a:gd name="T57" fmla="*/ 724 h 1481"/>
                <a:gd name="T58" fmla="*/ 980 w 1497"/>
                <a:gd name="T59" fmla="*/ 777 h 1481"/>
                <a:gd name="T60" fmla="*/ 1004 w 1497"/>
                <a:gd name="T61" fmla="*/ 830 h 1481"/>
                <a:gd name="T62" fmla="*/ 1018 w 1497"/>
                <a:gd name="T63" fmla="*/ 880 h 1481"/>
                <a:gd name="T64" fmla="*/ 1048 w 1497"/>
                <a:gd name="T65" fmla="*/ 986 h 1481"/>
                <a:gd name="T66" fmla="*/ 1077 w 1497"/>
                <a:gd name="T67" fmla="*/ 1119 h 1481"/>
                <a:gd name="T68" fmla="*/ 1086 w 1497"/>
                <a:gd name="T69" fmla="*/ 1234 h 1481"/>
                <a:gd name="T70" fmla="*/ 1077 w 1497"/>
                <a:gd name="T71" fmla="*/ 1287 h 1481"/>
                <a:gd name="T72" fmla="*/ 1070 w 1497"/>
                <a:gd name="T73" fmla="*/ 1339 h 1481"/>
                <a:gd name="T74" fmla="*/ 1077 w 1497"/>
                <a:gd name="T75" fmla="*/ 1401 h 1481"/>
                <a:gd name="T76" fmla="*/ 1101 w 1497"/>
                <a:gd name="T77" fmla="*/ 1445 h 1481"/>
                <a:gd name="T78" fmla="*/ 1167 w 1497"/>
                <a:gd name="T79" fmla="*/ 1473 h 1481"/>
                <a:gd name="T80" fmla="*/ 1221 w 1497"/>
                <a:gd name="T81" fmla="*/ 1481 h 1481"/>
                <a:gd name="T82" fmla="*/ 1257 w 1497"/>
                <a:gd name="T83" fmla="*/ 1481 h 1481"/>
                <a:gd name="T84" fmla="*/ 1287 w 1497"/>
                <a:gd name="T85" fmla="*/ 1473 h 1481"/>
                <a:gd name="T86" fmla="*/ 1325 w 1497"/>
                <a:gd name="T87" fmla="*/ 1462 h 1481"/>
                <a:gd name="T88" fmla="*/ 1377 w 1497"/>
                <a:gd name="T89" fmla="*/ 1445 h 1481"/>
                <a:gd name="T90" fmla="*/ 1429 w 1497"/>
                <a:gd name="T91" fmla="*/ 1420 h 1481"/>
                <a:gd name="T92" fmla="*/ 1452 w 1497"/>
                <a:gd name="T93" fmla="*/ 1409 h 1481"/>
                <a:gd name="T94" fmla="*/ 1481 w 1497"/>
                <a:gd name="T95" fmla="*/ 1409 h 1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97"/>
                <a:gd name="T145" fmla="*/ 0 h 1481"/>
                <a:gd name="T146" fmla="*/ 1497 w 1497"/>
                <a:gd name="T147" fmla="*/ 1481 h 1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97" h="1481">
                  <a:moveTo>
                    <a:pt x="0" y="0"/>
                  </a:moveTo>
                  <a:lnTo>
                    <a:pt x="16" y="9"/>
                  </a:lnTo>
                  <a:lnTo>
                    <a:pt x="31" y="17"/>
                  </a:lnTo>
                  <a:lnTo>
                    <a:pt x="45" y="26"/>
                  </a:lnTo>
                  <a:lnTo>
                    <a:pt x="61" y="26"/>
                  </a:lnTo>
                  <a:lnTo>
                    <a:pt x="75" y="36"/>
                  </a:lnTo>
                  <a:lnTo>
                    <a:pt x="90" y="36"/>
                  </a:lnTo>
                  <a:lnTo>
                    <a:pt x="106" y="36"/>
                  </a:lnTo>
                  <a:lnTo>
                    <a:pt x="120" y="36"/>
                  </a:lnTo>
                  <a:lnTo>
                    <a:pt x="135" y="36"/>
                  </a:lnTo>
                  <a:lnTo>
                    <a:pt x="151" y="45"/>
                  </a:lnTo>
                  <a:lnTo>
                    <a:pt x="165" y="45"/>
                  </a:lnTo>
                  <a:lnTo>
                    <a:pt x="172" y="45"/>
                  </a:lnTo>
                  <a:lnTo>
                    <a:pt x="187" y="45"/>
                  </a:lnTo>
                  <a:lnTo>
                    <a:pt x="203" y="53"/>
                  </a:lnTo>
                  <a:lnTo>
                    <a:pt x="210" y="53"/>
                  </a:lnTo>
                  <a:lnTo>
                    <a:pt x="224" y="62"/>
                  </a:lnTo>
                  <a:lnTo>
                    <a:pt x="232" y="62"/>
                  </a:lnTo>
                  <a:lnTo>
                    <a:pt x="232" y="70"/>
                  </a:lnTo>
                  <a:lnTo>
                    <a:pt x="241" y="70"/>
                  </a:lnTo>
                  <a:lnTo>
                    <a:pt x="248" y="70"/>
                  </a:lnTo>
                  <a:lnTo>
                    <a:pt x="255" y="79"/>
                  </a:lnTo>
                  <a:lnTo>
                    <a:pt x="262" y="89"/>
                  </a:lnTo>
                  <a:lnTo>
                    <a:pt x="269" y="98"/>
                  </a:lnTo>
                  <a:lnTo>
                    <a:pt x="277" y="106"/>
                  </a:lnTo>
                  <a:lnTo>
                    <a:pt x="286" y="106"/>
                  </a:lnTo>
                  <a:lnTo>
                    <a:pt x="293" y="115"/>
                  </a:lnTo>
                  <a:lnTo>
                    <a:pt x="300" y="123"/>
                  </a:lnTo>
                  <a:lnTo>
                    <a:pt x="307" y="123"/>
                  </a:lnTo>
                  <a:lnTo>
                    <a:pt x="314" y="131"/>
                  </a:lnTo>
                  <a:lnTo>
                    <a:pt x="321" y="131"/>
                  </a:lnTo>
                  <a:lnTo>
                    <a:pt x="330" y="142"/>
                  </a:lnTo>
                  <a:lnTo>
                    <a:pt x="338" y="151"/>
                  </a:lnTo>
                  <a:lnTo>
                    <a:pt x="338" y="159"/>
                  </a:lnTo>
                  <a:lnTo>
                    <a:pt x="352" y="167"/>
                  </a:lnTo>
                  <a:lnTo>
                    <a:pt x="359" y="184"/>
                  </a:lnTo>
                  <a:lnTo>
                    <a:pt x="366" y="195"/>
                  </a:lnTo>
                  <a:lnTo>
                    <a:pt x="382" y="212"/>
                  </a:lnTo>
                  <a:lnTo>
                    <a:pt x="390" y="229"/>
                  </a:lnTo>
                  <a:lnTo>
                    <a:pt x="397" y="248"/>
                  </a:lnTo>
                  <a:lnTo>
                    <a:pt x="411" y="265"/>
                  </a:lnTo>
                  <a:lnTo>
                    <a:pt x="420" y="282"/>
                  </a:lnTo>
                  <a:lnTo>
                    <a:pt x="427" y="301"/>
                  </a:lnTo>
                  <a:lnTo>
                    <a:pt x="435" y="318"/>
                  </a:lnTo>
                  <a:lnTo>
                    <a:pt x="442" y="335"/>
                  </a:lnTo>
                  <a:lnTo>
                    <a:pt x="449" y="354"/>
                  </a:lnTo>
                  <a:lnTo>
                    <a:pt x="449" y="362"/>
                  </a:lnTo>
                  <a:lnTo>
                    <a:pt x="449" y="379"/>
                  </a:lnTo>
                  <a:lnTo>
                    <a:pt x="456" y="387"/>
                  </a:lnTo>
                  <a:lnTo>
                    <a:pt x="456" y="396"/>
                  </a:lnTo>
                  <a:lnTo>
                    <a:pt x="456" y="415"/>
                  </a:lnTo>
                  <a:lnTo>
                    <a:pt x="465" y="432"/>
                  </a:lnTo>
                  <a:lnTo>
                    <a:pt x="465" y="440"/>
                  </a:lnTo>
                  <a:lnTo>
                    <a:pt x="472" y="459"/>
                  </a:lnTo>
                  <a:lnTo>
                    <a:pt x="479" y="468"/>
                  </a:lnTo>
                  <a:lnTo>
                    <a:pt x="487" y="485"/>
                  </a:lnTo>
                  <a:lnTo>
                    <a:pt x="501" y="502"/>
                  </a:lnTo>
                  <a:lnTo>
                    <a:pt x="510" y="512"/>
                  </a:lnTo>
                  <a:lnTo>
                    <a:pt x="524" y="529"/>
                  </a:lnTo>
                  <a:lnTo>
                    <a:pt x="539" y="538"/>
                  </a:lnTo>
                  <a:lnTo>
                    <a:pt x="562" y="546"/>
                  </a:lnTo>
                  <a:lnTo>
                    <a:pt x="584" y="555"/>
                  </a:lnTo>
                  <a:lnTo>
                    <a:pt x="607" y="565"/>
                  </a:lnTo>
                  <a:lnTo>
                    <a:pt x="628" y="574"/>
                  </a:lnTo>
                  <a:lnTo>
                    <a:pt x="652" y="574"/>
                  </a:lnTo>
                  <a:lnTo>
                    <a:pt x="666" y="582"/>
                  </a:lnTo>
                  <a:lnTo>
                    <a:pt x="689" y="582"/>
                  </a:lnTo>
                  <a:lnTo>
                    <a:pt x="711" y="591"/>
                  </a:lnTo>
                  <a:lnTo>
                    <a:pt x="725" y="591"/>
                  </a:lnTo>
                  <a:lnTo>
                    <a:pt x="742" y="599"/>
                  </a:lnTo>
                  <a:lnTo>
                    <a:pt x="756" y="599"/>
                  </a:lnTo>
                  <a:lnTo>
                    <a:pt x="779" y="607"/>
                  </a:lnTo>
                  <a:lnTo>
                    <a:pt x="794" y="607"/>
                  </a:lnTo>
                  <a:lnTo>
                    <a:pt x="808" y="618"/>
                  </a:lnTo>
                  <a:lnTo>
                    <a:pt x="824" y="627"/>
                  </a:lnTo>
                  <a:lnTo>
                    <a:pt x="838" y="627"/>
                  </a:lnTo>
                  <a:lnTo>
                    <a:pt x="853" y="635"/>
                  </a:lnTo>
                  <a:lnTo>
                    <a:pt x="869" y="643"/>
                  </a:lnTo>
                  <a:lnTo>
                    <a:pt x="876" y="652"/>
                  </a:lnTo>
                  <a:lnTo>
                    <a:pt x="891" y="660"/>
                  </a:lnTo>
                  <a:lnTo>
                    <a:pt x="905" y="671"/>
                  </a:lnTo>
                  <a:lnTo>
                    <a:pt x="914" y="679"/>
                  </a:lnTo>
                  <a:lnTo>
                    <a:pt x="928" y="688"/>
                  </a:lnTo>
                  <a:lnTo>
                    <a:pt x="935" y="705"/>
                  </a:lnTo>
                  <a:lnTo>
                    <a:pt x="943" y="713"/>
                  </a:lnTo>
                  <a:lnTo>
                    <a:pt x="959" y="724"/>
                  </a:lnTo>
                  <a:lnTo>
                    <a:pt x="966" y="741"/>
                  </a:lnTo>
                  <a:lnTo>
                    <a:pt x="973" y="758"/>
                  </a:lnTo>
                  <a:lnTo>
                    <a:pt x="980" y="777"/>
                  </a:lnTo>
                  <a:lnTo>
                    <a:pt x="987" y="785"/>
                  </a:lnTo>
                  <a:lnTo>
                    <a:pt x="996" y="802"/>
                  </a:lnTo>
                  <a:lnTo>
                    <a:pt x="1004" y="830"/>
                  </a:lnTo>
                  <a:lnTo>
                    <a:pt x="1004" y="847"/>
                  </a:lnTo>
                  <a:lnTo>
                    <a:pt x="1011" y="863"/>
                  </a:lnTo>
                  <a:lnTo>
                    <a:pt x="1018" y="880"/>
                  </a:lnTo>
                  <a:lnTo>
                    <a:pt x="1018" y="908"/>
                  </a:lnTo>
                  <a:lnTo>
                    <a:pt x="1032" y="944"/>
                  </a:lnTo>
                  <a:lnTo>
                    <a:pt x="1048" y="986"/>
                  </a:lnTo>
                  <a:lnTo>
                    <a:pt x="1063" y="1031"/>
                  </a:lnTo>
                  <a:lnTo>
                    <a:pt x="1077" y="1075"/>
                  </a:lnTo>
                  <a:lnTo>
                    <a:pt x="1077" y="1119"/>
                  </a:lnTo>
                  <a:lnTo>
                    <a:pt x="1086" y="1164"/>
                  </a:lnTo>
                  <a:lnTo>
                    <a:pt x="1086" y="1208"/>
                  </a:lnTo>
                  <a:lnTo>
                    <a:pt x="1086" y="1234"/>
                  </a:lnTo>
                  <a:lnTo>
                    <a:pt x="1086" y="1251"/>
                  </a:lnTo>
                  <a:lnTo>
                    <a:pt x="1077" y="1270"/>
                  </a:lnTo>
                  <a:lnTo>
                    <a:pt x="1077" y="1287"/>
                  </a:lnTo>
                  <a:lnTo>
                    <a:pt x="1077" y="1304"/>
                  </a:lnTo>
                  <a:lnTo>
                    <a:pt x="1070" y="1323"/>
                  </a:lnTo>
                  <a:lnTo>
                    <a:pt x="1070" y="1339"/>
                  </a:lnTo>
                  <a:lnTo>
                    <a:pt x="1070" y="1367"/>
                  </a:lnTo>
                  <a:lnTo>
                    <a:pt x="1070" y="1384"/>
                  </a:lnTo>
                  <a:lnTo>
                    <a:pt x="1077" y="1401"/>
                  </a:lnTo>
                  <a:lnTo>
                    <a:pt x="1077" y="1420"/>
                  </a:lnTo>
                  <a:lnTo>
                    <a:pt x="1093" y="1437"/>
                  </a:lnTo>
                  <a:lnTo>
                    <a:pt x="1101" y="1445"/>
                  </a:lnTo>
                  <a:lnTo>
                    <a:pt x="1122" y="1462"/>
                  </a:lnTo>
                  <a:lnTo>
                    <a:pt x="1138" y="1473"/>
                  </a:lnTo>
                  <a:lnTo>
                    <a:pt x="1167" y="1473"/>
                  </a:lnTo>
                  <a:lnTo>
                    <a:pt x="1190" y="1481"/>
                  </a:lnTo>
                  <a:lnTo>
                    <a:pt x="1205" y="1481"/>
                  </a:lnTo>
                  <a:lnTo>
                    <a:pt x="1221" y="1481"/>
                  </a:lnTo>
                  <a:lnTo>
                    <a:pt x="1228" y="1481"/>
                  </a:lnTo>
                  <a:lnTo>
                    <a:pt x="1242" y="1481"/>
                  </a:lnTo>
                  <a:lnTo>
                    <a:pt x="1257" y="1481"/>
                  </a:lnTo>
                  <a:lnTo>
                    <a:pt x="1266" y="1481"/>
                  </a:lnTo>
                  <a:lnTo>
                    <a:pt x="1273" y="1481"/>
                  </a:lnTo>
                  <a:lnTo>
                    <a:pt x="1287" y="1473"/>
                  </a:lnTo>
                  <a:lnTo>
                    <a:pt x="1302" y="1473"/>
                  </a:lnTo>
                  <a:lnTo>
                    <a:pt x="1311" y="1473"/>
                  </a:lnTo>
                  <a:lnTo>
                    <a:pt x="1325" y="1462"/>
                  </a:lnTo>
                  <a:lnTo>
                    <a:pt x="1346" y="1454"/>
                  </a:lnTo>
                  <a:lnTo>
                    <a:pt x="1363" y="1454"/>
                  </a:lnTo>
                  <a:lnTo>
                    <a:pt x="1377" y="1445"/>
                  </a:lnTo>
                  <a:lnTo>
                    <a:pt x="1400" y="1428"/>
                  </a:lnTo>
                  <a:lnTo>
                    <a:pt x="1415" y="1420"/>
                  </a:lnTo>
                  <a:lnTo>
                    <a:pt x="1429" y="1420"/>
                  </a:lnTo>
                  <a:lnTo>
                    <a:pt x="1436" y="1420"/>
                  </a:lnTo>
                  <a:lnTo>
                    <a:pt x="1445" y="1409"/>
                  </a:lnTo>
                  <a:lnTo>
                    <a:pt x="1452" y="1409"/>
                  </a:lnTo>
                  <a:lnTo>
                    <a:pt x="1467" y="1409"/>
                  </a:lnTo>
                  <a:lnTo>
                    <a:pt x="1474" y="1409"/>
                  </a:lnTo>
                  <a:lnTo>
                    <a:pt x="1481" y="1409"/>
                  </a:lnTo>
                  <a:lnTo>
                    <a:pt x="1497" y="1409"/>
                  </a:lnTo>
                </a:path>
              </a:pathLst>
            </a:custGeom>
            <a:noFill/>
            <a:ln w="36513">
              <a:solidFill>
                <a:srgbClr val="E983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3" name="Freeform 324">
              <a:extLst>
                <a:ext uri="{FF2B5EF4-FFF2-40B4-BE49-F238E27FC236}">
                  <a16:creationId xmlns:a16="http://schemas.microsoft.com/office/drawing/2014/main" id="{CBBF6B2C-C5FA-0443-A07C-6FC543ABF060}"/>
                </a:ext>
              </a:extLst>
            </p:cNvPr>
            <p:cNvSpPr>
              <a:spLocks/>
            </p:cNvSpPr>
            <p:nvPr/>
          </p:nvSpPr>
          <p:spPr bwMode="auto">
            <a:xfrm>
              <a:off x="2962" y="1314"/>
              <a:ext cx="1497" cy="1464"/>
            </a:xfrm>
            <a:custGeom>
              <a:avLst/>
              <a:gdLst>
                <a:gd name="T0" fmla="*/ 38 w 1497"/>
                <a:gd name="T1" fmla="*/ 8 h 1464"/>
                <a:gd name="T2" fmla="*/ 83 w 1497"/>
                <a:gd name="T3" fmla="*/ 17 h 1464"/>
                <a:gd name="T4" fmla="*/ 128 w 1497"/>
                <a:gd name="T5" fmla="*/ 17 h 1464"/>
                <a:gd name="T6" fmla="*/ 165 w 1497"/>
                <a:gd name="T7" fmla="*/ 17 h 1464"/>
                <a:gd name="T8" fmla="*/ 210 w 1497"/>
                <a:gd name="T9" fmla="*/ 27 h 1464"/>
                <a:gd name="T10" fmla="*/ 241 w 1497"/>
                <a:gd name="T11" fmla="*/ 44 h 1464"/>
                <a:gd name="T12" fmla="*/ 255 w 1497"/>
                <a:gd name="T13" fmla="*/ 53 h 1464"/>
                <a:gd name="T14" fmla="*/ 277 w 1497"/>
                <a:gd name="T15" fmla="*/ 70 h 1464"/>
                <a:gd name="T16" fmla="*/ 293 w 1497"/>
                <a:gd name="T17" fmla="*/ 89 h 1464"/>
                <a:gd name="T18" fmla="*/ 314 w 1497"/>
                <a:gd name="T19" fmla="*/ 106 h 1464"/>
                <a:gd name="T20" fmla="*/ 338 w 1497"/>
                <a:gd name="T21" fmla="*/ 122 h 1464"/>
                <a:gd name="T22" fmla="*/ 359 w 1497"/>
                <a:gd name="T23" fmla="*/ 150 h 1464"/>
                <a:gd name="T24" fmla="*/ 390 w 1497"/>
                <a:gd name="T25" fmla="*/ 194 h 1464"/>
                <a:gd name="T26" fmla="*/ 427 w 1497"/>
                <a:gd name="T27" fmla="*/ 247 h 1464"/>
                <a:gd name="T28" fmla="*/ 449 w 1497"/>
                <a:gd name="T29" fmla="*/ 309 h 1464"/>
                <a:gd name="T30" fmla="*/ 472 w 1497"/>
                <a:gd name="T31" fmla="*/ 353 h 1464"/>
                <a:gd name="T32" fmla="*/ 479 w 1497"/>
                <a:gd name="T33" fmla="*/ 387 h 1464"/>
                <a:gd name="T34" fmla="*/ 487 w 1497"/>
                <a:gd name="T35" fmla="*/ 423 h 1464"/>
                <a:gd name="T36" fmla="*/ 510 w 1497"/>
                <a:gd name="T37" fmla="*/ 467 h 1464"/>
                <a:gd name="T38" fmla="*/ 546 w 1497"/>
                <a:gd name="T39" fmla="*/ 493 h 1464"/>
                <a:gd name="T40" fmla="*/ 600 w 1497"/>
                <a:gd name="T41" fmla="*/ 520 h 1464"/>
                <a:gd name="T42" fmla="*/ 659 w 1497"/>
                <a:gd name="T43" fmla="*/ 537 h 1464"/>
                <a:gd name="T44" fmla="*/ 718 w 1497"/>
                <a:gd name="T45" fmla="*/ 546 h 1464"/>
                <a:gd name="T46" fmla="*/ 770 w 1497"/>
                <a:gd name="T47" fmla="*/ 565 h 1464"/>
                <a:gd name="T48" fmla="*/ 815 w 1497"/>
                <a:gd name="T49" fmla="*/ 582 h 1464"/>
                <a:gd name="T50" fmla="*/ 860 w 1497"/>
                <a:gd name="T51" fmla="*/ 598 h 1464"/>
                <a:gd name="T52" fmla="*/ 898 w 1497"/>
                <a:gd name="T53" fmla="*/ 626 h 1464"/>
                <a:gd name="T54" fmla="*/ 928 w 1497"/>
                <a:gd name="T55" fmla="*/ 662 h 1464"/>
                <a:gd name="T56" fmla="*/ 959 w 1497"/>
                <a:gd name="T57" fmla="*/ 696 h 1464"/>
                <a:gd name="T58" fmla="*/ 980 w 1497"/>
                <a:gd name="T59" fmla="*/ 740 h 1464"/>
                <a:gd name="T60" fmla="*/ 1004 w 1497"/>
                <a:gd name="T61" fmla="*/ 793 h 1464"/>
                <a:gd name="T62" fmla="*/ 1018 w 1497"/>
                <a:gd name="T63" fmla="*/ 863 h 1464"/>
                <a:gd name="T64" fmla="*/ 1041 w 1497"/>
                <a:gd name="T65" fmla="*/ 916 h 1464"/>
                <a:gd name="T66" fmla="*/ 1063 w 1497"/>
                <a:gd name="T67" fmla="*/ 977 h 1464"/>
                <a:gd name="T68" fmla="*/ 1086 w 1497"/>
                <a:gd name="T69" fmla="*/ 1049 h 1464"/>
                <a:gd name="T70" fmla="*/ 1093 w 1497"/>
                <a:gd name="T71" fmla="*/ 1119 h 1464"/>
                <a:gd name="T72" fmla="*/ 1101 w 1497"/>
                <a:gd name="T73" fmla="*/ 1189 h 1464"/>
                <a:gd name="T74" fmla="*/ 1101 w 1497"/>
                <a:gd name="T75" fmla="*/ 1233 h 1464"/>
                <a:gd name="T76" fmla="*/ 1086 w 1497"/>
                <a:gd name="T77" fmla="*/ 1286 h 1464"/>
                <a:gd name="T78" fmla="*/ 1086 w 1497"/>
                <a:gd name="T79" fmla="*/ 1347 h 1464"/>
                <a:gd name="T80" fmla="*/ 1093 w 1497"/>
                <a:gd name="T81" fmla="*/ 1400 h 1464"/>
                <a:gd name="T82" fmla="*/ 1131 w 1497"/>
                <a:gd name="T83" fmla="*/ 1445 h 1464"/>
                <a:gd name="T84" fmla="*/ 1205 w 1497"/>
                <a:gd name="T85" fmla="*/ 1464 h 1464"/>
                <a:gd name="T86" fmla="*/ 1235 w 1497"/>
                <a:gd name="T87" fmla="*/ 1464 h 1464"/>
                <a:gd name="T88" fmla="*/ 1266 w 1497"/>
                <a:gd name="T89" fmla="*/ 1464 h 1464"/>
                <a:gd name="T90" fmla="*/ 1302 w 1497"/>
                <a:gd name="T91" fmla="*/ 1464 h 1464"/>
                <a:gd name="T92" fmla="*/ 1339 w 1497"/>
                <a:gd name="T93" fmla="*/ 1445 h 1464"/>
                <a:gd name="T94" fmla="*/ 1391 w 1497"/>
                <a:gd name="T95" fmla="*/ 1419 h 1464"/>
                <a:gd name="T96" fmla="*/ 1436 w 1497"/>
                <a:gd name="T97" fmla="*/ 1400 h 1464"/>
                <a:gd name="T98" fmla="*/ 1467 w 1497"/>
                <a:gd name="T99" fmla="*/ 1400 h 1464"/>
                <a:gd name="T100" fmla="*/ 1497 w 1497"/>
                <a:gd name="T101" fmla="*/ 1400 h 14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7"/>
                <a:gd name="T154" fmla="*/ 0 h 1464"/>
                <a:gd name="T155" fmla="*/ 1497 w 1497"/>
                <a:gd name="T156" fmla="*/ 1464 h 14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7" h="1464">
                  <a:moveTo>
                    <a:pt x="0" y="0"/>
                  </a:moveTo>
                  <a:lnTo>
                    <a:pt x="16" y="8"/>
                  </a:lnTo>
                  <a:lnTo>
                    <a:pt x="38" y="8"/>
                  </a:lnTo>
                  <a:lnTo>
                    <a:pt x="52" y="8"/>
                  </a:lnTo>
                  <a:lnTo>
                    <a:pt x="68" y="17"/>
                  </a:lnTo>
                  <a:lnTo>
                    <a:pt x="83" y="17"/>
                  </a:lnTo>
                  <a:lnTo>
                    <a:pt x="97" y="17"/>
                  </a:lnTo>
                  <a:lnTo>
                    <a:pt x="113" y="17"/>
                  </a:lnTo>
                  <a:lnTo>
                    <a:pt x="128" y="17"/>
                  </a:lnTo>
                  <a:lnTo>
                    <a:pt x="142" y="17"/>
                  </a:lnTo>
                  <a:lnTo>
                    <a:pt x="158" y="17"/>
                  </a:lnTo>
                  <a:lnTo>
                    <a:pt x="165" y="17"/>
                  </a:lnTo>
                  <a:lnTo>
                    <a:pt x="180" y="17"/>
                  </a:lnTo>
                  <a:lnTo>
                    <a:pt x="196" y="27"/>
                  </a:lnTo>
                  <a:lnTo>
                    <a:pt x="210" y="27"/>
                  </a:lnTo>
                  <a:lnTo>
                    <a:pt x="224" y="36"/>
                  </a:lnTo>
                  <a:lnTo>
                    <a:pt x="232" y="36"/>
                  </a:lnTo>
                  <a:lnTo>
                    <a:pt x="241" y="44"/>
                  </a:lnTo>
                  <a:lnTo>
                    <a:pt x="248" y="44"/>
                  </a:lnTo>
                  <a:lnTo>
                    <a:pt x="248" y="53"/>
                  </a:lnTo>
                  <a:lnTo>
                    <a:pt x="255" y="53"/>
                  </a:lnTo>
                  <a:lnTo>
                    <a:pt x="262" y="61"/>
                  </a:lnTo>
                  <a:lnTo>
                    <a:pt x="269" y="61"/>
                  </a:lnTo>
                  <a:lnTo>
                    <a:pt x="277" y="70"/>
                  </a:lnTo>
                  <a:lnTo>
                    <a:pt x="286" y="80"/>
                  </a:lnTo>
                  <a:lnTo>
                    <a:pt x="293" y="89"/>
                  </a:lnTo>
                  <a:lnTo>
                    <a:pt x="300" y="97"/>
                  </a:lnTo>
                  <a:lnTo>
                    <a:pt x="307" y="97"/>
                  </a:lnTo>
                  <a:lnTo>
                    <a:pt x="314" y="106"/>
                  </a:lnTo>
                  <a:lnTo>
                    <a:pt x="321" y="114"/>
                  </a:lnTo>
                  <a:lnTo>
                    <a:pt x="330" y="114"/>
                  </a:lnTo>
                  <a:lnTo>
                    <a:pt x="338" y="122"/>
                  </a:lnTo>
                  <a:lnTo>
                    <a:pt x="345" y="133"/>
                  </a:lnTo>
                  <a:lnTo>
                    <a:pt x="352" y="142"/>
                  </a:lnTo>
                  <a:lnTo>
                    <a:pt x="359" y="150"/>
                  </a:lnTo>
                  <a:lnTo>
                    <a:pt x="366" y="167"/>
                  </a:lnTo>
                  <a:lnTo>
                    <a:pt x="382" y="175"/>
                  </a:lnTo>
                  <a:lnTo>
                    <a:pt x="390" y="194"/>
                  </a:lnTo>
                  <a:lnTo>
                    <a:pt x="404" y="211"/>
                  </a:lnTo>
                  <a:lnTo>
                    <a:pt x="411" y="228"/>
                  </a:lnTo>
                  <a:lnTo>
                    <a:pt x="427" y="247"/>
                  </a:lnTo>
                  <a:lnTo>
                    <a:pt x="435" y="273"/>
                  </a:lnTo>
                  <a:lnTo>
                    <a:pt x="442" y="292"/>
                  </a:lnTo>
                  <a:lnTo>
                    <a:pt x="449" y="309"/>
                  </a:lnTo>
                  <a:lnTo>
                    <a:pt x="456" y="326"/>
                  </a:lnTo>
                  <a:lnTo>
                    <a:pt x="465" y="334"/>
                  </a:lnTo>
                  <a:lnTo>
                    <a:pt x="472" y="353"/>
                  </a:lnTo>
                  <a:lnTo>
                    <a:pt x="472" y="362"/>
                  </a:lnTo>
                  <a:lnTo>
                    <a:pt x="472" y="378"/>
                  </a:lnTo>
                  <a:lnTo>
                    <a:pt x="479" y="387"/>
                  </a:lnTo>
                  <a:lnTo>
                    <a:pt x="479" y="397"/>
                  </a:lnTo>
                  <a:lnTo>
                    <a:pt x="479" y="414"/>
                  </a:lnTo>
                  <a:lnTo>
                    <a:pt x="487" y="423"/>
                  </a:lnTo>
                  <a:lnTo>
                    <a:pt x="494" y="440"/>
                  </a:lnTo>
                  <a:lnTo>
                    <a:pt x="501" y="450"/>
                  </a:lnTo>
                  <a:lnTo>
                    <a:pt x="510" y="467"/>
                  </a:lnTo>
                  <a:lnTo>
                    <a:pt x="524" y="476"/>
                  </a:lnTo>
                  <a:lnTo>
                    <a:pt x="531" y="484"/>
                  </a:lnTo>
                  <a:lnTo>
                    <a:pt x="546" y="493"/>
                  </a:lnTo>
                  <a:lnTo>
                    <a:pt x="562" y="503"/>
                  </a:lnTo>
                  <a:lnTo>
                    <a:pt x="576" y="512"/>
                  </a:lnTo>
                  <a:lnTo>
                    <a:pt x="600" y="520"/>
                  </a:lnTo>
                  <a:lnTo>
                    <a:pt x="614" y="529"/>
                  </a:lnTo>
                  <a:lnTo>
                    <a:pt x="645" y="537"/>
                  </a:lnTo>
                  <a:lnTo>
                    <a:pt x="659" y="537"/>
                  </a:lnTo>
                  <a:lnTo>
                    <a:pt x="680" y="546"/>
                  </a:lnTo>
                  <a:lnTo>
                    <a:pt x="697" y="546"/>
                  </a:lnTo>
                  <a:lnTo>
                    <a:pt x="718" y="546"/>
                  </a:lnTo>
                  <a:lnTo>
                    <a:pt x="734" y="556"/>
                  </a:lnTo>
                  <a:lnTo>
                    <a:pt x="756" y="556"/>
                  </a:lnTo>
                  <a:lnTo>
                    <a:pt x="770" y="565"/>
                  </a:lnTo>
                  <a:lnTo>
                    <a:pt x="786" y="573"/>
                  </a:lnTo>
                  <a:lnTo>
                    <a:pt x="801" y="573"/>
                  </a:lnTo>
                  <a:lnTo>
                    <a:pt x="815" y="582"/>
                  </a:lnTo>
                  <a:lnTo>
                    <a:pt x="831" y="590"/>
                  </a:lnTo>
                  <a:lnTo>
                    <a:pt x="846" y="598"/>
                  </a:lnTo>
                  <a:lnTo>
                    <a:pt x="860" y="598"/>
                  </a:lnTo>
                  <a:lnTo>
                    <a:pt x="869" y="609"/>
                  </a:lnTo>
                  <a:lnTo>
                    <a:pt x="883" y="618"/>
                  </a:lnTo>
                  <a:lnTo>
                    <a:pt x="898" y="626"/>
                  </a:lnTo>
                  <a:lnTo>
                    <a:pt x="905" y="634"/>
                  </a:lnTo>
                  <a:lnTo>
                    <a:pt x="921" y="651"/>
                  </a:lnTo>
                  <a:lnTo>
                    <a:pt x="928" y="662"/>
                  </a:lnTo>
                  <a:lnTo>
                    <a:pt x="935" y="670"/>
                  </a:lnTo>
                  <a:lnTo>
                    <a:pt x="950" y="687"/>
                  </a:lnTo>
                  <a:lnTo>
                    <a:pt x="959" y="696"/>
                  </a:lnTo>
                  <a:lnTo>
                    <a:pt x="966" y="715"/>
                  </a:lnTo>
                  <a:lnTo>
                    <a:pt x="973" y="723"/>
                  </a:lnTo>
                  <a:lnTo>
                    <a:pt x="980" y="740"/>
                  </a:lnTo>
                  <a:lnTo>
                    <a:pt x="987" y="757"/>
                  </a:lnTo>
                  <a:lnTo>
                    <a:pt x="996" y="776"/>
                  </a:lnTo>
                  <a:lnTo>
                    <a:pt x="1004" y="793"/>
                  </a:lnTo>
                  <a:lnTo>
                    <a:pt x="1004" y="821"/>
                  </a:lnTo>
                  <a:lnTo>
                    <a:pt x="1011" y="838"/>
                  </a:lnTo>
                  <a:lnTo>
                    <a:pt x="1018" y="863"/>
                  </a:lnTo>
                  <a:lnTo>
                    <a:pt x="1018" y="882"/>
                  </a:lnTo>
                  <a:lnTo>
                    <a:pt x="1032" y="899"/>
                  </a:lnTo>
                  <a:lnTo>
                    <a:pt x="1041" y="916"/>
                  </a:lnTo>
                  <a:lnTo>
                    <a:pt x="1048" y="935"/>
                  </a:lnTo>
                  <a:lnTo>
                    <a:pt x="1056" y="952"/>
                  </a:lnTo>
                  <a:lnTo>
                    <a:pt x="1063" y="977"/>
                  </a:lnTo>
                  <a:lnTo>
                    <a:pt x="1070" y="996"/>
                  </a:lnTo>
                  <a:lnTo>
                    <a:pt x="1077" y="1022"/>
                  </a:lnTo>
                  <a:lnTo>
                    <a:pt x="1086" y="1049"/>
                  </a:lnTo>
                  <a:lnTo>
                    <a:pt x="1086" y="1074"/>
                  </a:lnTo>
                  <a:lnTo>
                    <a:pt x="1093" y="1102"/>
                  </a:lnTo>
                  <a:lnTo>
                    <a:pt x="1093" y="1119"/>
                  </a:lnTo>
                  <a:lnTo>
                    <a:pt x="1101" y="1146"/>
                  </a:lnTo>
                  <a:lnTo>
                    <a:pt x="1101" y="1163"/>
                  </a:lnTo>
                  <a:lnTo>
                    <a:pt x="1101" y="1189"/>
                  </a:lnTo>
                  <a:lnTo>
                    <a:pt x="1101" y="1208"/>
                  </a:lnTo>
                  <a:lnTo>
                    <a:pt x="1101" y="1216"/>
                  </a:lnTo>
                  <a:lnTo>
                    <a:pt x="1101" y="1233"/>
                  </a:lnTo>
                  <a:lnTo>
                    <a:pt x="1093" y="1252"/>
                  </a:lnTo>
                  <a:lnTo>
                    <a:pt x="1093" y="1269"/>
                  </a:lnTo>
                  <a:lnTo>
                    <a:pt x="1086" y="1286"/>
                  </a:lnTo>
                  <a:lnTo>
                    <a:pt x="1086" y="1305"/>
                  </a:lnTo>
                  <a:lnTo>
                    <a:pt x="1086" y="1322"/>
                  </a:lnTo>
                  <a:lnTo>
                    <a:pt x="1086" y="1347"/>
                  </a:lnTo>
                  <a:lnTo>
                    <a:pt x="1086" y="1366"/>
                  </a:lnTo>
                  <a:lnTo>
                    <a:pt x="1086" y="1383"/>
                  </a:lnTo>
                  <a:lnTo>
                    <a:pt x="1093" y="1400"/>
                  </a:lnTo>
                  <a:lnTo>
                    <a:pt x="1101" y="1419"/>
                  </a:lnTo>
                  <a:lnTo>
                    <a:pt x="1115" y="1436"/>
                  </a:lnTo>
                  <a:lnTo>
                    <a:pt x="1131" y="1445"/>
                  </a:lnTo>
                  <a:lnTo>
                    <a:pt x="1145" y="1453"/>
                  </a:lnTo>
                  <a:lnTo>
                    <a:pt x="1176" y="1464"/>
                  </a:lnTo>
                  <a:lnTo>
                    <a:pt x="1205" y="1464"/>
                  </a:lnTo>
                  <a:lnTo>
                    <a:pt x="1212" y="1464"/>
                  </a:lnTo>
                  <a:lnTo>
                    <a:pt x="1228" y="1464"/>
                  </a:lnTo>
                  <a:lnTo>
                    <a:pt x="1235" y="1464"/>
                  </a:lnTo>
                  <a:lnTo>
                    <a:pt x="1250" y="1464"/>
                  </a:lnTo>
                  <a:lnTo>
                    <a:pt x="1257" y="1464"/>
                  </a:lnTo>
                  <a:lnTo>
                    <a:pt x="1266" y="1464"/>
                  </a:lnTo>
                  <a:lnTo>
                    <a:pt x="1280" y="1464"/>
                  </a:lnTo>
                  <a:lnTo>
                    <a:pt x="1287" y="1464"/>
                  </a:lnTo>
                  <a:lnTo>
                    <a:pt x="1302" y="1464"/>
                  </a:lnTo>
                  <a:lnTo>
                    <a:pt x="1311" y="1453"/>
                  </a:lnTo>
                  <a:lnTo>
                    <a:pt x="1325" y="1453"/>
                  </a:lnTo>
                  <a:lnTo>
                    <a:pt x="1339" y="1445"/>
                  </a:lnTo>
                  <a:lnTo>
                    <a:pt x="1355" y="1436"/>
                  </a:lnTo>
                  <a:lnTo>
                    <a:pt x="1377" y="1428"/>
                  </a:lnTo>
                  <a:lnTo>
                    <a:pt x="1391" y="1419"/>
                  </a:lnTo>
                  <a:lnTo>
                    <a:pt x="1415" y="1411"/>
                  </a:lnTo>
                  <a:lnTo>
                    <a:pt x="1422" y="1411"/>
                  </a:lnTo>
                  <a:lnTo>
                    <a:pt x="1436" y="1400"/>
                  </a:lnTo>
                  <a:lnTo>
                    <a:pt x="1445" y="1400"/>
                  </a:lnTo>
                  <a:lnTo>
                    <a:pt x="1452" y="1400"/>
                  </a:lnTo>
                  <a:lnTo>
                    <a:pt x="1467" y="1400"/>
                  </a:lnTo>
                  <a:lnTo>
                    <a:pt x="1474" y="1400"/>
                  </a:lnTo>
                  <a:lnTo>
                    <a:pt x="1490" y="1400"/>
                  </a:lnTo>
                  <a:lnTo>
                    <a:pt x="1497" y="1400"/>
                  </a:lnTo>
                </a:path>
              </a:pathLst>
            </a:custGeom>
            <a:noFill/>
            <a:ln w="36513">
              <a:solidFill>
                <a:srgbClr val="F08A2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4" name="Freeform 325">
              <a:extLst>
                <a:ext uri="{FF2B5EF4-FFF2-40B4-BE49-F238E27FC236}">
                  <a16:creationId xmlns:a16="http://schemas.microsoft.com/office/drawing/2014/main" id="{9CAE8F8C-D21A-CD45-B867-1A377838975A}"/>
                </a:ext>
              </a:extLst>
            </p:cNvPr>
            <p:cNvSpPr>
              <a:spLocks/>
            </p:cNvSpPr>
            <p:nvPr/>
          </p:nvSpPr>
          <p:spPr bwMode="auto">
            <a:xfrm>
              <a:off x="2969" y="1314"/>
              <a:ext cx="1490" cy="1464"/>
            </a:xfrm>
            <a:custGeom>
              <a:avLst/>
              <a:gdLst>
                <a:gd name="T0" fmla="*/ 38 w 1490"/>
                <a:gd name="T1" fmla="*/ 8 h 1464"/>
                <a:gd name="T2" fmla="*/ 83 w 1490"/>
                <a:gd name="T3" fmla="*/ 8 h 1464"/>
                <a:gd name="T4" fmla="*/ 128 w 1490"/>
                <a:gd name="T5" fmla="*/ 8 h 1464"/>
                <a:gd name="T6" fmla="*/ 165 w 1490"/>
                <a:gd name="T7" fmla="*/ 8 h 1464"/>
                <a:gd name="T8" fmla="*/ 210 w 1490"/>
                <a:gd name="T9" fmla="*/ 17 h 1464"/>
                <a:gd name="T10" fmla="*/ 241 w 1490"/>
                <a:gd name="T11" fmla="*/ 36 h 1464"/>
                <a:gd name="T12" fmla="*/ 262 w 1490"/>
                <a:gd name="T13" fmla="*/ 44 h 1464"/>
                <a:gd name="T14" fmla="*/ 279 w 1490"/>
                <a:gd name="T15" fmla="*/ 61 h 1464"/>
                <a:gd name="T16" fmla="*/ 293 w 1490"/>
                <a:gd name="T17" fmla="*/ 80 h 1464"/>
                <a:gd name="T18" fmla="*/ 314 w 1490"/>
                <a:gd name="T19" fmla="*/ 97 h 1464"/>
                <a:gd name="T20" fmla="*/ 338 w 1490"/>
                <a:gd name="T21" fmla="*/ 114 h 1464"/>
                <a:gd name="T22" fmla="*/ 359 w 1490"/>
                <a:gd name="T23" fmla="*/ 142 h 1464"/>
                <a:gd name="T24" fmla="*/ 397 w 1490"/>
                <a:gd name="T25" fmla="*/ 186 h 1464"/>
                <a:gd name="T26" fmla="*/ 428 w 1490"/>
                <a:gd name="T27" fmla="*/ 247 h 1464"/>
                <a:gd name="T28" fmla="*/ 458 w 1490"/>
                <a:gd name="T29" fmla="*/ 300 h 1464"/>
                <a:gd name="T30" fmla="*/ 480 w 1490"/>
                <a:gd name="T31" fmla="*/ 345 h 1464"/>
                <a:gd name="T32" fmla="*/ 487 w 1490"/>
                <a:gd name="T33" fmla="*/ 387 h 1464"/>
                <a:gd name="T34" fmla="*/ 503 w 1490"/>
                <a:gd name="T35" fmla="*/ 414 h 1464"/>
                <a:gd name="T36" fmla="*/ 524 w 1490"/>
                <a:gd name="T37" fmla="*/ 450 h 1464"/>
                <a:gd name="T38" fmla="*/ 562 w 1490"/>
                <a:gd name="T39" fmla="*/ 476 h 1464"/>
                <a:gd name="T40" fmla="*/ 607 w 1490"/>
                <a:gd name="T41" fmla="*/ 503 h 1464"/>
                <a:gd name="T42" fmla="*/ 666 w 1490"/>
                <a:gd name="T43" fmla="*/ 512 h 1464"/>
                <a:gd name="T44" fmla="*/ 718 w 1490"/>
                <a:gd name="T45" fmla="*/ 529 h 1464"/>
                <a:gd name="T46" fmla="*/ 772 w 1490"/>
                <a:gd name="T47" fmla="*/ 537 h 1464"/>
                <a:gd name="T48" fmla="*/ 817 w 1490"/>
                <a:gd name="T49" fmla="*/ 556 h 1464"/>
                <a:gd name="T50" fmla="*/ 862 w 1490"/>
                <a:gd name="T51" fmla="*/ 582 h 1464"/>
                <a:gd name="T52" fmla="*/ 891 w 1490"/>
                <a:gd name="T53" fmla="*/ 609 h 1464"/>
                <a:gd name="T54" fmla="*/ 928 w 1490"/>
                <a:gd name="T55" fmla="*/ 643 h 1464"/>
                <a:gd name="T56" fmla="*/ 952 w 1490"/>
                <a:gd name="T57" fmla="*/ 679 h 1464"/>
                <a:gd name="T58" fmla="*/ 973 w 1490"/>
                <a:gd name="T59" fmla="*/ 723 h 1464"/>
                <a:gd name="T60" fmla="*/ 997 w 1490"/>
                <a:gd name="T61" fmla="*/ 776 h 1464"/>
                <a:gd name="T62" fmla="*/ 1011 w 1490"/>
                <a:gd name="T63" fmla="*/ 846 h 1464"/>
                <a:gd name="T64" fmla="*/ 1034 w 1490"/>
                <a:gd name="T65" fmla="*/ 899 h 1464"/>
                <a:gd name="T66" fmla="*/ 1063 w 1490"/>
                <a:gd name="T67" fmla="*/ 960 h 1464"/>
                <a:gd name="T68" fmla="*/ 1086 w 1490"/>
                <a:gd name="T69" fmla="*/ 1030 h 1464"/>
                <a:gd name="T70" fmla="*/ 1101 w 1490"/>
                <a:gd name="T71" fmla="*/ 1110 h 1464"/>
                <a:gd name="T72" fmla="*/ 1108 w 1490"/>
                <a:gd name="T73" fmla="*/ 1180 h 1464"/>
                <a:gd name="T74" fmla="*/ 1108 w 1490"/>
                <a:gd name="T75" fmla="*/ 1225 h 1464"/>
                <a:gd name="T76" fmla="*/ 1094 w 1490"/>
                <a:gd name="T77" fmla="*/ 1278 h 1464"/>
                <a:gd name="T78" fmla="*/ 1086 w 1490"/>
                <a:gd name="T79" fmla="*/ 1339 h 1464"/>
                <a:gd name="T80" fmla="*/ 1094 w 1490"/>
                <a:gd name="T81" fmla="*/ 1400 h 1464"/>
                <a:gd name="T82" fmla="*/ 1131 w 1490"/>
                <a:gd name="T83" fmla="*/ 1445 h 1464"/>
                <a:gd name="T84" fmla="*/ 1205 w 1490"/>
                <a:gd name="T85" fmla="*/ 1464 h 1464"/>
                <a:gd name="T86" fmla="*/ 1235 w 1490"/>
                <a:gd name="T87" fmla="*/ 1464 h 1464"/>
                <a:gd name="T88" fmla="*/ 1266 w 1490"/>
                <a:gd name="T89" fmla="*/ 1464 h 1464"/>
                <a:gd name="T90" fmla="*/ 1295 w 1490"/>
                <a:gd name="T91" fmla="*/ 1464 h 1464"/>
                <a:gd name="T92" fmla="*/ 1332 w 1490"/>
                <a:gd name="T93" fmla="*/ 1445 h 1464"/>
                <a:gd name="T94" fmla="*/ 1384 w 1490"/>
                <a:gd name="T95" fmla="*/ 1419 h 1464"/>
                <a:gd name="T96" fmla="*/ 1429 w 1490"/>
                <a:gd name="T97" fmla="*/ 1400 h 1464"/>
                <a:gd name="T98" fmla="*/ 1460 w 1490"/>
                <a:gd name="T99" fmla="*/ 1400 h 1464"/>
                <a:gd name="T100" fmla="*/ 1490 w 1490"/>
                <a:gd name="T101" fmla="*/ 1400 h 14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0"/>
                <a:gd name="T154" fmla="*/ 0 h 1464"/>
                <a:gd name="T155" fmla="*/ 1490 w 1490"/>
                <a:gd name="T156" fmla="*/ 1464 h 14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0" h="1464">
                  <a:moveTo>
                    <a:pt x="0" y="0"/>
                  </a:moveTo>
                  <a:lnTo>
                    <a:pt x="16" y="8"/>
                  </a:lnTo>
                  <a:lnTo>
                    <a:pt x="38" y="8"/>
                  </a:lnTo>
                  <a:lnTo>
                    <a:pt x="54" y="8"/>
                  </a:lnTo>
                  <a:lnTo>
                    <a:pt x="68" y="8"/>
                  </a:lnTo>
                  <a:lnTo>
                    <a:pt x="83" y="8"/>
                  </a:lnTo>
                  <a:lnTo>
                    <a:pt x="99" y="8"/>
                  </a:lnTo>
                  <a:lnTo>
                    <a:pt x="113" y="8"/>
                  </a:lnTo>
                  <a:lnTo>
                    <a:pt x="128" y="8"/>
                  </a:lnTo>
                  <a:lnTo>
                    <a:pt x="144" y="8"/>
                  </a:lnTo>
                  <a:lnTo>
                    <a:pt x="158" y="8"/>
                  </a:lnTo>
                  <a:lnTo>
                    <a:pt x="165" y="8"/>
                  </a:lnTo>
                  <a:lnTo>
                    <a:pt x="180" y="8"/>
                  </a:lnTo>
                  <a:lnTo>
                    <a:pt x="196" y="8"/>
                  </a:lnTo>
                  <a:lnTo>
                    <a:pt x="210" y="17"/>
                  </a:lnTo>
                  <a:lnTo>
                    <a:pt x="225" y="17"/>
                  </a:lnTo>
                  <a:lnTo>
                    <a:pt x="241" y="27"/>
                  </a:lnTo>
                  <a:lnTo>
                    <a:pt x="241" y="36"/>
                  </a:lnTo>
                  <a:lnTo>
                    <a:pt x="248" y="36"/>
                  </a:lnTo>
                  <a:lnTo>
                    <a:pt x="255" y="36"/>
                  </a:lnTo>
                  <a:lnTo>
                    <a:pt x="262" y="44"/>
                  </a:lnTo>
                  <a:lnTo>
                    <a:pt x="262" y="53"/>
                  </a:lnTo>
                  <a:lnTo>
                    <a:pt x="270" y="53"/>
                  </a:lnTo>
                  <a:lnTo>
                    <a:pt x="279" y="61"/>
                  </a:lnTo>
                  <a:lnTo>
                    <a:pt x="286" y="61"/>
                  </a:lnTo>
                  <a:lnTo>
                    <a:pt x="293" y="70"/>
                  </a:lnTo>
                  <a:lnTo>
                    <a:pt x="293" y="80"/>
                  </a:lnTo>
                  <a:lnTo>
                    <a:pt x="300" y="80"/>
                  </a:lnTo>
                  <a:lnTo>
                    <a:pt x="307" y="89"/>
                  </a:lnTo>
                  <a:lnTo>
                    <a:pt x="314" y="97"/>
                  </a:lnTo>
                  <a:lnTo>
                    <a:pt x="323" y="97"/>
                  </a:lnTo>
                  <a:lnTo>
                    <a:pt x="331" y="106"/>
                  </a:lnTo>
                  <a:lnTo>
                    <a:pt x="338" y="114"/>
                  </a:lnTo>
                  <a:lnTo>
                    <a:pt x="345" y="114"/>
                  </a:lnTo>
                  <a:lnTo>
                    <a:pt x="352" y="122"/>
                  </a:lnTo>
                  <a:lnTo>
                    <a:pt x="359" y="142"/>
                  </a:lnTo>
                  <a:lnTo>
                    <a:pt x="375" y="150"/>
                  </a:lnTo>
                  <a:lnTo>
                    <a:pt x="383" y="167"/>
                  </a:lnTo>
                  <a:lnTo>
                    <a:pt x="397" y="186"/>
                  </a:lnTo>
                  <a:lnTo>
                    <a:pt x="404" y="203"/>
                  </a:lnTo>
                  <a:lnTo>
                    <a:pt x="420" y="228"/>
                  </a:lnTo>
                  <a:lnTo>
                    <a:pt x="428" y="247"/>
                  </a:lnTo>
                  <a:lnTo>
                    <a:pt x="442" y="264"/>
                  </a:lnTo>
                  <a:lnTo>
                    <a:pt x="449" y="281"/>
                  </a:lnTo>
                  <a:lnTo>
                    <a:pt x="458" y="300"/>
                  </a:lnTo>
                  <a:lnTo>
                    <a:pt x="472" y="317"/>
                  </a:lnTo>
                  <a:lnTo>
                    <a:pt x="472" y="334"/>
                  </a:lnTo>
                  <a:lnTo>
                    <a:pt x="480" y="345"/>
                  </a:lnTo>
                  <a:lnTo>
                    <a:pt x="480" y="362"/>
                  </a:lnTo>
                  <a:lnTo>
                    <a:pt x="487" y="370"/>
                  </a:lnTo>
                  <a:lnTo>
                    <a:pt x="487" y="387"/>
                  </a:lnTo>
                  <a:lnTo>
                    <a:pt x="494" y="397"/>
                  </a:lnTo>
                  <a:lnTo>
                    <a:pt x="494" y="406"/>
                  </a:lnTo>
                  <a:lnTo>
                    <a:pt x="503" y="414"/>
                  </a:lnTo>
                  <a:lnTo>
                    <a:pt x="510" y="431"/>
                  </a:lnTo>
                  <a:lnTo>
                    <a:pt x="517" y="440"/>
                  </a:lnTo>
                  <a:lnTo>
                    <a:pt x="524" y="450"/>
                  </a:lnTo>
                  <a:lnTo>
                    <a:pt x="532" y="459"/>
                  </a:lnTo>
                  <a:lnTo>
                    <a:pt x="548" y="467"/>
                  </a:lnTo>
                  <a:lnTo>
                    <a:pt x="562" y="476"/>
                  </a:lnTo>
                  <a:lnTo>
                    <a:pt x="569" y="484"/>
                  </a:lnTo>
                  <a:lnTo>
                    <a:pt x="584" y="493"/>
                  </a:lnTo>
                  <a:lnTo>
                    <a:pt x="607" y="503"/>
                  </a:lnTo>
                  <a:lnTo>
                    <a:pt x="621" y="503"/>
                  </a:lnTo>
                  <a:lnTo>
                    <a:pt x="645" y="512"/>
                  </a:lnTo>
                  <a:lnTo>
                    <a:pt x="666" y="512"/>
                  </a:lnTo>
                  <a:lnTo>
                    <a:pt x="682" y="520"/>
                  </a:lnTo>
                  <a:lnTo>
                    <a:pt x="704" y="520"/>
                  </a:lnTo>
                  <a:lnTo>
                    <a:pt x="718" y="529"/>
                  </a:lnTo>
                  <a:lnTo>
                    <a:pt x="742" y="529"/>
                  </a:lnTo>
                  <a:lnTo>
                    <a:pt x="756" y="537"/>
                  </a:lnTo>
                  <a:lnTo>
                    <a:pt x="772" y="537"/>
                  </a:lnTo>
                  <a:lnTo>
                    <a:pt x="787" y="546"/>
                  </a:lnTo>
                  <a:lnTo>
                    <a:pt x="801" y="546"/>
                  </a:lnTo>
                  <a:lnTo>
                    <a:pt x="817" y="556"/>
                  </a:lnTo>
                  <a:lnTo>
                    <a:pt x="831" y="565"/>
                  </a:lnTo>
                  <a:lnTo>
                    <a:pt x="846" y="573"/>
                  </a:lnTo>
                  <a:lnTo>
                    <a:pt x="862" y="582"/>
                  </a:lnTo>
                  <a:lnTo>
                    <a:pt x="869" y="590"/>
                  </a:lnTo>
                  <a:lnTo>
                    <a:pt x="884" y="598"/>
                  </a:lnTo>
                  <a:lnTo>
                    <a:pt x="891" y="609"/>
                  </a:lnTo>
                  <a:lnTo>
                    <a:pt x="907" y="618"/>
                  </a:lnTo>
                  <a:lnTo>
                    <a:pt x="914" y="626"/>
                  </a:lnTo>
                  <a:lnTo>
                    <a:pt x="928" y="643"/>
                  </a:lnTo>
                  <a:lnTo>
                    <a:pt x="936" y="651"/>
                  </a:lnTo>
                  <a:lnTo>
                    <a:pt x="943" y="662"/>
                  </a:lnTo>
                  <a:lnTo>
                    <a:pt x="952" y="679"/>
                  </a:lnTo>
                  <a:lnTo>
                    <a:pt x="959" y="696"/>
                  </a:lnTo>
                  <a:lnTo>
                    <a:pt x="966" y="715"/>
                  </a:lnTo>
                  <a:lnTo>
                    <a:pt x="973" y="723"/>
                  </a:lnTo>
                  <a:lnTo>
                    <a:pt x="980" y="740"/>
                  </a:lnTo>
                  <a:lnTo>
                    <a:pt x="989" y="757"/>
                  </a:lnTo>
                  <a:lnTo>
                    <a:pt x="997" y="776"/>
                  </a:lnTo>
                  <a:lnTo>
                    <a:pt x="1004" y="802"/>
                  </a:lnTo>
                  <a:lnTo>
                    <a:pt x="1004" y="821"/>
                  </a:lnTo>
                  <a:lnTo>
                    <a:pt x="1011" y="846"/>
                  </a:lnTo>
                  <a:lnTo>
                    <a:pt x="1011" y="863"/>
                  </a:lnTo>
                  <a:lnTo>
                    <a:pt x="1025" y="882"/>
                  </a:lnTo>
                  <a:lnTo>
                    <a:pt x="1034" y="899"/>
                  </a:lnTo>
                  <a:lnTo>
                    <a:pt x="1049" y="916"/>
                  </a:lnTo>
                  <a:lnTo>
                    <a:pt x="1056" y="935"/>
                  </a:lnTo>
                  <a:lnTo>
                    <a:pt x="1063" y="960"/>
                  </a:lnTo>
                  <a:lnTo>
                    <a:pt x="1070" y="977"/>
                  </a:lnTo>
                  <a:lnTo>
                    <a:pt x="1079" y="1005"/>
                  </a:lnTo>
                  <a:lnTo>
                    <a:pt x="1086" y="1030"/>
                  </a:lnTo>
                  <a:lnTo>
                    <a:pt x="1094" y="1058"/>
                  </a:lnTo>
                  <a:lnTo>
                    <a:pt x="1101" y="1083"/>
                  </a:lnTo>
                  <a:lnTo>
                    <a:pt x="1101" y="1110"/>
                  </a:lnTo>
                  <a:lnTo>
                    <a:pt x="1108" y="1136"/>
                  </a:lnTo>
                  <a:lnTo>
                    <a:pt x="1108" y="1155"/>
                  </a:lnTo>
                  <a:lnTo>
                    <a:pt x="1108" y="1180"/>
                  </a:lnTo>
                  <a:lnTo>
                    <a:pt x="1108" y="1199"/>
                  </a:lnTo>
                  <a:lnTo>
                    <a:pt x="1108" y="1208"/>
                  </a:lnTo>
                  <a:lnTo>
                    <a:pt x="1108" y="1225"/>
                  </a:lnTo>
                  <a:lnTo>
                    <a:pt x="1101" y="1242"/>
                  </a:lnTo>
                  <a:lnTo>
                    <a:pt x="1101" y="1261"/>
                  </a:lnTo>
                  <a:lnTo>
                    <a:pt x="1094" y="1278"/>
                  </a:lnTo>
                  <a:lnTo>
                    <a:pt x="1094" y="1295"/>
                  </a:lnTo>
                  <a:lnTo>
                    <a:pt x="1094" y="1314"/>
                  </a:lnTo>
                  <a:lnTo>
                    <a:pt x="1086" y="1339"/>
                  </a:lnTo>
                  <a:lnTo>
                    <a:pt x="1086" y="1358"/>
                  </a:lnTo>
                  <a:lnTo>
                    <a:pt x="1094" y="1375"/>
                  </a:lnTo>
                  <a:lnTo>
                    <a:pt x="1094" y="1400"/>
                  </a:lnTo>
                  <a:lnTo>
                    <a:pt x="1108" y="1411"/>
                  </a:lnTo>
                  <a:lnTo>
                    <a:pt x="1115" y="1428"/>
                  </a:lnTo>
                  <a:lnTo>
                    <a:pt x="1131" y="1445"/>
                  </a:lnTo>
                  <a:lnTo>
                    <a:pt x="1153" y="1453"/>
                  </a:lnTo>
                  <a:lnTo>
                    <a:pt x="1176" y="1453"/>
                  </a:lnTo>
                  <a:lnTo>
                    <a:pt x="1205" y="1464"/>
                  </a:lnTo>
                  <a:lnTo>
                    <a:pt x="1214" y="1464"/>
                  </a:lnTo>
                  <a:lnTo>
                    <a:pt x="1228" y="1464"/>
                  </a:lnTo>
                  <a:lnTo>
                    <a:pt x="1235" y="1464"/>
                  </a:lnTo>
                  <a:lnTo>
                    <a:pt x="1243" y="1464"/>
                  </a:lnTo>
                  <a:lnTo>
                    <a:pt x="1259" y="1464"/>
                  </a:lnTo>
                  <a:lnTo>
                    <a:pt x="1266" y="1464"/>
                  </a:lnTo>
                  <a:lnTo>
                    <a:pt x="1273" y="1464"/>
                  </a:lnTo>
                  <a:lnTo>
                    <a:pt x="1287" y="1464"/>
                  </a:lnTo>
                  <a:lnTo>
                    <a:pt x="1295" y="1464"/>
                  </a:lnTo>
                  <a:lnTo>
                    <a:pt x="1311" y="1453"/>
                  </a:lnTo>
                  <a:lnTo>
                    <a:pt x="1318" y="1453"/>
                  </a:lnTo>
                  <a:lnTo>
                    <a:pt x="1332" y="1445"/>
                  </a:lnTo>
                  <a:lnTo>
                    <a:pt x="1348" y="1436"/>
                  </a:lnTo>
                  <a:lnTo>
                    <a:pt x="1370" y="1428"/>
                  </a:lnTo>
                  <a:lnTo>
                    <a:pt x="1384" y="1419"/>
                  </a:lnTo>
                  <a:lnTo>
                    <a:pt x="1408" y="1411"/>
                  </a:lnTo>
                  <a:lnTo>
                    <a:pt x="1415" y="1400"/>
                  </a:lnTo>
                  <a:lnTo>
                    <a:pt x="1429" y="1400"/>
                  </a:lnTo>
                  <a:lnTo>
                    <a:pt x="1438" y="1400"/>
                  </a:lnTo>
                  <a:lnTo>
                    <a:pt x="1445" y="1400"/>
                  </a:lnTo>
                  <a:lnTo>
                    <a:pt x="1460" y="1400"/>
                  </a:lnTo>
                  <a:lnTo>
                    <a:pt x="1474" y="1400"/>
                  </a:lnTo>
                  <a:lnTo>
                    <a:pt x="1483" y="1400"/>
                  </a:lnTo>
                  <a:lnTo>
                    <a:pt x="1490" y="1400"/>
                  </a:lnTo>
                </a:path>
              </a:pathLst>
            </a:custGeom>
            <a:noFill/>
            <a:ln w="36513">
              <a:solidFill>
                <a:srgbClr val="F892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5" name="Freeform 326">
              <a:extLst>
                <a:ext uri="{FF2B5EF4-FFF2-40B4-BE49-F238E27FC236}">
                  <a16:creationId xmlns:a16="http://schemas.microsoft.com/office/drawing/2014/main" id="{ACF3D5FF-165F-3047-83DE-679D59550755}"/>
                </a:ext>
              </a:extLst>
            </p:cNvPr>
            <p:cNvSpPr>
              <a:spLocks/>
            </p:cNvSpPr>
            <p:nvPr/>
          </p:nvSpPr>
          <p:spPr bwMode="auto">
            <a:xfrm>
              <a:off x="2978" y="1314"/>
              <a:ext cx="1481" cy="1464"/>
            </a:xfrm>
            <a:custGeom>
              <a:avLst/>
              <a:gdLst>
                <a:gd name="T0" fmla="*/ 36 w 1481"/>
                <a:gd name="T1" fmla="*/ 8 h 1464"/>
                <a:gd name="T2" fmla="*/ 81 w 1481"/>
                <a:gd name="T3" fmla="*/ 8 h 1464"/>
                <a:gd name="T4" fmla="*/ 126 w 1481"/>
                <a:gd name="T5" fmla="*/ 8 h 1464"/>
                <a:gd name="T6" fmla="*/ 171 w 1481"/>
                <a:gd name="T7" fmla="*/ 0 h 1464"/>
                <a:gd name="T8" fmla="*/ 208 w 1481"/>
                <a:gd name="T9" fmla="*/ 8 h 1464"/>
                <a:gd name="T10" fmla="*/ 246 w 1481"/>
                <a:gd name="T11" fmla="*/ 17 h 1464"/>
                <a:gd name="T12" fmla="*/ 261 w 1481"/>
                <a:gd name="T13" fmla="*/ 36 h 1464"/>
                <a:gd name="T14" fmla="*/ 277 w 1481"/>
                <a:gd name="T15" fmla="*/ 53 h 1464"/>
                <a:gd name="T16" fmla="*/ 298 w 1481"/>
                <a:gd name="T17" fmla="*/ 61 h 1464"/>
                <a:gd name="T18" fmla="*/ 322 w 1481"/>
                <a:gd name="T19" fmla="*/ 80 h 1464"/>
                <a:gd name="T20" fmla="*/ 336 w 1481"/>
                <a:gd name="T21" fmla="*/ 97 h 1464"/>
                <a:gd name="T22" fmla="*/ 366 w 1481"/>
                <a:gd name="T23" fmla="*/ 133 h 1464"/>
                <a:gd name="T24" fmla="*/ 395 w 1481"/>
                <a:gd name="T25" fmla="*/ 175 h 1464"/>
                <a:gd name="T26" fmla="*/ 433 w 1481"/>
                <a:gd name="T27" fmla="*/ 239 h 1464"/>
                <a:gd name="T28" fmla="*/ 471 w 1481"/>
                <a:gd name="T29" fmla="*/ 300 h 1464"/>
                <a:gd name="T30" fmla="*/ 494 w 1481"/>
                <a:gd name="T31" fmla="*/ 345 h 1464"/>
                <a:gd name="T32" fmla="*/ 501 w 1481"/>
                <a:gd name="T33" fmla="*/ 378 h 1464"/>
                <a:gd name="T34" fmla="*/ 515 w 1481"/>
                <a:gd name="T35" fmla="*/ 414 h 1464"/>
                <a:gd name="T36" fmla="*/ 539 w 1481"/>
                <a:gd name="T37" fmla="*/ 440 h 1464"/>
                <a:gd name="T38" fmla="*/ 568 w 1481"/>
                <a:gd name="T39" fmla="*/ 459 h 1464"/>
                <a:gd name="T40" fmla="*/ 612 w 1481"/>
                <a:gd name="T41" fmla="*/ 476 h 1464"/>
                <a:gd name="T42" fmla="*/ 664 w 1481"/>
                <a:gd name="T43" fmla="*/ 493 h 1464"/>
                <a:gd name="T44" fmla="*/ 726 w 1481"/>
                <a:gd name="T45" fmla="*/ 503 h 1464"/>
                <a:gd name="T46" fmla="*/ 778 w 1481"/>
                <a:gd name="T47" fmla="*/ 520 h 1464"/>
                <a:gd name="T48" fmla="*/ 815 w 1481"/>
                <a:gd name="T49" fmla="*/ 537 h 1464"/>
                <a:gd name="T50" fmla="*/ 860 w 1481"/>
                <a:gd name="T51" fmla="*/ 556 h 1464"/>
                <a:gd name="T52" fmla="*/ 889 w 1481"/>
                <a:gd name="T53" fmla="*/ 590 h 1464"/>
                <a:gd name="T54" fmla="*/ 919 w 1481"/>
                <a:gd name="T55" fmla="*/ 618 h 1464"/>
                <a:gd name="T56" fmla="*/ 950 w 1481"/>
                <a:gd name="T57" fmla="*/ 662 h 1464"/>
                <a:gd name="T58" fmla="*/ 971 w 1481"/>
                <a:gd name="T59" fmla="*/ 715 h 1464"/>
                <a:gd name="T60" fmla="*/ 988 w 1481"/>
                <a:gd name="T61" fmla="*/ 768 h 1464"/>
                <a:gd name="T62" fmla="*/ 1002 w 1481"/>
                <a:gd name="T63" fmla="*/ 829 h 1464"/>
                <a:gd name="T64" fmla="*/ 1032 w 1481"/>
                <a:gd name="T65" fmla="*/ 871 h 1464"/>
                <a:gd name="T66" fmla="*/ 1061 w 1481"/>
                <a:gd name="T67" fmla="*/ 935 h 1464"/>
                <a:gd name="T68" fmla="*/ 1092 w 1481"/>
                <a:gd name="T69" fmla="*/ 1013 h 1464"/>
                <a:gd name="T70" fmla="*/ 1106 w 1481"/>
                <a:gd name="T71" fmla="*/ 1094 h 1464"/>
                <a:gd name="T72" fmla="*/ 1115 w 1481"/>
                <a:gd name="T73" fmla="*/ 1163 h 1464"/>
                <a:gd name="T74" fmla="*/ 1115 w 1481"/>
                <a:gd name="T75" fmla="*/ 1216 h 1464"/>
                <a:gd name="T76" fmla="*/ 1106 w 1481"/>
                <a:gd name="T77" fmla="*/ 1269 h 1464"/>
                <a:gd name="T78" fmla="*/ 1092 w 1481"/>
                <a:gd name="T79" fmla="*/ 1330 h 1464"/>
                <a:gd name="T80" fmla="*/ 1099 w 1481"/>
                <a:gd name="T81" fmla="*/ 1392 h 1464"/>
                <a:gd name="T82" fmla="*/ 1137 w 1481"/>
                <a:gd name="T83" fmla="*/ 1436 h 1464"/>
                <a:gd name="T84" fmla="*/ 1205 w 1481"/>
                <a:gd name="T85" fmla="*/ 1464 h 1464"/>
                <a:gd name="T86" fmla="*/ 1234 w 1481"/>
                <a:gd name="T87" fmla="*/ 1464 h 1464"/>
                <a:gd name="T88" fmla="*/ 1257 w 1481"/>
                <a:gd name="T89" fmla="*/ 1464 h 1464"/>
                <a:gd name="T90" fmla="*/ 1286 w 1481"/>
                <a:gd name="T91" fmla="*/ 1453 h 1464"/>
                <a:gd name="T92" fmla="*/ 1330 w 1481"/>
                <a:gd name="T93" fmla="*/ 1445 h 1464"/>
                <a:gd name="T94" fmla="*/ 1375 w 1481"/>
                <a:gd name="T95" fmla="*/ 1419 h 1464"/>
                <a:gd name="T96" fmla="*/ 1406 w 1481"/>
                <a:gd name="T97" fmla="*/ 1400 h 1464"/>
                <a:gd name="T98" fmla="*/ 1420 w 1481"/>
                <a:gd name="T99" fmla="*/ 1400 h 1464"/>
                <a:gd name="T100" fmla="*/ 1444 w 1481"/>
                <a:gd name="T101" fmla="*/ 1400 h 1464"/>
                <a:gd name="T102" fmla="*/ 1458 w 1481"/>
                <a:gd name="T103" fmla="*/ 1400 h 1464"/>
                <a:gd name="T104" fmla="*/ 1474 w 1481"/>
                <a:gd name="T105" fmla="*/ 1400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1"/>
                <a:gd name="T160" fmla="*/ 0 h 1464"/>
                <a:gd name="T161" fmla="*/ 1481 w 1481"/>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1" h="1464">
                  <a:moveTo>
                    <a:pt x="0" y="0"/>
                  </a:moveTo>
                  <a:lnTo>
                    <a:pt x="15" y="8"/>
                  </a:lnTo>
                  <a:lnTo>
                    <a:pt x="36" y="8"/>
                  </a:lnTo>
                  <a:lnTo>
                    <a:pt x="52" y="8"/>
                  </a:lnTo>
                  <a:lnTo>
                    <a:pt x="67" y="8"/>
                  </a:lnTo>
                  <a:lnTo>
                    <a:pt x="81" y="8"/>
                  </a:lnTo>
                  <a:lnTo>
                    <a:pt x="97" y="8"/>
                  </a:lnTo>
                  <a:lnTo>
                    <a:pt x="112" y="8"/>
                  </a:lnTo>
                  <a:lnTo>
                    <a:pt x="126" y="8"/>
                  </a:lnTo>
                  <a:lnTo>
                    <a:pt x="142" y="0"/>
                  </a:lnTo>
                  <a:lnTo>
                    <a:pt x="156" y="0"/>
                  </a:lnTo>
                  <a:lnTo>
                    <a:pt x="171" y="0"/>
                  </a:lnTo>
                  <a:lnTo>
                    <a:pt x="187" y="0"/>
                  </a:lnTo>
                  <a:lnTo>
                    <a:pt x="194" y="0"/>
                  </a:lnTo>
                  <a:lnTo>
                    <a:pt x="208" y="8"/>
                  </a:lnTo>
                  <a:lnTo>
                    <a:pt x="225" y="8"/>
                  </a:lnTo>
                  <a:lnTo>
                    <a:pt x="239" y="17"/>
                  </a:lnTo>
                  <a:lnTo>
                    <a:pt x="246" y="17"/>
                  </a:lnTo>
                  <a:lnTo>
                    <a:pt x="253" y="27"/>
                  </a:lnTo>
                  <a:lnTo>
                    <a:pt x="261" y="27"/>
                  </a:lnTo>
                  <a:lnTo>
                    <a:pt x="261" y="36"/>
                  </a:lnTo>
                  <a:lnTo>
                    <a:pt x="270" y="44"/>
                  </a:lnTo>
                  <a:lnTo>
                    <a:pt x="277" y="44"/>
                  </a:lnTo>
                  <a:lnTo>
                    <a:pt x="277" y="53"/>
                  </a:lnTo>
                  <a:lnTo>
                    <a:pt x="284" y="53"/>
                  </a:lnTo>
                  <a:lnTo>
                    <a:pt x="291" y="61"/>
                  </a:lnTo>
                  <a:lnTo>
                    <a:pt x="298" y="61"/>
                  </a:lnTo>
                  <a:lnTo>
                    <a:pt x="305" y="70"/>
                  </a:lnTo>
                  <a:lnTo>
                    <a:pt x="314" y="80"/>
                  </a:lnTo>
                  <a:lnTo>
                    <a:pt x="322" y="80"/>
                  </a:lnTo>
                  <a:lnTo>
                    <a:pt x="322" y="89"/>
                  </a:lnTo>
                  <a:lnTo>
                    <a:pt x="329" y="97"/>
                  </a:lnTo>
                  <a:lnTo>
                    <a:pt x="336" y="97"/>
                  </a:lnTo>
                  <a:lnTo>
                    <a:pt x="343" y="106"/>
                  </a:lnTo>
                  <a:lnTo>
                    <a:pt x="350" y="114"/>
                  </a:lnTo>
                  <a:lnTo>
                    <a:pt x="366" y="133"/>
                  </a:lnTo>
                  <a:lnTo>
                    <a:pt x="374" y="142"/>
                  </a:lnTo>
                  <a:lnTo>
                    <a:pt x="388" y="158"/>
                  </a:lnTo>
                  <a:lnTo>
                    <a:pt x="395" y="175"/>
                  </a:lnTo>
                  <a:lnTo>
                    <a:pt x="411" y="203"/>
                  </a:lnTo>
                  <a:lnTo>
                    <a:pt x="426" y="220"/>
                  </a:lnTo>
                  <a:lnTo>
                    <a:pt x="433" y="239"/>
                  </a:lnTo>
                  <a:lnTo>
                    <a:pt x="449" y="264"/>
                  </a:lnTo>
                  <a:lnTo>
                    <a:pt x="456" y="281"/>
                  </a:lnTo>
                  <a:lnTo>
                    <a:pt x="471" y="300"/>
                  </a:lnTo>
                  <a:lnTo>
                    <a:pt x="478" y="317"/>
                  </a:lnTo>
                  <a:lnTo>
                    <a:pt x="485" y="334"/>
                  </a:lnTo>
                  <a:lnTo>
                    <a:pt x="494" y="345"/>
                  </a:lnTo>
                  <a:lnTo>
                    <a:pt x="494" y="362"/>
                  </a:lnTo>
                  <a:lnTo>
                    <a:pt x="494" y="370"/>
                  </a:lnTo>
                  <a:lnTo>
                    <a:pt x="501" y="378"/>
                  </a:lnTo>
                  <a:lnTo>
                    <a:pt x="508" y="387"/>
                  </a:lnTo>
                  <a:lnTo>
                    <a:pt x="508" y="406"/>
                  </a:lnTo>
                  <a:lnTo>
                    <a:pt x="515" y="414"/>
                  </a:lnTo>
                  <a:lnTo>
                    <a:pt x="523" y="423"/>
                  </a:lnTo>
                  <a:lnTo>
                    <a:pt x="530" y="431"/>
                  </a:lnTo>
                  <a:lnTo>
                    <a:pt x="539" y="440"/>
                  </a:lnTo>
                  <a:lnTo>
                    <a:pt x="546" y="450"/>
                  </a:lnTo>
                  <a:lnTo>
                    <a:pt x="560" y="450"/>
                  </a:lnTo>
                  <a:lnTo>
                    <a:pt x="568" y="459"/>
                  </a:lnTo>
                  <a:lnTo>
                    <a:pt x="584" y="467"/>
                  </a:lnTo>
                  <a:lnTo>
                    <a:pt x="598" y="476"/>
                  </a:lnTo>
                  <a:lnTo>
                    <a:pt x="612" y="476"/>
                  </a:lnTo>
                  <a:lnTo>
                    <a:pt x="629" y="484"/>
                  </a:lnTo>
                  <a:lnTo>
                    <a:pt x="650" y="484"/>
                  </a:lnTo>
                  <a:lnTo>
                    <a:pt x="664" y="493"/>
                  </a:lnTo>
                  <a:lnTo>
                    <a:pt x="688" y="493"/>
                  </a:lnTo>
                  <a:lnTo>
                    <a:pt x="702" y="493"/>
                  </a:lnTo>
                  <a:lnTo>
                    <a:pt x="726" y="503"/>
                  </a:lnTo>
                  <a:lnTo>
                    <a:pt x="740" y="503"/>
                  </a:lnTo>
                  <a:lnTo>
                    <a:pt x="754" y="512"/>
                  </a:lnTo>
                  <a:lnTo>
                    <a:pt x="778" y="520"/>
                  </a:lnTo>
                  <a:lnTo>
                    <a:pt x="785" y="520"/>
                  </a:lnTo>
                  <a:lnTo>
                    <a:pt x="808" y="529"/>
                  </a:lnTo>
                  <a:lnTo>
                    <a:pt x="815" y="537"/>
                  </a:lnTo>
                  <a:lnTo>
                    <a:pt x="830" y="546"/>
                  </a:lnTo>
                  <a:lnTo>
                    <a:pt x="844" y="546"/>
                  </a:lnTo>
                  <a:lnTo>
                    <a:pt x="860" y="556"/>
                  </a:lnTo>
                  <a:lnTo>
                    <a:pt x="867" y="565"/>
                  </a:lnTo>
                  <a:lnTo>
                    <a:pt x="882" y="573"/>
                  </a:lnTo>
                  <a:lnTo>
                    <a:pt x="889" y="590"/>
                  </a:lnTo>
                  <a:lnTo>
                    <a:pt x="905" y="598"/>
                  </a:lnTo>
                  <a:lnTo>
                    <a:pt x="912" y="609"/>
                  </a:lnTo>
                  <a:lnTo>
                    <a:pt x="919" y="618"/>
                  </a:lnTo>
                  <a:lnTo>
                    <a:pt x="934" y="634"/>
                  </a:lnTo>
                  <a:lnTo>
                    <a:pt x="943" y="643"/>
                  </a:lnTo>
                  <a:lnTo>
                    <a:pt x="950" y="662"/>
                  </a:lnTo>
                  <a:lnTo>
                    <a:pt x="957" y="679"/>
                  </a:lnTo>
                  <a:lnTo>
                    <a:pt x="964" y="696"/>
                  </a:lnTo>
                  <a:lnTo>
                    <a:pt x="971" y="715"/>
                  </a:lnTo>
                  <a:lnTo>
                    <a:pt x="971" y="723"/>
                  </a:lnTo>
                  <a:lnTo>
                    <a:pt x="980" y="749"/>
                  </a:lnTo>
                  <a:lnTo>
                    <a:pt x="988" y="768"/>
                  </a:lnTo>
                  <a:lnTo>
                    <a:pt x="995" y="785"/>
                  </a:lnTo>
                  <a:lnTo>
                    <a:pt x="995" y="802"/>
                  </a:lnTo>
                  <a:lnTo>
                    <a:pt x="1002" y="829"/>
                  </a:lnTo>
                  <a:lnTo>
                    <a:pt x="1009" y="854"/>
                  </a:lnTo>
                  <a:lnTo>
                    <a:pt x="1016" y="863"/>
                  </a:lnTo>
                  <a:lnTo>
                    <a:pt x="1032" y="871"/>
                  </a:lnTo>
                  <a:lnTo>
                    <a:pt x="1040" y="890"/>
                  </a:lnTo>
                  <a:lnTo>
                    <a:pt x="1054" y="916"/>
                  </a:lnTo>
                  <a:lnTo>
                    <a:pt x="1061" y="935"/>
                  </a:lnTo>
                  <a:lnTo>
                    <a:pt x="1070" y="960"/>
                  </a:lnTo>
                  <a:lnTo>
                    <a:pt x="1085" y="988"/>
                  </a:lnTo>
                  <a:lnTo>
                    <a:pt x="1092" y="1013"/>
                  </a:lnTo>
                  <a:lnTo>
                    <a:pt x="1099" y="1041"/>
                  </a:lnTo>
                  <a:lnTo>
                    <a:pt x="1106" y="1074"/>
                  </a:lnTo>
                  <a:lnTo>
                    <a:pt x="1106" y="1094"/>
                  </a:lnTo>
                  <a:lnTo>
                    <a:pt x="1115" y="1119"/>
                  </a:lnTo>
                  <a:lnTo>
                    <a:pt x="1115" y="1146"/>
                  </a:lnTo>
                  <a:lnTo>
                    <a:pt x="1115" y="1163"/>
                  </a:lnTo>
                  <a:lnTo>
                    <a:pt x="1115" y="1189"/>
                  </a:lnTo>
                  <a:lnTo>
                    <a:pt x="1115" y="1199"/>
                  </a:lnTo>
                  <a:lnTo>
                    <a:pt x="1115" y="1216"/>
                  </a:lnTo>
                  <a:lnTo>
                    <a:pt x="1106" y="1233"/>
                  </a:lnTo>
                  <a:lnTo>
                    <a:pt x="1106" y="1252"/>
                  </a:lnTo>
                  <a:lnTo>
                    <a:pt x="1106" y="1269"/>
                  </a:lnTo>
                  <a:lnTo>
                    <a:pt x="1099" y="1286"/>
                  </a:lnTo>
                  <a:lnTo>
                    <a:pt x="1099" y="1314"/>
                  </a:lnTo>
                  <a:lnTo>
                    <a:pt x="1092" y="1330"/>
                  </a:lnTo>
                  <a:lnTo>
                    <a:pt x="1092" y="1358"/>
                  </a:lnTo>
                  <a:lnTo>
                    <a:pt x="1099" y="1375"/>
                  </a:lnTo>
                  <a:lnTo>
                    <a:pt x="1099" y="1392"/>
                  </a:lnTo>
                  <a:lnTo>
                    <a:pt x="1106" y="1411"/>
                  </a:lnTo>
                  <a:lnTo>
                    <a:pt x="1122" y="1428"/>
                  </a:lnTo>
                  <a:lnTo>
                    <a:pt x="1137" y="1436"/>
                  </a:lnTo>
                  <a:lnTo>
                    <a:pt x="1151" y="1445"/>
                  </a:lnTo>
                  <a:lnTo>
                    <a:pt x="1174" y="1453"/>
                  </a:lnTo>
                  <a:lnTo>
                    <a:pt x="1205" y="1464"/>
                  </a:lnTo>
                  <a:lnTo>
                    <a:pt x="1212" y="1464"/>
                  </a:lnTo>
                  <a:lnTo>
                    <a:pt x="1226" y="1464"/>
                  </a:lnTo>
                  <a:lnTo>
                    <a:pt x="1234" y="1464"/>
                  </a:lnTo>
                  <a:lnTo>
                    <a:pt x="1241" y="1464"/>
                  </a:lnTo>
                  <a:lnTo>
                    <a:pt x="1250" y="1464"/>
                  </a:lnTo>
                  <a:lnTo>
                    <a:pt x="1257" y="1464"/>
                  </a:lnTo>
                  <a:lnTo>
                    <a:pt x="1271" y="1464"/>
                  </a:lnTo>
                  <a:lnTo>
                    <a:pt x="1278" y="1464"/>
                  </a:lnTo>
                  <a:lnTo>
                    <a:pt x="1286" y="1453"/>
                  </a:lnTo>
                  <a:lnTo>
                    <a:pt x="1302" y="1453"/>
                  </a:lnTo>
                  <a:lnTo>
                    <a:pt x="1316" y="1445"/>
                  </a:lnTo>
                  <a:lnTo>
                    <a:pt x="1330" y="1445"/>
                  </a:lnTo>
                  <a:lnTo>
                    <a:pt x="1339" y="1436"/>
                  </a:lnTo>
                  <a:lnTo>
                    <a:pt x="1361" y="1428"/>
                  </a:lnTo>
                  <a:lnTo>
                    <a:pt x="1375" y="1419"/>
                  </a:lnTo>
                  <a:lnTo>
                    <a:pt x="1399" y="1411"/>
                  </a:lnTo>
                  <a:lnTo>
                    <a:pt x="1406" y="1400"/>
                  </a:lnTo>
                  <a:lnTo>
                    <a:pt x="1413" y="1400"/>
                  </a:lnTo>
                  <a:lnTo>
                    <a:pt x="1420" y="1400"/>
                  </a:lnTo>
                  <a:lnTo>
                    <a:pt x="1429" y="1400"/>
                  </a:lnTo>
                  <a:lnTo>
                    <a:pt x="1436" y="1400"/>
                  </a:lnTo>
                  <a:lnTo>
                    <a:pt x="1444" y="1400"/>
                  </a:lnTo>
                  <a:lnTo>
                    <a:pt x="1451" y="1400"/>
                  </a:lnTo>
                  <a:lnTo>
                    <a:pt x="1458" y="1400"/>
                  </a:lnTo>
                  <a:lnTo>
                    <a:pt x="1465" y="1400"/>
                  </a:lnTo>
                  <a:lnTo>
                    <a:pt x="1474" y="1400"/>
                  </a:lnTo>
                  <a:lnTo>
                    <a:pt x="1481" y="1400"/>
                  </a:lnTo>
                </a:path>
              </a:pathLst>
            </a:custGeom>
            <a:noFill/>
            <a:ln w="22225">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6" name="Freeform 327">
              <a:extLst>
                <a:ext uri="{FF2B5EF4-FFF2-40B4-BE49-F238E27FC236}">
                  <a16:creationId xmlns:a16="http://schemas.microsoft.com/office/drawing/2014/main" id="{E58DFDC3-AFEC-9F4D-9527-B464FF6F18BF}"/>
                </a:ext>
              </a:extLst>
            </p:cNvPr>
            <p:cNvSpPr>
              <a:spLocks/>
            </p:cNvSpPr>
            <p:nvPr/>
          </p:nvSpPr>
          <p:spPr bwMode="auto">
            <a:xfrm>
              <a:off x="2880" y="1561"/>
              <a:ext cx="1518" cy="2097"/>
            </a:xfrm>
            <a:custGeom>
              <a:avLst/>
              <a:gdLst>
                <a:gd name="T0" fmla="*/ 7 w 1518"/>
                <a:gd name="T1" fmla="*/ 53 h 2097"/>
                <a:gd name="T2" fmla="*/ 23 w 1518"/>
                <a:gd name="T3" fmla="*/ 115 h 2097"/>
                <a:gd name="T4" fmla="*/ 44 w 1518"/>
                <a:gd name="T5" fmla="*/ 167 h 2097"/>
                <a:gd name="T6" fmla="*/ 75 w 1518"/>
                <a:gd name="T7" fmla="*/ 212 h 2097"/>
                <a:gd name="T8" fmla="*/ 105 w 1518"/>
                <a:gd name="T9" fmla="*/ 256 h 2097"/>
                <a:gd name="T10" fmla="*/ 143 w 1518"/>
                <a:gd name="T11" fmla="*/ 290 h 2097"/>
                <a:gd name="T12" fmla="*/ 165 w 1518"/>
                <a:gd name="T13" fmla="*/ 318 h 2097"/>
                <a:gd name="T14" fmla="*/ 188 w 1518"/>
                <a:gd name="T15" fmla="*/ 351 h 2097"/>
                <a:gd name="T16" fmla="*/ 202 w 1518"/>
                <a:gd name="T17" fmla="*/ 387 h 2097"/>
                <a:gd name="T18" fmla="*/ 210 w 1518"/>
                <a:gd name="T19" fmla="*/ 432 h 2097"/>
                <a:gd name="T20" fmla="*/ 217 w 1518"/>
                <a:gd name="T21" fmla="*/ 485 h 2097"/>
                <a:gd name="T22" fmla="*/ 233 w 1518"/>
                <a:gd name="T23" fmla="*/ 521 h 2097"/>
                <a:gd name="T24" fmla="*/ 254 w 1518"/>
                <a:gd name="T25" fmla="*/ 555 h 2097"/>
                <a:gd name="T26" fmla="*/ 292 w 1518"/>
                <a:gd name="T27" fmla="*/ 582 h 2097"/>
                <a:gd name="T28" fmla="*/ 337 w 1518"/>
                <a:gd name="T29" fmla="*/ 599 h 2097"/>
                <a:gd name="T30" fmla="*/ 389 w 1518"/>
                <a:gd name="T31" fmla="*/ 624 h 2097"/>
                <a:gd name="T32" fmla="*/ 448 w 1518"/>
                <a:gd name="T33" fmla="*/ 635 h 2097"/>
                <a:gd name="T34" fmla="*/ 502 w 1518"/>
                <a:gd name="T35" fmla="*/ 652 h 2097"/>
                <a:gd name="T36" fmla="*/ 554 w 1518"/>
                <a:gd name="T37" fmla="*/ 652 h 2097"/>
                <a:gd name="T38" fmla="*/ 606 w 1518"/>
                <a:gd name="T39" fmla="*/ 652 h 2097"/>
                <a:gd name="T40" fmla="*/ 644 w 1518"/>
                <a:gd name="T41" fmla="*/ 652 h 2097"/>
                <a:gd name="T42" fmla="*/ 689 w 1518"/>
                <a:gd name="T43" fmla="*/ 635 h 2097"/>
                <a:gd name="T44" fmla="*/ 734 w 1518"/>
                <a:gd name="T45" fmla="*/ 652 h 2097"/>
                <a:gd name="T46" fmla="*/ 771 w 1518"/>
                <a:gd name="T47" fmla="*/ 696 h 2097"/>
                <a:gd name="T48" fmla="*/ 793 w 1518"/>
                <a:gd name="T49" fmla="*/ 766 h 2097"/>
                <a:gd name="T50" fmla="*/ 793 w 1518"/>
                <a:gd name="T51" fmla="*/ 847 h 2097"/>
                <a:gd name="T52" fmla="*/ 779 w 1518"/>
                <a:gd name="T53" fmla="*/ 925 h 2097"/>
                <a:gd name="T54" fmla="*/ 755 w 1518"/>
                <a:gd name="T55" fmla="*/ 969 h 2097"/>
                <a:gd name="T56" fmla="*/ 741 w 1518"/>
                <a:gd name="T57" fmla="*/ 1022 h 2097"/>
                <a:gd name="T58" fmla="*/ 727 w 1518"/>
                <a:gd name="T59" fmla="*/ 1075 h 2097"/>
                <a:gd name="T60" fmla="*/ 710 w 1518"/>
                <a:gd name="T61" fmla="*/ 1128 h 2097"/>
                <a:gd name="T62" fmla="*/ 710 w 1518"/>
                <a:gd name="T63" fmla="*/ 1189 h 2097"/>
                <a:gd name="T64" fmla="*/ 727 w 1518"/>
                <a:gd name="T65" fmla="*/ 1242 h 2097"/>
                <a:gd name="T66" fmla="*/ 762 w 1518"/>
                <a:gd name="T67" fmla="*/ 1295 h 2097"/>
                <a:gd name="T68" fmla="*/ 824 w 1518"/>
                <a:gd name="T69" fmla="*/ 1348 h 2097"/>
                <a:gd name="T70" fmla="*/ 906 w 1518"/>
                <a:gd name="T71" fmla="*/ 1392 h 2097"/>
                <a:gd name="T72" fmla="*/ 1017 w 1518"/>
                <a:gd name="T73" fmla="*/ 1437 h 2097"/>
                <a:gd name="T74" fmla="*/ 1130 w 1518"/>
                <a:gd name="T75" fmla="*/ 1454 h 2097"/>
                <a:gd name="T76" fmla="*/ 1183 w 1518"/>
                <a:gd name="T77" fmla="*/ 1454 h 2097"/>
                <a:gd name="T78" fmla="*/ 1227 w 1518"/>
                <a:gd name="T79" fmla="*/ 1454 h 2097"/>
                <a:gd name="T80" fmla="*/ 1272 w 1518"/>
                <a:gd name="T81" fmla="*/ 1462 h 2097"/>
                <a:gd name="T82" fmla="*/ 1310 w 1518"/>
                <a:gd name="T83" fmla="*/ 1490 h 2097"/>
                <a:gd name="T84" fmla="*/ 1355 w 1518"/>
                <a:gd name="T85" fmla="*/ 1534 h 2097"/>
                <a:gd name="T86" fmla="*/ 1393 w 1518"/>
                <a:gd name="T87" fmla="*/ 1587 h 2097"/>
                <a:gd name="T88" fmla="*/ 1421 w 1518"/>
                <a:gd name="T89" fmla="*/ 1621 h 2097"/>
                <a:gd name="T90" fmla="*/ 1437 w 1518"/>
                <a:gd name="T91" fmla="*/ 1665 h 2097"/>
                <a:gd name="T92" fmla="*/ 1445 w 1518"/>
                <a:gd name="T93" fmla="*/ 1718 h 2097"/>
                <a:gd name="T94" fmla="*/ 1452 w 1518"/>
                <a:gd name="T95" fmla="*/ 1788 h 2097"/>
                <a:gd name="T96" fmla="*/ 1466 w 1518"/>
                <a:gd name="T97" fmla="*/ 1913 h 2097"/>
                <a:gd name="T98" fmla="*/ 1482 w 1518"/>
                <a:gd name="T99" fmla="*/ 2008 h 2097"/>
                <a:gd name="T100" fmla="*/ 1518 w 1518"/>
                <a:gd name="T101" fmla="*/ 2097 h 20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18"/>
                <a:gd name="T154" fmla="*/ 0 h 2097"/>
                <a:gd name="T155" fmla="*/ 1518 w 1518"/>
                <a:gd name="T156" fmla="*/ 2097 h 20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18" h="2097">
                  <a:moveTo>
                    <a:pt x="0" y="0"/>
                  </a:moveTo>
                  <a:lnTo>
                    <a:pt x="0" y="26"/>
                  </a:lnTo>
                  <a:lnTo>
                    <a:pt x="7" y="53"/>
                  </a:lnTo>
                  <a:lnTo>
                    <a:pt x="7" y="79"/>
                  </a:lnTo>
                  <a:lnTo>
                    <a:pt x="16" y="98"/>
                  </a:lnTo>
                  <a:lnTo>
                    <a:pt x="23" y="115"/>
                  </a:lnTo>
                  <a:lnTo>
                    <a:pt x="30" y="131"/>
                  </a:lnTo>
                  <a:lnTo>
                    <a:pt x="37" y="150"/>
                  </a:lnTo>
                  <a:lnTo>
                    <a:pt x="44" y="167"/>
                  </a:lnTo>
                  <a:lnTo>
                    <a:pt x="52" y="184"/>
                  </a:lnTo>
                  <a:lnTo>
                    <a:pt x="68" y="203"/>
                  </a:lnTo>
                  <a:lnTo>
                    <a:pt x="75" y="212"/>
                  </a:lnTo>
                  <a:lnTo>
                    <a:pt x="82" y="229"/>
                  </a:lnTo>
                  <a:lnTo>
                    <a:pt x="98" y="237"/>
                  </a:lnTo>
                  <a:lnTo>
                    <a:pt x="105" y="256"/>
                  </a:lnTo>
                  <a:lnTo>
                    <a:pt x="120" y="265"/>
                  </a:lnTo>
                  <a:lnTo>
                    <a:pt x="127" y="273"/>
                  </a:lnTo>
                  <a:lnTo>
                    <a:pt x="143" y="290"/>
                  </a:lnTo>
                  <a:lnTo>
                    <a:pt x="150" y="299"/>
                  </a:lnTo>
                  <a:lnTo>
                    <a:pt x="157" y="309"/>
                  </a:lnTo>
                  <a:lnTo>
                    <a:pt x="165" y="318"/>
                  </a:lnTo>
                  <a:lnTo>
                    <a:pt x="172" y="326"/>
                  </a:lnTo>
                  <a:lnTo>
                    <a:pt x="179" y="343"/>
                  </a:lnTo>
                  <a:lnTo>
                    <a:pt x="188" y="351"/>
                  </a:lnTo>
                  <a:lnTo>
                    <a:pt x="188" y="362"/>
                  </a:lnTo>
                  <a:lnTo>
                    <a:pt x="195" y="371"/>
                  </a:lnTo>
                  <a:lnTo>
                    <a:pt x="202" y="387"/>
                  </a:lnTo>
                  <a:lnTo>
                    <a:pt x="202" y="396"/>
                  </a:lnTo>
                  <a:lnTo>
                    <a:pt x="210" y="415"/>
                  </a:lnTo>
                  <a:lnTo>
                    <a:pt x="210" y="432"/>
                  </a:lnTo>
                  <a:lnTo>
                    <a:pt x="217" y="449"/>
                  </a:lnTo>
                  <a:lnTo>
                    <a:pt x="217" y="468"/>
                  </a:lnTo>
                  <a:lnTo>
                    <a:pt x="217" y="485"/>
                  </a:lnTo>
                  <a:lnTo>
                    <a:pt x="217" y="502"/>
                  </a:lnTo>
                  <a:lnTo>
                    <a:pt x="224" y="510"/>
                  </a:lnTo>
                  <a:lnTo>
                    <a:pt x="233" y="521"/>
                  </a:lnTo>
                  <a:lnTo>
                    <a:pt x="240" y="529"/>
                  </a:lnTo>
                  <a:lnTo>
                    <a:pt x="247" y="538"/>
                  </a:lnTo>
                  <a:lnTo>
                    <a:pt x="254" y="555"/>
                  </a:lnTo>
                  <a:lnTo>
                    <a:pt x="269" y="563"/>
                  </a:lnTo>
                  <a:lnTo>
                    <a:pt x="278" y="574"/>
                  </a:lnTo>
                  <a:lnTo>
                    <a:pt x="292" y="582"/>
                  </a:lnTo>
                  <a:lnTo>
                    <a:pt x="306" y="591"/>
                  </a:lnTo>
                  <a:lnTo>
                    <a:pt x="323" y="591"/>
                  </a:lnTo>
                  <a:lnTo>
                    <a:pt x="337" y="599"/>
                  </a:lnTo>
                  <a:lnTo>
                    <a:pt x="359" y="607"/>
                  </a:lnTo>
                  <a:lnTo>
                    <a:pt x="375" y="616"/>
                  </a:lnTo>
                  <a:lnTo>
                    <a:pt x="389" y="624"/>
                  </a:lnTo>
                  <a:lnTo>
                    <a:pt x="412" y="624"/>
                  </a:lnTo>
                  <a:lnTo>
                    <a:pt x="427" y="635"/>
                  </a:lnTo>
                  <a:lnTo>
                    <a:pt x="448" y="635"/>
                  </a:lnTo>
                  <a:lnTo>
                    <a:pt x="464" y="643"/>
                  </a:lnTo>
                  <a:lnTo>
                    <a:pt x="486" y="643"/>
                  </a:lnTo>
                  <a:lnTo>
                    <a:pt x="502" y="652"/>
                  </a:lnTo>
                  <a:lnTo>
                    <a:pt x="517" y="652"/>
                  </a:lnTo>
                  <a:lnTo>
                    <a:pt x="538" y="652"/>
                  </a:lnTo>
                  <a:lnTo>
                    <a:pt x="554" y="652"/>
                  </a:lnTo>
                  <a:lnTo>
                    <a:pt x="576" y="652"/>
                  </a:lnTo>
                  <a:lnTo>
                    <a:pt x="592" y="652"/>
                  </a:lnTo>
                  <a:lnTo>
                    <a:pt x="606" y="652"/>
                  </a:lnTo>
                  <a:lnTo>
                    <a:pt x="621" y="652"/>
                  </a:lnTo>
                  <a:lnTo>
                    <a:pt x="637" y="652"/>
                  </a:lnTo>
                  <a:lnTo>
                    <a:pt x="644" y="652"/>
                  </a:lnTo>
                  <a:lnTo>
                    <a:pt x="658" y="652"/>
                  </a:lnTo>
                  <a:lnTo>
                    <a:pt x="666" y="643"/>
                  </a:lnTo>
                  <a:lnTo>
                    <a:pt x="689" y="635"/>
                  </a:lnTo>
                  <a:lnTo>
                    <a:pt x="703" y="635"/>
                  </a:lnTo>
                  <a:lnTo>
                    <a:pt x="718" y="643"/>
                  </a:lnTo>
                  <a:lnTo>
                    <a:pt x="734" y="652"/>
                  </a:lnTo>
                  <a:lnTo>
                    <a:pt x="748" y="660"/>
                  </a:lnTo>
                  <a:lnTo>
                    <a:pt x="762" y="677"/>
                  </a:lnTo>
                  <a:lnTo>
                    <a:pt x="771" y="696"/>
                  </a:lnTo>
                  <a:lnTo>
                    <a:pt x="779" y="713"/>
                  </a:lnTo>
                  <a:lnTo>
                    <a:pt x="786" y="741"/>
                  </a:lnTo>
                  <a:lnTo>
                    <a:pt x="793" y="766"/>
                  </a:lnTo>
                  <a:lnTo>
                    <a:pt x="793" y="794"/>
                  </a:lnTo>
                  <a:lnTo>
                    <a:pt x="793" y="819"/>
                  </a:lnTo>
                  <a:lnTo>
                    <a:pt x="793" y="847"/>
                  </a:lnTo>
                  <a:lnTo>
                    <a:pt x="793" y="872"/>
                  </a:lnTo>
                  <a:lnTo>
                    <a:pt x="786" y="899"/>
                  </a:lnTo>
                  <a:lnTo>
                    <a:pt x="779" y="925"/>
                  </a:lnTo>
                  <a:lnTo>
                    <a:pt x="771" y="942"/>
                  </a:lnTo>
                  <a:lnTo>
                    <a:pt x="762" y="952"/>
                  </a:lnTo>
                  <a:lnTo>
                    <a:pt x="755" y="969"/>
                  </a:lnTo>
                  <a:lnTo>
                    <a:pt x="748" y="986"/>
                  </a:lnTo>
                  <a:lnTo>
                    <a:pt x="741" y="1005"/>
                  </a:lnTo>
                  <a:lnTo>
                    <a:pt x="741" y="1022"/>
                  </a:lnTo>
                  <a:lnTo>
                    <a:pt x="734" y="1039"/>
                  </a:lnTo>
                  <a:lnTo>
                    <a:pt x="727" y="1058"/>
                  </a:lnTo>
                  <a:lnTo>
                    <a:pt x="727" y="1075"/>
                  </a:lnTo>
                  <a:lnTo>
                    <a:pt x="718" y="1092"/>
                  </a:lnTo>
                  <a:lnTo>
                    <a:pt x="718" y="1111"/>
                  </a:lnTo>
                  <a:lnTo>
                    <a:pt x="710" y="1128"/>
                  </a:lnTo>
                  <a:lnTo>
                    <a:pt x="710" y="1145"/>
                  </a:lnTo>
                  <a:lnTo>
                    <a:pt x="710" y="1164"/>
                  </a:lnTo>
                  <a:lnTo>
                    <a:pt x="710" y="1189"/>
                  </a:lnTo>
                  <a:lnTo>
                    <a:pt x="718" y="1206"/>
                  </a:lnTo>
                  <a:lnTo>
                    <a:pt x="718" y="1225"/>
                  </a:lnTo>
                  <a:lnTo>
                    <a:pt x="727" y="1242"/>
                  </a:lnTo>
                  <a:lnTo>
                    <a:pt x="741" y="1259"/>
                  </a:lnTo>
                  <a:lnTo>
                    <a:pt x="748" y="1278"/>
                  </a:lnTo>
                  <a:lnTo>
                    <a:pt x="762" y="1295"/>
                  </a:lnTo>
                  <a:lnTo>
                    <a:pt x="779" y="1323"/>
                  </a:lnTo>
                  <a:lnTo>
                    <a:pt x="800" y="1331"/>
                  </a:lnTo>
                  <a:lnTo>
                    <a:pt x="824" y="1348"/>
                  </a:lnTo>
                  <a:lnTo>
                    <a:pt x="845" y="1365"/>
                  </a:lnTo>
                  <a:lnTo>
                    <a:pt x="876" y="1384"/>
                  </a:lnTo>
                  <a:lnTo>
                    <a:pt x="906" y="1392"/>
                  </a:lnTo>
                  <a:lnTo>
                    <a:pt x="942" y="1409"/>
                  </a:lnTo>
                  <a:lnTo>
                    <a:pt x="980" y="1428"/>
                  </a:lnTo>
                  <a:lnTo>
                    <a:pt x="1017" y="1437"/>
                  </a:lnTo>
                  <a:lnTo>
                    <a:pt x="1069" y="1445"/>
                  </a:lnTo>
                  <a:lnTo>
                    <a:pt x="1114" y="1454"/>
                  </a:lnTo>
                  <a:lnTo>
                    <a:pt x="1130" y="1454"/>
                  </a:lnTo>
                  <a:lnTo>
                    <a:pt x="1152" y="1454"/>
                  </a:lnTo>
                  <a:lnTo>
                    <a:pt x="1168" y="1454"/>
                  </a:lnTo>
                  <a:lnTo>
                    <a:pt x="1183" y="1454"/>
                  </a:lnTo>
                  <a:lnTo>
                    <a:pt x="1197" y="1454"/>
                  </a:lnTo>
                  <a:lnTo>
                    <a:pt x="1213" y="1454"/>
                  </a:lnTo>
                  <a:lnTo>
                    <a:pt x="1227" y="1454"/>
                  </a:lnTo>
                  <a:lnTo>
                    <a:pt x="1242" y="1454"/>
                  </a:lnTo>
                  <a:lnTo>
                    <a:pt x="1258" y="1454"/>
                  </a:lnTo>
                  <a:lnTo>
                    <a:pt x="1272" y="1462"/>
                  </a:lnTo>
                  <a:lnTo>
                    <a:pt x="1287" y="1471"/>
                  </a:lnTo>
                  <a:lnTo>
                    <a:pt x="1294" y="1481"/>
                  </a:lnTo>
                  <a:lnTo>
                    <a:pt x="1310" y="1490"/>
                  </a:lnTo>
                  <a:lnTo>
                    <a:pt x="1324" y="1498"/>
                  </a:lnTo>
                  <a:lnTo>
                    <a:pt x="1339" y="1515"/>
                  </a:lnTo>
                  <a:lnTo>
                    <a:pt x="1355" y="1534"/>
                  </a:lnTo>
                  <a:lnTo>
                    <a:pt x="1369" y="1551"/>
                  </a:lnTo>
                  <a:lnTo>
                    <a:pt x="1384" y="1568"/>
                  </a:lnTo>
                  <a:lnTo>
                    <a:pt x="1393" y="1587"/>
                  </a:lnTo>
                  <a:lnTo>
                    <a:pt x="1400" y="1595"/>
                  </a:lnTo>
                  <a:lnTo>
                    <a:pt x="1414" y="1612"/>
                  </a:lnTo>
                  <a:lnTo>
                    <a:pt x="1421" y="1621"/>
                  </a:lnTo>
                  <a:lnTo>
                    <a:pt x="1421" y="1640"/>
                  </a:lnTo>
                  <a:lnTo>
                    <a:pt x="1428" y="1648"/>
                  </a:lnTo>
                  <a:lnTo>
                    <a:pt x="1437" y="1665"/>
                  </a:lnTo>
                  <a:lnTo>
                    <a:pt x="1437" y="1682"/>
                  </a:lnTo>
                  <a:lnTo>
                    <a:pt x="1445" y="1701"/>
                  </a:lnTo>
                  <a:lnTo>
                    <a:pt x="1445" y="1718"/>
                  </a:lnTo>
                  <a:lnTo>
                    <a:pt x="1452" y="1735"/>
                  </a:lnTo>
                  <a:lnTo>
                    <a:pt x="1452" y="1763"/>
                  </a:lnTo>
                  <a:lnTo>
                    <a:pt x="1452" y="1788"/>
                  </a:lnTo>
                  <a:lnTo>
                    <a:pt x="1459" y="1815"/>
                  </a:lnTo>
                  <a:lnTo>
                    <a:pt x="1466" y="1868"/>
                  </a:lnTo>
                  <a:lnTo>
                    <a:pt x="1466" y="1913"/>
                  </a:lnTo>
                  <a:lnTo>
                    <a:pt x="1473" y="1947"/>
                  </a:lnTo>
                  <a:lnTo>
                    <a:pt x="1482" y="1983"/>
                  </a:lnTo>
                  <a:lnTo>
                    <a:pt x="1482" y="2008"/>
                  </a:lnTo>
                  <a:lnTo>
                    <a:pt x="1497" y="2035"/>
                  </a:lnTo>
                  <a:lnTo>
                    <a:pt x="1504" y="2061"/>
                  </a:lnTo>
                  <a:lnTo>
                    <a:pt x="1518" y="2097"/>
                  </a:lnTo>
                </a:path>
              </a:pathLst>
            </a:custGeom>
            <a:noFill/>
            <a:ln w="49213">
              <a:solidFill>
                <a:srgbClr val="AE4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7" name="Freeform 328">
              <a:extLst>
                <a:ext uri="{FF2B5EF4-FFF2-40B4-BE49-F238E27FC236}">
                  <a16:creationId xmlns:a16="http://schemas.microsoft.com/office/drawing/2014/main" id="{78AE263F-1B47-BD4E-979E-700503004529}"/>
                </a:ext>
              </a:extLst>
            </p:cNvPr>
            <p:cNvSpPr>
              <a:spLocks/>
            </p:cNvSpPr>
            <p:nvPr/>
          </p:nvSpPr>
          <p:spPr bwMode="auto">
            <a:xfrm>
              <a:off x="2880" y="1534"/>
              <a:ext cx="1511" cy="2115"/>
            </a:xfrm>
            <a:custGeom>
              <a:avLst/>
              <a:gdLst>
                <a:gd name="T0" fmla="*/ 7 w 1511"/>
                <a:gd name="T1" fmla="*/ 53 h 2115"/>
                <a:gd name="T2" fmla="*/ 23 w 1511"/>
                <a:gd name="T3" fmla="*/ 114 h 2115"/>
                <a:gd name="T4" fmla="*/ 52 w 1511"/>
                <a:gd name="T5" fmla="*/ 167 h 2115"/>
                <a:gd name="T6" fmla="*/ 82 w 1511"/>
                <a:gd name="T7" fmla="*/ 220 h 2115"/>
                <a:gd name="T8" fmla="*/ 113 w 1511"/>
                <a:gd name="T9" fmla="*/ 256 h 2115"/>
                <a:gd name="T10" fmla="*/ 143 w 1511"/>
                <a:gd name="T11" fmla="*/ 292 h 2115"/>
                <a:gd name="T12" fmla="*/ 172 w 1511"/>
                <a:gd name="T13" fmla="*/ 326 h 2115"/>
                <a:gd name="T14" fmla="*/ 195 w 1511"/>
                <a:gd name="T15" fmla="*/ 362 h 2115"/>
                <a:gd name="T16" fmla="*/ 217 w 1511"/>
                <a:gd name="T17" fmla="*/ 398 h 2115"/>
                <a:gd name="T18" fmla="*/ 233 w 1511"/>
                <a:gd name="T19" fmla="*/ 442 h 2115"/>
                <a:gd name="T20" fmla="*/ 240 w 1511"/>
                <a:gd name="T21" fmla="*/ 503 h 2115"/>
                <a:gd name="T22" fmla="*/ 247 w 1511"/>
                <a:gd name="T23" fmla="*/ 537 h 2115"/>
                <a:gd name="T24" fmla="*/ 278 w 1511"/>
                <a:gd name="T25" fmla="*/ 565 h 2115"/>
                <a:gd name="T26" fmla="*/ 314 w 1511"/>
                <a:gd name="T27" fmla="*/ 590 h 2115"/>
                <a:gd name="T28" fmla="*/ 359 w 1511"/>
                <a:gd name="T29" fmla="*/ 609 h 2115"/>
                <a:gd name="T30" fmla="*/ 412 w 1511"/>
                <a:gd name="T31" fmla="*/ 626 h 2115"/>
                <a:gd name="T32" fmla="*/ 464 w 1511"/>
                <a:gd name="T33" fmla="*/ 643 h 2115"/>
                <a:gd name="T34" fmla="*/ 517 w 1511"/>
                <a:gd name="T35" fmla="*/ 651 h 2115"/>
                <a:gd name="T36" fmla="*/ 569 w 1511"/>
                <a:gd name="T37" fmla="*/ 651 h 2115"/>
                <a:gd name="T38" fmla="*/ 613 w 1511"/>
                <a:gd name="T39" fmla="*/ 651 h 2115"/>
                <a:gd name="T40" fmla="*/ 651 w 1511"/>
                <a:gd name="T41" fmla="*/ 651 h 2115"/>
                <a:gd name="T42" fmla="*/ 696 w 1511"/>
                <a:gd name="T43" fmla="*/ 643 h 2115"/>
                <a:gd name="T44" fmla="*/ 748 w 1511"/>
                <a:gd name="T45" fmla="*/ 651 h 2115"/>
                <a:gd name="T46" fmla="*/ 786 w 1511"/>
                <a:gd name="T47" fmla="*/ 696 h 2115"/>
                <a:gd name="T48" fmla="*/ 816 w 1511"/>
                <a:gd name="T49" fmla="*/ 768 h 2115"/>
                <a:gd name="T50" fmla="*/ 824 w 1511"/>
                <a:gd name="T51" fmla="*/ 854 h 2115"/>
                <a:gd name="T52" fmla="*/ 807 w 1511"/>
                <a:gd name="T53" fmla="*/ 935 h 2115"/>
                <a:gd name="T54" fmla="*/ 793 w 1511"/>
                <a:gd name="T55" fmla="*/ 979 h 2115"/>
                <a:gd name="T56" fmla="*/ 771 w 1511"/>
                <a:gd name="T57" fmla="*/ 1022 h 2115"/>
                <a:gd name="T58" fmla="*/ 755 w 1511"/>
                <a:gd name="T59" fmla="*/ 1085 h 2115"/>
                <a:gd name="T60" fmla="*/ 748 w 1511"/>
                <a:gd name="T61" fmla="*/ 1138 h 2115"/>
                <a:gd name="T62" fmla="*/ 748 w 1511"/>
                <a:gd name="T63" fmla="*/ 1191 h 2115"/>
                <a:gd name="T64" fmla="*/ 755 w 1511"/>
                <a:gd name="T65" fmla="*/ 1252 h 2115"/>
                <a:gd name="T66" fmla="*/ 793 w 1511"/>
                <a:gd name="T67" fmla="*/ 1305 h 2115"/>
                <a:gd name="T68" fmla="*/ 838 w 1511"/>
                <a:gd name="T69" fmla="*/ 1358 h 2115"/>
                <a:gd name="T70" fmla="*/ 920 w 1511"/>
                <a:gd name="T71" fmla="*/ 1402 h 2115"/>
                <a:gd name="T72" fmla="*/ 1025 w 1511"/>
                <a:gd name="T73" fmla="*/ 1436 h 2115"/>
                <a:gd name="T74" fmla="*/ 1138 w 1511"/>
                <a:gd name="T75" fmla="*/ 1455 h 2115"/>
                <a:gd name="T76" fmla="*/ 1190 w 1511"/>
                <a:gd name="T77" fmla="*/ 1455 h 2115"/>
                <a:gd name="T78" fmla="*/ 1235 w 1511"/>
                <a:gd name="T79" fmla="*/ 1464 h 2115"/>
                <a:gd name="T80" fmla="*/ 1272 w 1511"/>
                <a:gd name="T81" fmla="*/ 1472 h 2115"/>
                <a:gd name="T82" fmla="*/ 1317 w 1511"/>
                <a:gd name="T83" fmla="*/ 1498 h 2115"/>
                <a:gd name="T84" fmla="*/ 1355 w 1511"/>
                <a:gd name="T85" fmla="*/ 1542 h 2115"/>
                <a:gd name="T86" fmla="*/ 1393 w 1511"/>
                <a:gd name="T87" fmla="*/ 1595 h 2115"/>
                <a:gd name="T88" fmla="*/ 1421 w 1511"/>
                <a:gd name="T89" fmla="*/ 1631 h 2115"/>
                <a:gd name="T90" fmla="*/ 1437 w 1511"/>
                <a:gd name="T91" fmla="*/ 1675 h 2115"/>
                <a:gd name="T92" fmla="*/ 1452 w 1511"/>
                <a:gd name="T93" fmla="*/ 1728 h 2115"/>
                <a:gd name="T94" fmla="*/ 1459 w 1511"/>
                <a:gd name="T95" fmla="*/ 1798 h 2115"/>
                <a:gd name="T96" fmla="*/ 1473 w 1511"/>
                <a:gd name="T97" fmla="*/ 1921 h 2115"/>
                <a:gd name="T98" fmla="*/ 1482 w 1511"/>
                <a:gd name="T99" fmla="*/ 2018 h 2115"/>
                <a:gd name="T100" fmla="*/ 1511 w 1511"/>
                <a:gd name="T101" fmla="*/ 2115 h 2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11"/>
                <a:gd name="T154" fmla="*/ 0 h 2115"/>
                <a:gd name="T155" fmla="*/ 1511 w 1511"/>
                <a:gd name="T156" fmla="*/ 2115 h 2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11" h="2115">
                  <a:moveTo>
                    <a:pt x="0" y="0"/>
                  </a:moveTo>
                  <a:lnTo>
                    <a:pt x="0" y="27"/>
                  </a:lnTo>
                  <a:lnTo>
                    <a:pt x="7" y="53"/>
                  </a:lnTo>
                  <a:lnTo>
                    <a:pt x="7" y="72"/>
                  </a:lnTo>
                  <a:lnTo>
                    <a:pt x="16" y="97"/>
                  </a:lnTo>
                  <a:lnTo>
                    <a:pt x="23" y="114"/>
                  </a:lnTo>
                  <a:lnTo>
                    <a:pt x="30" y="133"/>
                  </a:lnTo>
                  <a:lnTo>
                    <a:pt x="37" y="158"/>
                  </a:lnTo>
                  <a:lnTo>
                    <a:pt x="52" y="167"/>
                  </a:lnTo>
                  <a:lnTo>
                    <a:pt x="61" y="186"/>
                  </a:lnTo>
                  <a:lnTo>
                    <a:pt x="68" y="203"/>
                  </a:lnTo>
                  <a:lnTo>
                    <a:pt x="82" y="220"/>
                  </a:lnTo>
                  <a:lnTo>
                    <a:pt x="89" y="230"/>
                  </a:lnTo>
                  <a:lnTo>
                    <a:pt x="98" y="247"/>
                  </a:lnTo>
                  <a:lnTo>
                    <a:pt x="113" y="256"/>
                  </a:lnTo>
                  <a:lnTo>
                    <a:pt x="120" y="273"/>
                  </a:lnTo>
                  <a:lnTo>
                    <a:pt x="134" y="283"/>
                  </a:lnTo>
                  <a:lnTo>
                    <a:pt x="143" y="292"/>
                  </a:lnTo>
                  <a:lnTo>
                    <a:pt x="157" y="309"/>
                  </a:lnTo>
                  <a:lnTo>
                    <a:pt x="165" y="317"/>
                  </a:lnTo>
                  <a:lnTo>
                    <a:pt x="172" y="326"/>
                  </a:lnTo>
                  <a:lnTo>
                    <a:pt x="179" y="336"/>
                  </a:lnTo>
                  <a:lnTo>
                    <a:pt x="188" y="353"/>
                  </a:lnTo>
                  <a:lnTo>
                    <a:pt x="195" y="362"/>
                  </a:lnTo>
                  <a:lnTo>
                    <a:pt x="202" y="370"/>
                  </a:lnTo>
                  <a:lnTo>
                    <a:pt x="210" y="378"/>
                  </a:lnTo>
                  <a:lnTo>
                    <a:pt x="217" y="398"/>
                  </a:lnTo>
                  <a:lnTo>
                    <a:pt x="217" y="414"/>
                  </a:lnTo>
                  <a:lnTo>
                    <a:pt x="224" y="423"/>
                  </a:lnTo>
                  <a:lnTo>
                    <a:pt x="233" y="442"/>
                  </a:lnTo>
                  <a:lnTo>
                    <a:pt x="233" y="459"/>
                  </a:lnTo>
                  <a:lnTo>
                    <a:pt x="240" y="484"/>
                  </a:lnTo>
                  <a:lnTo>
                    <a:pt x="240" y="503"/>
                  </a:lnTo>
                  <a:lnTo>
                    <a:pt x="240" y="512"/>
                  </a:lnTo>
                  <a:lnTo>
                    <a:pt x="247" y="529"/>
                  </a:lnTo>
                  <a:lnTo>
                    <a:pt x="247" y="537"/>
                  </a:lnTo>
                  <a:lnTo>
                    <a:pt x="262" y="548"/>
                  </a:lnTo>
                  <a:lnTo>
                    <a:pt x="269" y="556"/>
                  </a:lnTo>
                  <a:lnTo>
                    <a:pt x="278" y="565"/>
                  </a:lnTo>
                  <a:lnTo>
                    <a:pt x="285" y="573"/>
                  </a:lnTo>
                  <a:lnTo>
                    <a:pt x="299" y="582"/>
                  </a:lnTo>
                  <a:lnTo>
                    <a:pt x="314" y="590"/>
                  </a:lnTo>
                  <a:lnTo>
                    <a:pt x="330" y="601"/>
                  </a:lnTo>
                  <a:lnTo>
                    <a:pt x="344" y="601"/>
                  </a:lnTo>
                  <a:lnTo>
                    <a:pt x="359" y="609"/>
                  </a:lnTo>
                  <a:lnTo>
                    <a:pt x="375" y="618"/>
                  </a:lnTo>
                  <a:lnTo>
                    <a:pt x="389" y="626"/>
                  </a:lnTo>
                  <a:lnTo>
                    <a:pt x="412" y="626"/>
                  </a:lnTo>
                  <a:lnTo>
                    <a:pt x="427" y="634"/>
                  </a:lnTo>
                  <a:lnTo>
                    <a:pt x="441" y="643"/>
                  </a:lnTo>
                  <a:lnTo>
                    <a:pt x="464" y="643"/>
                  </a:lnTo>
                  <a:lnTo>
                    <a:pt x="479" y="643"/>
                  </a:lnTo>
                  <a:lnTo>
                    <a:pt x="493" y="651"/>
                  </a:lnTo>
                  <a:lnTo>
                    <a:pt x="517" y="651"/>
                  </a:lnTo>
                  <a:lnTo>
                    <a:pt x="531" y="651"/>
                  </a:lnTo>
                  <a:lnTo>
                    <a:pt x="554" y="651"/>
                  </a:lnTo>
                  <a:lnTo>
                    <a:pt x="569" y="651"/>
                  </a:lnTo>
                  <a:lnTo>
                    <a:pt x="583" y="651"/>
                  </a:lnTo>
                  <a:lnTo>
                    <a:pt x="599" y="651"/>
                  </a:lnTo>
                  <a:lnTo>
                    <a:pt x="613" y="651"/>
                  </a:lnTo>
                  <a:lnTo>
                    <a:pt x="628" y="651"/>
                  </a:lnTo>
                  <a:lnTo>
                    <a:pt x="644" y="651"/>
                  </a:lnTo>
                  <a:lnTo>
                    <a:pt x="651" y="651"/>
                  </a:lnTo>
                  <a:lnTo>
                    <a:pt x="666" y="651"/>
                  </a:lnTo>
                  <a:lnTo>
                    <a:pt x="673" y="643"/>
                  </a:lnTo>
                  <a:lnTo>
                    <a:pt x="696" y="643"/>
                  </a:lnTo>
                  <a:lnTo>
                    <a:pt x="710" y="634"/>
                  </a:lnTo>
                  <a:lnTo>
                    <a:pt x="734" y="643"/>
                  </a:lnTo>
                  <a:lnTo>
                    <a:pt x="748" y="651"/>
                  </a:lnTo>
                  <a:lnTo>
                    <a:pt x="762" y="662"/>
                  </a:lnTo>
                  <a:lnTo>
                    <a:pt x="779" y="679"/>
                  </a:lnTo>
                  <a:lnTo>
                    <a:pt x="786" y="696"/>
                  </a:lnTo>
                  <a:lnTo>
                    <a:pt x="800" y="723"/>
                  </a:lnTo>
                  <a:lnTo>
                    <a:pt x="807" y="740"/>
                  </a:lnTo>
                  <a:lnTo>
                    <a:pt x="816" y="768"/>
                  </a:lnTo>
                  <a:lnTo>
                    <a:pt x="824" y="793"/>
                  </a:lnTo>
                  <a:lnTo>
                    <a:pt x="824" y="821"/>
                  </a:lnTo>
                  <a:lnTo>
                    <a:pt x="824" y="854"/>
                  </a:lnTo>
                  <a:lnTo>
                    <a:pt x="824" y="882"/>
                  </a:lnTo>
                  <a:lnTo>
                    <a:pt x="816" y="907"/>
                  </a:lnTo>
                  <a:lnTo>
                    <a:pt x="807" y="935"/>
                  </a:lnTo>
                  <a:lnTo>
                    <a:pt x="800" y="943"/>
                  </a:lnTo>
                  <a:lnTo>
                    <a:pt x="793" y="960"/>
                  </a:lnTo>
                  <a:lnTo>
                    <a:pt x="793" y="979"/>
                  </a:lnTo>
                  <a:lnTo>
                    <a:pt x="786" y="988"/>
                  </a:lnTo>
                  <a:lnTo>
                    <a:pt x="779" y="1005"/>
                  </a:lnTo>
                  <a:lnTo>
                    <a:pt x="771" y="1022"/>
                  </a:lnTo>
                  <a:lnTo>
                    <a:pt x="762" y="1041"/>
                  </a:lnTo>
                  <a:lnTo>
                    <a:pt x="762" y="1058"/>
                  </a:lnTo>
                  <a:lnTo>
                    <a:pt x="755" y="1085"/>
                  </a:lnTo>
                  <a:lnTo>
                    <a:pt x="748" y="1094"/>
                  </a:lnTo>
                  <a:lnTo>
                    <a:pt x="748" y="1119"/>
                  </a:lnTo>
                  <a:lnTo>
                    <a:pt x="748" y="1138"/>
                  </a:lnTo>
                  <a:lnTo>
                    <a:pt x="741" y="1155"/>
                  </a:lnTo>
                  <a:lnTo>
                    <a:pt x="741" y="1172"/>
                  </a:lnTo>
                  <a:lnTo>
                    <a:pt x="748" y="1191"/>
                  </a:lnTo>
                  <a:lnTo>
                    <a:pt x="748" y="1208"/>
                  </a:lnTo>
                  <a:lnTo>
                    <a:pt x="755" y="1233"/>
                  </a:lnTo>
                  <a:lnTo>
                    <a:pt x="755" y="1252"/>
                  </a:lnTo>
                  <a:lnTo>
                    <a:pt x="771" y="1269"/>
                  </a:lnTo>
                  <a:lnTo>
                    <a:pt x="779" y="1286"/>
                  </a:lnTo>
                  <a:lnTo>
                    <a:pt x="793" y="1305"/>
                  </a:lnTo>
                  <a:lnTo>
                    <a:pt x="807" y="1322"/>
                  </a:lnTo>
                  <a:lnTo>
                    <a:pt x="824" y="1339"/>
                  </a:lnTo>
                  <a:lnTo>
                    <a:pt x="838" y="1358"/>
                  </a:lnTo>
                  <a:lnTo>
                    <a:pt x="868" y="1366"/>
                  </a:lnTo>
                  <a:lnTo>
                    <a:pt x="890" y="1383"/>
                  </a:lnTo>
                  <a:lnTo>
                    <a:pt x="920" y="1402"/>
                  </a:lnTo>
                  <a:lnTo>
                    <a:pt x="951" y="1411"/>
                  </a:lnTo>
                  <a:lnTo>
                    <a:pt x="987" y="1428"/>
                  </a:lnTo>
                  <a:lnTo>
                    <a:pt x="1025" y="1436"/>
                  </a:lnTo>
                  <a:lnTo>
                    <a:pt x="1069" y="1445"/>
                  </a:lnTo>
                  <a:lnTo>
                    <a:pt x="1114" y="1464"/>
                  </a:lnTo>
                  <a:lnTo>
                    <a:pt x="1138" y="1455"/>
                  </a:lnTo>
                  <a:lnTo>
                    <a:pt x="1152" y="1455"/>
                  </a:lnTo>
                  <a:lnTo>
                    <a:pt x="1168" y="1455"/>
                  </a:lnTo>
                  <a:lnTo>
                    <a:pt x="1190" y="1455"/>
                  </a:lnTo>
                  <a:lnTo>
                    <a:pt x="1204" y="1455"/>
                  </a:lnTo>
                  <a:lnTo>
                    <a:pt x="1220" y="1464"/>
                  </a:lnTo>
                  <a:lnTo>
                    <a:pt x="1235" y="1464"/>
                  </a:lnTo>
                  <a:lnTo>
                    <a:pt x="1249" y="1464"/>
                  </a:lnTo>
                  <a:lnTo>
                    <a:pt x="1258" y="1472"/>
                  </a:lnTo>
                  <a:lnTo>
                    <a:pt x="1272" y="1472"/>
                  </a:lnTo>
                  <a:lnTo>
                    <a:pt x="1287" y="1481"/>
                  </a:lnTo>
                  <a:lnTo>
                    <a:pt x="1303" y="1489"/>
                  </a:lnTo>
                  <a:lnTo>
                    <a:pt x="1317" y="1498"/>
                  </a:lnTo>
                  <a:lnTo>
                    <a:pt x="1324" y="1517"/>
                  </a:lnTo>
                  <a:lnTo>
                    <a:pt x="1339" y="1525"/>
                  </a:lnTo>
                  <a:lnTo>
                    <a:pt x="1355" y="1542"/>
                  </a:lnTo>
                  <a:lnTo>
                    <a:pt x="1369" y="1561"/>
                  </a:lnTo>
                  <a:lnTo>
                    <a:pt x="1384" y="1578"/>
                  </a:lnTo>
                  <a:lnTo>
                    <a:pt x="1393" y="1595"/>
                  </a:lnTo>
                  <a:lnTo>
                    <a:pt x="1400" y="1603"/>
                  </a:lnTo>
                  <a:lnTo>
                    <a:pt x="1414" y="1622"/>
                  </a:lnTo>
                  <a:lnTo>
                    <a:pt x="1421" y="1631"/>
                  </a:lnTo>
                  <a:lnTo>
                    <a:pt x="1421" y="1648"/>
                  </a:lnTo>
                  <a:lnTo>
                    <a:pt x="1428" y="1656"/>
                  </a:lnTo>
                  <a:lnTo>
                    <a:pt x="1437" y="1675"/>
                  </a:lnTo>
                  <a:lnTo>
                    <a:pt x="1437" y="1684"/>
                  </a:lnTo>
                  <a:lnTo>
                    <a:pt x="1445" y="1701"/>
                  </a:lnTo>
                  <a:lnTo>
                    <a:pt x="1452" y="1728"/>
                  </a:lnTo>
                  <a:lnTo>
                    <a:pt x="1452" y="1745"/>
                  </a:lnTo>
                  <a:lnTo>
                    <a:pt x="1459" y="1771"/>
                  </a:lnTo>
                  <a:lnTo>
                    <a:pt x="1459" y="1798"/>
                  </a:lnTo>
                  <a:lnTo>
                    <a:pt x="1459" y="1823"/>
                  </a:lnTo>
                  <a:lnTo>
                    <a:pt x="1466" y="1876"/>
                  </a:lnTo>
                  <a:lnTo>
                    <a:pt x="1473" y="1921"/>
                  </a:lnTo>
                  <a:lnTo>
                    <a:pt x="1473" y="1957"/>
                  </a:lnTo>
                  <a:lnTo>
                    <a:pt x="1482" y="1993"/>
                  </a:lnTo>
                  <a:lnTo>
                    <a:pt x="1482" y="2018"/>
                  </a:lnTo>
                  <a:lnTo>
                    <a:pt x="1490" y="2054"/>
                  </a:lnTo>
                  <a:lnTo>
                    <a:pt x="1504" y="2079"/>
                  </a:lnTo>
                  <a:lnTo>
                    <a:pt x="1511" y="2115"/>
                  </a:lnTo>
                </a:path>
              </a:pathLst>
            </a:custGeom>
            <a:noFill/>
            <a:ln w="60325">
              <a:solidFill>
                <a:srgbClr val="B04D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8" name="Freeform 329">
              <a:extLst>
                <a:ext uri="{FF2B5EF4-FFF2-40B4-BE49-F238E27FC236}">
                  <a16:creationId xmlns:a16="http://schemas.microsoft.com/office/drawing/2014/main" id="{43B0BE03-A7B3-AC42-87DB-6A89C7D29840}"/>
                </a:ext>
              </a:extLst>
            </p:cNvPr>
            <p:cNvSpPr>
              <a:spLocks/>
            </p:cNvSpPr>
            <p:nvPr/>
          </p:nvSpPr>
          <p:spPr bwMode="auto">
            <a:xfrm>
              <a:off x="2880" y="1517"/>
              <a:ext cx="1511" cy="2124"/>
            </a:xfrm>
            <a:custGeom>
              <a:avLst/>
              <a:gdLst>
                <a:gd name="T0" fmla="*/ 7 w 1511"/>
                <a:gd name="T1" fmla="*/ 44 h 2124"/>
                <a:gd name="T2" fmla="*/ 30 w 1511"/>
                <a:gd name="T3" fmla="*/ 114 h 2124"/>
                <a:gd name="T4" fmla="*/ 52 w 1511"/>
                <a:gd name="T5" fmla="*/ 167 h 2124"/>
                <a:gd name="T6" fmla="*/ 89 w 1511"/>
                <a:gd name="T7" fmla="*/ 220 h 2124"/>
                <a:gd name="T8" fmla="*/ 120 w 1511"/>
                <a:gd name="T9" fmla="*/ 256 h 2124"/>
                <a:gd name="T10" fmla="*/ 150 w 1511"/>
                <a:gd name="T11" fmla="*/ 290 h 2124"/>
                <a:gd name="T12" fmla="*/ 188 w 1511"/>
                <a:gd name="T13" fmla="*/ 326 h 2124"/>
                <a:gd name="T14" fmla="*/ 210 w 1511"/>
                <a:gd name="T15" fmla="*/ 362 h 2124"/>
                <a:gd name="T16" fmla="*/ 233 w 1511"/>
                <a:gd name="T17" fmla="*/ 406 h 2124"/>
                <a:gd name="T18" fmla="*/ 247 w 1511"/>
                <a:gd name="T19" fmla="*/ 448 h 2124"/>
                <a:gd name="T20" fmla="*/ 262 w 1511"/>
                <a:gd name="T21" fmla="*/ 512 h 2124"/>
                <a:gd name="T22" fmla="*/ 278 w 1511"/>
                <a:gd name="T23" fmla="*/ 546 h 2124"/>
                <a:gd name="T24" fmla="*/ 299 w 1511"/>
                <a:gd name="T25" fmla="*/ 573 h 2124"/>
                <a:gd name="T26" fmla="*/ 337 w 1511"/>
                <a:gd name="T27" fmla="*/ 599 h 2124"/>
                <a:gd name="T28" fmla="*/ 382 w 1511"/>
                <a:gd name="T29" fmla="*/ 618 h 2124"/>
                <a:gd name="T30" fmla="*/ 427 w 1511"/>
                <a:gd name="T31" fmla="*/ 626 h 2124"/>
                <a:gd name="T32" fmla="*/ 479 w 1511"/>
                <a:gd name="T33" fmla="*/ 643 h 2124"/>
                <a:gd name="T34" fmla="*/ 531 w 1511"/>
                <a:gd name="T35" fmla="*/ 651 h 2124"/>
                <a:gd name="T36" fmla="*/ 583 w 1511"/>
                <a:gd name="T37" fmla="*/ 651 h 2124"/>
                <a:gd name="T38" fmla="*/ 628 w 1511"/>
                <a:gd name="T39" fmla="*/ 651 h 2124"/>
                <a:gd name="T40" fmla="*/ 666 w 1511"/>
                <a:gd name="T41" fmla="*/ 643 h 2124"/>
                <a:gd name="T42" fmla="*/ 703 w 1511"/>
                <a:gd name="T43" fmla="*/ 635 h 2124"/>
                <a:gd name="T44" fmla="*/ 762 w 1511"/>
                <a:gd name="T45" fmla="*/ 643 h 2124"/>
                <a:gd name="T46" fmla="*/ 807 w 1511"/>
                <a:gd name="T47" fmla="*/ 696 h 2124"/>
                <a:gd name="T48" fmla="*/ 838 w 1511"/>
                <a:gd name="T49" fmla="*/ 766 h 2124"/>
                <a:gd name="T50" fmla="*/ 852 w 1511"/>
                <a:gd name="T51" fmla="*/ 846 h 2124"/>
                <a:gd name="T52" fmla="*/ 845 w 1511"/>
                <a:gd name="T53" fmla="*/ 933 h 2124"/>
                <a:gd name="T54" fmla="*/ 831 w 1511"/>
                <a:gd name="T55" fmla="*/ 977 h 2124"/>
                <a:gd name="T56" fmla="*/ 807 w 1511"/>
                <a:gd name="T57" fmla="*/ 1022 h 2124"/>
                <a:gd name="T58" fmla="*/ 793 w 1511"/>
                <a:gd name="T59" fmla="*/ 1075 h 2124"/>
                <a:gd name="T60" fmla="*/ 786 w 1511"/>
                <a:gd name="T61" fmla="*/ 1136 h 2124"/>
                <a:gd name="T62" fmla="*/ 786 w 1511"/>
                <a:gd name="T63" fmla="*/ 1189 h 2124"/>
                <a:gd name="T64" fmla="*/ 793 w 1511"/>
                <a:gd name="T65" fmla="*/ 1250 h 2124"/>
                <a:gd name="T66" fmla="*/ 824 w 1511"/>
                <a:gd name="T67" fmla="*/ 1303 h 2124"/>
                <a:gd name="T68" fmla="*/ 868 w 1511"/>
                <a:gd name="T69" fmla="*/ 1347 h 2124"/>
                <a:gd name="T70" fmla="*/ 935 w 1511"/>
                <a:gd name="T71" fmla="*/ 1392 h 2124"/>
                <a:gd name="T72" fmla="*/ 1041 w 1511"/>
                <a:gd name="T73" fmla="*/ 1436 h 2124"/>
                <a:gd name="T74" fmla="*/ 1145 w 1511"/>
                <a:gd name="T75" fmla="*/ 1453 h 2124"/>
                <a:gd name="T76" fmla="*/ 1197 w 1511"/>
                <a:gd name="T77" fmla="*/ 1453 h 2124"/>
                <a:gd name="T78" fmla="*/ 1242 w 1511"/>
                <a:gd name="T79" fmla="*/ 1462 h 2124"/>
                <a:gd name="T80" fmla="*/ 1279 w 1511"/>
                <a:gd name="T81" fmla="*/ 1481 h 2124"/>
                <a:gd name="T82" fmla="*/ 1317 w 1511"/>
                <a:gd name="T83" fmla="*/ 1506 h 2124"/>
                <a:gd name="T84" fmla="*/ 1355 w 1511"/>
                <a:gd name="T85" fmla="*/ 1551 h 2124"/>
                <a:gd name="T86" fmla="*/ 1393 w 1511"/>
                <a:gd name="T87" fmla="*/ 1595 h 2124"/>
                <a:gd name="T88" fmla="*/ 1421 w 1511"/>
                <a:gd name="T89" fmla="*/ 1639 h 2124"/>
                <a:gd name="T90" fmla="*/ 1437 w 1511"/>
                <a:gd name="T91" fmla="*/ 1673 h 2124"/>
                <a:gd name="T92" fmla="*/ 1452 w 1511"/>
                <a:gd name="T93" fmla="*/ 1726 h 2124"/>
                <a:gd name="T94" fmla="*/ 1466 w 1511"/>
                <a:gd name="T95" fmla="*/ 1798 h 2124"/>
                <a:gd name="T96" fmla="*/ 1482 w 1511"/>
                <a:gd name="T97" fmla="*/ 1929 h 2124"/>
                <a:gd name="T98" fmla="*/ 1490 w 1511"/>
                <a:gd name="T99" fmla="*/ 2027 h 2124"/>
                <a:gd name="T100" fmla="*/ 1511 w 1511"/>
                <a:gd name="T101" fmla="*/ 2124 h 21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11"/>
                <a:gd name="T154" fmla="*/ 0 h 2124"/>
                <a:gd name="T155" fmla="*/ 1511 w 1511"/>
                <a:gd name="T156" fmla="*/ 2124 h 21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11" h="2124">
                  <a:moveTo>
                    <a:pt x="0" y="0"/>
                  </a:moveTo>
                  <a:lnTo>
                    <a:pt x="7" y="25"/>
                  </a:lnTo>
                  <a:lnTo>
                    <a:pt x="7" y="44"/>
                  </a:lnTo>
                  <a:lnTo>
                    <a:pt x="16" y="70"/>
                  </a:lnTo>
                  <a:lnTo>
                    <a:pt x="23" y="89"/>
                  </a:lnTo>
                  <a:lnTo>
                    <a:pt x="30" y="114"/>
                  </a:lnTo>
                  <a:lnTo>
                    <a:pt x="37" y="131"/>
                  </a:lnTo>
                  <a:lnTo>
                    <a:pt x="44" y="150"/>
                  </a:lnTo>
                  <a:lnTo>
                    <a:pt x="52" y="167"/>
                  </a:lnTo>
                  <a:lnTo>
                    <a:pt x="68" y="184"/>
                  </a:lnTo>
                  <a:lnTo>
                    <a:pt x="75" y="203"/>
                  </a:lnTo>
                  <a:lnTo>
                    <a:pt x="89" y="220"/>
                  </a:lnTo>
                  <a:lnTo>
                    <a:pt x="98" y="228"/>
                  </a:lnTo>
                  <a:lnTo>
                    <a:pt x="105" y="247"/>
                  </a:lnTo>
                  <a:lnTo>
                    <a:pt x="120" y="256"/>
                  </a:lnTo>
                  <a:lnTo>
                    <a:pt x="134" y="273"/>
                  </a:lnTo>
                  <a:lnTo>
                    <a:pt x="143" y="281"/>
                  </a:lnTo>
                  <a:lnTo>
                    <a:pt x="150" y="290"/>
                  </a:lnTo>
                  <a:lnTo>
                    <a:pt x="165" y="309"/>
                  </a:lnTo>
                  <a:lnTo>
                    <a:pt x="172" y="317"/>
                  </a:lnTo>
                  <a:lnTo>
                    <a:pt x="188" y="326"/>
                  </a:lnTo>
                  <a:lnTo>
                    <a:pt x="195" y="343"/>
                  </a:lnTo>
                  <a:lnTo>
                    <a:pt x="202" y="353"/>
                  </a:lnTo>
                  <a:lnTo>
                    <a:pt x="210" y="362"/>
                  </a:lnTo>
                  <a:lnTo>
                    <a:pt x="217" y="379"/>
                  </a:lnTo>
                  <a:lnTo>
                    <a:pt x="224" y="387"/>
                  </a:lnTo>
                  <a:lnTo>
                    <a:pt x="233" y="406"/>
                  </a:lnTo>
                  <a:lnTo>
                    <a:pt x="240" y="415"/>
                  </a:lnTo>
                  <a:lnTo>
                    <a:pt x="240" y="431"/>
                  </a:lnTo>
                  <a:lnTo>
                    <a:pt x="247" y="448"/>
                  </a:lnTo>
                  <a:lnTo>
                    <a:pt x="254" y="467"/>
                  </a:lnTo>
                  <a:lnTo>
                    <a:pt x="262" y="493"/>
                  </a:lnTo>
                  <a:lnTo>
                    <a:pt x="262" y="512"/>
                  </a:lnTo>
                  <a:lnTo>
                    <a:pt x="269" y="520"/>
                  </a:lnTo>
                  <a:lnTo>
                    <a:pt x="269" y="537"/>
                  </a:lnTo>
                  <a:lnTo>
                    <a:pt x="278" y="546"/>
                  </a:lnTo>
                  <a:lnTo>
                    <a:pt x="285" y="554"/>
                  </a:lnTo>
                  <a:lnTo>
                    <a:pt x="292" y="565"/>
                  </a:lnTo>
                  <a:lnTo>
                    <a:pt x="299" y="573"/>
                  </a:lnTo>
                  <a:lnTo>
                    <a:pt x="314" y="582"/>
                  </a:lnTo>
                  <a:lnTo>
                    <a:pt x="323" y="590"/>
                  </a:lnTo>
                  <a:lnTo>
                    <a:pt x="337" y="599"/>
                  </a:lnTo>
                  <a:lnTo>
                    <a:pt x="351" y="599"/>
                  </a:lnTo>
                  <a:lnTo>
                    <a:pt x="368" y="607"/>
                  </a:lnTo>
                  <a:lnTo>
                    <a:pt x="382" y="618"/>
                  </a:lnTo>
                  <a:lnTo>
                    <a:pt x="396" y="618"/>
                  </a:lnTo>
                  <a:lnTo>
                    <a:pt x="412" y="626"/>
                  </a:lnTo>
                  <a:lnTo>
                    <a:pt x="427" y="626"/>
                  </a:lnTo>
                  <a:lnTo>
                    <a:pt x="441" y="635"/>
                  </a:lnTo>
                  <a:lnTo>
                    <a:pt x="464" y="635"/>
                  </a:lnTo>
                  <a:lnTo>
                    <a:pt x="479" y="643"/>
                  </a:lnTo>
                  <a:lnTo>
                    <a:pt x="493" y="643"/>
                  </a:lnTo>
                  <a:lnTo>
                    <a:pt x="517" y="643"/>
                  </a:lnTo>
                  <a:lnTo>
                    <a:pt x="531" y="651"/>
                  </a:lnTo>
                  <a:lnTo>
                    <a:pt x="547" y="651"/>
                  </a:lnTo>
                  <a:lnTo>
                    <a:pt x="561" y="651"/>
                  </a:lnTo>
                  <a:lnTo>
                    <a:pt x="583" y="651"/>
                  </a:lnTo>
                  <a:lnTo>
                    <a:pt x="599" y="651"/>
                  </a:lnTo>
                  <a:lnTo>
                    <a:pt x="613" y="651"/>
                  </a:lnTo>
                  <a:lnTo>
                    <a:pt x="628" y="651"/>
                  </a:lnTo>
                  <a:lnTo>
                    <a:pt x="644" y="651"/>
                  </a:lnTo>
                  <a:lnTo>
                    <a:pt x="651" y="643"/>
                  </a:lnTo>
                  <a:lnTo>
                    <a:pt x="666" y="643"/>
                  </a:lnTo>
                  <a:lnTo>
                    <a:pt x="682" y="643"/>
                  </a:lnTo>
                  <a:lnTo>
                    <a:pt x="689" y="635"/>
                  </a:lnTo>
                  <a:lnTo>
                    <a:pt x="703" y="635"/>
                  </a:lnTo>
                  <a:lnTo>
                    <a:pt x="727" y="635"/>
                  </a:lnTo>
                  <a:lnTo>
                    <a:pt x="741" y="635"/>
                  </a:lnTo>
                  <a:lnTo>
                    <a:pt x="762" y="643"/>
                  </a:lnTo>
                  <a:lnTo>
                    <a:pt x="779" y="660"/>
                  </a:lnTo>
                  <a:lnTo>
                    <a:pt x="793" y="679"/>
                  </a:lnTo>
                  <a:lnTo>
                    <a:pt x="807" y="696"/>
                  </a:lnTo>
                  <a:lnTo>
                    <a:pt x="824" y="713"/>
                  </a:lnTo>
                  <a:lnTo>
                    <a:pt x="831" y="740"/>
                  </a:lnTo>
                  <a:lnTo>
                    <a:pt x="838" y="766"/>
                  </a:lnTo>
                  <a:lnTo>
                    <a:pt x="845" y="793"/>
                  </a:lnTo>
                  <a:lnTo>
                    <a:pt x="852" y="819"/>
                  </a:lnTo>
                  <a:lnTo>
                    <a:pt x="852" y="846"/>
                  </a:lnTo>
                  <a:lnTo>
                    <a:pt x="852" y="880"/>
                  </a:lnTo>
                  <a:lnTo>
                    <a:pt x="852" y="907"/>
                  </a:lnTo>
                  <a:lnTo>
                    <a:pt x="845" y="933"/>
                  </a:lnTo>
                  <a:lnTo>
                    <a:pt x="838" y="943"/>
                  </a:lnTo>
                  <a:lnTo>
                    <a:pt x="838" y="960"/>
                  </a:lnTo>
                  <a:lnTo>
                    <a:pt x="831" y="977"/>
                  </a:lnTo>
                  <a:lnTo>
                    <a:pt x="824" y="996"/>
                  </a:lnTo>
                  <a:lnTo>
                    <a:pt x="816" y="1005"/>
                  </a:lnTo>
                  <a:lnTo>
                    <a:pt x="807" y="1022"/>
                  </a:lnTo>
                  <a:lnTo>
                    <a:pt x="800" y="1039"/>
                  </a:lnTo>
                  <a:lnTo>
                    <a:pt x="800" y="1058"/>
                  </a:lnTo>
                  <a:lnTo>
                    <a:pt x="793" y="1075"/>
                  </a:lnTo>
                  <a:lnTo>
                    <a:pt x="793" y="1102"/>
                  </a:lnTo>
                  <a:lnTo>
                    <a:pt x="786" y="1119"/>
                  </a:lnTo>
                  <a:lnTo>
                    <a:pt x="786" y="1136"/>
                  </a:lnTo>
                  <a:lnTo>
                    <a:pt x="786" y="1155"/>
                  </a:lnTo>
                  <a:lnTo>
                    <a:pt x="786" y="1172"/>
                  </a:lnTo>
                  <a:lnTo>
                    <a:pt x="786" y="1189"/>
                  </a:lnTo>
                  <a:lnTo>
                    <a:pt x="786" y="1208"/>
                  </a:lnTo>
                  <a:lnTo>
                    <a:pt x="786" y="1225"/>
                  </a:lnTo>
                  <a:lnTo>
                    <a:pt x="793" y="1250"/>
                  </a:lnTo>
                  <a:lnTo>
                    <a:pt x="800" y="1269"/>
                  </a:lnTo>
                  <a:lnTo>
                    <a:pt x="807" y="1286"/>
                  </a:lnTo>
                  <a:lnTo>
                    <a:pt x="824" y="1303"/>
                  </a:lnTo>
                  <a:lnTo>
                    <a:pt x="838" y="1322"/>
                  </a:lnTo>
                  <a:lnTo>
                    <a:pt x="852" y="1339"/>
                  </a:lnTo>
                  <a:lnTo>
                    <a:pt x="868" y="1347"/>
                  </a:lnTo>
                  <a:lnTo>
                    <a:pt x="890" y="1367"/>
                  </a:lnTo>
                  <a:lnTo>
                    <a:pt x="913" y="1383"/>
                  </a:lnTo>
                  <a:lnTo>
                    <a:pt x="935" y="1392"/>
                  </a:lnTo>
                  <a:lnTo>
                    <a:pt x="973" y="1409"/>
                  </a:lnTo>
                  <a:lnTo>
                    <a:pt x="1003" y="1428"/>
                  </a:lnTo>
                  <a:lnTo>
                    <a:pt x="1041" y="1436"/>
                  </a:lnTo>
                  <a:lnTo>
                    <a:pt x="1078" y="1445"/>
                  </a:lnTo>
                  <a:lnTo>
                    <a:pt x="1123" y="1453"/>
                  </a:lnTo>
                  <a:lnTo>
                    <a:pt x="1145" y="1453"/>
                  </a:lnTo>
                  <a:lnTo>
                    <a:pt x="1159" y="1453"/>
                  </a:lnTo>
                  <a:lnTo>
                    <a:pt x="1183" y="1453"/>
                  </a:lnTo>
                  <a:lnTo>
                    <a:pt x="1197" y="1453"/>
                  </a:lnTo>
                  <a:lnTo>
                    <a:pt x="1213" y="1462"/>
                  </a:lnTo>
                  <a:lnTo>
                    <a:pt x="1227" y="1462"/>
                  </a:lnTo>
                  <a:lnTo>
                    <a:pt x="1242" y="1462"/>
                  </a:lnTo>
                  <a:lnTo>
                    <a:pt x="1258" y="1472"/>
                  </a:lnTo>
                  <a:lnTo>
                    <a:pt x="1272" y="1472"/>
                  </a:lnTo>
                  <a:lnTo>
                    <a:pt x="1279" y="1481"/>
                  </a:lnTo>
                  <a:lnTo>
                    <a:pt x="1294" y="1489"/>
                  </a:lnTo>
                  <a:lnTo>
                    <a:pt x="1303" y="1498"/>
                  </a:lnTo>
                  <a:lnTo>
                    <a:pt x="1317" y="1506"/>
                  </a:lnTo>
                  <a:lnTo>
                    <a:pt x="1332" y="1525"/>
                  </a:lnTo>
                  <a:lnTo>
                    <a:pt x="1348" y="1534"/>
                  </a:lnTo>
                  <a:lnTo>
                    <a:pt x="1355" y="1551"/>
                  </a:lnTo>
                  <a:lnTo>
                    <a:pt x="1369" y="1568"/>
                  </a:lnTo>
                  <a:lnTo>
                    <a:pt x="1384" y="1587"/>
                  </a:lnTo>
                  <a:lnTo>
                    <a:pt x="1393" y="1595"/>
                  </a:lnTo>
                  <a:lnTo>
                    <a:pt x="1407" y="1612"/>
                  </a:lnTo>
                  <a:lnTo>
                    <a:pt x="1414" y="1620"/>
                  </a:lnTo>
                  <a:lnTo>
                    <a:pt x="1421" y="1639"/>
                  </a:lnTo>
                  <a:lnTo>
                    <a:pt x="1428" y="1648"/>
                  </a:lnTo>
                  <a:lnTo>
                    <a:pt x="1437" y="1656"/>
                  </a:lnTo>
                  <a:lnTo>
                    <a:pt x="1437" y="1673"/>
                  </a:lnTo>
                  <a:lnTo>
                    <a:pt x="1445" y="1692"/>
                  </a:lnTo>
                  <a:lnTo>
                    <a:pt x="1452" y="1709"/>
                  </a:lnTo>
                  <a:lnTo>
                    <a:pt x="1452" y="1726"/>
                  </a:lnTo>
                  <a:lnTo>
                    <a:pt x="1459" y="1745"/>
                  </a:lnTo>
                  <a:lnTo>
                    <a:pt x="1459" y="1771"/>
                  </a:lnTo>
                  <a:lnTo>
                    <a:pt x="1466" y="1798"/>
                  </a:lnTo>
                  <a:lnTo>
                    <a:pt x="1466" y="1823"/>
                  </a:lnTo>
                  <a:lnTo>
                    <a:pt x="1473" y="1885"/>
                  </a:lnTo>
                  <a:lnTo>
                    <a:pt x="1482" y="1929"/>
                  </a:lnTo>
                  <a:lnTo>
                    <a:pt x="1482" y="1965"/>
                  </a:lnTo>
                  <a:lnTo>
                    <a:pt x="1482" y="1999"/>
                  </a:lnTo>
                  <a:lnTo>
                    <a:pt x="1490" y="2027"/>
                  </a:lnTo>
                  <a:lnTo>
                    <a:pt x="1497" y="2052"/>
                  </a:lnTo>
                  <a:lnTo>
                    <a:pt x="1504" y="2088"/>
                  </a:lnTo>
                  <a:lnTo>
                    <a:pt x="1511" y="2124"/>
                  </a:lnTo>
                </a:path>
              </a:pathLst>
            </a:custGeom>
            <a:noFill/>
            <a:ln w="60325">
              <a:solidFill>
                <a:srgbClr val="B65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89" name="Freeform 330">
              <a:extLst>
                <a:ext uri="{FF2B5EF4-FFF2-40B4-BE49-F238E27FC236}">
                  <a16:creationId xmlns:a16="http://schemas.microsoft.com/office/drawing/2014/main" id="{BB5849D4-0F3A-BE48-AB88-5F8125BC7C01}"/>
                </a:ext>
              </a:extLst>
            </p:cNvPr>
            <p:cNvSpPr>
              <a:spLocks/>
            </p:cNvSpPr>
            <p:nvPr/>
          </p:nvSpPr>
          <p:spPr bwMode="auto">
            <a:xfrm>
              <a:off x="2887" y="1489"/>
              <a:ext cx="1511" cy="2143"/>
            </a:xfrm>
            <a:custGeom>
              <a:avLst/>
              <a:gdLst>
                <a:gd name="T0" fmla="*/ 9 w 1511"/>
                <a:gd name="T1" fmla="*/ 53 h 2143"/>
                <a:gd name="T2" fmla="*/ 30 w 1511"/>
                <a:gd name="T3" fmla="*/ 117 h 2143"/>
                <a:gd name="T4" fmla="*/ 54 w 1511"/>
                <a:gd name="T5" fmla="*/ 178 h 2143"/>
                <a:gd name="T6" fmla="*/ 91 w 1511"/>
                <a:gd name="T7" fmla="*/ 222 h 2143"/>
                <a:gd name="T8" fmla="*/ 120 w 1511"/>
                <a:gd name="T9" fmla="*/ 265 h 2143"/>
                <a:gd name="T10" fmla="*/ 158 w 1511"/>
                <a:gd name="T11" fmla="*/ 309 h 2143"/>
                <a:gd name="T12" fmla="*/ 188 w 1511"/>
                <a:gd name="T13" fmla="*/ 337 h 2143"/>
                <a:gd name="T14" fmla="*/ 217 w 1511"/>
                <a:gd name="T15" fmla="*/ 381 h 2143"/>
                <a:gd name="T16" fmla="*/ 240 w 1511"/>
                <a:gd name="T17" fmla="*/ 423 h 2143"/>
                <a:gd name="T18" fmla="*/ 262 w 1511"/>
                <a:gd name="T19" fmla="*/ 468 h 2143"/>
                <a:gd name="T20" fmla="*/ 285 w 1511"/>
                <a:gd name="T21" fmla="*/ 529 h 2143"/>
                <a:gd name="T22" fmla="*/ 292 w 1511"/>
                <a:gd name="T23" fmla="*/ 565 h 2143"/>
                <a:gd name="T24" fmla="*/ 323 w 1511"/>
                <a:gd name="T25" fmla="*/ 593 h 2143"/>
                <a:gd name="T26" fmla="*/ 352 w 1511"/>
                <a:gd name="T27" fmla="*/ 610 h 2143"/>
                <a:gd name="T28" fmla="*/ 396 w 1511"/>
                <a:gd name="T29" fmla="*/ 627 h 2143"/>
                <a:gd name="T30" fmla="*/ 441 w 1511"/>
                <a:gd name="T31" fmla="*/ 646 h 2143"/>
                <a:gd name="T32" fmla="*/ 495 w 1511"/>
                <a:gd name="T33" fmla="*/ 654 h 2143"/>
                <a:gd name="T34" fmla="*/ 540 w 1511"/>
                <a:gd name="T35" fmla="*/ 654 h 2143"/>
                <a:gd name="T36" fmla="*/ 592 w 1511"/>
                <a:gd name="T37" fmla="*/ 663 h 2143"/>
                <a:gd name="T38" fmla="*/ 637 w 1511"/>
                <a:gd name="T39" fmla="*/ 654 h 2143"/>
                <a:gd name="T40" fmla="*/ 675 w 1511"/>
                <a:gd name="T41" fmla="*/ 646 h 2143"/>
                <a:gd name="T42" fmla="*/ 711 w 1511"/>
                <a:gd name="T43" fmla="*/ 635 h 2143"/>
                <a:gd name="T44" fmla="*/ 772 w 1511"/>
                <a:gd name="T45" fmla="*/ 654 h 2143"/>
                <a:gd name="T46" fmla="*/ 824 w 1511"/>
                <a:gd name="T47" fmla="*/ 707 h 2143"/>
                <a:gd name="T48" fmla="*/ 861 w 1511"/>
                <a:gd name="T49" fmla="*/ 777 h 2143"/>
                <a:gd name="T50" fmla="*/ 876 w 1511"/>
                <a:gd name="T51" fmla="*/ 866 h 2143"/>
                <a:gd name="T52" fmla="*/ 876 w 1511"/>
                <a:gd name="T53" fmla="*/ 944 h 2143"/>
                <a:gd name="T54" fmla="*/ 861 w 1511"/>
                <a:gd name="T55" fmla="*/ 988 h 2143"/>
                <a:gd name="T56" fmla="*/ 838 w 1511"/>
                <a:gd name="T57" fmla="*/ 1033 h 2143"/>
                <a:gd name="T58" fmla="*/ 824 w 1511"/>
                <a:gd name="T59" fmla="*/ 1086 h 2143"/>
                <a:gd name="T60" fmla="*/ 817 w 1511"/>
                <a:gd name="T61" fmla="*/ 1147 h 2143"/>
                <a:gd name="T62" fmla="*/ 809 w 1511"/>
                <a:gd name="T63" fmla="*/ 1200 h 2143"/>
                <a:gd name="T64" fmla="*/ 824 w 1511"/>
                <a:gd name="T65" fmla="*/ 1261 h 2143"/>
                <a:gd name="T66" fmla="*/ 845 w 1511"/>
                <a:gd name="T67" fmla="*/ 1314 h 2143"/>
                <a:gd name="T68" fmla="*/ 883 w 1511"/>
                <a:gd name="T69" fmla="*/ 1359 h 2143"/>
                <a:gd name="T70" fmla="*/ 951 w 1511"/>
                <a:gd name="T71" fmla="*/ 1403 h 2143"/>
                <a:gd name="T72" fmla="*/ 1041 w 1511"/>
                <a:gd name="T73" fmla="*/ 1447 h 2143"/>
                <a:gd name="T74" fmla="*/ 1145 w 1511"/>
                <a:gd name="T75" fmla="*/ 1464 h 2143"/>
                <a:gd name="T76" fmla="*/ 1197 w 1511"/>
                <a:gd name="T77" fmla="*/ 1464 h 2143"/>
                <a:gd name="T78" fmla="*/ 1242 w 1511"/>
                <a:gd name="T79" fmla="*/ 1481 h 2143"/>
                <a:gd name="T80" fmla="*/ 1280 w 1511"/>
                <a:gd name="T81" fmla="*/ 1500 h 2143"/>
                <a:gd name="T82" fmla="*/ 1317 w 1511"/>
                <a:gd name="T83" fmla="*/ 1526 h 2143"/>
                <a:gd name="T84" fmla="*/ 1355 w 1511"/>
                <a:gd name="T85" fmla="*/ 1570 h 2143"/>
                <a:gd name="T86" fmla="*/ 1393 w 1511"/>
                <a:gd name="T87" fmla="*/ 1615 h 2143"/>
                <a:gd name="T88" fmla="*/ 1421 w 1511"/>
                <a:gd name="T89" fmla="*/ 1648 h 2143"/>
                <a:gd name="T90" fmla="*/ 1438 w 1511"/>
                <a:gd name="T91" fmla="*/ 1684 h 2143"/>
                <a:gd name="T92" fmla="*/ 1452 w 1511"/>
                <a:gd name="T93" fmla="*/ 1737 h 2143"/>
                <a:gd name="T94" fmla="*/ 1466 w 1511"/>
                <a:gd name="T95" fmla="*/ 1807 h 2143"/>
                <a:gd name="T96" fmla="*/ 1483 w 1511"/>
                <a:gd name="T97" fmla="*/ 1940 h 2143"/>
                <a:gd name="T98" fmla="*/ 1490 w 1511"/>
                <a:gd name="T99" fmla="*/ 2046 h 2143"/>
                <a:gd name="T100" fmla="*/ 1511 w 1511"/>
                <a:gd name="T101" fmla="*/ 2143 h 21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11"/>
                <a:gd name="T154" fmla="*/ 0 h 2143"/>
                <a:gd name="T155" fmla="*/ 1511 w 1511"/>
                <a:gd name="T156" fmla="*/ 2143 h 21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11" h="2143">
                  <a:moveTo>
                    <a:pt x="0" y="0"/>
                  </a:moveTo>
                  <a:lnTo>
                    <a:pt x="0" y="28"/>
                  </a:lnTo>
                  <a:lnTo>
                    <a:pt x="9" y="53"/>
                  </a:lnTo>
                  <a:lnTo>
                    <a:pt x="9" y="72"/>
                  </a:lnTo>
                  <a:lnTo>
                    <a:pt x="16" y="98"/>
                  </a:lnTo>
                  <a:lnTo>
                    <a:pt x="30" y="117"/>
                  </a:lnTo>
                  <a:lnTo>
                    <a:pt x="37" y="142"/>
                  </a:lnTo>
                  <a:lnTo>
                    <a:pt x="45" y="159"/>
                  </a:lnTo>
                  <a:lnTo>
                    <a:pt x="54" y="178"/>
                  </a:lnTo>
                  <a:lnTo>
                    <a:pt x="68" y="195"/>
                  </a:lnTo>
                  <a:lnTo>
                    <a:pt x="75" y="212"/>
                  </a:lnTo>
                  <a:lnTo>
                    <a:pt x="91" y="222"/>
                  </a:lnTo>
                  <a:lnTo>
                    <a:pt x="98" y="239"/>
                  </a:lnTo>
                  <a:lnTo>
                    <a:pt x="113" y="256"/>
                  </a:lnTo>
                  <a:lnTo>
                    <a:pt x="120" y="265"/>
                  </a:lnTo>
                  <a:lnTo>
                    <a:pt x="136" y="284"/>
                  </a:lnTo>
                  <a:lnTo>
                    <a:pt x="143" y="292"/>
                  </a:lnTo>
                  <a:lnTo>
                    <a:pt x="158" y="309"/>
                  </a:lnTo>
                  <a:lnTo>
                    <a:pt x="165" y="318"/>
                  </a:lnTo>
                  <a:lnTo>
                    <a:pt x="181" y="328"/>
                  </a:lnTo>
                  <a:lnTo>
                    <a:pt x="188" y="337"/>
                  </a:lnTo>
                  <a:lnTo>
                    <a:pt x="195" y="354"/>
                  </a:lnTo>
                  <a:lnTo>
                    <a:pt x="210" y="362"/>
                  </a:lnTo>
                  <a:lnTo>
                    <a:pt x="217" y="381"/>
                  </a:lnTo>
                  <a:lnTo>
                    <a:pt x="226" y="390"/>
                  </a:lnTo>
                  <a:lnTo>
                    <a:pt x="233" y="407"/>
                  </a:lnTo>
                  <a:lnTo>
                    <a:pt x="240" y="423"/>
                  </a:lnTo>
                  <a:lnTo>
                    <a:pt x="247" y="434"/>
                  </a:lnTo>
                  <a:lnTo>
                    <a:pt x="255" y="451"/>
                  </a:lnTo>
                  <a:lnTo>
                    <a:pt x="262" y="468"/>
                  </a:lnTo>
                  <a:lnTo>
                    <a:pt x="271" y="487"/>
                  </a:lnTo>
                  <a:lnTo>
                    <a:pt x="278" y="512"/>
                  </a:lnTo>
                  <a:lnTo>
                    <a:pt x="285" y="529"/>
                  </a:lnTo>
                  <a:lnTo>
                    <a:pt x="285" y="540"/>
                  </a:lnTo>
                  <a:lnTo>
                    <a:pt x="292" y="557"/>
                  </a:lnTo>
                  <a:lnTo>
                    <a:pt x="292" y="565"/>
                  </a:lnTo>
                  <a:lnTo>
                    <a:pt x="299" y="574"/>
                  </a:lnTo>
                  <a:lnTo>
                    <a:pt x="316" y="582"/>
                  </a:lnTo>
                  <a:lnTo>
                    <a:pt x="323" y="593"/>
                  </a:lnTo>
                  <a:lnTo>
                    <a:pt x="330" y="601"/>
                  </a:lnTo>
                  <a:lnTo>
                    <a:pt x="344" y="601"/>
                  </a:lnTo>
                  <a:lnTo>
                    <a:pt x="352" y="610"/>
                  </a:lnTo>
                  <a:lnTo>
                    <a:pt x="368" y="618"/>
                  </a:lnTo>
                  <a:lnTo>
                    <a:pt x="382" y="627"/>
                  </a:lnTo>
                  <a:lnTo>
                    <a:pt x="396" y="627"/>
                  </a:lnTo>
                  <a:lnTo>
                    <a:pt x="413" y="635"/>
                  </a:lnTo>
                  <a:lnTo>
                    <a:pt x="427" y="635"/>
                  </a:lnTo>
                  <a:lnTo>
                    <a:pt x="441" y="646"/>
                  </a:lnTo>
                  <a:lnTo>
                    <a:pt x="457" y="646"/>
                  </a:lnTo>
                  <a:lnTo>
                    <a:pt x="472" y="654"/>
                  </a:lnTo>
                  <a:lnTo>
                    <a:pt x="495" y="654"/>
                  </a:lnTo>
                  <a:lnTo>
                    <a:pt x="510" y="654"/>
                  </a:lnTo>
                  <a:lnTo>
                    <a:pt x="524" y="654"/>
                  </a:lnTo>
                  <a:lnTo>
                    <a:pt x="540" y="654"/>
                  </a:lnTo>
                  <a:lnTo>
                    <a:pt x="554" y="663"/>
                  </a:lnTo>
                  <a:lnTo>
                    <a:pt x="576" y="663"/>
                  </a:lnTo>
                  <a:lnTo>
                    <a:pt x="592" y="663"/>
                  </a:lnTo>
                  <a:lnTo>
                    <a:pt x="606" y="663"/>
                  </a:lnTo>
                  <a:lnTo>
                    <a:pt x="621" y="654"/>
                  </a:lnTo>
                  <a:lnTo>
                    <a:pt x="637" y="654"/>
                  </a:lnTo>
                  <a:lnTo>
                    <a:pt x="644" y="654"/>
                  </a:lnTo>
                  <a:lnTo>
                    <a:pt x="659" y="654"/>
                  </a:lnTo>
                  <a:lnTo>
                    <a:pt x="675" y="646"/>
                  </a:lnTo>
                  <a:lnTo>
                    <a:pt x="682" y="646"/>
                  </a:lnTo>
                  <a:lnTo>
                    <a:pt x="689" y="646"/>
                  </a:lnTo>
                  <a:lnTo>
                    <a:pt x="711" y="635"/>
                  </a:lnTo>
                  <a:lnTo>
                    <a:pt x="734" y="635"/>
                  </a:lnTo>
                  <a:lnTo>
                    <a:pt x="748" y="646"/>
                  </a:lnTo>
                  <a:lnTo>
                    <a:pt x="772" y="654"/>
                  </a:lnTo>
                  <a:lnTo>
                    <a:pt x="786" y="663"/>
                  </a:lnTo>
                  <a:lnTo>
                    <a:pt x="809" y="679"/>
                  </a:lnTo>
                  <a:lnTo>
                    <a:pt x="824" y="707"/>
                  </a:lnTo>
                  <a:lnTo>
                    <a:pt x="838" y="724"/>
                  </a:lnTo>
                  <a:lnTo>
                    <a:pt x="845" y="749"/>
                  </a:lnTo>
                  <a:lnTo>
                    <a:pt x="861" y="777"/>
                  </a:lnTo>
                  <a:lnTo>
                    <a:pt x="869" y="802"/>
                  </a:lnTo>
                  <a:lnTo>
                    <a:pt x="876" y="830"/>
                  </a:lnTo>
                  <a:lnTo>
                    <a:pt x="876" y="866"/>
                  </a:lnTo>
                  <a:lnTo>
                    <a:pt x="883" y="891"/>
                  </a:lnTo>
                  <a:lnTo>
                    <a:pt x="876" y="919"/>
                  </a:lnTo>
                  <a:lnTo>
                    <a:pt x="876" y="944"/>
                  </a:lnTo>
                  <a:lnTo>
                    <a:pt x="869" y="961"/>
                  </a:lnTo>
                  <a:lnTo>
                    <a:pt x="861" y="971"/>
                  </a:lnTo>
                  <a:lnTo>
                    <a:pt x="861" y="988"/>
                  </a:lnTo>
                  <a:lnTo>
                    <a:pt x="854" y="1005"/>
                  </a:lnTo>
                  <a:lnTo>
                    <a:pt x="845" y="1024"/>
                  </a:lnTo>
                  <a:lnTo>
                    <a:pt x="838" y="1033"/>
                  </a:lnTo>
                  <a:lnTo>
                    <a:pt x="838" y="1058"/>
                  </a:lnTo>
                  <a:lnTo>
                    <a:pt x="831" y="1077"/>
                  </a:lnTo>
                  <a:lnTo>
                    <a:pt x="824" y="1086"/>
                  </a:lnTo>
                  <a:lnTo>
                    <a:pt x="824" y="1111"/>
                  </a:lnTo>
                  <a:lnTo>
                    <a:pt x="817" y="1130"/>
                  </a:lnTo>
                  <a:lnTo>
                    <a:pt x="817" y="1147"/>
                  </a:lnTo>
                  <a:lnTo>
                    <a:pt x="817" y="1164"/>
                  </a:lnTo>
                  <a:lnTo>
                    <a:pt x="809" y="1183"/>
                  </a:lnTo>
                  <a:lnTo>
                    <a:pt x="809" y="1200"/>
                  </a:lnTo>
                  <a:lnTo>
                    <a:pt x="817" y="1217"/>
                  </a:lnTo>
                  <a:lnTo>
                    <a:pt x="817" y="1236"/>
                  </a:lnTo>
                  <a:lnTo>
                    <a:pt x="824" y="1261"/>
                  </a:lnTo>
                  <a:lnTo>
                    <a:pt x="824" y="1278"/>
                  </a:lnTo>
                  <a:lnTo>
                    <a:pt x="831" y="1297"/>
                  </a:lnTo>
                  <a:lnTo>
                    <a:pt x="845" y="1314"/>
                  </a:lnTo>
                  <a:lnTo>
                    <a:pt x="854" y="1331"/>
                  </a:lnTo>
                  <a:lnTo>
                    <a:pt x="869" y="1350"/>
                  </a:lnTo>
                  <a:lnTo>
                    <a:pt x="883" y="1359"/>
                  </a:lnTo>
                  <a:lnTo>
                    <a:pt x="906" y="1375"/>
                  </a:lnTo>
                  <a:lnTo>
                    <a:pt x="928" y="1395"/>
                  </a:lnTo>
                  <a:lnTo>
                    <a:pt x="951" y="1403"/>
                  </a:lnTo>
                  <a:lnTo>
                    <a:pt x="980" y="1420"/>
                  </a:lnTo>
                  <a:lnTo>
                    <a:pt x="1010" y="1428"/>
                  </a:lnTo>
                  <a:lnTo>
                    <a:pt x="1041" y="1447"/>
                  </a:lnTo>
                  <a:lnTo>
                    <a:pt x="1079" y="1456"/>
                  </a:lnTo>
                  <a:lnTo>
                    <a:pt x="1116" y="1464"/>
                  </a:lnTo>
                  <a:lnTo>
                    <a:pt x="1145" y="1464"/>
                  </a:lnTo>
                  <a:lnTo>
                    <a:pt x="1161" y="1464"/>
                  </a:lnTo>
                  <a:lnTo>
                    <a:pt x="1183" y="1464"/>
                  </a:lnTo>
                  <a:lnTo>
                    <a:pt x="1197" y="1464"/>
                  </a:lnTo>
                  <a:lnTo>
                    <a:pt x="1220" y="1473"/>
                  </a:lnTo>
                  <a:lnTo>
                    <a:pt x="1235" y="1473"/>
                  </a:lnTo>
                  <a:lnTo>
                    <a:pt x="1242" y="1481"/>
                  </a:lnTo>
                  <a:lnTo>
                    <a:pt x="1258" y="1481"/>
                  </a:lnTo>
                  <a:lnTo>
                    <a:pt x="1272" y="1490"/>
                  </a:lnTo>
                  <a:lnTo>
                    <a:pt x="1280" y="1500"/>
                  </a:lnTo>
                  <a:lnTo>
                    <a:pt x="1296" y="1509"/>
                  </a:lnTo>
                  <a:lnTo>
                    <a:pt x="1303" y="1517"/>
                  </a:lnTo>
                  <a:lnTo>
                    <a:pt x="1317" y="1526"/>
                  </a:lnTo>
                  <a:lnTo>
                    <a:pt x="1332" y="1534"/>
                  </a:lnTo>
                  <a:lnTo>
                    <a:pt x="1341" y="1553"/>
                  </a:lnTo>
                  <a:lnTo>
                    <a:pt x="1355" y="1570"/>
                  </a:lnTo>
                  <a:lnTo>
                    <a:pt x="1369" y="1587"/>
                  </a:lnTo>
                  <a:lnTo>
                    <a:pt x="1377" y="1596"/>
                  </a:lnTo>
                  <a:lnTo>
                    <a:pt x="1393" y="1615"/>
                  </a:lnTo>
                  <a:lnTo>
                    <a:pt x="1400" y="1623"/>
                  </a:lnTo>
                  <a:lnTo>
                    <a:pt x="1414" y="1640"/>
                  </a:lnTo>
                  <a:lnTo>
                    <a:pt x="1421" y="1648"/>
                  </a:lnTo>
                  <a:lnTo>
                    <a:pt x="1430" y="1659"/>
                  </a:lnTo>
                  <a:lnTo>
                    <a:pt x="1430" y="1676"/>
                  </a:lnTo>
                  <a:lnTo>
                    <a:pt x="1438" y="1684"/>
                  </a:lnTo>
                  <a:lnTo>
                    <a:pt x="1445" y="1701"/>
                  </a:lnTo>
                  <a:lnTo>
                    <a:pt x="1452" y="1720"/>
                  </a:lnTo>
                  <a:lnTo>
                    <a:pt x="1452" y="1737"/>
                  </a:lnTo>
                  <a:lnTo>
                    <a:pt x="1459" y="1754"/>
                  </a:lnTo>
                  <a:lnTo>
                    <a:pt x="1466" y="1782"/>
                  </a:lnTo>
                  <a:lnTo>
                    <a:pt x="1466" y="1807"/>
                  </a:lnTo>
                  <a:lnTo>
                    <a:pt x="1475" y="1843"/>
                  </a:lnTo>
                  <a:lnTo>
                    <a:pt x="1475" y="1896"/>
                  </a:lnTo>
                  <a:lnTo>
                    <a:pt x="1483" y="1940"/>
                  </a:lnTo>
                  <a:lnTo>
                    <a:pt x="1483" y="1985"/>
                  </a:lnTo>
                  <a:lnTo>
                    <a:pt x="1483" y="2019"/>
                  </a:lnTo>
                  <a:lnTo>
                    <a:pt x="1490" y="2046"/>
                  </a:lnTo>
                  <a:lnTo>
                    <a:pt x="1490" y="2080"/>
                  </a:lnTo>
                  <a:lnTo>
                    <a:pt x="1497" y="2107"/>
                  </a:lnTo>
                  <a:lnTo>
                    <a:pt x="1511" y="2143"/>
                  </a:lnTo>
                </a:path>
              </a:pathLst>
            </a:custGeom>
            <a:noFill/>
            <a:ln w="60325">
              <a:solidFill>
                <a:srgbClr val="B855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0" name="Freeform 331">
              <a:extLst>
                <a:ext uri="{FF2B5EF4-FFF2-40B4-BE49-F238E27FC236}">
                  <a16:creationId xmlns:a16="http://schemas.microsoft.com/office/drawing/2014/main" id="{2FD9F686-D371-D546-BD4B-2A5DFF569DE3}"/>
                </a:ext>
              </a:extLst>
            </p:cNvPr>
            <p:cNvSpPr>
              <a:spLocks/>
            </p:cNvSpPr>
            <p:nvPr/>
          </p:nvSpPr>
          <p:spPr bwMode="auto">
            <a:xfrm>
              <a:off x="2887" y="1464"/>
              <a:ext cx="1504" cy="2158"/>
            </a:xfrm>
            <a:custGeom>
              <a:avLst/>
              <a:gdLst>
                <a:gd name="T0" fmla="*/ 9 w 1504"/>
                <a:gd name="T1" fmla="*/ 53 h 2158"/>
                <a:gd name="T2" fmla="*/ 30 w 1504"/>
                <a:gd name="T3" fmla="*/ 123 h 2158"/>
                <a:gd name="T4" fmla="*/ 61 w 1504"/>
                <a:gd name="T5" fmla="*/ 184 h 2158"/>
                <a:gd name="T6" fmla="*/ 98 w 1504"/>
                <a:gd name="T7" fmla="*/ 228 h 2158"/>
                <a:gd name="T8" fmla="*/ 136 w 1504"/>
                <a:gd name="T9" fmla="*/ 273 h 2158"/>
                <a:gd name="T10" fmla="*/ 165 w 1504"/>
                <a:gd name="T11" fmla="*/ 317 h 2158"/>
                <a:gd name="T12" fmla="*/ 195 w 1504"/>
                <a:gd name="T13" fmla="*/ 353 h 2158"/>
                <a:gd name="T14" fmla="*/ 233 w 1504"/>
                <a:gd name="T15" fmla="*/ 387 h 2158"/>
                <a:gd name="T16" fmla="*/ 262 w 1504"/>
                <a:gd name="T17" fmla="*/ 432 h 2158"/>
                <a:gd name="T18" fmla="*/ 285 w 1504"/>
                <a:gd name="T19" fmla="*/ 484 h 2158"/>
                <a:gd name="T20" fmla="*/ 307 w 1504"/>
                <a:gd name="T21" fmla="*/ 546 h 2158"/>
                <a:gd name="T22" fmla="*/ 323 w 1504"/>
                <a:gd name="T23" fmla="*/ 582 h 2158"/>
                <a:gd name="T24" fmla="*/ 344 w 1504"/>
                <a:gd name="T25" fmla="*/ 607 h 2158"/>
                <a:gd name="T26" fmla="*/ 375 w 1504"/>
                <a:gd name="T27" fmla="*/ 626 h 2158"/>
                <a:gd name="T28" fmla="*/ 420 w 1504"/>
                <a:gd name="T29" fmla="*/ 643 h 2158"/>
                <a:gd name="T30" fmla="*/ 465 w 1504"/>
                <a:gd name="T31" fmla="*/ 652 h 2158"/>
                <a:gd name="T32" fmla="*/ 510 w 1504"/>
                <a:gd name="T33" fmla="*/ 660 h 2158"/>
                <a:gd name="T34" fmla="*/ 554 w 1504"/>
                <a:gd name="T35" fmla="*/ 660 h 2158"/>
                <a:gd name="T36" fmla="*/ 599 w 1504"/>
                <a:gd name="T37" fmla="*/ 660 h 2158"/>
                <a:gd name="T38" fmla="*/ 644 w 1504"/>
                <a:gd name="T39" fmla="*/ 660 h 2158"/>
                <a:gd name="T40" fmla="*/ 682 w 1504"/>
                <a:gd name="T41" fmla="*/ 652 h 2158"/>
                <a:gd name="T42" fmla="*/ 727 w 1504"/>
                <a:gd name="T43" fmla="*/ 643 h 2158"/>
                <a:gd name="T44" fmla="*/ 786 w 1504"/>
                <a:gd name="T45" fmla="*/ 652 h 2158"/>
                <a:gd name="T46" fmla="*/ 838 w 1504"/>
                <a:gd name="T47" fmla="*/ 704 h 2158"/>
                <a:gd name="T48" fmla="*/ 883 w 1504"/>
                <a:gd name="T49" fmla="*/ 785 h 2158"/>
                <a:gd name="T50" fmla="*/ 913 w 1504"/>
                <a:gd name="T51" fmla="*/ 872 h 2158"/>
                <a:gd name="T52" fmla="*/ 906 w 1504"/>
                <a:gd name="T53" fmla="*/ 952 h 2158"/>
                <a:gd name="T54" fmla="*/ 890 w 1504"/>
                <a:gd name="T55" fmla="*/ 996 h 2158"/>
                <a:gd name="T56" fmla="*/ 876 w 1504"/>
                <a:gd name="T57" fmla="*/ 1049 h 2158"/>
                <a:gd name="T58" fmla="*/ 861 w 1504"/>
                <a:gd name="T59" fmla="*/ 1102 h 2158"/>
                <a:gd name="T60" fmla="*/ 854 w 1504"/>
                <a:gd name="T61" fmla="*/ 1155 h 2158"/>
                <a:gd name="T62" fmla="*/ 845 w 1504"/>
                <a:gd name="T63" fmla="*/ 1208 h 2158"/>
                <a:gd name="T64" fmla="*/ 854 w 1504"/>
                <a:gd name="T65" fmla="*/ 1261 h 2158"/>
                <a:gd name="T66" fmla="*/ 876 w 1504"/>
                <a:gd name="T67" fmla="*/ 1314 h 2158"/>
                <a:gd name="T68" fmla="*/ 913 w 1504"/>
                <a:gd name="T69" fmla="*/ 1367 h 2158"/>
                <a:gd name="T70" fmla="*/ 973 w 1504"/>
                <a:gd name="T71" fmla="*/ 1409 h 2158"/>
                <a:gd name="T72" fmla="*/ 1055 w 1504"/>
                <a:gd name="T73" fmla="*/ 1445 h 2158"/>
                <a:gd name="T74" fmla="*/ 1152 w 1504"/>
                <a:gd name="T75" fmla="*/ 1472 h 2158"/>
                <a:gd name="T76" fmla="*/ 1213 w 1504"/>
                <a:gd name="T77" fmla="*/ 1481 h 2158"/>
                <a:gd name="T78" fmla="*/ 1258 w 1504"/>
                <a:gd name="T79" fmla="*/ 1489 h 2158"/>
                <a:gd name="T80" fmla="*/ 1287 w 1504"/>
                <a:gd name="T81" fmla="*/ 1506 h 2158"/>
                <a:gd name="T82" fmla="*/ 1317 w 1504"/>
                <a:gd name="T83" fmla="*/ 1542 h 2158"/>
                <a:gd name="T84" fmla="*/ 1355 w 1504"/>
                <a:gd name="T85" fmla="*/ 1587 h 2158"/>
                <a:gd name="T86" fmla="*/ 1393 w 1504"/>
                <a:gd name="T87" fmla="*/ 1621 h 2158"/>
                <a:gd name="T88" fmla="*/ 1421 w 1504"/>
                <a:gd name="T89" fmla="*/ 1656 h 2158"/>
                <a:gd name="T90" fmla="*/ 1445 w 1504"/>
                <a:gd name="T91" fmla="*/ 1692 h 2158"/>
                <a:gd name="T92" fmla="*/ 1459 w 1504"/>
                <a:gd name="T93" fmla="*/ 1745 h 2158"/>
                <a:gd name="T94" fmla="*/ 1475 w 1504"/>
                <a:gd name="T95" fmla="*/ 1815 h 2158"/>
                <a:gd name="T96" fmla="*/ 1490 w 1504"/>
                <a:gd name="T97" fmla="*/ 1957 h 2158"/>
                <a:gd name="T98" fmla="*/ 1490 w 1504"/>
                <a:gd name="T99" fmla="*/ 2063 h 2158"/>
                <a:gd name="T100" fmla="*/ 1504 w 1504"/>
                <a:gd name="T101" fmla="*/ 2158 h 21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4"/>
                <a:gd name="T154" fmla="*/ 0 h 2158"/>
                <a:gd name="T155" fmla="*/ 1504 w 1504"/>
                <a:gd name="T156" fmla="*/ 2158 h 21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4" h="2158">
                  <a:moveTo>
                    <a:pt x="0" y="0"/>
                  </a:moveTo>
                  <a:lnTo>
                    <a:pt x="0" y="25"/>
                  </a:lnTo>
                  <a:lnTo>
                    <a:pt x="9" y="53"/>
                  </a:lnTo>
                  <a:lnTo>
                    <a:pt x="16" y="78"/>
                  </a:lnTo>
                  <a:lnTo>
                    <a:pt x="23" y="97"/>
                  </a:lnTo>
                  <a:lnTo>
                    <a:pt x="30" y="123"/>
                  </a:lnTo>
                  <a:lnTo>
                    <a:pt x="37" y="142"/>
                  </a:lnTo>
                  <a:lnTo>
                    <a:pt x="54" y="159"/>
                  </a:lnTo>
                  <a:lnTo>
                    <a:pt x="61" y="184"/>
                  </a:lnTo>
                  <a:lnTo>
                    <a:pt x="75" y="203"/>
                  </a:lnTo>
                  <a:lnTo>
                    <a:pt x="82" y="220"/>
                  </a:lnTo>
                  <a:lnTo>
                    <a:pt x="98" y="228"/>
                  </a:lnTo>
                  <a:lnTo>
                    <a:pt x="106" y="247"/>
                  </a:lnTo>
                  <a:lnTo>
                    <a:pt x="120" y="264"/>
                  </a:lnTo>
                  <a:lnTo>
                    <a:pt x="136" y="273"/>
                  </a:lnTo>
                  <a:lnTo>
                    <a:pt x="143" y="290"/>
                  </a:lnTo>
                  <a:lnTo>
                    <a:pt x="158" y="300"/>
                  </a:lnTo>
                  <a:lnTo>
                    <a:pt x="165" y="317"/>
                  </a:lnTo>
                  <a:lnTo>
                    <a:pt x="181" y="326"/>
                  </a:lnTo>
                  <a:lnTo>
                    <a:pt x="188" y="334"/>
                  </a:lnTo>
                  <a:lnTo>
                    <a:pt x="195" y="353"/>
                  </a:lnTo>
                  <a:lnTo>
                    <a:pt x="210" y="362"/>
                  </a:lnTo>
                  <a:lnTo>
                    <a:pt x="217" y="379"/>
                  </a:lnTo>
                  <a:lnTo>
                    <a:pt x="233" y="387"/>
                  </a:lnTo>
                  <a:lnTo>
                    <a:pt x="240" y="406"/>
                  </a:lnTo>
                  <a:lnTo>
                    <a:pt x="247" y="415"/>
                  </a:lnTo>
                  <a:lnTo>
                    <a:pt x="262" y="432"/>
                  </a:lnTo>
                  <a:lnTo>
                    <a:pt x="271" y="448"/>
                  </a:lnTo>
                  <a:lnTo>
                    <a:pt x="278" y="468"/>
                  </a:lnTo>
                  <a:lnTo>
                    <a:pt x="285" y="484"/>
                  </a:lnTo>
                  <a:lnTo>
                    <a:pt x="292" y="501"/>
                  </a:lnTo>
                  <a:lnTo>
                    <a:pt x="299" y="529"/>
                  </a:lnTo>
                  <a:lnTo>
                    <a:pt x="307" y="546"/>
                  </a:lnTo>
                  <a:lnTo>
                    <a:pt x="307" y="565"/>
                  </a:lnTo>
                  <a:lnTo>
                    <a:pt x="316" y="573"/>
                  </a:lnTo>
                  <a:lnTo>
                    <a:pt x="323" y="582"/>
                  </a:lnTo>
                  <a:lnTo>
                    <a:pt x="330" y="590"/>
                  </a:lnTo>
                  <a:lnTo>
                    <a:pt x="337" y="599"/>
                  </a:lnTo>
                  <a:lnTo>
                    <a:pt x="344" y="607"/>
                  </a:lnTo>
                  <a:lnTo>
                    <a:pt x="352" y="607"/>
                  </a:lnTo>
                  <a:lnTo>
                    <a:pt x="368" y="618"/>
                  </a:lnTo>
                  <a:lnTo>
                    <a:pt x="375" y="626"/>
                  </a:lnTo>
                  <a:lnTo>
                    <a:pt x="389" y="626"/>
                  </a:lnTo>
                  <a:lnTo>
                    <a:pt x="405" y="635"/>
                  </a:lnTo>
                  <a:lnTo>
                    <a:pt x="420" y="643"/>
                  </a:lnTo>
                  <a:lnTo>
                    <a:pt x="434" y="643"/>
                  </a:lnTo>
                  <a:lnTo>
                    <a:pt x="450" y="652"/>
                  </a:lnTo>
                  <a:lnTo>
                    <a:pt x="465" y="652"/>
                  </a:lnTo>
                  <a:lnTo>
                    <a:pt x="479" y="652"/>
                  </a:lnTo>
                  <a:lnTo>
                    <a:pt x="495" y="660"/>
                  </a:lnTo>
                  <a:lnTo>
                    <a:pt x="510" y="660"/>
                  </a:lnTo>
                  <a:lnTo>
                    <a:pt x="524" y="660"/>
                  </a:lnTo>
                  <a:lnTo>
                    <a:pt x="540" y="660"/>
                  </a:lnTo>
                  <a:lnTo>
                    <a:pt x="554" y="660"/>
                  </a:lnTo>
                  <a:lnTo>
                    <a:pt x="569" y="660"/>
                  </a:lnTo>
                  <a:lnTo>
                    <a:pt x="592" y="660"/>
                  </a:lnTo>
                  <a:lnTo>
                    <a:pt x="599" y="660"/>
                  </a:lnTo>
                  <a:lnTo>
                    <a:pt x="621" y="660"/>
                  </a:lnTo>
                  <a:lnTo>
                    <a:pt x="637" y="660"/>
                  </a:lnTo>
                  <a:lnTo>
                    <a:pt x="644" y="660"/>
                  </a:lnTo>
                  <a:lnTo>
                    <a:pt x="659" y="660"/>
                  </a:lnTo>
                  <a:lnTo>
                    <a:pt x="675" y="652"/>
                  </a:lnTo>
                  <a:lnTo>
                    <a:pt x="682" y="652"/>
                  </a:lnTo>
                  <a:lnTo>
                    <a:pt x="696" y="652"/>
                  </a:lnTo>
                  <a:lnTo>
                    <a:pt x="703" y="643"/>
                  </a:lnTo>
                  <a:lnTo>
                    <a:pt x="727" y="643"/>
                  </a:lnTo>
                  <a:lnTo>
                    <a:pt x="741" y="643"/>
                  </a:lnTo>
                  <a:lnTo>
                    <a:pt x="764" y="643"/>
                  </a:lnTo>
                  <a:lnTo>
                    <a:pt x="786" y="652"/>
                  </a:lnTo>
                  <a:lnTo>
                    <a:pt x="800" y="671"/>
                  </a:lnTo>
                  <a:lnTo>
                    <a:pt x="824" y="688"/>
                  </a:lnTo>
                  <a:lnTo>
                    <a:pt x="838" y="704"/>
                  </a:lnTo>
                  <a:lnTo>
                    <a:pt x="861" y="732"/>
                  </a:lnTo>
                  <a:lnTo>
                    <a:pt x="876" y="757"/>
                  </a:lnTo>
                  <a:lnTo>
                    <a:pt x="883" y="785"/>
                  </a:lnTo>
                  <a:lnTo>
                    <a:pt x="899" y="810"/>
                  </a:lnTo>
                  <a:lnTo>
                    <a:pt x="906" y="838"/>
                  </a:lnTo>
                  <a:lnTo>
                    <a:pt x="913" y="872"/>
                  </a:lnTo>
                  <a:lnTo>
                    <a:pt x="913" y="899"/>
                  </a:lnTo>
                  <a:lnTo>
                    <a:pt x="913" y="924"/>
                  </a:lnTo>
                  <a:lnTo>
                    <a:pt x="906" y="952"/>
                  </a:lnTo>
                  <a:lnTo>
                    <a:pt x="906" y="960"/>
                  </a:lnTo>
                  <a:lnTo>
                    <a:pt x="899" y="977"/>
                  </a:lnTo>
                  <a:lnTo>
                    <a:pt x="890" y="996"/>
                  </a:lnTo>
                  <a:lnTo>
                    <a:pt x="890" y="1013"/>
                  </a:lnTo>
                  <a:lnTo>
                    <a:pt x="883" y="1030"/>
                  </a:lnTo>
                  <a:lnTo>
                    <a:pt x="876" y="1049"/>
                  </a:lnTo>
                  <a:lnTo>
                    <a:pt x="876" y="1058"/>
                  </a:lnTo>
                  <a:lnTo>
                    <a:pt x="869" y="1083"/>
                  </a:lnTo>
                  <a:lnTo>
                    <a:pt x="861" y="1102"/>
                  </a:lnTo>
                  <a:lnTo>
                    <a:pt x="861" y="1119"/>
                  </a:lnTo>
                  <a:lnTo>
                    <a:pt x="854" y="1136"/>
                  </a:lnTo>
                  <a:lnTo>
                    <a:pt x="854" y="1155"/>
                  </a:lnTo>
                  <a:lnTo>
                    <a:pt x="845" y="1172"/>
                  </a:lnTo>
                  <a:lnTo>
                    <a:pt x="845" y="1189"/>
                  </a:lnTo>
                  <a:lnTo>
                    <a:pt x="845" y="1208"/>
                  </a:lnTo>
                  <a:lnTo>
                    <a:pt x="845" y="1225"/>
                  </a:lnTo>
                  <a:lnTo>
                    <a:pt x="854" y="1242"/>
                  </a:lnTo>
                  <a:lnTo>
                    <a:pt x="854" y="1261"/>
                  </a:lnTo>
                  <a:lnTo>
                    <a:pt x="861" y="1278"/>
                  </a:lnTo>
                  <a:lnTo>
                    <a:pt x="869" y="1295"/>
                  </a:lnTo>
                  <a:lnTo>
                    <a:pt x="876" y="1314"/>
                  </a:lnTo>
                  <a:lnTo>
                    <a:pt x="883" y="1331"/>
                  </a:lnTo>
                  <a:lnTo>
                    <a:pt x="899" y="1348"/>
                  </a:lnTo>
                  <a:lnTo>
                    <a:pt x="913" y="1367"/>
                  </a:lnTo>
                  <a:lnTo>
                    <a:pt x="928" y="1384"/>
                  </a:lnTo>
                  <a:lnTo>
                    <a:pt x="951" y="1392"/>
                  </a:lnTo>
                  <a:lnTo>
                    <a:pt x="973" y="1409"/>
                  </a:lnTo>
                  <a:lnTo>
                    <a:pt x="996" y="1428"/>
                  </a:lnTo>
                  <a:lnTo>
                    <a:pt x="1025" y="1436"/>
                  </a:lnTo>
                  <a:lnTo>
                    <a:pt x="1055" y="1445"/>
                  </a:lnTo>
                  <a:lnTo>
                    <a:pt x="1086" y="1453"/>
                  </a:lnTo>
                  <a:lnTo>
                    <a:pt x="1123" y="1472"/>
                  </a:lnTo>
                  <a:lnTo>
                    <a:pt x="1152" y="1472"/>
                  </a:lnTo>
                  <a:lnTo>
                    <a:pt x="1176" y="1472"/>
                  </a:lnTo>
                  <a:lnTo>
                    <a:pt x="1190" y="1472"/>
                  </a:lnTo>
                  <a:lnTo>
                    <a:pt x="1213" y="1481"/>
                  </a:lnTo>
                  <a:lnTo>
                    <a:pt x="1228" y="1481"/>
                  </a:lnTo>
                  <a:lnTo>
                    <a:pt x="1242" y="1481"/>
                  </a:lnTo>
                  <a:lnTo>
                    <a:pt x="1258" y="1489"/>
                  </a:lnTo>
                  <a:lnTo>
                    <a:pt x="1265" y="1498"/>
                  </a:lnTo>
                  <a:lnTo>
                    <a:pt x="1280" y="1506"/>
                  </a:lnTo>
                  <a:lnTo>
                    <a:pt x="1287" y="1506"/>
                  </a:lnTo>
                  <a:lnTo>
                    <a:pt x="1303" y="1525"/>
                  </a:lnTo>
                  <a:lnTo>
                    <a:pt x="1310" y="1534"/>
                  </a:lnTo>
                  <a:lnTo>
                    <a:pt x="1317" y="1542"/>
                  </a:lnTo>
                  <a:lnTo>
                    <a:pt x="1332" y="1551"/>
                  </a:lnTo>
                  <a:lnTo>
                    <a:pt x="1341" y="1568"/>
                  </a:lnTo>
                  <a:lnTo>
                    <a:pt x="1355" y="1587"/>
                  </a:lnTo>
                  <a:lnTo>
                    <a:pt x="1369" y="1595"/>
                  </a:lnTo>
                  <a:lnTo>
                    <a:pt x="1386" y="1612"/>
                  </a:lnTo>
                  <a:lnTo>
                    <a:pt x="1393" y="1621"/>
                  </a:lnTo>
                  <a:lnTo>
                    <a:pt x="1407" y="1640"/>
                  </a:lnTo>
                  <a:lnTo>
                    <a:pt x="1414" y="1648"/>
                  </a:lnTo>
                  <a:lnTo>
                    <a:pt x="1421" y="1656"/>
                  </a:lnTo>
                  <a:lnTo>
                    <a:pt x="1430" y="1673"/>
                  </a:lnTo>
                  <a:lnTo>
                    <a:pt x="1438" y="1684"/>
                  </a:lnTo>
                  <a:lnTo>
                    <a:pt x="1445" y="1692"/>
                  </a:lnTo>
                  <a:lnTo>
                    <a:pt x="1452" y="1709"/>
                  </a:lnTo>
                  <a:lnTo>
                    <a:pt x="1459" y="1726"/>
                  </a:lnTo>
                  <a:lnTo>
                    <a:pt x="1459" y="1745"/>
                  </a:lnTo>
                  <a:lnTo>
                    <a:pt x="1466" y="1771"/>
                  </a:lnTo>
                  <a:lnTo>
                    <a:pt x="1475" y="1788"/>
                  </a:lnTo>
                  <a:lnTo>
                    <a:pt x="1475" y="1815"/>
                  </a:lnTo>
                  <a:lnTo>
                    <a:pt x="1475" y="1851"/>
                  </a:lnTo>
                  <a:lnTo>
                    <a:pt x="1483" y="1912"/>
                  </a:lnTo>
                  <a:lnTo>
                    <a:pt x="1490" y="1957"/>
                  </a:lnTo>
                  <a:lnTo>
                    <a:pt x="1490" y="1991"/>
                  </a:lnTo>
                  <a:lnTo>
                    <a:pt x="1490" y="2027"/>
                  </a:lnTo>
                  <a:lnTo>
                    <a:pt x="1490" y="2063"/>
                  </a:lnTo>
                  <a:lnTo>
                    <a:pt x="1490" y="2088"/>
                  </a:lnTo>
                  <a:lnTo>
                    <a:pt x="1497" y="2124"/>
                  </a:lnTo>
                  <a:lnTo>
                    <a:pt x="1504" y="2158"/>
                  </a:lnTo>
                </a:path>
              </a:pathLst>
            </a:custGeom>
            <a:noFill/>
            <a:ln w="60325">
              <a:solidFill>
                <a:srgbClr val="BD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1" name="Freeform 332">
              <a:extLst>
                <a:ext uri="{FF2B5EF4-FFF2-40B4-BE49-F238E27FC236}">
                  <a16:creationId xmlns:a16="http://schemas.microsoft.com/office/drawing/2014/main" id="{9F6DC891-CCB7-844E-A376-0890CB5F9B65}"/>
                </a:ext>
              </a:extLst>
            </p:cNvPr>
            <p:cNvSpPr>
              <a:spLocks/>
            </p:cNvSpPr>
            <p:nvPr/>
          </p:nvSpPr>
          <p:spPr bwMode="auto">
            <a:xfrm>
              <a:off x="2887" y="1447"/>
              <a:ext cx="1504" cy="2166"/>
            </a:xfrm>
            <a:custGeom>
              <a:avLst/>
              <a:gdLst>
                <a:gd name="T0" fmla="*/ 16 w 1504"/>
                <a:gd name="T1" fmla="*/ 42 h 2166"/>
                <a:gd name="T2" fmla="*/ 37 w 1504"/>
                <a:gd name="T3" fmla="*/ 114 h 2166"/>
                <a:gd name="T4" fmla="*/ 68 w 1504"/>
                <a:gd name="T5" fmla="*/ 176 h 2166"/>
                <a:gd name="T6" fmla="*/ 106 w 1504"/>
                <a:gd name="T7" fmla="*/ 229 h 2166"/>
                <a:gd name="T8" fmla="*/ 143 w 1504"/>
                <a:gd name="T9" fmla="*/ 273 h 2166"/>
                <a:gd name="T10" fmla="*/ 181 w 1504"/>
                <a:gd name="T11" fmla="*/ 317 h 2166"/>
                <a:gd name="T12" fmla="*/ 210 w 1504"/>
                <a:gd name="T13" fmla="*/ 351 h 2166"/>
                <a:gd name="T14" fmla="*/ 247 w 1504"/>
                <a:gd name="T15" fmla="*/ 396 h 2166"/>
                <a:gd name="T16" fmla="*/ 278 w 1504"/>
                <a:gd name="T17" fmla="*/ 440 h 2166"/>
                <a:gd name="T18" fmla="*/ 307 w 1504"/>
                <a:gd name="T19" fmla="*/ 493 h 2166"/>
                <a:gd name="T20" fmla="*/ 330 w 1504"/>
                <a:gd name="T21" fmla="*/ 554 h 2166"/>
                <a:gd name="T22" fmla="*/ 344 w 1504"/>
                <a:gd name="T23" fmla="*/ 590 h 2166"/>
                <a:gd name="T24" fmla="*/ 368 w 1504"/>
                <a:gd name="T25" fmla="*/ 607 h 2166"/>
                <a:gd name="T26" fmla="*/ 405 w 1504"/>
                <a:gd name="T27" fmla="*/ 635 h 2166"/>
                <a:gd name="T28" fmla="*/ 441 w 1504"/>
                <a:gd name="T29" fmla="*/ 643 h 2166"/>
                <a:gd name="T30" fmla="*/ 486 w 1504"/>
                <a:gd name="T31" fmla="*/ 652 h 2166"/>
                <a:gd name="T32" fmla="*/ 524 w 1504"/>
                <a:gd name="T33" fmla="*/ 660 h 2166"/>
                <a:gd name="T34" fmla="*/ 576 w 1504"/>
                <a:gd name="T35" fmla="*/ 660 h 2166"/>
                <a:gd name="T36" fmla="*/ 614 w 1504"/>
                <a:gd name="T37" fmla="*/ 660 h 2166"/>
                <a:gd name="T38" fmla="*/ 659 w 1504"/>
                <a:gd name="T39" fmla="*/ 652 h 2166"/>
                <a:gd name="T40" fmla="*/ 696 w 1504"/>
                <a:gd name="T41" fmla="*/ 643 h 2166"/>
                <a:gd name="T42" fmla="*/ 734 w 1504"/>
                <a:gd name="T43" fmla="*/ 635 h 2166"/>
                <a:gd name="T44" fmla="*/ 800 w 1504"/>
                <a:gd name="T45" fmla="*/ 652 h 2166"/>
                <a:gd name="T46" fmla="*/ 861 w 1504"/>
                <a:gd name="T47" fmla="*/ 705 h 2166"/>
                <a:gd name="T48" fmla="*/ 913 w 1504"/>
                <a:gd name="T49" fmla="*/ 783 h 2166"/>
                <a:gd name="T50" fmla="*/ 944 w 1504"/>
                <a:gd name="T51" fmla="*/ 872 h 2166"/>
                <a:gd name="T52" fmla="*/ 944 w 1504"/>
                <a:gd name="T53" fmla="*/ 950 h 2166"/>
                <a:gd name="T54" fmla="*/ 928 w 1504"/>
                <a:gd name="T55" fmla="*/ 994 h 2166"/>
                <a:gd name="T56" fmla="*/ 913 w 1504"/>
                <a:gd name="T57" fmla="*/ 1047 h 2166"/>
                <a:gd name="T58" fmla="*/ 899 w 1504"/>
                <a:gd name="T59" fmla="*/ 1100 h 2166"/>
                <a:gd name="T60" fmla="*/ 890 w 1504"/>
                <a:gd name="T61" fmla="*/ 1153 h 2166"/>
                <a:gd name="T62" fmla="*/ 883 w 1504"/>
                <a:gd name="T63" fmla="*/ 1206 h 2166"/>
                <a:gd name="T64" fmla="*/ 890 w 1504"/>
                <a:gd name="T65" fmla="*/ 1259 h 2166"/>
                <a:gd name="T66" fmla="*/ 906 w 1504"/>
                <a:gd name="T67" fmla="*/ 1312 h 2166"/>
                <a:gd name="T68" fmla="*/ 935 w 1504"/>
                <a:gd name="T69" fmla="*/ 1365 h 2166"/>
                <a:gd name="T70" fmla="*/ 989 w 1504"/>
                <a:gd name="T71" fmla="*/ 1409 h 2166"/>
                <a:gd name="T72" fmla="*/ 1062 w 1504"/>
                <a:gd name="T73" fmla="*/ 1445 h 2166"/>
                <a:gd name="T74" fmla="*/ 1152 w 1504"/>
                <a:gd name="T75" fmla="*/ 1462 h 2166"/>
                <a:gd name="T76" fmla="*/ 1220 w 1504"/>
                <a:gd name="T77" fmla="*/ 1479 h 2166"/>
                <a:gd name="T78" fmla="*/ 1265 w 1504"/>
                <a:gd name="T79" fmla="*/ 1498 h 2166"/>
                <a:gd name="T80" fmla="*/ 1296 w 1504"/>
                <a:gd name="T81" fmla="*/ 1515 h 2166"/>
                <a:gd name="T82" fmla="*/ 1325 w 1504"/>
                <a:gd name="T83" fmla="*/ 1551 h 2166"/>
                <a:gd name="T84" fmla="*/ 1355 w 1504"/>
                <a:gd name="T85" fmla="*/ 1585 h 2166"/>
                <a:gd name="T86" fmla="*/ 1400 w 1504"/>
                <a:gd name="T87" fmla="*/ 1629 h 2166"/>
                <a:gd name="T88" fmla="*/ 1430 w 1504"/>
                <a:gd name="T89" fmla="*/ 1665 h 2166"/>
                <a:gd name="T90" fmla="*/ 1452 w 1504"/>
                <a:gd name="T91" fmla="*/ 1701 h 2166"/>
                <a:gd name="T92" fmla="*/ 1466 w 1504"/>
                <a:gd name="T93" fmla="*/ 1743 h 2166"/>
                <a:gd name="T94" fmla="*/ 1483 w 1504"/>
                <a:gd name="T95" fmla="*/ 1824 h 2166"/>
                <a:gd name="T96" fmla="*/ 1490 w 1504"/>
                <a:gd name="T97" fmla="*/ 1955 h 2166"/>
                <a:gd name="T98" fmla="*/ 1490 w 1504"/>
                <a:gd name="T99" fmla="*/ 2069 h 2166"/>
                <a:gd name="T100" fmla="*/ 1504 w 1504"/>
                <a:gd name="T101" fmla="*/ 2166 h 2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4"/>
                <a:gd name="T154" fmla="*/ 0 h 2166"/>
                <a:gd name="T155" fmla="*/ 1504 w 1504"/>
                <a:gd name="T156" fmla="*/ 2166 h 2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4" h="2166">
                  <a:moveTo>
                    <a:pt x="0" y="0"/>
                  </a:moveTo>
                  <a:lnTo>
                    <a:pt x="9" y="25"/>
                  </a:lnTo>
                  <a:lnTo>
                    <a:pt x="16" y="42"/>
                  </a:lnTo>
                  <a:lnTo>
                    <a:pt x="16" y="70"/>
                  </a:lnTo>
                  <a:lnTo>
                    <a:pt x="30" y="95"/>
                  </a:lnTo>
                  <a:lnTo>
                    <a:pt x="37" y="114"/>
                  </a:lnTo>
                  <a:lnTo>
                    <a:pt x="45" y="140"/>
                  </a:lnTo>
                  <a:lnTo>
                    <a:pt x="54" y="159"/>
                  </a:lnTo>
                  <a:lnTo>
                    <a:pt x="68" y="176"/>
                  </a:lnTo>
                  <a:lnTo>
                    <a:pt x="82" y="193"/>
                  </a:lnTo>
                  <a:lnTo>
                    <a:pt x="91" y="212"/>
                  </a:lnTo>
                  <a:lnTo>
                    <a:pt x="106" y="229"/>
                  </a:lnTo>
                  <a:lnTo>
                    <a:pt x="120" y="245"/>
                  </a:lnTo>
                  <a:lnTo>
                    <a:pt x="127" y="264"/>
                  </a:lnTo>
                  <a:lnTo>
                    <a:pt x="143" y="273"/>
                  </a:lnTo>
                  <a:lnTo>
                    <a:pt x="150" y="290"/>
                  </a:lnTo>
                  <a:lnTo>
                    <a:pt x="165" y="298"/>
                  </a:lnTo>
                  <a:lnTo>
                    <a:pt x="181" y="317"/>
                  </a:lnTo>
                  <a:lnTo>
                    <a:pt x="188" y="326"/>
                  </a:lnTo>
                  <a:lnTo>
                    <a:pt x="195" y="334"/>
                  </a:lnTo>
                  <a:lnTo>
                    <a:pt x="210" y="351"/>
                  </a:lnTo>
                  <a:lnTo>
                    <a:pt x="226" y="360"/>
                  </a:lnTo>
                  <a:lnTo>
                    <a:pt x="233" y="379"/>
                  </a:lnTo>
                  <a:lnTo>
                    <a:pt x="247" y="396"/>
                  </a:lnTo>
                  <a:lnTo>
                    <a:pt x="255" y="404"/>
                  </a:lnTo>
                  <a:lnTo>
                    <a:pt x="271" y="423"/>
                  </a:lnTo>
                  <a:lnTo>
                    <a:pt x="278" y="440"/>
                  </a:lnTo>
                  <a:lnTo>
                    <a:pt x="285" y="457"/>
                  </a:lnTo>
                  <a:lnTo>
                    <a:pt x="299" y="476"/>
                  </a:lnTo>
                  <a:lnTo>
                    <a:pt x="307" y="493"/>
                  </a:lnTo>
                  <a:lnTo>
                    <a:pt x="316" y="510"/>
                  </a:lnTo>
                  <a:lnTo>
                    <a:pt x="323" y="537"/>
                  </a:lnTo>
                  <a:lnTo>
                    <a:pt x="330" y="554"/>
                  </a:lnTo>
                  <a:lnTo>
                    <a:pt x="337" y="571"/>
                  </a:lnTo>
                  <a:lnTo>
                    <a:pt x="337" y="582"/>
                  </a:lnTo>
                  <a:lnTo>
                    <a:pt x="344" y="590"/>
                  </a:lnTo>
                  <a:lnTo>
                    <a:pt x="352" y="599"/>
                  </a:lnTo>
                  <a:lnTo>
                    <a:pt x="361" y="607"/>
                  </a:lnTo>
                  <a:lnTo>
                    <a:pt x="368" y="607"/>
                  </a:lnTo>
                  <a:lnTo>
                    <a:pt x="382" y="616"/>
                  </a:lnTo>
                  <a:lnTo>
                    <a:pt x="389" y="624"/>
                  </a:lnTo>
                  <a:lnTo>
                    <a:pt x="405" y="635"/>
                  </a:lnTo>
                  <a:lnTo>
                    <a:pt x="413" y="635"/>
                  </a:lnTo>
                  <a:lnTo>
                    <a:pt x="427" y="643"/>
                  </a:lnTo>
                  <a:lnTo>
                    <a:pt x="441" y="643"/>
                  </a:lnTo>
                  <a:lnTo>
                    <a:pt x="457" y="652"/>
                  </a:lnTo>
                  <a:lnTo>
                    <a:pt x="465" y="652"/>
                  </a:lnTo>
                  <a:lnTo>
                    <a:pt x="486" y="652"/>
                  </a:lnTo>
                  <a:lnTo>
                    <a:pt x="502" y="660"/>
                  </a:lnTo>
                  <a:lnTo>
                    <a:pt x="510" y="660"/>
                  </a:lnTo>
                  <a:lnTo>
                    <a:pt x="524" y="660"/>
                  </a:lnTo>
                  <a:lnTo>
                    <a:pt x="547" y="660"/>
                  </a:lnTo>
                  <a:lnTo>
                    <a:pt x="554" y="660"/>
                  </a:lnTo>
                  <a:lnTo>
                    <a:pt x="576" y="660"/>
                  </a:lnTo>
                  <a:lnTo>
                    <a:pt x="592" y="660"/>
                  </a:lnTo>
                  <a:lnTo>
                    <a:pt x="599" y="660"/>
                  </a:lnTo>
                  <a:lnTo>
                    <a:pt x="614" y="660"/>
                  </a:lnTo>
                  <a:lnTo>
                    <a:pt x="630" y="660"/>
                  </a:lnTo>
                  <a:lnTo>
                    <a:pt x="644" y="660"/>
                  </a:lnTo>
                  <a:lnTo>
                    <a:pt x="659" y="652"/>
                  </a:lnTo>
                  <a:lnTo>
                    <a:pt x="675" y="652"/>
                  </a:lnTo>
                  <a:lnTo>
                    <a:pt x="682" y="652"/>
                  </a:lnTo>
                  <a:lnTo>
                    <a:pt x="696" y="643"/>
                  </a:lnTo>
                  <a:lnTo>
                    <a:pt x="703" y="643"/>
                  </a:lnTo>
                  <a:lnTo>
                    <a:pt x="720" y="635"/>
                  </a:lnTo>
                  <a:lnTo>
                    <a:pt x="734" y="635"/>
                  </a:lnTo>
                  <a:lnTo>
                    <a:pt x="755" y="635"/>
                  </a:lnTo>
                  <a:lnTo>
                    <a:pt x="779" y="643"/>
                  </a:lnTo>
                  <a:lnTo>
                    <a:pt x="800" y="652"/>
                  </a:lnTo>
                  <a:lnTo>
                    <a:pt x="824" y="669"/>
                  </a:lnTo>
                  <a:lnTo>
                    <a:pt x="838" y="688"/>
                  </a:lnTo>
                  <a:lnTo>
                    <a:pt x="861" y="705"/>
                  </a:lnTo>
                  <a:lnTo>
                    <a:pt x="883" y="730"/>
                  </a:lnTo>
                  <a:lnTo>
                    <a:pt x="899" y="757"/>
                  </a:lnTo>
                  <a:lnTo>
                    <a:pt x="913" y="783"/>
                  </a:lnTo>
                  <a:lnTo>
                    <a:pt x="928" y="810"/>
                  </a:lnTo>
                  <a:lnTo>
                    <a:pt x="935" y="844"/>
                  </a:lnTo>
                  <a:lnTo>
                    <a:pt x="944" y="872"/>
                  </a:lnTo>
                  <a:lnTo>
                    <a:pt x="951" y="897"/>
                  </a:lnTo>
                  <a:lnTo>
                    <a:pt x="951" y="925"/>
                  </a:lnTo>
                  <a:lnTo>
                    <a:pt x="944" y="950"/>
                  </a:lnTo>
                  <a:lnTo>
                    <a:pt x="944" y="961"/>
                  </a:lnTo>
                  <a:lnTo>
                    <a:pt x="935" y="977"/>
                  </a:lnTo>
                  <a:lnTo>
                    <a:pt x="928" y="994"/>
                  </a:lnTo>
                  <a:lnTo>
                    <a:pt x="928" y="1013"/>
                  </a:lnTo>
                  <a:lnTo>
                    <a:pt x="921" y="1030"/>
                  </a:lnTo>
                  <a:lnTo>
                    <a:pt x="913" y="1047"/>
                  </a:lnTo>
                  <a:lnTo>
                    <a:pt x="913" y="1066"/>
                  </a:lnTo>
                  <a:lnTo>
                    <a:pt x="906" y="1083"/>
                  </a:lnTo>
                  <a:lnTo>
                    <a:pt x="899" y="1100"/>
                  </a:lnTo>
                  <a:lnTo>
                    <a:pt x="899" y="1119"/>
                  </a:lnTo>
                  <a:lnTo>
                    <a:pt x="890" y="1136"/>
                  </a:lnTo>
                  <a:lnTo>
                    <a:pt x="890" y="1153"/>
                  </a:lnTo>
                  <a:lnTo>
                    <a:pt x="883" y="1172"/>
                  </a:lnTo>
                  <a:lnTo>
                    <a:pt x="883" y="1189"/>
                  </a:lnTo>
                  <a:lnTo>
                    <a:pt x="883" y="1206"/>
                  </a:lnTo>
                  <a:lnTo>
                    <a:pt x="883" y="1225"/>
                  </a:lnTo>
                  <a:lnTo>
                    <a:pt x="883" y="1242"/>
                  </a:lnTo>
                  <a:lnTo>
                    <a:pt x="890" y="1259"/>
                  </a:lnTo>
                  <a:lnTo>
                    <a:pt x="890" y="1278"/>
                  </a:lnTo>
                  <a:lnTo>
                    <a:pt x="899" y="1295"/>
                  </a:lnTo>
                  <a:lnTo>
                    <a:pt x="906" y="1312"/>
                  </a:lnTo>
                  <a:lnTo>
                    <a:pt x="913" y="1331"/>
                  </a:lnTo>
                  <a:lnTo>
                    <a:pt x="921" y="1348"/>
                  </a:lnTo>
                  <a:lnTo>
                    <a:pt x="935" y="1365"/>
                  </a:lnTo>
                  <a:lnTo>
                    <a:pt x="951" y="1384"/>
                  </a:lnTo>
                  <a:lnTo>
                    <a:pt x="966" y="1392"/>
                  </a:lnTo>
                  <a:lnTo>
                    <a:pt x="989" y="1409"/>
                  </a:lnTo>
                  <a:lnTo>
                    <a:pt x="1010" y="1417"/>
                  </a:lnTo>
                  <a:lnTo>
                    <a:pt x="1034" y="1437"/>
                  </a:lnTo>
                  <a:lnTo>
                    <a:pt x="1062" y="1445"/>
                  </a:lnTo>
                  <a:lnTo>
                    <a:pt x="1093" y="1453"/>
                  </a:lnTo>
                  <a:lnTo>
                    <a:pt x="1131" y="1462"/>
                  </a:lnTo>
                  <a:lnTo>
                    <a:pt x="1152" y="1462"/>
                  </a:lnTo>
                  <a:lnTo>
                    <a:pt x="1183" y="1470"/>
                  </a:lnTo>
                  <a:lnTo>
                    <a:pt x="1197" y="1470"/>
                  </a:lnTo>
                  <a:lnTo>
                    <a:pt x="1220" y="1479"/>
                  </a:lnTo>
                  <a:lnTo>
                    <a:pt x="1235" y="1479"/>
                  </a:lnTo>
                  <a:lnTo>
                    <a:pt x="1251" y="1489"/>
                  </a:lnTo>
                  <a:lnTo>
                    <a:pt x="1265" y="1498"/>
                  </a:lnTo>
                  <a:lnTo>
                    <a:pt x="1280" y="1498"/>
                  </a:lnTo>
                  <a:lnTo>
                    <a:pt x="1287" y="1506"/>
                  </a:lnTo>
                  <a:lnTo>
                    <a:pt x="1296" y="1515"/>
                  </a:lnTo>
                  <a:lnTo>
                    <a:pt x="1303" y="1523"/>
                  </a:lnTo>
                  <a:lnTo>
                    <a:pt x="1317" y="1542"/>
                  </a:lnTo>
                  <a:lnTo>
                    <a:pt x="1325" y="1551"/>
                  </a:lnTo>
                  <a:lnTo>
                    <a:pt x="1341" y="1559"/>
                  </a:lnTo>
                  <a:lnTo>
                    <a:pt x="1348" y="1576"/>
                  </a:lnTo>
                  <a:lnTo>
                    <a:pt x="1355" y="1585"/>
                  </a:lnTo>
                  <a:lnTo>
                    <a:pt x="1369" y="1604"/>
                  </a:lnTo>
                  <a:lnTo>
                    <a:pt x="1386" y="1612"/>
                  </a:lnTo>
                  <a:lnTo>
                    <a:pt x="1400" y="1629"/>
                  </a:lnTo>
                  <a:lnTo>
                    <a:pt x="1407" y="1638"/>
                  </a:lnTo>
                  <a:lnTo>
                    <a:pt x="1414" y="1648"/>
                  </a:lnTo>
                  <a:lnTo>
                    <a:pt x="1430" y="1665"/>
                  </a:lnTo>
                  <a:lnTo>
                    <a:pt x="1438" y="1673"/>
                  </a:lnTo>
                  <a:lnTo>
                    <a:pt x="1445" y="1682"/>
                  </a:lnTo>
                  <a:lnTo>
                    <a:pt x="1452" y="1701"/>
                  </a:lnTo>
                  <a:lnTo>
                    <a:pt x="1459" y="1709"/>
                  </a:lnTo>
                  <a:lnTo>
                    <a:pt x="1459" y="1726"/>
                  </a:lnTo>
                  <a:lnTo>
                    <a:pt x="1466" y="1743"/>
                  </a:lnTo>
                  <a:lnTo>
                    <a:pt x="1475" y="1771"/>
                  </a:lnTo>
                  <a:lnTo>
                    <a:pt x="1475" y="1796"/>
                  </a:lnTo>
                  <a:lnTo>
                    <a:pt x="1483" y="1824"/>
                  </a:lnTo>
                  <a:lnTo>
                    <a:pt x="1483" y="1858"/>
                  </a:lnTo>
                  <a:lnTo>
                    <a:pt x="1490" y="1910"/>
                  </a:lnTo>
                  <a:lnTo>
                    <a:pt x="1490" y="1955"/>
                  </a:lnTo>
                  <a:lnTo>
                    <a:pt x="1497" y="1999"/>
                  </a:lnTo>
                  <a:lnTo>
                    <a:pt x="1490" y="2035"/>
                  </a:lnTo>
                  <a:lnTo>
                    <a:pt x="1490" y="2069"/>
                  </a:lnTo>
                  <a:lnTo>
                    <a:pt x="1497" y="2097"/>
                  </a:lnTo>
                  <a:lnTo>
                    <a:pt x="1497" y="2133"/>
                  </a:lnTo>
                  <a:lnTo>
                    <a:pt x="1504" y="2166"/>
                  </a:lnTo>
                </a:path>
              </a:pathLst>
            </a:custGeom>
            <a:noFill/>
            <a:ln w="60325">
              <a:solidFill>
                <a:srgbClr val="C05D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2" name="Freeform 333">
              <a:extLst>
                <a:ext uri="{FF2B5EF4-FFF2-40B4-BE49-F238E27FC236}">
                  <a16:creationId xmlns:a16="http://schemas.microsoft.com/office/drawing/2014/main" id="{848F2EF0-6B14-FC40-A5AC-99B67839541D}"/>
                </a:ext>
              </a:extLst>
            </p:cNvPr>
            <p:cNvSpPr>
              <a:spLocks/>
            </p:cNvSpPr>
            <p:nvPr/>
          </p:nvSpPr>
          <p:spPr bwMode="auto">
            <a:xfrm>
              <a:off x="2896" y="1420"/>
              <a:ext cx="1502" cy="2185"/>
            </a:xfrm>
            <a:custGeom>
              <a:avLst/>
              <a:gdLst>
                <a:gd name="T0" fmla="*/ 7 w 1502"/>
                <a:gd name="T1" fmla="*/ 52 h 2185"/>
                <a:gd name="T2" fmla="*/ 36 w 1502"/>
                <a:gd name="T3" fmla="*/ 122 h 2185"/>
                <a:gd name="T4" fmla="*/ 66 w 1502"/>
                <a:gd name="T5" fmla="*/ 186 h 2185"/>
                <a:gd name="T6" fmla="*/ 104 w 1502"/>
                <a:gd name="T7" fmla="*/ 239 h 2185"/>
                <a:gd name="T8" fmla="*/ 141 w 1502"/>
                <a:gd name="T9" fmla="*/ 281 h 2185"/>
                <a:gd name="T10" fmla="*/ 179 w 1502"/>
                <a:gd name="T11" fmla="*/ 325 h 2185"/>
                <a:gd name="T12" fmla="*/ 217 w 1502"/>
                <a:gd name="T13" fmla="*/ 361 h 2185"/>
                <a:gd name="T14" fmla="*/ 253 w 1502"/>
                <a:gd name="T15" fmla="*/ 406 h 2185"/>
                <a:gd name="T16" fmla="*/ 283 w 1502"/>
                <a:gd name="T17" fmla="*/ 459 h 2185"/>
                <a:gd name="T18" fmla="*/ 321 w 1502"/>
                <a:gd name="T19" fmla="*/ 512 h 2185"/>
                <a:gd name="T20" fmla="*/ 352 w 1502"/>
                <a:gd name="T21" fmla="*/ 581 h 2185"/>
                <a:gd name="T22" fmla="*/ 359 w 1502"/>
                <a:gd name="T23" fmla="*/ 609 h 2185"/>
                <a:gd name="T24" fmla="*/ 387 w 1502"/>
                <a:gd name="T25" fmla="*/ 626 h 2185"/>
                <a:gd name="T26" fmla="*/ 418 w 1502"/>
                <a:gd name="T27" fmla="*/ 643 h 2185"/>
                <a:gd name="T28" fmla="*/ 456 w 1502"/>
                <a:gd name="T29" fmla="*/ 662 h 2185"/>
                <a:gd name="T30" fmla="*/ 493 w 1502"/>
                <a:gd name="T31" fmla="*/ 662 h 2185"/>
                <a:gd name="T32" fmla="*/ 538 w 1502"/>
                <a:gd name="T33" fmla="*/ 670 h 2185"/>
                <a:gd name="T34" fmla="*/ 583 w 1502"/>
                <a:gd name="T35" fmla="*/ 670 h 2185"/>
                <a:gd name="T36" fmla="*/ 628 w 1502"/>
                <a:gd name="T37" fmla="*/ 662 h 2185"/>
                <a:gd name="T38" fmla="*/ 666 w 1502"/>
                <a:gd name="T39" fmla="*/ 662 h 2185"/>
                <a:gd name="T40" fmla="*/ 702 w 1502"/>
                <a:gd name="T41" fmla="*/ 651 h 2185"/>
                <a:gd name="T42" fmla="*/ 739 w 1502"/>
                <a:gd name="T43" fmla="*/ 634 h 2185"/>
                <a:gd name="T44" fmla="*/ 808 w 1502"/>
                <a:gd name="T45" fmla="*/ 651 h 2185"/>
                <a:gd name="T46" fmla="*/ 874 w 1502"/>
                <a:gd name="T47" fmla="*/ 715 h 2185"/>
                <a:gd name="T48" fmla="*/ 935 w 1502"/>
                <a:gd name="T49" fmla="*/ 793 h 2185"/>
                <a:gd name="T50" fmla="*/ 964 w 1502"/>
                <a:gd name="T51" fmla="*/ 882 h 2185"/>
                <a:gd name="T52" fmla="*/ 971 w 1502"/>
                <a:gd name="T53" fmla="*/ 960 h 2185"/>
                <a:gd name="T54" fmla="*/ 942 w 1502"/>
                <a:gd name="T55" fmla="*/ 1057 h 2185"/>
                <a:gd name="T56" fmla="*/ 919 w 1502"/>
                <a:gd name="T57" fmla="*/ 1163 h 2185"/>
                <a:gd name="T58" fmla="*/ 912 w 1502"/>
                <a:gd name="T59" fmla="*/ 1269 h 2185"/>
                <a:gd name="T60" fmla="*/ 957 w 1502"/>
                <a:gd name="T61" fmla="*/ 1375 h 2185"/>
                <a:gd name="T62" fmla="*/ 1070 w 1502"/>
                <a:gd name="T63" fmla="*/ 1453 h 2185"/>
                <a:gd name="T64" fmla="*/ 1181 w 1502"/>
                <a:gd name="T65" fmla="*/ 1480 h 2185"/>
                <a:gd name="T66" fmla="*/ 1242 w 1502"/>
                <a:gd name="T67" fmla="*/ 1489 h 2185"/>
                <a:gd name="T68" fmla="*/ 1278 w 1502"/>
                <a:gd name="T69" fmla="*/ 1516 h 2185"/>
                <a:gd name="T70" fmla="*/ 1301 w 1502"/>
                <a:gd name="T71" fmla="*/ 1542 h 2185"/>
                <a:gd name="T72" fmla="*/ 1332 w 1502"/>
                <a:gd name="T73" fmla="*/ 1578 h 2185"/>
                <a:gd name="T74" fmla="*/ 1368 w 1502"/>
                <a:gd name="T75" fmla="*/ 1622 h 2185"/>
                <a:gd name="T76" fmla="*/ 1405 w 1502"/>
                <a:gd name="T77" fmla="*/ 1656 h 2185"/>
                <a:gd name="T78" fmla="*/ 1429 w 1502"/>
                <a:gd name="T79" fmla="*/ 1684 h 2185"/>
                <a:gd name="T80" fmla="*/ 1450 w 1502"/>
                <a:gd name="T81" fmla="*/ 1728 h 2185"/>
                <a:gd name="T82" fmla="*/ 1474 w 1502"/>
                <a:gd name="T83" fmla="*/ 1781 h 2185"/>
                <a:gd name="T84" fmla="*/ 1488 w 1502"/>
                <a:gd name="T85" fmla="*/ 1868 h 2185"/>
                <a:gd name="T86" fmla="*/ 1488 w 1502"/>
                <a:gd name="T87" fmla="*/ 2018 h 2185"/>
                <a:gd name="T88" fmla="*/ 1488 w 1502"/>
                <a:gd name="T89" fmla="*/ 2115 h 2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2"/>
                <a:gd name="T136" fmla="*/ 0 h 2185"/>
                <a:gd name="T137" fmla="*/ 1502 w 1502"/>
                <a:gd name="T138" fmla="*/ 2185 h 2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2" h="2185">
                  <a:moveTo>
                    <a:pt x="0" y="0"/>
                  </a:moveTo>
                  <a:lnTo>
                    <a:pt x="0" y="27"/>
                  </a:lnTo>
                  <a:lnTo>
                    <a:pt x="7" y="52"/>
                  </a:lnTo>
                  <a:lnTo>
                    <a:pt x="14" y="80"/>
                  </a:lnTo>
                  <a:lnTo>
                    <a:pt x="21" y="97"/>
                  </a:lnTo>
                  <a:lnTo>
                    <a:pt x="36" y="122"/>
                  </a:lnTo>
                  <a:lnTo>
                    <a:pt x="45" y="141"/>
                  </a:lnTo>
                  <a:lnTo>
                    <a:pt x="52" y="167"/>
                  </a:lnTo>
                  <a:lnTo>
                    <a:pt x="66" y="186"/>
                  </a:lnTo>
                  <a:lnTo>
                    <a:pt x="82" y="203"/>
                  </a:lnTo>
                  <a:lnTo>
                    <a:pt x="89" y="220"/>
                  </a:lnTo>
                  <a:lnTo>
                    <a:pt x="104" y="239"/>
                  </a:lnTo>
                  <a:lnTo>
                    <a:pt x="118" y="256"/>
                  </a:lnTo>
                  <a:lnTo>
                    <a:pt x="127" y="272"/>
                  </a:lnTo>
                  <a:lnTo>
                    <a:pt x="141" y="281"/>
                  </a:lnTo>
                  <a:lnTo>
                    <a:pt x="156" y="300"/>
                  </a:lnTo>
                  <a:lnTo>
                    <a:pt x="163" y="308"/>
                  </a:lnTo>
                  <a:lnTo>
                    <a:pt x="179" y="325"/>
                  </a:lnTo>
                  <a:lnTo>
                    <a:pt x="186" y="334"/>
                  </a:lnTo>
                  <a:lnTo>
                    <a:pt x="201" y="353"/>
                  </a:lnTo>
                  <a:lnTo>
                    <a:pt x="217" y="361"/>
                  </a:lnTo>
                  <a:lnTo>
                    <a:pt x="224" y="378"/>
                  </a:lnTo>
                  <a:lnTo>
                    <a:pt x="238" y="387"/>
                  </a:lnTo>
                  <a:lnTo>
                    <a:pt x="253" y="406"/>
                  </a:lnTo>
                  <a:lnTo>
                    <a:pt x="262" y="423"/>
                  </a:lnTo>
                  <a:lnTo>
                    <a:pt x="276" y="440"/>
                  </a:lnTo>
                  <a:lnTo>
                    <a:pt x="283" y="459"/>
                  </a:lnTo>
                  <a:lnTo>
                    <a:pt x="298" y="476"/>
                  </a:lnTo>
                  <a:lnTo>
                    <a:pt x="314" y="492"/>
                  </a:lnTo>
                  <a:lnTo>
                    <a:pt x="321" y="512"/>
                  </a:lnTo>
                  <a:lnTo>
                    <a:pt x="328" y="528"/>
                  </a:lnTo>
                  <a:lnTo>
                    <a:pt x="335" y="556"/>
                  </a:lnTo>
                  <a:lnTo>
                    <a:pt x="352" y="581"/>
                  </a:lnTo>
                  <a:lnTo>
                    <a:pt x="352" y="590"/>
                  </a:lnTo>
                  <a:lnTo>
                    <a:pt x="359" y="598"/>
                  </a:lnTo>
                  <a:lnTo>
                    <a:pt x="359" y="609"/>
                  </a:lnTo>
                  <a:lnTo>
                    <a:pt x="373" y="617"/>
                  </a:lnTo>
                  <a:lnTo>
                    <a:pt x="380" y="626"/>
                  </a:lnTo>
                  <a:lnTo>
                    <a:pt x="387" y="626"/>
                  </a:lnTo>
                  <a:lnTo>
                    <a:pt x="396" y="634"/>
                  </a:lnTo>
                  <a:lnTo>
                    <a:pt x="404" y="643"/>
                  </a:lnTo>
                  <a:lnTo>
                    <a:pt x="418" y="643"/>
                  </a:lnTo>
                  <a:lnTo>
                    <a:pt x="432" y="651"/>
                  </a:lnTo>
                  <a:lnTo>
                    <a:pt x="441" y="651"/>
                  </a:lnTo>
                  <a:lnTo>
                    <a:pt x="456" y="662"/>
                  </a:lnTo>
                  <a:lnTo>
                    <a:pt x="470" y="662"/>
                  </a:lnTo>
                  <a:lnTo>
                    <a:pt x="477" y="662"/>
                  </a:lnTo>
                  <a:lnTo>
                    <a:pt x="493" y="662"/>
                  </a:lnTo>
                  <a:lnTo>
                    <a:pt x="508" y="670"/>
                  </a:lnTo>
                  <a:lnTo>
                    <a:pt x="522" y="670"/>
                  </a:lnTo>
                  <a:lnTo>
                    <a:pt x="538" y="670"/>
                  </a:lnTo>
                  <a:lnTo>
                    <a:pt x="553" y="670"/>
                  </a:lnTo>
                  <a:lnTo>
                    <a:pt x="567" y="670"/>
                  </a:lnTo>
                  <a:lnTo>
                    <a:pt x="583" y="670"/>
                  </a:lnTo>
                  <a:lnTo>
                    <a:pt x="597" y="670"/>
                  </a:lnTo>
                  <a:lnTo>
                    <a:pt x="612" y="670"/>
                  </a:lnTo>
                  <a:lnTo>
                    <a:pt x="628" y="662"/>
                  </a:lnTo>
                  <a:lnTo>
                    <a:pt x="635" y="662"/>
                  </a:lnTo>
                  <a:lnTo>
                    <a:pt x="650" y="662"/>
                  </a:lnTo>
                  <a:lnTo>
                    <a:pt x="666" y="662"/>
                  </a:lnTo>
                  <a:lnTo>
                    <a:pt x="680" y="662"/>
                  </a:lnTo>
                  <a:lnTo>
                    <a:pt x="687" y="651"/>
                  </a:lnTo>
                  <a:lnTo>
                    <a:pt x="702" y="651"/>
                  </a:lnTo>
                  <a:lnTo>
                    <a:pt x="711" y="643"/>
                  </a:lnTo>
                  <a:lnTo>
                    <a:pt x="718" y="643"/>
                  </a:lnTo>
                  <a:lnTo>
                    <a:pt x="739" y="634"/>
                  </a:lnTo>
                  <a:lnTo>
                    <a:pt x="763" y="634"/>
                  </a:lnTo>
                  <a:lnTo>
                    <a:pt x="784" y="643"/>
                  </a:lnTo>
                  <a:lnTo>
                    <a:pt x="808" y="651"/>
                  </a:lnTo>
                  <a:lnTo>
                    <a:pt x="829" y="670"/>
                  </a:lnTo>
                  <a:lnTo>
                    <a:pt x="852" y="687"/>
                  </a:lnTo>
                  <a:lnTo>
                    <a:pt x="874" y="715"/>
                  </a:lnTo>
                  <a:lnTo>
                    <a:pt x="897" y="740"/>
                  </a:lnTo>
                  <a:lnTo>
                    <a:pt x="912" y="765"/>
                  </a:lnTo>
                  <a:lnTo>
                    <a:pt x="935" y="793"/>
                  </a:lnTo>
                  <a:lnTo>
                    <a:pt x="949" y="818"/>
                  </a:lnTo>
                  <a:lnTo>
                    <a:pt x="957" y="854"/>
                  </a:lnTo>
                  <a:lnTo>
                    <a:pt x="964" y="882"/>
                  </a:lnTo>
                  <a:lnTo>
                    <a:pt x="971" y="907"/>
                  </a:lnTo>
                  <a:lnTo>
                    <a:pt x="971" y="935"/>
                  </a:lnTo>
                  <a:lnTo>
                    <a:pt x="971" y="960"/>
                  </a:lnTo>
                  <a:lnTo>
                    <a:pt x="964" y="988"/>
                  </a:lnTo>
                  <a:lnTo>
                    <a:pt x="957" y="1021"/>
                  </a:lnTo>
                  <a:lnTo>
                    <a:pt x="942" y="1057"/>
                  </a:lnTo>
                  <a:lnTo>
                    <a:pt x="935" y="1093"/>
                  </a:lnTo>
                  <a:lnTo>
                    <a:pt x="926" y="1127"/>
                  </a:lnTo>
                  <a:lnTo>
                    <a:pt x="919" y="1163"/>
                  </a:lnTo>
                  <a:lnTo>
                    <a:pt x="912" y="1199"/>
                  </a:lnTo>
                  <a:lnTo>
                    <a:pt x="912" y="1233"/>
                  </a:lnTo>
                  <a:lnTo>
                    <a:pt x="912" y="1269"/>
                  </a:lnTo>
                  <a:lnTo>
                    <a:pt x="919" y="1305"/>
                  </a:lnTo>
                  <a:lnTo>
                    <a:pt x="935" y="1339"/>
                  </a:lnTo>
                  <a:lnTo>
                    <a:pt x="957" y="1375"/>
                  </a:lnTo>
                  <a:lnTo>
                    <a:pt x="987" y="1400"/>
                  </a:lnTo>
                  <a:lnTo>
                    <a:pt x="1016" y="1428"/>
                  </a:lnTo>
                  <a:lnTo>
                    <a:pt x="1070" y="1453"/>
                  </a:lnTo>
                  <a:lnTo>
                    <a:pt x="1122" y="1472"/>
                  </a:lnTo>
                  <a:lnTo>
                    <a:pt x="1152" y="1472"/>
                  </a:lnTo>
                  <a:lnTo>
                    <a:pt x="1181" y="1480"/>
                  </a:lnTo>
                  <a:lnTo>
                    <a:pt x="1204" y="1480"/>
                  </a:lnTo>
                  <a:lnTo>
                    <a:pt x="1226" y="1489"/>
                  </a:lnTo>
                  <a:lnTo>
                    <a:pt x="1242" y="1489"/>
                  </a:lnTo>
                  <a:lnTo>
                    <a:pt x="1256" y="1497"/>
                  </a:lnTo>
                  <a:lnTo>
                    <a:pt x="1263" y="1506"/>
                  </a:lnTo>
                  <a:lnTo>
                    <a:pt x="1278" y="1516"/>
                  </a:lnTo>
                  <a:lnTo>
                    <a:pt x="1287" y="1525"/>
                  </a:lnTo>
                  <a:lnTo>
                    <a:pt x="1294" y="1533"/>
                  </a:lnTo>
                  <a:lnTo>
                    <a:pt x="1301" y="1542"/>
                  </a:lnTo>
                  <a:lnTo>
                    <a:pt x="1316" y="1550"/>
                  </a:lnTo>
                  <a:lnTo>
                    <a:pt x="1323" y="1569"/>
                  </a:lnTo>
                  <a:lnTo>
                    <a:pt x="1332" y="1578"/>
                  </a:lnTo>
                  <a:lnTo>
                    <a:pt x="1339" y="1586"/>
                  </a:lnTo>
                  <a:lnTo>
                    <a:pt x="1353" y="1603"/>
                  </a:lnTo>
                  <a:lnTo>
                    <a:pt x="1368" y="1622"/>
                  </a:lnTo>
                  <a:lnTo>
                    <a:pt x="1377" y="1631"/>
                  </a:lnTo>
                  <a:lnTo>
                    <a:pt x="1391" y="1639"/>
                  </a:lnTo>
                  <a:lnTo>
                    <a:pt x="1405" y="1656"/>
                  </a:lnTo>
                  <a:lnTo>
                    <a:pt x="1412" y="1665"/>
                  </a:lnTo>
                  <a:lnTo>
                    <a:pt x="1421" y="1675"/>
                  </a:lnTo>
                  <a:lnTo>
                    <a:pt x="1429" y="1684"/>
                  </a:lnTo>
                  <a:lnTo>
                    <a:pt x="1436" y="1692"/>
                  </a:lnTo>
                  <a:lnTo>
                    <a:pt x="1443" y="1709"/>
                  </a:lnTo>
                  <a:lnTo>
                    <a:pt x="1450" y="1728"/>
                  </a:lnTo>
                  <a:lnTo>
                    <a:pt x="1457" y="1736"/>
                  </a:lnTo>
                  <a:lnTo>
                    <a:pt x="1466" y="1762"/>
                  </a:lnTo>
                  <a:lnTo>
                    <a:pt x="1474" y="1781"/>
                  </a:lnTo>
                  <a:lnTo>
                    <a:pt x="1474" y="1806"/>
                  </a:lnTo>
                  <a:lnTo>
                    <a:pt x="1481" y="1832"/>
                  </a:lnTo>
                  <a:lnTo>
                    <a:pt x="1488" y="1868"/>
                  </a:lnTo>
                  <a:lnTo>
                    <a:pt x="1488" y="1920"/>
                  </a:lnTo>
                  <a:lnTo>
                    <a:pt x="1495" y="1973"/>
                  </a:lnTo>
                  <a:lnTo>
                    <a:pt x="1488" y="2018"/>
                  </a:lnTo>
                  <a:lnTo>
                    <a:pt x="1488" y="2054"/>
                  </a:lnTo>
                  <a:lnTo>
                    <a:pt x="1488" y="2088"/>
                  </a:lnTo>
                  <a:lnTo>
                    <a:pt x="1488" y="2115"/>
                  </a:lnTo>
                  <a:lnTo>
                    <a:pt x="1488" y="2149"/>
                  </a:lnTo>
                  <a:lnTo>
                    <a:pt x="1502" y="2185"/>
                  </a:lnTo>
                </a:path>
              </a:pathLst>
            </a:custGeom>
            <a:noFill/>
            <a:ln w="60325">
              <a:solidFill>
                <a:srgbClr val="C5620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3" name="Freeform 334">
              <a:extLst>
                <a:ext uri="{FF2B5EF4-FFF2-40B4-BE49-F238E27FC236}">
                  <a16:creationId xmlns:a16="http://schemas.microsoft.com/office/drawing/2014/main" id="{AD6995F6-3944-5345-8BAE-2A91DBC6B03F}"/>
                </a:ext>
              </a:extLst>
            </p:cNvPr>
            <p:cNvSpPr>
              <a:spLocks/>
            </p:cNvSpPr>
            <p:nvPr/>
          </p:nvSpPr>
          <p:spPr bwMode="auto">
            <a:xfrm>
              <a:off x="4219" y="2900"/>
              <a:ext cx="314" cy="115"/>
            </a:xfrm>
            <a:custGeom>
              <a:avLst/>
              <a:gdLst>
                <a:gd name="T0" fmla="*/ 0 w 314"/>
                <a:gd name="T1" fmla="*/ 26 h 115"/>
                <a:gd name="T2" fmla="*/ 16 w 314"/>
                <a:gd name="T3" fmla="*/ 26 h 115"/>
                <a:gd name="T4" fmla="*/ 23 w 314"/>
                <a:gd name="T5" fmla="*/ 26 h 115"/>
                <a:gd name="T6" fmla="*/ 30 w 314"/>
                <a:gd name="T7" fmla="*/ 26 h 115"/>
                <a:gd name="T8" fmla="*/ 45 w 314"/>
                <a:gd name="T9" fmla="*/ 17 h 115"/>
                <a:gd name="T10" fmla="*/ 54 w 314"/>
                <a:gd name="T11" fmla="*/ 17 h 115"/>
                <a:gd name="T12" fmla="*/ 61 w 314"/>
                <a:gd name="T13" fmla="*/ 17 h 115"/>
                <a:gd name="T14" fmla="*/ 68 w 314"/>
                <a:gd name="T15" fmla="*/ 9 h 115"/>
                <a:gd name="T16" fmla="*/ 75 w 314"/>
                <a:gd name="T17" fmla="*/ 9 h 115"/>
                <a:gd name="T18" fmla="*/ 82 w 314"/>
                <a:gd name="T19" fmla="*/ 0 h 115"/>
                <a:gd name="T20" fmla="*/ 89 w 314"/>
                <a:gd name="T21" fmla="*/ 0 h 115"/>
                <a:gd name="T22" fmla="*/ 98 w 314"/>
                <a:gd name="T23" fmla="*/ 0 h 115"/>
                <a:gd name="T24" fmla="*/ 106 w 314"/>
                <a:gd name="T25" fmla="*/ 0 h 115"/>
                <a:gd name="T26" fmla="*/ 113 w 314"/>
                <a:gd name="T27" fmla="*/ 0 h 115"/>
                <a:gd name="T28" fmla="*/ 127 w 314"/>
                <a:gd name="T29" fmla="*/ 0 h 115"/>
                <a:gd name="T30" fmla="*/ 143 w 314"/>
                <a:gd name="T31" fmla="*/ 0 h 115"/>
                <a:gd name="T32" fmla="*/ 158 w 314"/>
                <a:gd name="T33" fmla="*/ 0 h 115"/>
                <a:gd name="T34" fmla="*/ 165 w 314"/>
                <a:gd name="T35" fmla="*/ 0 h 115"/>
                <a:gd name="T36" fmla="*/ 172 w 314"/>
                <a:gd name="T37" fmla="*/ 0 h 115"/>
                <a:gd name="T38" fmla="*/ 188 w 314"/>
                <a:gd name="T39" fmla="*/ 9 h 115"/>
                <a:gd name="T40" fmla="*/ 195 w 314"/>
                <a:gd name="T41" fmla="*/ 9 h 115"/>
                <a:gd name="T42" fmla="*/ 203 w 314"/>
                <a:gd name="T43" fmla="*/ 17 h 115"/>
                <a:gd name="T44" fmla="*/ 217 w 314"/>
                <a:gd name="T45" fmla="*/ 17 h 115"/>
                <a:gd name="T46" fmla="*/ 224 w 314"/>
                <a:gd name="T47" fmla="*/ 26 h 115"/>
                <a:gd name="T48" fmla="*/ 233 w 314"/>
                <a:gd name="T49" fmla="*/ 26 h 115"/>
                <a:gd name="T50" fmla="*/ 247 w 314"/>
                <a:gd name="T51" fmla="*/ 36 h 115"/>
                <a:gd name="T52" fmla="*/ 255 w 314"/>
                <a:gd name="T53" fmla="*/ 45 h 115"/>
                <a:gd name="T54" fmla="*/ 262 w 314"/>
                <a:gd name="T55" fmla="*/ 45 h 115"/>
                <a:gd name="T56" fmla="*/ 269 w 314"/>
                <a:gd name="T57" fmla="*/ 53 h 115"/>
                <a:gd name="T58" fmla="*/ 278 w 314"/>
                <a:gd name="T59" fmla="*/ 62 h 115"/>
                <a:gd name="T60" fmla="*/ 285 w 314"/>
                <a:gd name="T61" fmla="*/ 62 h 115"/>
                <a:gd name="T62" fmla="*/ 285 w 314"/>
                <a:gd name="T63" fmla="*/ 70 h 115"/>
                <a:gd name="T64" fmla="*/ 292 w 314"/>
                <a:gd name="T65" fmla="*/ 70 h 115"/>
                <a:gd name="T66" fmla="*/ 292 w 314"/>
                <a:gd name="T67" fmla="*/ 79 h 115"/>
                <a:gd name="T68" fmla="*/ 300 w 314"/>
                <a:gd name="T69" fmla="*/ 89 h 115"/>
                <a:gd name="T70" fmla="*/ 307 w 314"/>
                <a:gd name="T71" fmla="*/ 98 h 115"/>
                <a:gd name="T72" fmla="*/ 307 w 314"/>
                <a:gd name="T73" fmla="*/ 98 h 115"/>
                <a:gd name="T74" fmla="*/ 314 w 314"/>
                <a:gd name="T75" fmla="*/ 106 h 115"/>
                <a:gd name="T76" fmla="*/ 314 w 314"/>
                <a:gd name="T77" fmla="*/ 106 h 115"/>
                <a:gd name="T78" fmla="*/ 314 w 314"/>
                <a:gd name="T79" fmla="*/ 115 h 1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4"/>
                <a:gd name="T121" fmla="*/ 0 h 115"/>
                <a:gd name="T122" fmla="*/ 314 w 314"/>
                <a:gd name="T123" fmla="*/ 115 h 1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4" h="115">
                  <a:moveTo>
                    <a:pt x="0" y="26"/>
                  </a:moveTo>
                  <a:lnTo>
                    <a:pt x="16" y="26"/>
                  </a:lnTo>
                  <a:lnTo>
                    <a:pt x="23" y="26"/>
                  </a:lnTo>
                  <a:lnTo>
                    <a:pt x="30" y="26"/>
                  </a:lnTo>
                  <a:lnTo>
                    <a:pt x="45" y="17"/>
                  </a:lnTo>
                  <a:lnTo>
                    <a:pt x="54" y="17"/>
                  </a:lnTo>
                  <a:lnTo>
                    <a:pt x="61" y="17"/>
                  </a:lnTo>
                  <a:lnTo>
                    <a:pt x="68" y="9"/>
                  </a:lnTo>
                  <a:lnTo>
                    <a:pt x="75" y="9"/>
                  </a:lnTo>
                  <a:lnTo>
                    <a:pt x="82" y="0"/>
                  </a:lnTo>
                  <a:lnTo>
                    <a:pt x="89" y="0"/>
                  </a:lnTo>
                  <a:lnTo>
                    <a:pt x="98" y="0"/>
                  </a:lnTo>
                  <a:lnTo>
                    <a:pt x="106" y="0"/>
                  </a:lnTo>
                  <a:lnTo>
                    <a:pt x="113" y="0"/>
                  </a:lnTo>
                  <a:lnTo>
                    <a:pt x="127" y="0"/>
                  </a:lnTo>
                  <a:lnTo>
                    <a:pt x="143" y="0"/>
                  </a:lnTo>
                  <a:lnTo>
                    <a:pt x="158" y="0"/>
                  </a:lnTo>
                  <a:lnTo>
                    <a:pt x="165" y="0"/>
                  </a:lnTo>
                  <a:lnTo>
                    <a:pt x="172" y="0"/>
                  </a:lnTo>
                  <a:lnTo>
                    <a:pt x="188" y="9"/>
                  </a:lnTo>
                  <a:lnTo>
                    <a:pt x="195" y="9"/>
                  </a:lnTo>
                  <a:lnTo>
                    <a:pt x="203" y="17"/>
                  </a:lnTo>
                  <a:lnTo>
                    <a:pt x="217" y="17"/>
                  </a:lnTo>
                  <a:lnTo>
                    <a:pt x="224" y="26"/>
                  </a:lnTo>
                  <a:lnTo>
                    <a:pt x="233" y="26"/>
                  </a:lnTo>
                  <a:lnTo>
                    <a:pt x="247" y="36"/>
                  </a:lnTo>
                  <a:lnTo>
                    <a:pt x="255" y="45"/>
                  </a:lnTo>
                  <a:lnTo>
                    <a:pt x="262" y="45"/>
                  </a:lnTo>
                  <a:lnTo>
                    <a:pt x="269" y="53"/>
                  </a:lnTo>
                  <a:lnTo>
                    <a:pt x="278" y="62"/>
                  </a:lnTo>
                  <a:lnTo>
                    <a:pt x="285" y="62"/>
                  </a:lnTo>
                  <a:lnTo>
                    <a:pt x="285" y="70"/>
                  </a:lnTo>
                  <a:lnTo>
                    <a:pt x="292" y="70"/>
                  </a:lnTo>
                  <a:lnTo>
                    <a:pt x="292" y="79"/>
                  </a:lnTo>
                  <a:lnTo>
                    <a:pt x="300" y="89"/>
                  </a:lnTo>
                  <a:lnTo>
                    <a:pt x="307" y="98"/>
                  </a:lnTo>
                  <a:lnTo>
                    <a:pt x="314" y="106"/>
                  </a:lnTo>
                  <a:lnTo>
                    <a:pt x="314" y="115"/>
                  </a:lnTo>
                </a:path>
              </a:pathLst>
            </a:custGeom>
            <a:noFill/>
            <a:ln w="60325">
              <a:solidFill>
                <a:srgbClr val="B658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4" name="Freeform 335">
              <a:extLst>
                <a:ext uri="{FF2B5EF4-FFF2-40B4-BE49-F238E27FC236}">
                  <a16:creationId xmlns:a16="http://schemas.microsoft.com/office/drawing/2014/main" id="{3B56FB94-866B-204E-8725-475903BC0DC9}"/>
                </a:ext>
              </a:extLst>
            </p:cNvPr>
            <p:cNvSpPr>
              <a:spLocks/>
            </p:cNvSpPr>
            <p:nvPr/>
          </p:nvSpPr>
          <p:spPr bwMode="auto">
            <a:xfrm>
              <a:off x="4235" y="2926"/>
              <a:ext cx="298" cy="125"/>
            </a:xfrm>
            <a:custGeom>
              <a:avLst/>
              <a:gdLst>
                <a:gd name="T0" fmla="*/ 0 w 298"/>
                <a:gd name="T1" fmla="*/ 10 h 125"/>
                <a:gd name="T2" fmla="*/ 7 w 298"/>
                <a:gd name="T3" fmla="*/ 10 h 125"/>
                <a:gd name="T4" fmla="*/ 7 w 298"/>
                <a:gd name="T5" fmla="*/ 10 h 125"/>
                <a:gd name="T6" fmla="*/ 14 w 298"/>
                <a:gd name="T7" fmla="*/ 10 h 125"/>
                <a:gd name="T8" fmla="*/ 21 w 298"/>
                <a:gd name="T9" fmla="*/ 10 h 125"/>
                <a:gd name="T10" fmla="*/ 29 w 298"/>
                <a:gd name="T11" fmla="*/ 10 h 125"/>
                <a:gd name="T12" fmla="*/ 38 w 298"/>
                <a:gd name="T13" fmla="*/ 10 h 125"/>
                <a:gd name="T14" fmla="*/ 45 w 298"/>
                <a:gd name="T15" fmla="*/ 10 h 125"/>
                <a:gd name="T16" fmla="*/ 52 w 298"/>
                <a:gd name="T17" fmla="*/ 10 h 125"/>
                <a:gd name="T18" fmla="*/ 59 w 298"/>
                <a:gd name="T19" fmla="*/ 10 h 125"/>
                <a:gd name="T20" fmla="*/ 66 w 298"/>
                <a:gd name="T21" fmla="*/ 10 h 125"/>
                <a:gd name="T22" fmla="*/ 73 w 298"/>
                <a:gd name="T23" fmla="*/ 10 h 125"/>
                <a:gd name="T24" fmla="*/ 82 w 298"/>
                <a:gd name="T25" fmla="*/ 0 h 125"/>
                <a:gd name="T26" fmla="*/ 82 w 298"/>
                <a:gd name="T27" fmla="*/ 0 h 125"/>
                <a:gd name="T28" fmla="*/ 90 w 298"/>
                <a:gd name="T29" fmla="*/ 0 h 125"/>
                <a:gd name="T30" fmla="*/ 97 w 298"/>
                <a:gd name="T31" fmla="*/ 0 h 125"/>
                <a:gd name="T32" fmla="*/ 97 w 298"/>
                <a:gd name="T33" fmla="*/ 0 h 125"/>
                <a:gd name="T34" fmla="*/ 104 w 298"/>
                <a:gd name="T35" fmla="*/ 0 h 125"/>
                <a:gd name="T36" fmla="*/ 111 w 298"/>
                <a:gd name="T37" fmla="*/ 0 h 125"/>
                <a:gd name="T38" fmla="*/ 118 w 298"/>
                <a:gd name="T39" fmla="*/ 0 h 125"/>
                <a:gd name="T40" fmla="*/ 118 w 298"/>
                <a:gd name="T41" fmla="*/ 0 h 125"/>
                <a:gd name="T42" fmla="*/ 127 w 298"/>
                <a:gd name="T43" fmla="*/ 0 h 125"/>
                <a:gd name="T44" fmla="*/ 135 w 298"/>
                <a:gd name="T45" fmla="*/ 0 h 125"/>
                <a:gd name="T46" fmla="*/ 149 w 298"/>
                <a:gd name="T47" fmla="*/ 10 h 125"/>
                <a:gd name="T48" fmla="*/ 163 w 298"/>
                <a:gd name="T49" fmla="*/ 10 h 125"/>
                <a:gd name="T50" fmla="*/ 172 w 298"/>
                <a:gd name="T51" fmla="*/ 10 h 125"/>
                <a:gd name="T52" fmla="*/ 179 w 298"/>
                <a:gd name="T53" fmla="*/ 10 h 125"/>
                <a:gd name="T54" fmla="*/ 187 w 298"/>
                <a:gd name="T55" fmla="*/ 19 h 125"/>
                <a:gd name="T56" fmla="*/ 194 w 298"/>
                <a:gd name="T57" fmla="*/ 19 h 125"/>
                <a:gd name="T58" fmla="*/ 201 w 298"/>
                <a:gd name="T59" fmla="*/ 27 h 125"/>
                <a:gd name="T60" fmla="*/ 208 w 298"/>
                <a:gd name="T61" fmla="*/ 27 h 125"/>
                <a:gd name="T62" fmla="*/ 217 w 298"/>
                <a:gd name="T63" fmla="*/ 36 h 125"/>
                <a:gd name="T64" fmla="*/ 224 w 298"/>
                <a:gd name="T65" fmla="*/ 44 h 125"/>
                <a:gd name="T66" fmla="*/ 231 w 298"/>
                <a:gd name="T67" fmla="*/ 53 h 125"/>
                <a:gd name="T68" fmla="*/ 239 w 298"/>
                <a:gd name="T69" fmla="*/ 53 h 125"/>
                <a:gd name="T70" fmla="*/ 246 w 298"/>
                <a:gd name="T71" fmla="*/ 63 h 125"/>
                <a:gd name="T72" fmla="*/ 253 w 298"/>
                <a:gd name="T73" fmla="*/ 72 h 125"/>
                <a:gd name="T74" fmla="*/ 253 w 298"/>
                <a:gd name="T75" fmla="*/ 72 h 125"/>
                <a:gd name="T76" fmla="*/ 262 w 298"/>
                <a:gd name="T77" fmla="*/ 80 h 125"/>
                <a:gd name="T78" fmla="*/ 269 w 298"/>
                <a:gd name="T79" fmla="*/ 89 h 125"/>
                <a:gd name="T80" fmla="*/ 269 w 298"/>
                <a:gd name="T81" fmla="*/ 89 h 125"/>
                <a:gd name="T82" fmla="*/ 269 w 298"/>
                <a:gd name="T83" fmla="*/ 97 h 125"/>
                <a:gd name="T84" fmla="*/ 276 w 298"/>
                <a:gd name="T85" fmla="*/ 106 h 125"/>
                <a:gd name="T86" fmla="*/ 284 w 298"/>
                <a:gd name="T87" fmla="*/ 116 h 125"/>
                <a:gd name="T88" fmla="*/ 291 w 298"/>
                <a:gd name="T89" fmla="*/ 116 h 125"/>
                <a:gd name="T90" fmla="*/ 291 w 298"/>
                <a:gd name="T91" fmla="*/ 116 h 125"/>
                <a:gd name="T92" fmla="*/ 291 w 298"/>
                <a:gd name="T93" fmla="*/ 125 h 125"/>
                <a:gd name="T94" fmla="*/ 298 w 298"/>
                <a:gd name="T95" fmla="*/ 125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8"/>
                <a:gd name="T145" fmla="*/ 0 h 125"/>
                <a:gd name="T146" fmla="*/ 298 w 298"/>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8" h="125">
                  <a:moveTo>
                    <a:pt x="0" y="10"/>
                  </a:moveTo>
                  <a:lnTo>
                    <a:pt x="7" y="10"/>
                  </a:lnTo>
                  <a:lnTo>
                    <a:pt x="14" y="10"/>
                  </a:lnTo>
                  <a:lnTo>
                    <a:pt x="21" y="10"/>
                  </a:lnTo>
                  <a:lnTo>
                    <a:pt x="29" y="10"/>
                  </a:lnTo>
                  <a:lnTo>
                    <a:pt x="38" y="10"/>
                  </a:lnTo>
                  <a:lnTo>
                    <a:pt x="45" y="10"/>
                  </a:lnTo>
                  <a:lnTo>
                    <a:pt x="52" y="10"/>
                  </a:lnTo>
                  <a:lnTo>
                    <a:pt x="59" y="10"/>
                  </a:lnTo>
                  <a:lnTo>
                    <a:pt x="66" y="10"/>
                  </a:lnTo>
                  <a:lnTo>
                    <a:pt x="73" y="10"/>
                  </a:lnTo>
                  <a:lnTo>
                    <a:pt x="82" y="0"/>
                  </a:lnTo>
                  <a:lnTo>
                    <a:pt x="90" y="0"/>
                  </a:lnTo>
                  <a:lnTo>
                    <a:pt x="97" y="0"/>
                  </a:lnTo>
                  <a:lnTo>
                    <a:pt x="104" y="0"/>
                  </a:lnTo>
                  <a:lnTo>
                    <a:pt x="111" y="0"/>
                  </a:lnTo>
                  <a:lnTo>
                    <a:pt x="118" y="0"/>
                  </a:lnTo>
                  <a:lnTo>
                    <a:pt x="127" y="0"/>
                  </a:lnTo>
                  <a:lnTo>
                    <a:pt x="135" y="0"/>
                  </a:lnTo>
                  <a:lnTo>
                    <a:pt x="149" y="10"/>
                  </a:lnTo>
                  <a:lnTo>
                    <a:pt x="163" y="10"/>
                  </a:lnTo>
                  <a:lnTo>
                    <a:pt x="172" y="10"/>
                  </a:lnTo>
                  <a:lnTo>
                    <a:pt x="179" y="10"/>
                  </a:lnTo>
                  <a:lnTo>
                    <a:pt x="187" y="19"/>
                  </a:lnTo>
                  <a:lnTo>
                    <a:pt x="194" y="19"/>
                  </a:lnTo>
                  <a:lnTo>
                    <a:pt x="201" y="27"/>
                  </a:lnTo>
                  <a:lnTo>
                    <a:pt x="208" y="27"/>
                  </a:lnTo>
                  <a:lnTo>
                    <a:pt x="217" y="36"/>
                  </a:lnTo>
                  <a:lnTo>
                    <a:pt x="224" y="44"/>
                  </a:lnTo>
                  <a:lnTo>
                    <a:pt x="231" y="53"/>
                  </a:lnTo>
                  <a:lnTo>
                    <a:pt x="239" y="53"/>
                  </a:lnTo>
                  <a:lnTo>
                    <a:pt x="246" y="63"/>
                  </a:lnTo>
                  <a:lnTo>
                    <a:pt x="253" y="72"/>
                  </a:lnTo>
                  <a:lnTo>
                    <a:pt x="262" y="80"/>
                  </a:lnTo>
                  <a:lnTo>
                    <a:pt x="269" y="89"/>
                  </a:lnTo>
                  <a:lnTo>
                    <a:pt x="269" y="97"/>
                  </a:lnTo>
                  <a:lnTo>
                    <a:pt x="276" y="106"/>
                  </a:lnTo>
                  <a:lnTo>
                    <a:pt x="284" y="116"/>
                  </a:lnTo>
                  <a:lnTo>
                    <a:pt x="291" y="116"/>
                  </a:lnTo>
                  <a:lnTo>
                    <a:pt x="291" y="125"/>
                  </a:lnTo>
                  <a:lnTo>
                    <a:pt x="298" y="125"/>
                  </a:lnTo>
                </a:path>
              </a:pathLst>
            </a:custGeom>
            <a:noFill/>
            <a:ln w="60325">
              <a:solidFill>
                <a:srgbClr val="B658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5" name="Line 336">
              <a:extLst>
                <a:ext uri="{FF2B5EF4-FFF2-40B4-BE49-F238E27FC236}">
                  <a16:creationId xmlns:a16="http://schemas.microsoft.com/office/drawing/2014/main" id="{725227D0-8AB6-604E-9D39-E15C59064293}"/>
                </a:ext>
              </a:extLst>
            </p:cNvPr>
            <p:cNvSpPr>
              <a:spLocks noChangeShapeType="1"/>
            </p:cNvSpPr>
            <p:nvPr/>
          </p:nvSpPr>
          <p:spPr bwMode="auto">
            <a:xfrm flipH="1">
              <a:off x="4228" y="2970"/>
              <a:ext cx="45" cy="9"/>
            </a:xfrm>
            <a:prstGeom prst="line">
              <a:avLst/>
            </a:prstGeom>
            <a:noFill/>
            <a:ln w="49213">
              <a:solidFill>
                <a:srgbClr val="C76403"/>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1496" name="Freeform 337">
              <a:extLst>
                <a:ext uri="{FF2B5EF4-FFF2-40B4-BE49-F238E27FC236}">
                  <a16:creationId xmlns:a16="http://schemas.microsoft.com/office/drawing/2014/main" id="{8C08A61F-5645-8944-887C-FC99365D7644}"/>
                </a:ext>
              </a:extLst>
            </p:cNvPr>
            <p:cNvSpPr>
              <a:spLocks/>
            </p:cNvSpPr>
            <p:nvPr/>
          </p:nvSpPr>
          <p:spPr bwMode="auto">
            <a:xfrm>
              <a:off x="2903" y="1403"/>
              <a:ext cx="1504" cy="2202"/>
            </a:xfrm>
            <a:custGeom>
              <a:avLst/>
              <a:gdLst>
                <a:gd name="T0" fmla="*/ 7 w 1504"/>
                <a:gd name="T1" fmla="*/ 53 h 2202"/>
                <a:gd name="T2" fmla="*/ 29 w 1504"/>
                <a:gd name="T3" fmla="*/ 122 h 2202"/>
                <a:gd name="T4" fmla="*/ 66 w 1504"/>
                <a:gd name="T5" fmla="*/ 184 h 2202"/>
                <a:gd name="T6" fmla="*/ 111 w 1504"/>
                <a:gd name="T7" fmla="*/ 245 h 2202"/>
                <a:gd name="T8" fmla="*/ 149 w 1504"/>
                <a:gd name="T9" fmla="*/ 289 h 2202"/>
                <a:gd name="T10" fmla="*/ 179 w 1504"/>
                <a:gd name="T11" fmla="*/ 325 h 2202"/>
                <a:gd name="T12" fmla="*/ 217 w 1504"/>
                <a:gd name="T13" fmla="*/ 370 h 2202"/>
                <a:gd name="T14" fmla="*/ 262 w 1504"/>
                <a:gd name="T15" fmla="*/ 414 h 2202"/>
                <a:gd name="T16" fmla="*/ 300 w 1504"/>
                <a:gd name="T17" fmla="*/ 467 h 2202"/>
                <a:gd name="T18" fmla="*/ 336 w 1504"/>
                <a:gd name="T19" fmla="*/ 520 h 2202"/>
                <a:gd name="T20" fmla="*/ 366 w 1504"/>
                <a:gd name="T21" fmla="*/ 590 h 2202"/>
                <a:gd name="T22" fmla="*/ 389 w 1504"/>
                <a:gd name="T23" fmla="*/ 615 h 2202"/>
                <a:gd name="T24" fmla="*/ 411 w 1504"/>
                <a:gd name="T25" fmla="*/ 643 h 2202"/>
                <a:gd name="T26" fmla="*/ 441 w 1504"/>
                <a:gd name="T27" fmla="*/ 660 h 2202"/>
                <a:gd name="T28" fmla="*/ 470 w 1504"/>
                <a:gd name="T29" fmla="*/ 668 h 2202"/>
                <a:gd name="T30" fmla="*/ 515 w 1504"/>
                <a:gd name="T31" fmla="*/ 668 h 2202"/>
                <a:gd name="T32" fmla="*/ 553 w 1504"/>
                <a:gd name="T33" fmla="*/ 679 h 2202"/>
                <a:gd name="T34" fmla="*/ 590 w 1504"/>
                <a:gd name="T35" fmla="*/ 668 h 2202"/>
                <a:gd name="T36" fmla="*/ 635 w 1504"/>
                <a:gd name="T37" fmla="*/ 668 h 2202"/>
                <a:gd name="T38" fmla="*/ 673 w 1504"/>
                <a:gd name="T39" fmla="*/ 660 h 2202"/>
                <a:gd name="T40" fmla="*/ 711 w 1504"/>
                <a:gd name="T41" fmla="*/ 651 h 2202"/>
                <a:gd name="T42" fmla="*/ 748 w 1504"/>
                <a:gd name="T43" fmla="*/ 634 h 2202"/>
                <a:gd name="T44" fmla="*/ 815 w 1504"/>
                <a:gd name="T45" fmla="*/ 651 h 2202"/>
                <a:gd name="T46" fmla="*/ 890 w 1504"/>
                <a:gd name="T47" fmla="*/ 713 h 2202"/>
                <a:gd name="T48" fmla="*/ 950 w 1504"/>
                <a:gd name="T49" fmla="*/ 793 h 2202"/>
                <a:gd name="T50" fmla="*/ 994 w 1504"/>
                <a:gd name="T51" fmla="*/ 888 h 2202"/>
                <a:gd name="T52" fmla="*/ 1002 w 1504"/>
                <a:gd name="T53" fmla="*/ 969 h 2202"/>
                <a:gd name="T54" fmla="*/ 980 w 1504"/>
                <a:gd name="T55" fmla="*/ 1057 h 2202"/>
                <a:gd name="T56" fmla="*/ 950 w 1504"/>
                <a:gd name="T57" fmla="*/ 1163 h 2202"/>
                <a:gd name="T58" fmla="*/ 942 w 1504"/>
                <a:gd name="T59" fmla="*/ 1277 h 2202"/>
                <a:gd name="T60" fmla="*/ 980 w 1504"/>
                <a:gd name="T61" fmla="*/ 1375 h 2202"/>
                <a:gd name="T62" fmla="*/ 1077 w 1504"/>
                <a:gd name="T63" fmla="*/ 1453 h 2202"/>
                <a:gd name="T64" fmla="*/ 1181 w 1504"/>
                <a:gd name="T65" fmla="*/ 1481 h 2202"/>
                <a:gd name="T66" fmla="*/ 1249 w 1504"/>
                <a:gd name="T67" fmla="*/ 1497 h 2202"/>
                <a:gd name="T68" fmla="*/ 1294 w 1504"/>
                <a:gd name="T69" fmla="*/ 1523 h 2202"/>
                <a:gd name="T70" fmla="*/ 1316 w 1504"/>
                <a:gd name="T71" fmla="*/ 1550 h 2202"/>
                <a:gd name="T72" fmla="*/ 1346 w 1504"/>
                <a:gd name="T73" fmla="*/ 1586 h 2202"/>
                <a:gd name="T74" fmla="*/ 1377 w 1504"/>
                <a:gd name="T75" fmla="*/ 1620 h 2202"/>
                <a:gd name="T76" fmla="*/ 1405 w 1504"/>
                <a:gd name="T77" fmla="*/ 1648 h 2202"/>
                <a:gd name="T78" fmla="*/ 1429 w 1504"/>
                <a:gd name="T79" fmla="*/ 1682 h 2202"/>
                <a:gd name="T80" fmla="*/ 1450 w 1504"/>
                <a:gd name="T81" fmla="*/ 1726 h 2202"/>
                <a:gd name="T82" fmla="*/ 1467 w 1504"/>
                <a:gd name="T83" fmla="*/ 1787 h 2202"/>
                <a:gd name="T84" fmla="*/ 1488 w 1504"/>
                <a:gd name="T85" fmla="*/ 1876 h 2202"/>
                <a:gd name="T86" fmla="*/ 1504 w 1504"/>
                <a:gd name="T87" fmla="*/ 2026 h 2202"/>
                <a:gd name="T88" fmla="*/ 1488 w 1504"/>
                <a:gd name="T89" fmla="*/ 2132 h 22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4"/>
                <a:gd name="T136" fmla="*/ 0 h 2202"/>
                <a:gd name="T137" fmla="*/ 1504 w 1504"/>
                <a:gd name="T138" fmla="*/ 2202 h 22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4" h="2202">
                  <a:moveTo>
                    <a:pt x="0" y="0"/>
                  </a:moveTo>
                  <a:lnTo>
                    <a:pt x="0" y="25"/>
                  </a:lnTo>
                  <a:lnTo>
                    <a:pt x="7" y="53"/>
                  </a:lnTo>
                  <a:lnTo>
                    <a:pt x="14" y="78"/>
                  </a:lnTo>
                  <a:lnTo>
                    <a:pt x="21" y="97"/>
                  </a:lnTo>
                  <a:lnTo>
                    <a:pt x="29" y="122"/>
                  </a:lnTo>
                  <a:lnTo>
                    <a:pt x="45" y="139"/>
                  </a:lnTo>
                  <a:lnTo>
                    <a:pt x="59" y="167"/>
                  </a:lnTo>
                  <a:lnTo>
                    <a:pt x="66" y="184"/>
                  </a:lnTo>
                  <a:lnTo>
                    <a:pt x="82" y="203"/>
                  </a:lnTo>
                  <a:lnTo>
                    <a:pt x="97" y="228"/>
                  </a:lnTo>
                  <a:lnTo>
                    <a:pt x="111" y="245"/>
                  </a:lnTo>
                  <a:lnTo>
                    <a:pt x="120" y="256"/>
                  </a:lnTo>
                  <a:lnTo>
                    <a:pt x="134" y="273"/>
                  </a:lnTo>
                  <a:lnTo>
                    <a:pt x="149" y="289"/>
                  </a:lnTo>
                  <a:lnTo>
                    <a:pt x="156" y="298"/>
                  </a:lnTo>
                  <a:lnTo>
                    <a:pt x="172" y="317"/>
                  </a:lnTo>
                  <a:lnTo>
                    <a:pt x="179" y="325"/>
                  </a:lnTo>
                  <a:lnTo>
                    <a:pt x="194" y="342"/>
                  </a:lnTo>
                  <a:lnTo>
                    <a:pt x="210" y="351"/>
                  </a:lnTo>
                  <a:lnTo>
                    <a:pt x="217" y="370"/>
                  </a:lnTo>
                  <a:lnTo>
                    <a:pt x="231" y="378"/>
                  </a:lnTo>
                  <a:lnTo>
                    <a:pt x="246" y="395"/>
                  </a:lnTo>
                  <a:lnTo>
                    <a:pt x="262" y="414"/>
                  </a:lnTo>
                  <a:lnTo>
                    <a:pt x="276" y="431"/>
                  </a:lnTo>
                  <a:lnTo>
                    <a:pt x="291" y="448"/>
                  </a:lnTo>
                  <a:lnTo>
                    <a:pt x="300" y="467"/>
                  </a:lnTo>
                  <a:lnTo>
                    <a:pt x="314" y="484"/>
                  </a:lnTo>
                  <a:lnTo>
                    <a:pt x="328" y="501"/>
                  </a:lnTo>
                  <a:lnTo>
                    <a:pt x="336" y="520"/>
                  </a:lnTo>
                  <a:lnTo>
                    <a:pt x="352" y="545"/>
                  </a:lnTo>
                  <a:lnTo>
                    <a:pt x="359" y="573"/>
                  </a:lnTo>
                  <a:lnTo>
                    <a:pt x="366" y="590"/>
                  </a:lnTo>
                  <a:lnTo>
                    <a:pt x="373" y="598"/>
                  </a:lnTo>
                  <a:lnTo>
                    <a:pt x="380" y="607"/>
                  </a:lnTo>
                  <a:lnTo>
                    <a:pt x="389" y="615"/>
                  </a:lnTo>
                  <a:lnTo>
                    <a:pt x="389" y="626"/>
                  </a:lnTo>
                  <a:lnTo>
                    <a:pt x="397" y="634"/>
                  </a:lnTo>
                  <a:lnTo>
                    <a:pt x="411" y="643"/>
                  </a:lnTo>
                  <a:lnTo>
                    <a:pt x="418" y="643"/>
                  </a:lnTo>
                  <a:lnTo>
                    <a:pt x="425" y="651"/>
                  </a:lnTo>
                  <a:lnTo>
                    <a:pt x="441" y="660"/>
                  </a:lnTo>
                  <a:lnTo>
                    <a:pt x="449" y="660"/>
                  </a:lnTo>
                  <a:lnTo>
                    <a:pt x="463" y="660"/>
                  </a:lnTo>
                  <a:lnTo>
                    <a:pt x="470" y="668"/>
                  </a:lnTo>
                  <a:lnTo>
                    <a:pt x="486" y="668"/>
                  </a:lnTo>
                  <a:lnTo>
                    <a:pt x="501" y="668"/>
                  </a:lnTo>
                  <a:lnTo>
                    <a:pt x="515" y="668"/>
                  </a:lnTo>
                  <a:lnTo>
                    <a:pt x="524" y="679"/>
                  </a:lnTo>
                  <a:lnTo>
                    <a:pt x="538" y="679"/>
                  </a:lnTo>
                  <a:lnTo>
                    <a:pt x="553" y="679"/>
                  </a:lnTo>
                  <a:lnTo>
                    <a:pt x="569" y="679"/>
                  </a:lnTo>
                  <a:lnTo>
                    <a:pt x="583" y="668"/>
                  </a:lnTo>
                  <a:lnTo>
                    <a:pt x="590" y="668"/>
                  </a:lnTo>
                  <a:lnTo>
                    <a:pt x="605" y="668"/>
                  </a:lnTo>
                  <a:lnTo>
                    <a:pt x="621" y="668"/>
                  </a:lnTo>
                  <a:lnTo>
                    <a:pt x="635" y="668"/>
                  </a:lnTo>
                  <a:lnTo>
                    <a:pt x="650" y="660"/>
                  </a:lnTo>
                  <a:lnTo>
                    <a:pt x="659" y="660"/>
                  </a:lnTo>
                  <a:lnTo>
                    <a:pt x="673" y="660"/>
                  </a:lnTo>
                  <a:lnTo>
                    <a:pt x="687" y="651"/>
                  </a:lnTo>
                  <a:lnTo>
                    <a:pt x="695" y="651"/>
                  </a:lnTo>
                  <a:lnTo>
                    <a:pt x="711" y="651"/>
                  </a:lnTo>
                  <a:lnTo>
                    <a:pt x="718" y="643"/>
                  </a:lnTo>
                  <a:lnTo>
                    <a:pt x="725" y="643"/>
                  </a:lnTo>
                  <a:lnTo>
                    <a:pt x="748" y="634"/>
                  </a:lnTo>
                  <a:lnTo>
                    <a:pt x="770" y="634"/>
                  </a:lnTo>
                  <a:lnTo>
                    <a:pt x="793" y="643"/>
                  </a:lnTo>
                  <a:lnTo>
                    <a:pt x="815" y="651"/>
                  </a:lnTo>
                  <a:lnTo>
                    <a:pt x="845" y="668"/>
                  </a:lnTo>
                  <a:lnTo>
                    <a:pt x="867" y="687"/>
                  </a:lnTo>
                  <a:lnTo>
                    <a:pt x="890" y="713"/>
                  </a:lnTo>
                  <a:lnTo>
                    <a:pt x="912" y="740"/>
                  </a:lnTo>
                  <a:lnTo>
                    <a:pt x="935" y="765"/>
                  </a:lnTo>
                  <a:lnTo>
                    <a:pt x="950" y="793"/>
                  </a:lnTo>
                  <a:lnTo>
                    <a:pt x="973" y="827"/>
                  </a:lnTo>
                  <a:lnTo>
                    <a:pt x="987" y="854"/>
                  </a:lnTo>
                  <a:lnTo>
                    <a:pt x="994" y="888"/>
                  </a:lnTo>
                  <a:lnTo>
                    <a:pt x="1002" y="916"/>
                  </a:lnTo>
                  <a:lnTo>
                    <a:pt x="1002" y="941"/>
                  </a:lnTo>
                  <a:lnTo>
                    <a:pt x="1002" y="969"/>
                  </a:lnTo>
                  <a:lnTo>
                    <a:pt x="994" y="994"/>
                  </a:lnTo>
                  <a:lnTo>
                    <a:pt x="987" y="1021"/>
                  </a:lnTo>
                  <a:lnTo>
                    <a:pt x="980" y="1057"/>
                  </a:lnTo>
                  <a:lnTo>
                    <a:pt x="973" y="1091"/>
                  </a:lnTo>
                  <a:lnTo>
                    <a:pt x="957" y="1127"/>
                  </a:lnTo>
                  <a:lnTo>
                    <a:pt x="950" y="1163"/>
                  </a:lnTo>
                  <a:lnTo>
                    <a:pt x="950" y="1206"/>
                  </a:lnTo>
                  <a:lnTo>
                    <a:pt x="942" y="1241"/>
                  </a:lnTo>
                  <a:lnTo>
                    <a:pt x="942" y="1277"/>
                  </a:lnTo>
                  <a:lnTo>
                    <a:pt x="950" y="1311"/>
                  </a:lnTo>
                  <a:lnTo>
                    <a:pt x="957" y="1339"/>
                  </a:lnTo>
                  <a:lnTo>
                    <a:pt x="980" y="1375"/>
                  </a:lnTo>
                  <a:lnTo>
                    <a:pt x="1002" y="1400"/>
                  </a:lnTo>
                  <a:lnTo>
                    <a:pt x="1032" y="1428"/>
                  </a:lnTo>
                  <a:lnTo>
                    <a:pt x="1077" y="1453"/>
                  </a:lnTo>
                  <a:lnTo>
                    <a:pt x="1122" y="1470"/>
                  </a:lnTo>
                  <a:lnTo>
                    <a:pt x="1160" y="1481"/>
                  </a:lnTo>
                  <a:lnTo>
                    <a:pt x="1181" y="1481"/>
                  </a:lnTo>
                  <a:lnTo>
                    <a:pt x="1212" y="1489"/>
                  </a:lnTo>
                  <a:lnTo>
                    <a:pt x="1226" y="1489"/>
                  </a:lnTo>
                  <a:lnTo>
                    <a:pt x="1249" y="1497"/>
                  </a:lnTo>
                  <a:lnTo>
                    <a:pt x="1264" y="1506"/>
                  </a:lnTo>
                  <a:lnTo>
                    <a:pt x="1280" y="1514"/>
                  </a:lnTo>
                  <a:lnTo>
                    <a:pt x="1294" y="1523"/>
                  </a:lnTo>
                  <a:lnTo>
                    <a:pt x="1301" y="1533"/>
                  </a:lnTo>
                  <a:lnTo>
                    <a:pt x="1309" y="1542"/>
                  </a:lnTo>
                  <a:lnTo>
                    <a:pt x="1316" y="1550"/>
                  </a:lnTo>
                  <a:lnTo>
                    <a:pt x="1325" y="1559"/>
                  </a:lnTo>
                  <a:lnTo>
                    <a:pt x="1339" y="1567"/>
                  </a:lnTo>
                  <a:lnTo>
                    <a:pt x="1346" y="1586"/>
                  </a:lnTo>
                  <a:lnTo>
                    <a:pt x="1353" y="1595"/>
                  </a:lnTo>
                  <a:lnTo>
                    <a:pt x="1370" y="1612"/>
                  </a:lnTo>
                  <a:lnTo>
                    <a:pt x="1377" y="1620"/>
                  </a:lnTo>
                  <a:lnTo>
                    <a:pt x="1384" y="1629"/>
                  </a:lnTo>
                  <a:lnTo>
                    <a:pt x="1398" y="1639"/>
                  </a:lnTo>
                  <a:lnTo>
                    <a:pt x="1405" y="1648"/>
                  </a:lnTo>
                  <a:lnTo>
                    <a:pt x="1414" y="1665"/>
                  </a:lnTo>
                  <a:lnTo>
                    <a:pt x="1422" y="1673"/>
                  </a:lnTo>
                  <a:lnTo>
                    <a:pt x="1429" y="1682"/>
                  </a:lnTo>
                  <a:lnTo>
                    <a:pt x="1436" y="1701"/>
                  </a:lnTo>
                  <a:lnTo>
                    <a:pt x="1443" y="1709"/>
                  </a:lnTo>
                  <a:lnTo>
                    <a:pt x="1450" y="1726"/>
                  </a:lnTo>
                  <a:lnTo>
                    <a:pt x="1459" y="1745"/>
                  </a:lnTo>
                  <a:lnTo>
                    <a:pt x="1459" y="1762"/>
                  </a:lnTo>
                  <a:lnTo>
                    <a:pt x="1467" y="1787"/>
                  </a:lnTo>
                  <a:lnTo>
                    <a:pt x="1474" y="1815"/>
                  </a:lnTo>
                  <a:lnTo>
                    <a:pt x="1481" y="1840"/>
                  </a:lnTo>
                  <a:lnTo>
                    <a:pt x="1488" y="1876"/>
                  </a:lnTo>
                  <a:lnTo>
                    <a:pt x="1495" y="1929"/>
                  </a:lnTo>
                  <a:lnTo>
                    <a:pt x="1504" y="1982"/>
                  </a:lnTo>
                  <a:lnTo>
                    <a:pt x="1504" y="2026"/>
                  </a:lnTo>
                  <a:lnTo>
                    <a:pt x="1495" y="2060"/>
                  </a:lnTo>
                  <a:lnTo>
                    <a:pt x="1488" y="2096"/>
                  </a:lnTo>
                  <a:lnTo>
                    <a:pt x="1488" y="2132"/>
                  </a:lnTo>
                  <a:lnTo>
                    <a:pt x="1488" y="2166"/>
                  </a:lnTo>
                  <a:lnTo>
                    <a:pt x="1495" y="2202"/>
                  </a:lnTo>
                </a:path>
              </a:pathLst>
            </a:custGeom>
            <a:noFill/>
            <a:ln w="49213">
              <a:solidFill>
                <a:srgbClr val="C764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7" name="Freeform 338">
              <a:extLst>
                <a:ext uri="{FF2B5EF4-FFF2-40B4-BE49-F238E27FC236}">
                  <a16:creationId xmlns:a16="http://schemas.microsoft.com/office/drawing/2014/main" id="{61E86B7F-043E-E642-970C-77E02969C282}"/>
                </a:ext>
              </a:extLst>
            </p:cNvPr>
            <p:cNvSpPr>
              <a:spLocks/>
            </p:cNvSpPr>
            <p:nvPr/>
          </p:nvSpPr>
          <p:spPr bwMode="auto">
            <a:xfrm>
              <a:off x="1384" y="3209"/>
              <a:ext cx="52" cy="123"/>
            </a:xfrm>
            <a:custGeom>
              <a:avLst/>
              <a:gdLst>
                <a:gd name="T0" fmla="*/ 0 w 52"/>
                <a:gd name="T1" fmla="*/ 0 h 123"/>
                <a:gd name="T2" fmla="*/ 7 w 52"/>
                <a:gd name="T3" fmla="*/ 0 h 123"/>
                <a:gd name="T4" fmla="*/ 22 w 52"/>
                <a:gd name="T5" fmla="*/ 9 h 123"/>
                <a:gd name="T6" fmla="*/ 29 w 52"/>
                <a:gd name="T7" fmla="*/ 26 h 123"/>
                <a:gd name="T8" fmla="*/ 38 w 52"/>
                <a:gd name="T9" fmla="*/ 34 h 123"/>
                <a:gd name="T10" fmla="*/ 45 w 52"/>
                <a:gd name="T11" fmla="*/ 53 h 123"/>
                <a:gd name="T12" fmla="*/ 52 w 52"/>
                <a:gd name="T13" fmla="*/ 70 h 123"/>
                <a:gd name="T14" fmla="*/ 52 w 52"/>
                <a:gd name="T15" fmla="*/ 87 h 123"/>
                <a:gd name="T16" fmla="*/ 45 w 52"/>
                <a:gd name="T17" fmla="*/ 115 h 123"/>
                <a:gd name="T18" fmla="*/ 38 w 52"/>
                <a:gd name="T19" fmla="*/ 123 h 123"/>
                <a:gd name="T20" fmla="*/ 29 w 52"/>
                <a:gd name="T21" fmla="*/ 115 h 123"/>
                <a:gd name="T22" fmla="*/ 22 w 52"/>
                <a:gd name="T23" fmla="*/ 106 h 123"/>
                <a:gd name="T24" fmla="*/ 14 w 52"/>
                <a:gd name="T25" fmla="*/ 79 h 123"/>
                <a:gd name="T26" fmla="*/ 7 w 52"/>
                <a:gd name="T27" fmla="*/ 53 h 123"/>
                <a:gd name="T28" fmla="*/ 0 w 52"/>
                <a:gd name="T29" fmla="*/ 34 h 123"/>
                <a:gd name="T30" fmla="*/ 0 w 52"/>
                <a:gd name="T31" fmla="*/ 17 h 123"/>
                <a:gd name="T32" fmla="*/ 0 w 52"/>
                <a:gd name="T33" fmla="*/ 9 h 123"/>
                <a:gd name="T34" fmla="*/ 0 w 52"/>
                <a:gd name="T35" fmla="*/ 9 h 123"/>
                <a:gd name="T36" fmla="*/ 0 w 52"/>
                <a:gd name="T37" fmla="*/ 0 h 123"/>
                <a:gd name="T38" fmla="*/ 0 w 52"/>
                <a:gd name="T39" fmla="*/ 0 h 123"/>
                <a:gd name="T40" fmla="*/ 0 w 52"/>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123"/>
                <a:gd name="T65" fmla="*/ 52 w 52"/>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123">
                  <a:moveTo>
                    <a:pt x="0" y="0"/>
                  </a:moveTo>
                  <a:lnTo>
                    <a:pt x="7" y="0"/>
                  </a:lnTo>
                  <a:lnTo>
                    <a:pt x="22" y="9"/>
                  </a:lnTo>
                  <a:lnTo>
                    <a:pt x="29" y="26"/>
                  </a:lnTo>
                  <a:lnTo>
                    <a:pt x="38" y="34"/>
                  </a:lnTo>
                  <a:lnTo>
                    <a:pt x="45" y="53"/>
                  </a:lnTo>
                  <a:lnTo>
                    <a:pt x="52" y="70"/>
                  </a:lnTo>
                  <a:lnTo>
                    <a:pt x="52" y="87"/>
                  </a:lnTo>
                  <a:lnTo>
                    <a:pt x="45" y="115"/>
                  </a:lnTo>
                  <a:lnTo>
                    <a:pt x="38" y="123"/>
                  </a:lnTo>
                  <a:lnTo>
                    <a:pt x="29" y="115"/>
                  </a:lnTo>
                  <a:lnTo>
                    <a:pt x="22" y="106"/>
                  </a:lnTo>
                  <a:lnTo>
                    <a:pt x="14" y="79"/>
                  </a:lnTo>
                  <a:lnTo>
                    <a:pt x="7" y="53"/>
                  </a:lnTo>
                  <a:lnTo>
                    <a:pt x="0" y="34"/>
                  </a:lnTo>
                  <a:lnTo>
                    <a:pt x="0" y="17"/>
                  </a:lnTo>
                  <a:lnTo>
                    <a:pt x="0" y="9"/>
                  </a:lnTo>
                  <a:lnTo>
                    <a:pt x="0" y="0"/>
                  </a:lnTo>
                  <a:close/>
                </a:path>
              </a:pathLst>
            </a:custGeom>
            <a:solidFill>
              <a:srgbClr val="B3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8" name="Freeform 339">
              <a:extLst>
                <a:ext uri="{FF2B5EF4-FFF2-40B4-BE49-F238E27FC236}">
                  <a16:creationId xmlns:a16="http://schemas.microsoft.com/office/drawing/2014/main" id="{4D85403C-2CC8-464B-A1A6-DB09F109364A}"/>
                </a:ext>
              </a:extLst>
            </p:cNvPr>
            <p:cNvSpPr>
              <a:spLocks/>
            </p:cNvSpPr>
            <p:nvPr/>
          </p:nvSpPr>
          <p:spPr bwMode="auto">
            <a:xfrm>
              <a:off x="1084" y="2989"/>
              <a:ext cx="456" cy="457"/>
            </a:xfrm>
            <a:custGeom>
              <a:avLst/>
              <a:gdLst>
                <a:gd name="T0" fmla="*/ 449 w 456"/>
                <a:gd name="T1" fmla="*/ 167 h 457"/>
                <a:gd name="T2" fmla="*/ 456 w 456"/>
                <a:gd name="T3" fmla="*/ 237 h 457"/>
                <a:gd name="T4" fmla="*/ 449 w 456"/>
                <a:gd name="T5" fmla="*/ 299 h 457"/>
                <a:gd name="T6" fmla="*/ 442 w 456"/>
                <a:gd name="T7" fmla="*/ 343 h 457"/>
                <a:gd name="T8" fmla="*/ 419 w 456"/>
                <a:gd name="T9" fmla="*/ 387 h 457"/>
                <a:gd name="T10" fmla="*/ 404 w 456"/>
                <a:gd name="T11" fmla="*/ 421 h 457"/>
                <a:gd name="T12" fmla="*/ 374 w 456"/>
                <a:gd name="T13" fmla="*/ 440 h 457"/>
                <a:gd name="T14" fmla="*/ 345 w 456"/>
                <a:gd name="T15" fmla="*/ 457 h 457"/>
                <a:gd name="T16" fmla="*/ 307 w 456"/>
                <a:gd name="T17" fmla="*/ 457 h 457"/>
                <a:gd name="T18" fmla="*/ 270 w 456"/>
                <a:gd name="T19" fmla="*/ 440 h 457"/>
                <a:gd name="T20" fmla="*/ 232 w 456"/>
                <a:gd name="T21" fmla="*/ 404 h 457"/>
                <a:gd name="T22" fmla="*/ 210 w 456"/>
                <a:gd name="T23" fmla="*/ 360 h 457"/>
                <a:gd name="T24" fmla="*/ 194 w 456"/>
                <a:gd name="T25" fmla="*/ 316 h 457"/>
                <a:gd name="T26" fmla="*/ 194 w 456"/>
                <a:gd name="T27" fmla="*/ 273 h 457"/>
                <a:gd name="T28" fmla="*/ 210 w 456"/>
                <a:gd name="T29" fmla="*/ 237 h 457"/>
                <a:gd name="T30" fmla="*/ 255 w 456"/>
                <a:gd name="T31" fmla="*/ 220 h 457"/>
                <a:gd name="T32" fmla="*/ 300 w 456"/>
                <a:gd name="T33" fmla="*/ 229 h 457"/>
                <a:gd name="T34" fmla="*/ 314 w 456"/>
                <a:gd name="T35" fmla="*/ 273 h 457"/>
                <a:gd name="T36" fmla="*/ 322 w 456"/>
                <a:gd name="T37" fmla="*/ 307 h 457"/>
                <a:gd name="T38" fmla="*/ 338 w 456"/>
                <a:gd name="T39" fmla="*/ 335 h 457"/>
                <a:gd name="T40" fmla="*/ 345 w 456"/>
                <a:gd name="T41" fmla="*/ 316 h 457"/>
                <a:gd name="T42" fmla="*/ 345 w 456"/>
                <a:gd name="T43" fmla="*/ 290 h 457"/>
                <a:gd name="T44" fmla="*/ 338 w 456"/>
                <a:gd name="T45" fmla="*/ 273 h 457"/>
                <a:gd name="T46" fmla="*/ 329 w 456"/>
                <a:gd name="T47" fmla="*/ 246 h 457"/>
                <a:gd name="T48" fmla="*/ 314 w 456"/>
                <a:gd name="T49" fmla="*/ 237 h 457"/>
                <a:gd name="T50" fmla="*/ 300 w 456"/>
                <a:gd name="T51" fmla="*/ 220 h 457"/>
                <a:gd name="T52" fmla="*/ 284 w 456"/>
                <a:gd name="T53" fmla="*/ 220 h 457"/>
                <a:gd name="T54" fmla="*/ 277 w 456"/>
                <a:gd name="T55" fmla="*/ 212 h 457"/>
                <a:gd name="T56" fmla="*/ 262 w 456"/>
                <a:gd name="T57" fmla="*/ 212 h 457"/>
                <a:gd name="T58" fmla="*/ 239 w 456"/>
                <a:gd name="T59" fmla="*/ 220 h 457"/>
                <a:gd name="T60" fmla="*/ 203 w 456"/>
                <a:gd name="T61" fmla="*/ 229 h 457"/>
                <a:gd name="T62" fmla="*/ 158 w 456"/>
                <a:gd name="T63" fmla="*/ 237 h 457"/>
                <a:gd name="T64" fmla="*/ 121 w 456"/>
                <a:gd name="T65" fmla="*/ 254 h 457"/>
                <a:gd name="T66" fmla="*/ 76 w 456"/>
                <a:gd name="T67" fmla="*/ 273 h 457"/>
                <a:gd name="T68" fmla="*/ 38 w 456"/>
                <a:gd name="T69" fmla="*/ 299 h 457"/>
                <a:gd name="T70" fmla="*/ 7 w 456"/>
                <a:gd name="T71" fmla="*/ 326 h 457"/>
                <a:gd name="T72" fmla="*/ 0 w 456"/>
                <a:gd name="T73" fmla="*/ 307 h 457"/>
                <a:gd name="T74" fmla="*/ 7 w 456"/>
                <a:gd name="T75" fmla="*/ 246 h 457"/>
                <a:gd name="T76" fmla="*/ 15 w 456"/>
                <a:gd name="T77" fmla="*/ 193 h 457"/>
                <a:gd name="T78" fmla="*/ 31 w 456"/>
                <a:gd name="T79" fmla="*/ 148 h 457"/>
                <a:gd name="T80" fmla="*/ 45 w 456"/>
                <a:gd name="T81" fmla="*/ 115 h 457"/>
                <a:gd name="T82" fmla="*/ 69 w 456"/>
                <a:gd name="T83" fmla="*/ 87 h 457"/>
                <a:gd name="T84" fmla="*/ 97 w 456"/>
                <a:gd name="T85" fmla="*/ 62 h 457"/>
                <a:gd name="T86" fmla="*/ 128 w 456"/>
                <a:gd name="T87" fmla="*/ 43 h 457"/>
                <a:gd name="T88" fmla="*/ 158 w 456"/>
                <a:gd name="T89" fmla="*/ 26 h 457"/>
                <a:gd name="T90" fmla="*/ 194 w 456"/>
                <a:gd name="T91" fmla="*/ 9 h 457"/>
                <a:gd name="T92" fmla="*/ 232 w 456"/>
                <a:gd name="T93" fmla="*/ 0 h 457"/>
                <a:gd name="T94" fmla="*/ 270 w 456"/>
                <a:gd name="T95" fmla="*/ 0 h 457"/>
                <a:gd name="T96" fmla="*/ 307 w 456"/>
                <a:gd name="T97" fmla="*/ 0 h 457"/>
                <a:gd name="T98" fmla="*/ 345 w 456"/>
                <a:gd name="T99" fmla="*/ 17 h 457"/>
                <a:gd name="T100" fmla="*/ 383 w 456"/>
                <a:gd name="T101" fmla="*/ 53 h 457"/>
                <a:gd name="T102" fmla="*/ 428 w 456"/>
                <a:gd name="T103" fmla="*/ 106 h 4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6"/>
                <a:gd name="T157" fmla="*/ 0 h 457"/>
                <a:gd name="T158" fmla="*/ 456 w 456"/>
                <a:gd name="T159" fmla="*/ 457 h 4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6" h="457">
                  <a:moveTo>
                    <a:pt x="449" y="131"/>
                  </a:moveTo>
                  <a:lnTo>
                    <a:pt x="449" y="167"/>
                  </a:lnTo>
                  <a:lnTo>
                    <a:pt x="456" y="201"/>
                  </a:lnTo>
                  <a:lnTo>
                    <a:pt x="456" y="237"/>
                  </a:lnTo>
                  <a:lnTo>
                    <a:pt x="456" y="273"/>
                  </a:lnTo>
                  <a:lnTo>
                    <a:pt x="449" y="299"/>
                  </a:lnTo>
                  <a:lnTo>
                    <a:pt x="449" y="326"/>
                  </a:lnTo>
                  <a:lnTo>
                    <a:pt x="442" y="343"/>
                  </a:lnTo>
                  <a:lnTo>
                    <a:pt x="435" y="368"/>
                  </a:lnTo>
                  <a:lnTo>
                    <a:pt x="419" y="387"/>
                  </a:lnTo>
                  <a:lnTo>
                    <a:pt x="411" y="404"/>
                  </a:lnTo>
                  <a:lnTo>
                    <a:pt x="404" y="421"/>
                  </a:lnTo>
                  <a:lnTo>
                    <a:pt x="390" y="432"/>
                  </a:lnTo>
                  <a:lnTo>
                    <a:pt x="374" y="440"/>
                  </a:lnTo>
                  <a:lnTo>
                    <a:pt x="359" y="449"/>
                  </a:lnTo>
                  <a:lnTo>
                    <a:pt x="345" y="457"/>
                  </a:lnTo>
                  <a:lnTo>
                    <a:pt x="329" y="457"/>
                  </a:lnTo>
                  <a:lnTo>
                    <a:pt x="307" y="457"/>
                  </a:lnTo>
                  <a:lnTo>
                    <a:pt x="284" y="449"/>
                  </a:lnTo>
                  <a:lnTo>
                    <a:pt x="270" y="440"/>
                  </a:lnTo>
                  <a:lnTo>
                    <a:pt x="255" y="421"/>
                  </a:lnTo>
                  <a:lnTo>
                    <a:pt x="232" y="404"/>
                  </a:lnTo>
                  <a:lnTo>
                    <a:pt x="225" y="387"/>
                  </a:lnTo>
                  <a:lnTo>
                    <a:pt x="210" y="360"/>
                  </a:lnTo>
                  <a:lnTo>
                    <a:pt x="203" y="343"/>
                  </a:lnTo>
                  <a:lnTo>
                    <a:pt x="194" y="316"/>
                  </a:lnTo>
                  <a:lnTo>
                    <a:pt x="187" y="290"/>
                  </a:lnTo>
                  <a:lnTo>
                    <a:pt x="194" y="273"/>
                  </a:lnTo>
                  <a:lnTo>
                    <a:pt x="203" y="254"/>
                  </a:lnTo>
                  <a:lnTo>
                    <a:pt x="210" y="237"/>
                  </a:lnTo>
                  <a:lnTo>
                    <a:pt x="232" y="229"/>
                  </a:lnTo>
                  <a:lnTo>
                    <a:pt x="255" y="220"/>
                  </a:lnTo>
                  <a:lnTo>
                    <a:pt x="284" y="220"/>
                  </a:lnTo>
                  <a:lnTo>
                    <a:pt x="300" y="229"/>
                  </a:lnTo>
                  <a:lnTo>
                    <a:pt x="314" y="246"/>
                  </a:lnTo>
                  <a:lnTo>
                    <a:pt x="314" y="273"/>
                  </a:lnTo>
                  <a:lnTo>
                    <a:pt x="322" y="290"/>
                  </a:lnTo>
                  <a:lnTo>
                    <a:pt x="322" y="307"/>
                  </a:lnTo>
                  <a:lnTo>
                    <a:pt x="329" y="316"/>
                  </a:lnTo>
                  <a:lnTo>
                    <a:pt x="338" y="335"/>
                  </a:lnTo>
                  <a:lnTo>
                    <a:pt x="345" y="335"/>
                  </a:lnTo>
                  <a:lnTo>
                    <a:pt x="345" y="316"/>
                  </a:lnTo>
                  <a:lnTo>
                    <a:pt x="345" y="307"/>
                  </a:lnTo>
                  <a:lnTo>
                    <a:pt x="345" y="290"/>
                  </a:lnTo>
                  <a:lnTo>
                    <a:pt x="345" y="282"/>
                  </a:lnTo>
                  <a:lnTo>
                    <a:pt x="338" y="273"/>
                  </a:lnTo>
                  <a:lnTo>
                    <a:pt x="338" y="254"/>
                  </a:lnTo>
                  <a:lnTo>
                    <a:pt x="329" y="246"/>
                  </a:lnTo>
                  <a:lnTo>
                    <a:pt x="322" y="237"/>
                  </a:lnTo>
                  <a:lnTo>
                    <a:pt x="314" y="237"/>
                  </a:lnTo>
                  <a:lnTo>
                    <a:pt x="307" y="229"/>
                  </a:lnTo>
                  <a:lnTo>
                    <a:pt x="300" y="220"/>
                  </a:lnTo>
                  <a:lnTo>
                    <a:pt x="293" y="220"/>
                  </a:lnTo>
                  <a:lnTo>
                    <a:pt x="284" y="220"/>
                  </a:lnTo>
                  <a:lnTo>
                    <a:pt x="277" y="212"/>
                  </a:lnTo>
                  <a:lnTo>
                    <a:pt x="270" y="212"/>
                  </a:lnTo>
                  <a:lnTo>
                    <a:pt x="262" y="212"/>
                  </a:lnTo>
                  <a:lnTo>
                    <a:pt x="255" y="220"/>
                  </a:lnTo>
                  <a:lnTo>
                    <a:pt x="239" y="220"/>
                  </a:lnTo>
                  <a:lnTo>
                    <a:pt x="225" y="220"/>
                  </a:lnTo>
                  <a:lnTo>
                    <a:pt x="203" y="229"/>
                  </a:lnTo>
                  <a:lnTo>
                    <a:pt x="180" y="237"/>
                  </a:lnTo>
                  <a:lnTo>
                    <a:pt x="158" y="237"/>
                  </a:lnTo>
                  <a:lnTo>
                    <a:pt x="142" y="246"/>
                  </a:lnTo>
                  <a:lnTo>
                    <a:pt x="121" y="254"/>
                  </a:lnTo>
                  <a:lnTo>
                    <a:pt x="97" y="263"/>
                  </a:lnTo>
                  <a:lnTo>
                    <a:pt x="76" y="273"/>
                  </a:lnTo>
                  <a:lnTo>
                    <a:pt x="52" y="290"/>
                  </a:lnTo>
                  <a:lnTo>
                    <a:pt x="38" y="299"/>
                  </a:lnTo>
                  <a:lnTo>
                    <a:pt x="24" y="316"/>
                  </a:lnTo>
                  <a:lnTo>
                    <a:pt x="7" y="326"/>
                  </a:lnTo>
                  <a:lnTo>
                    <a:pt x="0" y="343"/>
                  </a:lnTo>
                  <a:lnTo>
                    <a:pt x="0" y="307"/>
                  </a:lnTo>
                  <a:lnTo>
                    <a:pt x="0" y="273"/>
                  </a:lnTo>
                  <a:lnTo>
                    <a:pt x="7" y="246"/>
                  </a:lnTo>
                  <a:lnTo>
                    <a:pt x="7" y="220"/>
                  </a:lnTo>
                  <a:lnTo>
                    <a:pt x="15" y="193"/>
                  </a:lnTo>
                  <a:lnTo>
                    <a:pt x="24" y="167"/>
                  </a:lnTo>
                  <a:lnTo>
                    <a:pt x="31" y="148"/>
                  </a:lnTo>
                  <a:lnTo>
                    <a:pt x="38" y="131"/>
                  </a:lnTo>
                  <a:lnTo>
                    <a:pt x="45" y="115"/>
                  </a:lnTo>
                  <a:lnTo>
                    <a:pt x="60" y="96"/>
                  </a:lnTo>
                  <a:lnTo>
                    <a:pt x="69" y="87"/>
                  </a:lnTo>
                  <a:lnTo>
                    <a:pt x="83" y="70"/>
                  </a:lnTo>
                  <a:lnTo>
                    <a:pt x="97" y="62"/>
                  </a:lnTo>
                  <a:lnTo>
                    <a:pt x="113" y="53"/>
                  </a:lnTo>
                  <a:lnTo>
                    <a:pt x="128" y="43"/>
                  </a:lnTo>
                  <a:lnTo>
                    <a:pt x="142" y="34"/>
                  </a:lnTo>
                  <a:lnTo>
                    <a:pt x="158" y="26"/>
                  </a:lnTo>
                  <a:lnTo>
                    <a:pt x="180" y="17"/>
                  </a:lnTo>
                  <a:lnTo>
                    <a:pt x="194" y="9"/>
                  </a:lnTo>
                  <a:lnTo>
                    <a:pt x="218" y="9"/>
                  </a:lnTo>
                  <a:lnTo>
                    <a:pt x="232" y="0"/>
                  </a:lnTo>
                  <a:lnTo>
                    <a:pt x="248" y="0"/>
                  </a:lnTo>
                  <a:lnTo>
                    <a:pt x="270" y="0"/>
                  </a:lnTo>
                  <a:lnTo>
                    <a:pt x="284" y="0"/>
                  </a:lnTo>
                  <a:lnTo>
                    <a:pt x="307" y="0"/>
                  </a:lnTo>
                  <a:lnTo>
                    <a:pt x="322" y="9"/>
                  </a:lnTo>
                  <a:lnTo>
                    <a:pt x="345" y="17"/>
                  </a:lnTo>
                  <a:lnTo>
                    <a:pt x="367" y="34"/>
                  </a:lnTo>
                  <a:lnTo>
                    <a:pt x="383" y="53"/>
                  </a:lnTo>
                  <a:lnTo>
                    <a:pt x="404" y="70"/>
                  </a:lnTo>
                  <a:lnTo>
                    <a:pt x="428" y="106"/>
                  </a:lnTo>
                  <a:lnTo>
                    <a:pt x="449" y="131"/>
                  </a:lnTo>
                  <a:close/>
                </a:path>
              </a:pathLst>
            </a:custGeom>
            <a:solidFill>
              <a:srgbClr val="C0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499" name="Freeform 340">
              <a:extLst>
                <a:ext uri="{FF2B5EF4-FFF2-40B4-BE49-F238E27FC236}">
                  <a16:creationId xmlns:a16="http://schemas.microsoft.com/office/drawing/2014/main" id="{67FD95C5-C7FA-7E43-87EE-56BA616E931D}"/>
                </a:ext>
              </a:extLst>
            </p:cNvPr>
            <p:cNvSpPr>
              <a:spLocks/>
            </p:cNvSpPr>
            <p:nvPr/>
          </p:nvSpPr>
          <p:spPr bwMode="auto">
            <a:xfrm>
              <a:off x="1099" y="2998"/>
              <a:ext cx="427" cy="431"/>
            </a:xfrm>
            <a:custGeom>
              <a:avLst/>
              <a:gdLst>
                <a:gd name="T0" fmla="*/ 9 w 427"/>
                <a:gd name="T1" fmla="*/ 245 h 431"/>
                <a:gd name="T2" fmla="*/ 23 w 427"/>
                <a:gd name="T3" fmla="*/ 192 h 431"/>
                <a:gd name="T4" fmla="*/ 30 w 427"/>
                <a:gd name="T5" fmla="*/ 150 h 431"/>
                <a:gd name="T6" fmla="*/ 54 w 427"/>
                <a:gd name="T7" fmla="*/ 114 h 431"/>
                <a:gd name="T8" fmla="*/ 68 w 427"/>
                <a:gd name="T9" fmla="*/ 97 h 431"/>
                <a:gd name="T10" fmla="*/ 89 w 427"/>
                <a:gd name="T11" fmla="*/ 70 h 431"/>
                <a:gd name="T12" fmla="*/ 113 w 427"/>
                <a:gd name="T13" fmla="*/ 53 h 431"/>
                <a:gd name="T14" fmla="*/ 134 w 427"/>
                <a:gd name="T15" fmla="*/ 44 h 431"/>
                <a:gd name="T16" fmla="*/ 165 w 427"/>
                <a:gd name="T17" fmla="*/ 25 h 431"/>
                <a:gd name="T18" fmla="*/ 203 w 427"/>
                <a:gd name="T19" fmla="*/ 17 h 431"/>
                <a:gd name="T20" fmla="*/ 233 w 427"/>
                <a:gd name="T21" fmla="*/ 8 h 431"/>
                <a:gd name="T22" fmla="*/ 262 w 427"/>
                <a:gd name="T23" fmla="*/ 0 h 431"/>
                <a:gd name="T24" fmla="*/ 299 w 427"/>
                <a:gd name="T25" fmla="*/ 8 h 431"/>
                <a:gd name="T26" fmla="*/ 330 w 427"/>
                <a:gd name="T27" fmla="*/ 25 h 431"/>
                <a:gd name="T28" fmla="*/ 368 w 427"/>
                <a:gd name="T29" fmla="*/ 61 h 431"/>
                <a:gd name="T30" fmla="*/ 404 w 427"/>
                <a:gd name="T31" fmla="*/ 106 h 431"/>
                <a:gd name="T32" fmla="*/ 427 w 427"/>
                <a:gd name="T33" fmla="*/ 167 h 431"/>
                <a:gd name="T34" fmla="*/ 427 w 427"/>
                <a:gd name="T35" fmla="*/ 237 h 431"/>
                <a:gd name="T36" fmla="*/ 427 w 427"/>
                <a:gd name="T37" fmla="*/ 290 h 431"/>
                <a:gd name="T38" fmla="*/ 413 w 427"/>
                <a:gd name="T39" fmla="*/ 334 h 431"/>
                <a:gd name="T40" fmla="*/ 404 w 427"/>
                <a:gd name="T41" fmla="*/ 378 h 431"/>
                <a:gd name="T42" fmla="*/ 382 w 427"/>
                <a:gd name="T43" fmla="*/ 404 h 431"/>
                <a:gd name="T44" fmla="*/ 359 w 427"/>
                <a:gd name="T45" fmla="*/ 423 h 431"/>
                <a:gd name="T46" fmla="*/ 330 w 427"/>
                <a:gd name="T47" fmla="*/ 431 h 431"/>
                <a:gd name="T48" fmla="*/ 299 w 427"/>
                <a:gd name="T49" fmla="*/ 431 h 431"/>
                <a:gd name="T50" fmla="*/ 269 w 427"/>
                <a:gd name="T51" fmla="*/ 423 h 431"/>
                <a:gd name="T52" fmla="*/ 233 w 427"/>
                <a:gd name="T53" fmla="*/ 395 h 431"/>
                <a:gd name="T54" fmla="*/ 210 w 427"/>
                <a:gd name="T55" fmla="*/ 359 h 431"/>
                <a:gd name="T56" fmla="*/ 195 w 427"/>
                <a:gd name="T57" fmla="*/ 317 h 431"/>
                <a:gd name="T58" fmla="*/ 195 w 427"/>
                <a:gd name="T59" fmla="*/ 281 h 431"/>
                <a:gd name="T60" fmla="*/ 203 w 427"/>
                <a:gd name="T61" fmla="*/ 245 h 431"/>
                <a:gd name="T62" fmla="*/ 240 w 427"/>
                <a:gd name="T63" fmla="*/ 228 h 431"/>
                <a:gd name="T64" fmla="*/ 269 w 427"/>
                <a:gd name="T65" fmla="*/ 237 h 431"/>
                <a:gd name="T66" fmla="*/ 285 w 427"/>
                <a:gd name="T67" fmla="*/ 273 h 431"/>
                <a:gd name="T68" fmla="*/ 299 w 427"/>
                <a:gd name="T69" fmla="*/ 317 h 431"/>
                <a:gd name="T70" fmla="*/ 314 w 427"/>
                <a:gd name="T71" fmla="*/ 334 h 431"/>
                <a:gd name="T72" fmla="*/ 344 w 427"/>
                <a:gd name="T73" fmla="*/ 298 h 431"/>
                <a:gd name="T74" fmla="*/ 337 w 427"/>
                <a:gd name="T75" fmla="*/ 254 h 431"/>
                <a:gd name="T76" fmla="*/ 314 w 427"/>
                <a:gd name="T77" fmla="*/ 220 h 431"/>
                <a:gd name="T78" fmla="*/ 292 w 427"/>
                <a:gd name="T79" fmla="*/ 203 h 431"/>
                <a:gd name="T80" fmla="*/ 262 w 427"/>
                <a:gd name="T81" fmla="*/ 184 h 431"/>
                <a:gd name="T82" fmla="*/ 240 w 427"/>
                <a:gd name="T83" fmla="*/ 175 h 431"/>
                <a:gd name="T84" fmla="*/ 217 w 427"/>
                <a:gd name="T85" fmla="*/ 167 h 431"/>
                <a:gd name="T86" fmla="*/ 188 w 427"/>
                <a:gd name="T87" fmla="*/ 167 h 431"/>
                <a:gd name="T88" fmla="*/ 150 w 427"/>
                <a:gd name="T89" fmla="*/ 175 h 431"/>
                <a:gd name="T90" fmla="*/ 113 w 427"/>
                <a:gd name="T91" fmla="*/ 184 h 431"/>
                <a:gd name="T92" fmla="*/ 68 w 427"/>
                <a:gd name="T93" fmla="*/ 211 h 431"/>
                <a:gd name="T94" fmla="*/ 23 w 427"/>
                <a:gd name="T95" fmla="*/ 254 h 4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7"/>
                <a:gd name="T145" fmla="*/ 0 h 431"/>
                <a:gd name="T146" fmla="*/ 427 w 427"/>
                <a:gd name="T147" fmla="*/ 431 h 4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7" h="431">
                  <a:moveTo>
                    <a:pt x="0" y="273"/>
                  </a:moveTo>
                  <a:lnTo>
                    <a:pt x="9" y="245"/>
                  </a:lnTo>
                  <a:lnTo>
                    <a:pt x="16" y="220"/>
                  </a:lnTo>
                  <a:lnTo>
                    <a:pt x="23" y="192"/>
                  </a:lnTo>
                  <a:lnTo>
                    <a:pt x="30" y="167"/>
                  </a:lnTo>
                  <a:lnTo>
                    <a:pt x="30" y="150"/>
                  </a:lnTo>
                  <a:lnTo>
                    <a:pt x="37" y="131"/>
                  </a:lnTo>
                  <a:lnTo>
                    <a:pt x="54" y="114"/>
                  </a:lnTo>
                  <a:lnTo>
                    <a:pt x="61" y="106"/>
                  </a:lnTo>
                  <a:lnTo>
                    <a:pt x="68" y="97"/>
                  </a:lnTo>
                  <a:lnTo>
                    <a:pt x="82" y="78"/>
                  </a:lnTo>
                  <a:lnTo>
                    <a:pt x="89" y="70"/>
                  </a:lnTo>
                  <a:lnTo>
                    <a:pt x="98" y="61"/>
                  </a:lnTo>
                  <a:lnTo>
                    <a:pt x="113" y="53"/>
                  </a:lnTo>
                  <a:lnTo>
                    <a:pt x="127" y="53"/>
                  </a:lnTo>
                  <a:lnTo>
                    <a:pt x="134" y="44"/>
                  </a:lnTo>
                  <a:lnTo>
                    <a:pt x="150" y="34"/>
                  </a:lnTo>
                  <a:lnTo>
                    <a:pt x="165" y="25"/>
                  </a:lnTo>
                  <a:lnTo>
                    <a:pt x="188" y="17"/>
                  </a:lnTo>
                  <a:lnTo>
                    <a:pt x="203" y="17"/>
                  </a:lnTo>
                  <a:lnTo>
                    <a:pt x="217" y="8"/>
                  </a:lnTo>
                  <a:lnTo>
                    <a:pt x="233" y="8"/>
                  </a:lnTo>
                  <a:lnTo>
                    <a:pt x="247" y="0"/>
                  </a:lnTo>
                  <a:lnTo>
                    <a:pt x="262" y="0"/>
                  </a:lnTo>
                  <a:lnTo>
                    <a:pt x="285" y="8"/>
                  </a:lnTo>
                  <a:lnTo>
                    <a:pt x="299" y="8"/>
                  </a:lnTo>
                  <a:lnTo>
                    <a:pt x="314" y="17"/>
                  </a:lnTo>
                  <a:lnTo>
                    <a:pt x="330" y="25"/>
                  </a:lnTo>
                  <a:lnTo>
                    <a:pt x="352" y="44"/>
                  </a:lnTo>
                  <a:lnTo>
                    <a:pt x="368" y="61"/>
                  </a:lnTo>
                  <a:lnTo>
                    <a:pt x="382" y="78"/>
                  </a:lnTo>
                  <a:lnTo>
                    <a:pt x="404" y="106"/>
                  </a:lnTo>
                  <a:lnTo>
                    <a:pt x="427" y="139"/>
                  </a:lnTo>
                  <a:lnTo>
                    <a:pt x="427" y="167"/>
                  </a:lnTo>
                  <a:lnTo>
                    <a:pt x="427" y="203"/>
                  </a:lnTo>
                  <a:lnTo>
                    <a:pt x="427" y="237"/>
                  </a:lnTo>
                  <a:lnTo>
                    <a:pt x="427" y="264"/>
                  </a:lnTo>
                  <a:lnTo>
                    <a:pt x="427" y="290"/>
                  </a:lnTo>
                  <a:lnTo>
                    <a:pt x="420" y="317"/>
                  </a:lnTo>
                  <a:lnTo>
                    <a:pt x="413" y="334"/>
                  </a:lnTo>
                  <a:lnTo>
                    <a:pt x="404" y="351"/>
                  </a:lnTo>
                  <a:lnTo>
                    <a:pt x="404" y="378"/>
                  </a:lnTo>
                  <a:lnTo>
                    <a:pt x="389" y="387"/>
                  </a:lnTo>
                  <a:lnTo>
                    <a:pt x="382" y="404"/>
                  </a:lnTo>
                  <a:lnTo>
                    <a:pt x="368" y="412"/>
                  </a:lnTo>
                  <a:lnTo>
                    <a:pt x="359" y="423"/>
                  </a:lnTo>
                  <a:lnTo>
                    <a:pt x="344" y="431"/>
                  </a:lnTo>
                  <a:lnTo>
                    <a:pt x="330" y="431"/>
                  </a:lnTo>
                  <a:lnTo>
                    <a:pt x="314" y="431"/>
                  </a:lnTo>
                  <a:lnTo>
                    <a:pt x="299" y="431"/>
                  </a:lnTo>
                  <a:lnTo>
                    <a:pt x="285" y="431"/>
                  </a:lnTo>
                  <a:lnTo>
                    <a:pt x="269" y="423"/>
                  </a:lnTo>
                  <a:lnTo>
                    <a:pt x="247" y="404"/>
                  </a:lnTo>
                  <a:lnTo>
                    <a:pt x="233" y="395"/>
                  </a:lnTo>
                  <a:lnTo>
                    <a:pt x="224" y="378"/>
                  </a:lnTo>
                  <a:lnTo>
                    <a:pt x="210" y="359"/>
                  </a:lnTo>
                  <a:lnTo>
                    <a:pt x="203" y="334"/>
                  </a:lnTo>
                  <a:lnTo>
                    <a:pt x="195" y="317"/>
                  </a:lnTo>
                  <a:lnTo>
                    <a:pt x="195" y="298"/>
                  </a:lnTo>
                  <a:lnTo>
                    <a:pt x="195" y="281"/>
                  </a:lnTo>
                  <a:lnTo>
                    <a:pt x="195" y="264"/>
                  </a:lnTo>
                  <a:lnTo>
                    <a:pt x="203" y="245"/>
                  </a:lnTo>
                  <a:lnTo>
                    <a:pt x="217" y="237"/>
                  </a:lnTo>
                  <a:lnTo>
                    <a:pt x="240" y="228"/>
                  </a:lnTo>
                  <a:lnTo>
                    <a:pt x="262" y="220"/>
                  </a:lnTo>
                  <a:lnTo>
                    <a:pt x="269" y="237"/>
                  </a:lnTo>
                  <a:lnTo>
                    <a:pt x="285" y="254"/>
                  </a:lnTo>
                  <a:lnTo>
                    <a:pt x="285" y="273"/>
                  </a:lnTo>
                  <a:lnTo>
                    <a:pt x="292" y="298"/>
                  </a:lnTo>
                  <a:lnTo>
                    <a:pt x="299" y="317"/>
                  </a:lnTo>
                  <a:lnTo>
                    <a:pt x="307" y="326"/>
                  </a:lnTo>
                  <a:lnTo>
                    <a:pt x="314" y="334"/>
                  </a:lnTo>
                  <a:lnTo>
                    <a:pt x="337" y="334"/>
                  </a:lnTo>
                  <a:lnTo>
                    <a:pt x="344" y="298"/>
                  </a:lnTo>
                  <a:lnTo>
                    <a:pt x="344" y="273"/>
                  </a:lnTo>
                  <a:lnTo>
                    <a:pt x="337" y="254"/>
                  </a:lnTo>
                  <a:lnTo>
                    <a:pt x="330" y="237"/>
                  </a:lnTo>
                  <a:lnTo>
                    <a:pt x="314" y="220"/>
                  </a:lnTo>
                  <a:lnTo>
                    <a:pt x="307" y="211"/>
                  </a:lnTo>
                  <a:lnTo>
                    <a:pt x="292" y="203"/>
                  </a:lnTo>
                  <a:lnTo>
                    <a:pt x="278" y="192"/>
                  </a:lnTo>
                  <a:lnTo>
                    <a:pt x="262" y="184"/>
                  </a:lnTo>
                  <a:lnTo>
                    <a:pt x="255" y="175"/>
                  </a:lnTo>
                  <a:lnTo>
                    <a:pt x="240" y="175"/>
                  </a:lnTo>
                  <a:lnTo>
                    <a:pt x="233" y="167"/>
                  </a:lnTo>
                  <a:lnTo>
                    <a:pt x="217" y="167"/>
                  </a:lnTo>
                  <a:lnTo>
                    <a:pt x="203" y="167"/>
                  </a:lnTo>
                  <a:lnTo>
                    <a:pt x="188" y="167"/>
                  </a:lnTo>
                  <a:lnTo>
                    <a:pt x="165" y="167"/>
                  </a:lnTo>
                  <a:lnTo>
                    <a:pt x="150" y="175"/>
                  </a:lnTo>
                  <a:lnTo>
                    <a:pt x="127" y="175"/>
                  </a:lnTo>
                  <a:lnTo>
                    <a:pt x="113" y="184"/>
                  </a:lnTo>
                  <a:lnTo>
                    <a:pt x="89" y="203"/>
                  </a:lnTo>
                  <a:lnTo>
                    <a:pt x="68" y="211"/>
                  </a:lnTo>
                  <a:lnTo>
                    <a:pt x="45" y="228"/>
                  </a:lnTo>
                  <a:lnTo>
                    <a:pt x="23" y="254"/>
                  </a:lnTo>
                  <a:lnTo>
                    <a:pt x="0" y="273"/>
                  </a:lnTo>
                  <a:close/>
                </a:path>
              </a:pathLst>
            </a:custGeom>
            <a:solidFill>
              <a:srgbClr val="BB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0" name="Freeform 341">
              <a:extLst>
                <a:ext uri="{FF2B5EF4-FFF2-40B4-BE49-F238E27FC236}">
                  <a16:creationId xmlns:a16="http://schemas.microsoft.com/office/drawing/2014/main" id="{0B78F250-C829-B74F-8195-CFB2F1A2EA0D}"/>
                </a:ext>
              </a:extLst>
            </p:cNvPr>
            <p:cNvSpPr>
              <a:spLocks/>
            </p:cNvSpPr>
            <p:nvPr/>
          </p:nvSpPr>
          <p:spPr bwMode="auto">
            <a:xfrm>
              <a:off x="1122" y="3015"/>
              <a:ext cx="397" cy="406"/>
            </a:xfrm>
            <a:custGeom>
              <a:avLst/>
              <a:gdLst>
                <a:gd name="T0" fmla="*/ 7 w 397"/>
                <a:gd name="T1" fmla="*/ 194 h 406"/>
                <a:gd name="T2" fmla="*/ 31 w 397"/>
                <a:gd name="T3" fmla="*/ 150 h 406"/>
                <a:gd name="T4" fmla="*/ 45 w 397"/>
                <a:gd name="T5" fmla="*/ 114 h 406"/>
                <a:gd name="T6" fmla="*/ 59 w 397"/>
                <a:gd name="T7" fmla="*/ 89 h 406"/>
                <a:gd name="T8" fmla="*/ 83 w 397"/>
                <a:gd name="T9" fmla="*/ 70 h 406"/>
                <a:gd name="T10" fmla="*/ 97 w 397"/>
                <a:gd name="T11" fmla="*/ 53 h 406"/>
                <a:gd name="T12" fmla="*/ 120 w 397"/>
                <a:gd name="T13" fmla="*/ 44 h 406"/>
                <a:gd name="T14" fmla="*/ 142 w 397"/>
                <a:gd name="T15" fmla="*/ 36 h 406"/>
                <a:gd name="T16" fmla="*/ 165 w 397"/>
                <a:gd name="T17" fmla="*/ 17 h 406"/>
                <a:gd name="T18" fmla="*/ 194 w 397"/>
                <a:gd name="T19" fmla="*/ 8 h 406"/>
                <a:gd name="T20" fmla="*/ 224 w 397"/>
                <a:gd name="T21" fmla="*/ 0 h 406"/>
                <a:gd name="T22" fmla="*/ 255 w 397"/>
                <a:gd name="T23" fmla="*/ 0 h 406"/>
                <a:gd name="T24" fmla="*/ 284 w 397"/>
                <a:gd name="T25" fmla="*/ 8 h 406"/>
                <a:gd name="T26" fmla="*/ 314 w 397"/>
                <a:gd name="T27" fmla="*/ 36 h 406"/>
                <a:gd name="T28" fmla="*/ 345 w 397"/>
                <a:gd name="T29" fmla="*/ 61 h 406"/>
                <a:gd name="T30" fmla="*/ 373 w 397"/>
                <a:gd name="T31" fmla="*/ 105 h 406"/>
                <a:gd name="T32" fmla="*/ 397 w 397"/>
                <a:gd name="T33" fmla="*/ 158 h 406"/>
                <a:gd name="T34" fmla="*/ 397 w 397"/>
                <a:gd name="T35" fmla="*/ 220 h 406"/>
                <a:gd name="T36" fmla="*/ 397 w 397"/>
                <a:gd name="T37" fmla="*/ 273 h 406"/>
                <a:gd name="T38" fmla="*/ 381 w 397"/>
                <a:gd name="T39" fmla="*/ 317 h 406"/>
                <a:gd name="T40" fmla="*/ 373 w 397"/>
                <a:gd name="T41" fmla="*/ 353 h 406"/>
                <a:gd name="T42" fmla="*/ 352 w 397"/>
                <a:gd name="T43" fmla="*/ 370 h 406"/>
                <a:gd name="T44" fmla="*/ 336 w 397"/>
                <a:gd name="T45" fmla="*/ 387 h 406"/>
                <a:gd name="T46" fmla="*/ 314 w 397"/>
                <a:gd name="T47" fmla="*/ 406 h 406"/>
                <a:gd name="T48" fmla="*/ 284 w 397"/>
                <a:gd name="T49" fmla="*/ 406 h 406"/>
                <a:gd name="T50" fmla="*/ 255 w 397"/>
                <a:gd name="T51" fmla="*/ 387 h 406"/>
                <a:gd name="T52" fmla="*/ 232 w 397"/>
                <a:gd name="T53" fmla="*/ 370 h 406"/>
                <a:gd name="T54" fmla="*/ 210 w 397"/>
                <a:gd name="T55" fmla="*/ 334 h 406"/>
                <a:gd name="T56" fmla="*/ 194 w 397"/>
                <a:gd name="T57" fmla="*/ 300 h 406"/>
                <a:gd name="T58" fmla="*/ 187 w 397"/>
                <a:gd name="T59" fmla="*/ 273 h 406"/>
                <a:gd name="T60" fmla="*/ 194 w 397"/>
                <a:gd name="T61" fmla="*/ 247 h 406"/>
                <a:gd name="T62" fmla="*/ 217 w 397"/>
                <a:gd name="T63" fmla="*/ 228 h 406"/>
                <a:gd name="T64" fmla="*/ 246 w 397"/>
                <a:gd name="T65" fmla="*/ 237 h 406"/>
                <a:gd name="T66" fmla="*/ 262 w 397"/>
                <a:gd name="T67" fmla="*/ 281 h 406"/>
                <a:gd name="T68" fmla="*/ 276 w 397"/>
                <a:gd name="T69" fmla="*/ 309 h 406"/>
                <a:gd name="T70" fmla="*/ 300 w 397"/>
                <a:gd name="T71" fmla="*/ 325 h 406"/>
                <a:gd name="T72" fmla="*/ 321 w 397"/>
                <a:gd name="T73" fmla="*/ 300 h 406"/>
                <a:gd name="T74" fmla="*/ 329 w 397"/>
                <a:gd name="T75" fmla="*/ 256 h 406"/>
                <a:gd name="T76" fmla="*/ 321 w 397"/>
                <a:gd name="T77" fmla="*/ 220 h 406"/>
                <a:gd name="T78" fmla="*/ 300 w 397"/>
                <a:gd name="T79" fmla="*/ 194 h 406"/>
                <a:gd name="T80" fmla="*/ 276 w 397"/>
                <a:gd name="T81" fmla="*/ 167 h 406"/>
                <a:gd name="T82" fmla="*/ 255 w 397"/>
                <a:gd name="T83" fmla="*/ 150 h 406"/>
                <a:gd name="T84" fmla="*/ 232 w 397"/>
                <a:gd name="T85" fmla="*/ 133 h 406"/>
                <a:gd name="T86" fmla="*/ 201 w 397"/>
                <a:gd name="T87" fmla="*/ 122 h 406"/>
                <a:gd name="T88" fmla="*/ 172 w 397"/>
                <a:gd name="T89" fmla="*/ 122 h 406"/>
                <a:gd name="T90" fmla="*/ 135 w 397"/>
                <a:gd name="T91" fmla="*/ 133 h 406"/>
                <a:gd name="T92" fmla="*/ 90 w 397"/>
                <a:gd name="T93" fmla="*/ 150 h 406"/>
                <a:gd name="T94" fmla="*/ 31 w 397"/>
                <a:gd name="T95" fmla="*/ 194 h 4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7"/>
                <a:gd name="T145" fmla="*/ 0 h 406"/>
                <a:gd name="T146" fmla="*/ 397 w 397"/>
                <a:gd name="T147" fmla="*/ 406 h 4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7" h="406">
                  <a:moveTo>
                    <a:pt x="0" y="211"/>
                  </a:moveTo>
                  <a:lnTo>
                    <a:pt x="7" y="194"/>
                  </a:lnTo>
                  <a:lnTo>
                    <a:pt x="14" y="167"/>
                  </a:lnTo>
                  <a:lnTo>
                    <a:pt x="31" y="150"/>
                  </a:lnTo>
                  <a:lnTo>
                    <a:pt x="38" y="133"/>
                  </a:lnTo>
                  <a:lnTo>
                    <a:pt x="45" y="114"/>
                  </a:lnTo>
                  <a:lnTo>
                    <a:pt x="52" y="97"/>
                  </a:lnTo>
                  <a:lnTo>
                    <a:pt x="59" y="89"/>
                  </a:lnTo>
                  <a:lnTo>
                    <a:pt x="66" y="80"/>
                  </a:lnTo>
                  <a:lnTo>
                    <a:pt x="83" y="70"/>
                  </a:lnTo>
                  <a:lnTo>
                    <a:pt x="90" y="61"/>
                  </a:lnTo>
                  <a:lnTo>
                    <a:pt x="97" y="53"/>
                  </a:lnTo>
                  <a:lnTo>
                    <a:pt x="111" y="44"/>
                  </a:lnTo>
                  <a:lnTo>
                    <a:pt x="120" y="44"/>
                  </a:lnTo>
                  <a:lnTo>
                    <a:pt x="127" y="36"/>
                  </a:lnTo>
                  <a:lnTo>
                    <a:pt x="142" y="36"/>
                  </a:lnTo>
                  <a:lnTo>
                    <a:pt x="149" y="27"/>
                  </a:lnTo>
                  <a:lnTo>
                    <a:pt x="165" y="17"/>
                  </a:lnTo>
                  <a:lnTo>
                    <a:pt x="187" y="17"/>
                  </a:lnTo>
                  <a:lnTo>
                    <a:pt x="194" y="8"/>
                  </a:lnTo>
                  <a:lnTo>
                    <a:pt x="210" y="0"/>
                  </a:lnTo>
                  <a:lnTo>
                    <a:pt x="224" y="0"/>
                  </a:lnTo>
                  <a:lnTo>
                    <a:pt x="239" y="0"/>
                  </a:lnTo>
                  <a:lnTo>
                    <a:pt x="255" y="0"/>
                  </a:lnTo>
                  <a:lnTo>
                    <a:pt x="269" y="8"/>
                  </a:lnTo>
                  <a:lnTo>
                    <a:pt x="284" y="8"/>
                  </a:lnTo>
                  <a:lnTo>
                    <a:pt x="300" y="17"/>
                  </a:lnTo>
                  <a:lnTo>
                    <a:pt x="314" y="36"/>
                  </a:lnTo>
                  <a:lnTo>
                    <a:pt x="329" y="44"/>
                  </a:lnTo>
                  <a:lnTo>
                    <a:pt x="345" y="61"/>
                  </a:lnTo>
                  <a:lnTo>
                    <a:pt x="359" y="80"/>
                  </a:lnTo>
                  <a:lnTo>
                    <a:pt x="373" y="105"/>
                  </a:lnTo>
                  <a:lnTo>
                    <a:pt x="397" y="133"/>
                  </a:lnTo>
                  <a:lnTo>
                    <a:pt x="397" y="158"/>
                  </a:lnTo>
                  <a:lnTo>
                    <a:pt x="397" y="194"/>
                  </a:lnTo>
                  <a:lnTo>
                    <a:pt x="397" y="220"/>
                  </a:lnTo>
                  <a:lnTo>
                    <a:pt x="397" y="247"/>
                  </a:lnTo>
                  <a:lnTo>
                    <a:pt x="397" y="273"/>
                  </a:lnTo>
                  <a:lnTo>
                    <a:pt x="390" y="300"/>
                  </a:lnTo>
                  <a:lnTo>
                    <a:pt x="381" y="317"/>
                  </a:lnTo>
                  <a:lnTo>
                    <a:pt x="381" y="334"/>
                  </a:lnTo>
                  <a:lnTo>
                    <a:pt x="373" y="353"/>
                  </a:lnTo>
                  <a:lnTo>
                    <a:pt x="359" y="361"/>
                  </a:lnTo>
                  <a:lnTo>
                    <a:pt x="352" y="370"/>
                  </a:lnTo>
                  <a:lnTo>
                    <a:pt x="345" y="387"/>
                  </a:lnTo>
                  <a:lnTo>
                    <a:pt x="336" y="387"/>
                  </a:lnTo>
                  <a:lnTo>
                    <a:pt x="321" y="395"/>
                  </a:lnTo>
                  <a:lnTo>
                    <a:pt x="314" y="406"/>
                  </a:lnTo>
                  <a:lnTo>
                    <a:pt x="300" y="406"/>
                  </a:lnTo>
                  <a:lnTo>
                    <a:pt x="284" y="406"/>
                  </a:lnTo>
                  <a:lnTo>
                    <a:pt x="269" y="395"/>
                  </a:lnTo>
                  <a:lnTo>
                    <a:pt x="255" y="387"/>
                  </a:lnTo>
                  <a:lnTo>
                    <a:pt x="239" y="378"/>
                  </a:lnTo>
                  <a:lnTo>
                    <a:pt x="232" y="370"/>
                  </a:lnTo>
                  <a:lnTo>
                    <a:pt x="217" y="353"/>
                  </a:lnTo>
                  <a:lnTo>
                    <a:pt x="210" y="334"/>
                  </a:lnTo>
                  <a:lnTo>
                    <a:pt x="201" y="317"/>
                  </a:lnTo>
                  <a:lnTo>
                    <a:pt x="194" y="300"/>
                  </a:lnTo>
                  <a:lnTo>
                    <a:pt x="187" y="290"/>
                  </a:lnTo>
                  <a:lnTo>
                    <a:pt x="187" y="273"/>
                  </a:lnTo>
                  <a:lnTo>
                    <a:pt x="194" y="256"/>
                  </a:lnTo>
                  <a:lnTo>
                    <a:pt x="194" y="247"/>
                  </a:lnTo>
                  <a:lnTo>
                    <a:pt x="201" y="237"/>
                  </a:lnTo>
                  <a:lnTo>
                    <a:pt x="217" y="228"/>
                  </a:lnTo>
                  <a:lnTo>
                    <a:pt x="239" y="228"/>
                  </a:lnTo>
                  <a:lnTo>
                    <a:pt x="246" y="237"/>
                  </a:lnTo>
                  <a:lnTo>
                    <a:pt x="255" y="256"/>
                  </a:lnTo>
                  <a:lnTo>
                    <a:pt x="262" y="281"/>
                  </a:lnTo>
                  <a:lnTo>
                    <a:pt x="269" y="300"/>
                  </a:lnTo>
                  <a:lnTo>
                    <a:pt x="276" y="309"/>
                  </a:lnTo>
                  <a:lnTo>
                    <a:pt x="284" y="325"/>
                  </a:lnTo>
                  <a:lnTo>
                    <a:pt x="300" y="325"/>
                  </a:lnTo>
                  <a:lnTo>
                    <a:pt x="321" y="325"/>
                  </a:lnTo>
                  <a:lnTo>
                    <a:pt x="321" y="300"/>
                  </a:lnTo>
                  <a:lnTo>
                    <a:pt x="329" y="273"/>
                  </a:lnTo>
                  <a:lnTo>
                    <a:pt x="329" y="256"/>
                  </a:lnTo>
                  <a:lnTo>
                    <a:pt x="321" y="237"/>
                  </a:lnTo>
                  <a:lnTo>
                    <a:pt x="321" y="220"/>
                  </a:lnTo>
                  <a:lnTo>
                    <a:pt x="314" y="211"/>
                  </a:lnTo>
                  <a:lnTo>
                    <a:pt x="300" y="194"/>
                  </a:lnTo>
                  <a:lnTo>
                    <a:pt x="284" y="186"/>
                  </a:lnTo>
                  <a:lnTo>
                    <a:pt x="276" y="167"/>
                  </a:lnTo>
                  <a:lnTo>
                    <a:pt x="269" y="158"/>
                  </a:lnTo>
                  <a:lnTo>
                    <a:pt x="255" y="150"/>
                  </a:lnTo>
                  <a:lnTo>
                    <a:pt x="246" y="141"/>
                  </a:lnTo>
                  <a:lnTo>
                    <a:pt x="232" y="133"/>
                  </a:lnTo>
                  <a:lnTo>
                    <a:pt x="217" y="122"/>
                  </a:lnTo>
                  <a:lnTo>
                    <a:pt x="201" y="122"/>
                  </a:lnTo>
                  <a:lnTo>
                    <a:pt x="187" y="122"/>
                  </a:lnTo>
                  <a:lnTo>
                    <a:pt x="172" y="122"/>
                  </a:lnTo>
                  <a:lnTo>
                    <a:pt x="149" y="122"/>
                  </a:lnTo>
                  <a:lnTo>
                    <a:pt x="135" y="133"/>
                  </a:lnTo>
                  <a:lnTo>
                    <a:pt x="111" y="141"/>
                  </a:lnTo>
                  <a:lnTo>
                    <a:pt x="90" y="150"/>
                  </a:lnTo>
                  <a:lnTo>
                    <a:pt x="59" y="167"/>
                  </a:lnTo>
                  <a:lnTo>
                    <a:pt x="31" y="194"/>
                  </a:lnTo>
                  <a:lnTo>
                    <a:pt x="0" y="211"/>
                  </a:lnTo>
                  <a:close/>
                </a:path>
              </a:pathLst>
            </a:custGeom>
            <a:solidFill>
              <a:srgbClr val="B8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1" name="Freeform 342">
              <a:extLst>
                <a:ext uri="{FF2B5EF4-FFF2-40B4-BE49-F238E27FC236}">
                  <a16:creationId xmlns:a16="http://schemas.microsoft.com/office/drawing/2014/main" id="{53EA12C9-FF06-4E42-B6E5-BFC3BC0E341C}"/>
                </a:ext>
              </a:extLst>
            </p:cNvPr>
            <p:cNvSpPr>
              <a:spLocks/>
            </p:cNvSpPr>
            <p:nvPr/>
          </p:nvSpPr>
          <p:spPr bwMode="auto">
            <a:xfrm>
              <a:off x="1144" y="3032"/>
              <a:ext cx="368" cy="370"/>
            </a:xfrm>
            <a:custGeom>
              <a:avLst/>
              <a:gdLst>
                <a:gd name="T0" fmla="*/ 16 w 368"/>
                <a:gd name="T1" fmla="*/ 133 h 370"/>
                <a:gd name="T2" fmla="*/ 37 w 368"/>
                <a:gd name="T3" fmla="*/ 105 h 370"/>
                <a:gd name="T4" fmla="*/ 53 w 368"/>
                <a:gd name="T5" fmla="*/ 80 h 370"/>
                <a:gd name="T6" fmla="*/ 75 w 368"/>
                <a:gd name="T7" fmla="*/ 63 h 370"/>
                <a:gd name="T8" fmla="*/ 89 w 368"/>
                <a:gd name="T9" fmla="*/ 44 h 370"/>
                <a:gd name="T10" fmla="*/ 113 w 368"/>
                <a:gd name="T11" fmla="*/ 36 h 370"/>
                <a:gd name="T12" fmla="*/ 127 w 368"/>
                <a:gd name="T13" fmla="*/ 27 h 370"/>
                <a:gd name="T14" fmla="*/ 143 w 368"/>
                <a:gd name="T15" fmla="*/ 19 h 370"/>
                <a:gd name="T16" fmla="*/ 172 w 368"/>
                <a:gd name="T17" fmla="*/ 10 h 370"/>
                <a:gd name="T18" fmla="*/ 195 w 368"/>
                <a:gd name="T19" fmla="*/ 0 h 370"/>
                <a:gd name="T20" fmla="*/ 217 w 368"/>
                <a:gd name="T21" fmla="*/ 0 h 370"/>
                <a:gd name="T22" fmla="*/ 247 w 368"/>
                <a:gd name="T23" fmla="*/ 0 h 370"/>
                <a:gd name="T24" fmla="*/ 269 w 368"/>
                <a:gd name="T25" fmla="*/ 10 h 370"/>
                <a:gd name="T26" fmla="*/ 292 w 368"/>
                <a:gd name="T27" fmla="*/ 27 h 370"/>
                <a:gd name="T28" fmla="*/ 323 w 368"/>
                <a:gd name="T29" fmla="*/ 63 h 370"/>
                <a:gd name="T30" fmla="*/ 351 w 368"/>
                <a:gd name="T31" fmla="*/ 97 h 370"/>
                <a:gd name="T32" fmla="*/ 368 w 368"/>
                <a:gd name="T33" fmla="*/ 150 h 370"/>
                <a:gd name="T34" fmla="*/ 368 w 368"/>
                <a:gd name="T35" fmla="*/ 211 h 370"/>
                <a:gd name="T36" fmla="*/ 359 w 368"/>
                <a:gd name="T37" fmla="*/ 256 h 370"/>
                <a:gd name="T38" fmla="*/ 351 w 368"/>
                <a:gd name="T39" fmla="*/ 292 h 370"/>
                <a:gd name="T40" fmla="*/ 344 w 368"/>
                <a:gd name="T41" fmla="*/ 325 h 370"/>
                <a:gd name="T42" fmla="*/ 330 w 368"/>
                <a:gd name="T43" fmla="*/ 344 h 370"/>
                <a:gd name="T44" fmla="*/ 314 w 368"/>
                <a:gd name="T45" fmla="*/ 361 h 370"/>
                <a:gd name="T46" fmla="*/ 292 w 368"/>
                <a:gd name="T47" fmla="*/ 370 h 370"/>
                <a:gd name="T48" fmla="*/ 269 w 368"/>
                <a:gd name="T49" fmla="*/ 370 h 370"/>
                <a:gd name="T50" fmla="*/ 247 w 368"/>
                <a:gd name="T51" fmla="*/ 361 h 370"/>
                <a:gd name="T52" fmla="*/ 224 w 368"/>
                <a:gd name="T53" fmla="*/ 344 h 370"/>
                <a:gd name="T54" fmla="*/ 202 w 368"/>
                <a:gd name="T55" fmla="*/ 317 h 370"/>
                <a:gd name="T56" fmla="*/ 188 w 368"/>
                <a:gd name="T57" fmla="*/ 292 h 370"/>
                <a:gd name="T58" fmla="*/ 188 w 368"/>
                <a:gd name="T59" fmla="*/ 264 h 370"/>
                <a:gd name="T60" fmla="*/ 188 w 368"/>
                <a:gd name="T61" fmla="*/ 239 h 370"/>
                <a:gd name="T62" fmla="*/ 202 w 368"/>
                <a:gd name="T63" fmla="*/ 230 h 370"/>
                <a:gd name="T64" fmla="*/ 217 w 368"/>
                <a:gd name="T65" fmla="*/ 239 h 370"/>
                <a:gd name="T66" fmla="*/ 224 w 368"/>
                <a:gd name="T67" fmla="*/ 256 h 370"/>
                <a:gd name="T68" fmla="*/ 233 w 368"/>
                <a:gd name="T69" fmla="*/ 273 h 370"/>
                <a:gd name="T70" fmla="*/ 240 w 368"/>
                <a:gd name="T71" fmla="*/ 292 h 370"/>
                <a:gd name="T72" fmla="*/ 247 w 368"/>
                <a:gd name="T73" fmla="*/ 300 h 370"/>
                <a:gd name="T74" fmla="*/ 262 w 368"/>
                <a:gd name="T75" fmla="*/ 317 h 370"/>
                <a:gd name="T76" fmla="*/ 278 w 368"/>
                <a:gd name="T77" fmla="*/ 317 h 370"/>
                <a:gd name="T78" fmla="*/ 292 w 368"/>
                <a:gd name="T79" fmla="*/ 317 h 370"/>
                <a:gd name="T80" fmla="*/ 307 w 368"/>
                <a:gd name="T81" fmla="*/ 292 h 370"/>
                <a:gd name="T82" fmla="*/ 314 w 368"/>
                <a:gd name="T83" fmla="*/ 256 h 370"/>
                <a:gd name="T84" fmla="*/ 323 w 368"/>
                <a:gd name="T85" fmla="*/ 220 h 370"/>
                <a:gd name="T86" fmla="*/ 314 w 368"/>
                <a:gd name="T87" fmla="*/ 186 h 370"/>
                <a:gd name="T88" fmla="*/ 292 w 368"/>
                <a:gd name="T89" fmla="*/ 150 h 370"/>
                <a:gd name="T90" fmla="*/ 269 w 368"/>
                <a:gd name="T91" fmla="*/ 124 h 370"/>
                <a:gd name="T92" fmla="*/ 254 w 368"/>
                <a:gd name="T93" fmla="*/ 97 h 370"/>
                <a:gd name="T94" fmla="*/ 224 w 368"/>
                <a:gd name="T95" fmla="*/ 72 h 370"/>
                <a:gd name="T96" fmla="*/ 195 w 368"/>
                <a:gd name="T97" fmla="*/ 72 h 370"/>
                <a:gd name="T98" fmla="*/ 158 w 368"/>
                <a:gd name="T99" fmla="*/ 72 h 370"/>
                <a:gd name="T100" fmla="*/ 105 w 368"/>
                <a:gd name="T101" fmla="*/ 88 h 370"/>
                <a:gd name="T102" fmla="*/ 37 w 368"/>
                <a:gd name="T103" fmla="*/ 124 h 3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8"/>
                <a:gd name="T157" fmla="*/ 0 h 370"/>
                <a:gd name="T158" fmla="*/ 368 w 368"/>
                <a:gd name="T159" fmla="*/ 370 h 3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68" h="370">
                  <a:moveTo>
                    <a:pt x="0" y="150"/>
                  </a:moveTo>
                  <a:lnTo>
                    <a:pt x="16" y="133"/>
                  </a:lnTo>
                  <a:lnTo>
                    <a:pt x="23" y="116"/>
                  </a:lnTo>
                  <a:lnTo>
                    <a:pt x="37" y="105"/>
                  </a:lnTo>
                  <a:lnTo>
                    <a:pt x="44" y="88"/>
                  </a:lnTo>
                  <a:lnTo>
                    <a:pt x="53" y="80"/>
                  </a:lnTo>
                  <a:lnTo>
                    <a:pt x="68" y="72"/>
                  </a:lnTo>
                  <a:lnTo>
                    <a:pt x="75" y="63"/>
                  </a:lnTo>
                  <a:lnTo>
                    <a:pt x="82" y="53"/>
                  </a:lnTo>
                  <a:lnTo>
                    <a:pt x="89" y="44"/>
                  </a:lnTo>
                  <a:lnTo>
                    <a:pt x="98" y="44"/>
                  </a:lnTo>
                  <a:lnTo>
                    <a:pt x="113" y="36"/>
                  </a:lnTo>
                  <a:lnTo>
                    <a:pt x="120" y="27"/>
                  </a:lnTo>
                  <a:lnTo>
                    <a:pt x="127" y="27"/>
                  </a:lnTo>
                  <a:lnTo>
                    <a:pt x="134" y="19"/>
                  </a:lnTo>
                  <a:lnTo>
                    <a:pt x="143" y="19"/>
                  </a:lnTo>
                  <a:lnTo>
                    <a:pt x="158" y="19"/>
                  </a:lnTo>
                  <a:lnTo>
                    <a:pt x="172" y="10"/>
                  </a:lnTo>
                  <a:lnTo>
                    <a:pt x="179" y="10"/>
                  </a:lnTo>
                  <a:lnTo>
                    <a:pt x="195" y="0"/>
                  </a:lnTo>
                  <a:lnTo>
                    <a:pt x="210" y="0"/>
                  </a:lnTo>
                  <a:lnTo>
                    <a:pt x="217" y="0"/>
                  </a:lnTo>
                  <a:lnTo>
                    <a:pt x="233" y="0"/>
                  </a:lnTo>
                  <a:lnTo>
                    <a:pt x="247" y="0"/>
                  </a:lnTo>
                  <a:lnTo>
                    <a:pt x="254" y="10"/>
                  </a:lnTo>
                  <a:lnTo>
                    <a:pt x="269" y="10"/>
                  </a:lnTo>
                  <a:lnTo>
                    <a:pt x="285" y="19"/>
                  </a:lnTo>
                  <a:lnTo>
                    <a:pt x="292" y="27"/>
                  </a:lnTo>
                  <a:lnTo>
                    <a:pt x="307" y="44"/>
                  </a:lnTo>
                  <a:lnTo>
                    <a:pt x="323" y="63"/>
                  </a:lnTo>
                  <a:lnTo>
                    <a:pt x="337" y="80"/>
                  </a:lnTo>
                  <a:lnTo>
                    <a:pt x="351" y="97"/>
                  </a:lnTo>
                  <a:lnTo>
                    <a:pt x="359" y="124"/>
                  </a:lnTo>
                  <a:lnTo>
                    <a:pt x="368" y="150"/>
                  </a:lnTo>
                  <a:lnTo>
                    <a:pt x="368" y="186"/>
                  </a:lnTo>
                  <a:lnTo>
                    <a:pt x="368" y="211"/>
                  </a:lnTo>
                  <a:lnTo>
                    <a:pt x="368" y="239"/>
                  </a:lnTo>
                  <a:lnTo>
                    <a:pt x="359" y="256"/>
                  </a:lnTo>
                  <a:lnTo>
                    <a:pt x="359" y="283"/>
                  </a:lnTo>
                  <a:lnTo>
                    <a:pt x="351" y="292"/>
                  </a:lnTo>
                  <a:lnTo>
                    <a:pt x="351" y="308"/>
                  </a:lnTo>
                  <a:lnTo>
                    <a:pt x="344" y="325"/>
                  </a:lnTo>
                  <a:lnTo>
                    <a:pt x="337" y="336"/>
                  </a:lnTo>
                  <a:lnTo>
                    <a:pt x="330" y="344"/>
                  </a:lnTo>
                  <a:lnTo>
                    <a:pt x="323" y="353"/>
                  </a:lnTo>
                  <a:lnTo>
                    <a:pt x="314" y="361"/>
                  </a:lnTo>
                  <a:lnTo>
                    <a:pt x="307" y="361"/>
                  </a:lnTo>
                  <a:lnTo>
                    <a:pt x="292" y="370"/>
                  </a:lnTo>
                  <a:lnTo>
                    <a:pt x="285" y="370"/>
                  </a:lnTo>
                  <a:lnTo>
                    <a:pt x="269" y="370"/>
                  </a:lnTo>
                  <a:lnTo>
                    <a:pt x="262" y="370"/>
                  </a:lnTo>
                  <a:lnTo>
                    <a:pt x="247" y="361"/>
                  </a:lnTo>
                  <a:lnTo>
                    <a:pt x="240" y="353"/>
                  </a:lnTo>
                  <a:lnTo>
                    <a:pt x="224" y="344"/>
                  </a:lnTo>
                  <a:lnTo>
                    <a:pt x="217" y="325"/>
                  </a:lnTo>
                  <a:lnTo>
                    <a:pt x="202" y="317"/>
                  </a:lnTo>
                  <a:lnTo>
                    <a:pt x="195" y="300"/>
                  </a:lnTo>
                  <a:lnTo>
                    <a:pt x="188" y="292"/>
                  </a:lnTo>
                  <a:lnTo>
                    <a:pt x="188" y="273"/>
                  </a:lnTo>
                  <a:lnTo>
                    <a:pt x="188" y="264"/>
                  </a:lnTo>
                  <a:lnTo>
                    <a:pt x="188" y="247"/>
                  </a:lnTo>
                  <a:lnTo>
                    <a:pt x="188" y="239"/>
                  </a:lnTo>
                  <a:lnTo>
                    <a:pt x="195" y="230"/>
                  </a:lnTo>
                  <a:lnTo>
                    <a:pt x="202" y="230"/>
                  </a:lnTo>
                  <a:lnTo>
                    <a:pt x="217" y="230"/>
                  </a:lnTo>
                  <a:lnTo>
                    <a:pt x="217" y="239"/>
                  </a:lnTo>
                  <a:lnTo>
                    <a:pt x="224" y="247"/>
                  </a:lnTo>
                  <a:lnTo>
                    <a:pt x="224" y="256"/>
                  </a:lnTo>
                  <a:lnTo>
                    <a:pt x="233" y="264"/>
                  </a:lnTo>
                  <a:lnTo>
                    <a:pt x="233" y="273"/>
                  </a:lnTo>
                  <a:lnTo>
                    <a:pt x="240" y="283"/>
                  </a:lnTo>
                  <a:lnTo>
                    <a:pt x="240" y="292"/>
                  </a:lnTo>
                  <a:lnTo>
                    <a:pt x="247" y="292"/>
                  </a:lnTo>
                  <a:lnTo>
                    <a:pt x="247" y="300"/>
                  </a:lnTo>
                  <a:lnTo>
                    <a:pt x="254" y="308"/>
                  </a:lnTo>
                  <a:lnTo>
                    <a:pt x="262" y="317"/>
                  </a:lnTo>
                  <a:lnTo>
                    <a:pt x="269" y="317"/>
                  </a:lnTo>
                  <a:lnTo>
                    <a:pt x="278" y="317"/>
                  </a:lnTo>
                  <a:lnTo>
                    <a:pt x="285" y="317"/>
                  </a:lnTo>
                  <a:lnTo>
                    <a:pt x="292" y="317"/>
                  </a:lnTo>
                  <a:lnTo>
                    <a:pt x="299" y="317"/>
                  </a:lnTo>
                  <a:lnTo>
                    <a:pt x="307" y="292"/>
                  </a:lnTo>
                  <a:lnTo>
                    <a:pt x="314" y="273"/>
                  </a:lnTo>
                  <a:lnTo>
                    <a:pt x="314" y="256"/>
                  </a:lnTo>
                  <a:lnTo>
                    <a:pt x="323" y="239"/>
                  </a:lnTo>
                  <a:lnTo>
                    <a:pt x="323" y="220"/>
                  </a:lnTo>
                  <a:lnTo>
                    <a:pt x="314" y="203"/>
                  </a:lnTo>
                  <a:lnTo>
                    <a:pt x="314" y="186"/>
                  </a:lnTo>
                  <a:lnTo>
                    <a:pt x="299" y="169"/>
                  </a:lnTo>
                  <a:lnTo>
                    <a:pt x="292" y="150"/>
                  </a:lnTo>
                  <a:lnTo>
                    <a:pt x="285" y="133"/>
                  </a:lnTo>
                  <a:lnTo>
                    <a:pt x="269" y="124"/>
                  </a:lnTo>
                  <a:lnTo>
                    <a:pt x="262" y="105"/>
                  </a:lnTo>
                  <a:lnTo>
                    <a:pt x="254" y="97"/>
                  </a:lnTo>
                  <a:lnTo>
                    <a:pt x="240" y="80"/>
                  </a:lnTo>
                  <a:lnTo>
                    <a:pt x="224" y="72"/>
                  </a:lnTo>
                  <a:lnTo>
                    <a:pt x="210" y="72"/>
                  </a:lnTo>
                  <a:lnTo>
                    <a:pt x="195" y="72"/>
                  </a:lnTo>
                  <a:lnTo>
                    <a:pt x="179" y="72"/>
                  </a:lnTo>
                  <a:lnTo>
                    <a:pt x="158" y="72"/>
                  </a:lnTo>
                  <a:lnTo>
                    <a:pt x="127" y="80"/>
                  </a:lnTo>
                  <a:lnTo>
                    <a:pt x="105" y="88"/>
                  </a:lnTo>
                  <a:lnTo>
                    <a:pt x="75" y="105"/>
                  </a:lnTo>
                  <a:lnTo>
                    <a:pt x="37" y="124"/>
                  </a:lnTo>
                  <a:lnTo>
                    <a:pt x="0" y="150"/>
                  </a:lnTo>
                  <a:close/>
                </a:path>
              </a:pathLst>
            </a:custGeom>
            <a:solidFill>
              <a:srgbClr val="B3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2" name="Freeform 343">
              <a:extLst>
                <a:ext uri="{FF2B5EF4-FFF2-40B4-BE49-F238E27FC236}">
                  <a16:creationId xmlns:a16="http://schemas.microsoft.com/office/drawing/2014/main" id="{AE0E8510-6C46-F540-8616-92866438B40D}"/>
                </a:ext>
              </a:extLst>
            </p:cNvPr>
            <p:cNvSpPr>
              <a:spLocks/>
            </p:cNvSpPr>
            <p:nvPr/>
          </p:nvSpPr>
          <p:spPr bwMode="auto">
            <a:xfrm>
              <a:off x="1167" y="3042"/>
              <a:ext cx="336" cy="343"/>
            </a:xfrm>
            <a:custGeom>
              <a:avLst/>
              <a:gdLst>
                <a:gd name="T0" fmla="*/ 336 w 336"/>
                <a:gd name="T1" fmla="*/ 176 h 343"/>
                <a:gd name="T2" fmla="*/ 328 w 336"/>
                <a:gd name="T3" fmla="*/ 263 h 343"/>
                <a:gd name="T4" fmla="*/ 307 w 336"/>
                <a:gd name="T5" fmla="*/ 315 h 343"/>
                <a:gd name="T6" fmla="*/ 284 w 336"/>
                <a:gd name="T7" fmla="*/ 343 h 343"/>
                <a:gd name="T8" fmla="*/ 262 w 336"/>
                <a:gd name="T9" fmla="*/ 343 h 343"/>
                <a:gd name="T10" fmla="*/ 239 w 336"/>
                <a:gd name="T11" fmla="*/ 334 h 343"/>
                <a:gd name="T12" fmla="*/ 217 w 336"/>
                <a:gd name="T13" fmla="*/ 326 h 343"/>
                <a:gd name="T14" fmla="*/ 201 w 336"/>
                <a:gd name="T15" fmla="*/ 298 h 343"/>
                <a:gd name="T16" fmla="*/ 187 w 336"/>
                <a:gd name="T17" fmla="*/ 282 h 343"/>
                <a:gd name="T18" fmla="*/ 179 w 336"/>
                <a:gd name="T19" fmla="*/ 254 h 343"/>
                <a:gd name="T20" fmla="*/ 179 w 336"/>
                <a:gd name="T21" fmla="*/ 237 h 343"/>
                <a:gd name="T22" fmla="*/ 187 w 336"/>
                <a:gd name="T23" fmla="*/ 237 h 343"/>
                <a:gd name="T24" fmla="*/ 194 w 336"/>
                <a:gd name="T25" fmla="*/ 246 h 343"/>
                <a:gd name="T26" fmla="*/ 201 w 336"/>
                <a:gd name="T27" fmla="*/ 263 h 343"/>
                <a:gd name="T28" fmla="*/ 210 w 336"/>
                <a:gd name="T29" fmla="*/ 282 h 343"/>
                <a:gd name="T30" fmla="*/ 217 w 336"/>
                <a:gd name="T31" fmla="*/ 290 h 343"/>
                <a:gd name="T32" fmla="*/ 224 w 336"/>
                <a:gd name="T33" fmla="*/ 307 h 343"/>
                <a:gd name="T34" fmla="*/ 239 w 336"/>
                <a:gd name="T35" fmla="*/ 315 h 343"/>
                <a:gd name="T36" fmla="*/ 255 w 336"/>
                <a:gd name="T37" fmla="*/ 326 h 343"/>
                <a:gd name="T38" fmla="*/ 276 w 336"/>
                <a:gd name="T39" fmla="*/ 315 h 343"/>
                <a:gd name="T40" fmla="*/ 291 w 336"/>
                <a:gd name="T41" fmla="*/ 298 h 343"/>
                <a:gd name="T42" fmla="*/ 307 w 336"/>
                <a:gd name="T43" fmla="*/ 263 h 343"/>
                <a:gd name="T44" fmla="*/ 321 w 336"/>
                <a:gd name="T45" fmla="*/ 229 h 343"/>
                <a:gd name="T46" fmla="*/ 321 w 336"/>
                <a:gd name="T47" fmla="*/ 193 h 343"/>
                <a:gd name="T48" fmla="*/ 307 w 336"/>
                <a:gd name="T49" fmla="*/ 148 h 343"/>
                <a:gd name="T50" fmla="*/ 284 w 336"/>
                <a:gd name="T51" fmla="*/ 106 h 343"/>
                <a:gd name="T52" fmla="*/ 269 w 336"/>
                <a:gd name="T53" fmla="*/ 62 h 343"/>
                <a:gd name="T54" fmla="*/ 246 w 336"/>
                <a:gd name="T55" fmla="*/ 34 h 343"/>
                <a:gd name="T56" fmla="*/ 217 w 336"/>
                <a:gd name="T57" fmla="*/ 17 h 343"/>
                <a:gd name="T58" fmla="*/ 179 w 336"/>
                <a:gd name="T59" fmla="*/ 17 h 343"/>
                <a:gd name="T60" fmla="*/ 120 w 336"/>
                <a:gd name="T61" fmla="*/ 34 h 343"/>
                <a:gd name="T62" fmla="*/ 45 w 336"/>
                <a:gd name="T63" fmla="*/ 70 h 343"/>
                <a:gd name="T64" fmla="*/ 14 w 336"/>
                <a:gd name="T65" fmla="*/ 87 h 343"/>
                <a:gd name="T66" fmla="*/ 38 w 336"/>
                <a:gd name="T67" fmla="*/ 70 h 343"/>
                <a:gd name="T68" fmla="*/ 59 w 336"/>
                <a:gd name="T69" fmla="*/ 53 h 343"/>
                <a:gd name="T70" fmla="*/ 82 w 336"/>
                <a:gd name="T71" fmla="*/ 34 h 343"/>
                <a:gd name="T72" fmla="*/ 104 w 336"/>
                <a:gd name="T73" fmla="*/ 34 h 343"/>
                <a:gd name="T74" fmla="*/ 120 w 336"/>
                <a:gd name="T75" fmla="*/ 26 h 343"/>
                <a:gd name="T76" fmla="*/ 135 w 336"/>
                <a:gd name="T77" fmla="*/ 17 h 343"/>
                <a:gd name="T78" fmla="*/ 149 w 336"/>
                <a:gd name="T79" fmla="*/ 17 h 343"/>
                <a:gd name="T80" fmla="*/ 172 w 336"/>
                <a:gd name="T81" fmla="*/ 9 h 343"/>
                <a:gd name="T82" fmla="*/ 194 w 336"/>
                <a:gd name="T83" fmla="*/ 0 h 343"/>
                <a:gd name="T84" fmla="*/ 217 w 336"/>
                <a:gd name="T85" fmla="*/ 0 h 343"/>
                <a:gd name="T86" fmla="*/ 239 w 336"/>
                <a:gd name="T87" fmla="*/ 9 h 343"/>
                <a:gd name="T88" fmla="*/ 255 w 336"/>
                <a:gd name="T89" fmla="*/ 17 h 343"/>
                <a:gd name="T90" fmla="*/ 276 w 336"/>
                <a:gd name="T91" fmla="*/ 34 h 343"/>
                <a:gd name="T92" fmla="*/ 300 w 336"/>
                <a:gd name="T93" fmla="*/ 62 h 343"/>
                <a:gd name="T94" fmla="*/ 321 w 336"/>
                <a:gd name="T95" fmla="*/ 106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6"/>
                <a:gd name="T145" fmla="*/ 0 h 343"/>
                <a:gd name="T146" fmla="*/ 336 w 336"/>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6" h="343">
                  <a:moveTo>
                    <a:pt x="336" y="123"/>
                  </a:moveTo>
                  <a:lnTo>
                    <a:pt x="336" y="176"/>
                  </a:lnTo>
                  <a:lnTo>
                    <a:pt x="336" y="229"/>
                  </a:lnTo>
                  <a:lnTo>
                    <a:pt x="328" y="263"/>
                  </a:lnTo>
                  <a:lnTo>
                    <a:pt x="314" y="298"/>
                  </a:lnTo>
                  <a:lnTo>
                    <a:pt x="307" y="315"/>
                  </a:lnTo>
                  <a:lnTo>
                    <a:pt x="291" y="334"/>
                  </a:lnTo>
                  <a:lnTo>
                    <a:pt x="284" y="343"/>
                  </a:lnTo>
                  <a:lnTo>
                    <a:pt x="269" y="343"/>
                  </a:lnTo>
                  <a:lnTo>
                    <a:pt x="262" y="343"/>
                  </a:lnTo>
                  <a:lnTo>
                    <a:pt x="246" y="343"/>
                  </a:lnTo>
                  <a:lnTo>
                    <a:pt x="239" y="334"/>
                  </a:lnTo>
                  <a:lnTo>
                    <a:pt x="231" y="334"/>
                  </a:lnTo>
                  <a:lnTo>
                    <a:pt x="217" y="326"/>
                  </a:lnTo>
                  <a:lnTo>
                    <a:pt x="210" y="307"/>
                  </a:lnTo>
                  <a:lnTo>
                    <a:pt x="201" y="298"/>
                  </a:lnTo>
                  <a:lnTo>
                    <a:pt x="194" y="290"/>
                  </a:lnTo>
                  <a:lnTo>
                    <a:pt x="187" y="282"/>
                  </a:lnTo>
                  <a:lnTo>
                    <a:pt x="187" y="263"/>
                  </a:lnTo>
                  <a:lnTo>
                    <a:pt x="179" y="254"/>
                  </a:lnTo>
                  <a:lnTo>
                    <a:pt x="179" y="246"/>
                  </a:lnTo>
                  <a:lnTo>
                    <a:pt x="179" y="237"/>
                  </a:lnTo>
                  <a:lnTo>
                    <a:pt x="187" y="237"/>
                  </a:lnTo>
                  <a:lnTo>
                    <a:pt x="194" y="246"/>
                  </a:lnTo>
                  <a:lnTo>
                    <a:pt x="194" y="254"/>
                  </a:lnTo>
                  <a:lnTo>
                    <a:pt x="201" y="263"/>
                  </a:lnTo>
                  <a:lnTo>
                    <a:pt x="201" y="273"/>
                  </a:lnTo>
                  <a:lnTo>
                    <a:pt x="210" y="282"/>
                  </a:lnTo>
                  <a:lnTo>
                    <a:pt x="210" y="290"/>
                  </a:lnTo>
                  <a:lnTo>
                    <a:pt x="217" y="290"/>
                  </a:lnTo>
                  <a:lnTo>
                    <a:pt x="224" y="298"/>
                  </a:lnTo>
                  <a:lnTo>
                    <a:pt x="224" y="307"/>
                  </a:lnTo>
                  <a:lnTo>
                    <a:pt x="231" y="315"/>
                  </a:lnTo>
                  <a:lnTo>
                    <a:pt x="239" y="315"/>
                  </a:lnTo>
                  <a:lnTo>
                    <a:pt x="246" y="315"/>
                  </a:lnTo>
                  <a:lnTo>
                    <a:pt x="255" y="326"/>
                  </a:lnTo>
                  <a:lnTo>
                    <a:pt x="262" y="326"/>
                  </a:lnTo>
                  <a:lnTo>
                    <a:pt x="276" y="315"/>
                  </a:lnTo>
                  <a:lnTo>
                    <a:pt x="284" y="315"/>
                  </a:lnTo>
                  <a:lnTo>
                    <a:pt x="291" y="298"/>
                  </a:lnTo>
                  <a:lnTo>
                    <a:pt x="300" y="282"/>
                  </a:lnTo>
                  <a:lnTo>
                    <a:pt x="307" y="263"/>
                  </a:lnTo>
                  <a:lnTo>
                    <a:pt x="314" y="246"/>
                  </a:lnTo>
                  <a:lnTo>
                    <a:pt x="321" y="229"/>
                  </a:lnTo>
                  <a:lnTo>
                    <a:pt x="328" y="210"/>
                  </a:lnTo>
                  <a:lnTo>
                    <a:pt x="321" y="193"/>
                  </a:lnTo>
                  <a:lnTo>
                    <a:pt x="314" y="167"/>
                  </a:lnTo>
                  <a:lnTo>
                    <a:pt x="307" y="148"/>
                  </a:lnTo>
                  <a:lnTo>
                    <a:pt x="291" y="123"/>
                  </a:lnTo>
                  <a:lnTo>
                    <a:pt x="284" y="106"/>
                  </a:lnTo>
                  <a:lnTo>
                    <a:pt x="276" y="78"/>
                  </a:lnTo>
                  <a:lnTo>
                    <a:pt x="269" y="62"/>
                  </a:lnTo>
                  <a:lnTo>
                    <a:pt x="262" y="53"/>
                  </a:lnTo>
                  <a:lnTo>
                    <a:pt x="246" y="34"/>
                  </a:lnTo>
                  <a:lnTo>
                    <a:pt x="239" y="26"/>
                  </a:lnTo>
                  <a:lnTo>
                    <a:pt x="217" y="17"/>
                  </a:lnTo>
                  <a:lnTo>
                    <a:pt x="201" y="17"/>
                  </a:lnTo>
                  <a:lnTo>
                    <a:pt x="179" y="17"/>
                  </a:lnTo>
                  <a:lnTo>
                    <a:pt x="149" y="26"/>
                  </a:lnTo>
                  <a:lnTo>
                    <a:pt x="120" y="34"/>
                  </a:lnTo>
                  <a:lnTo>
                    <a:pt x="90" y="53"/>
                  </a:lnTo>
                  <a:lnTo>
                    <a:pt x="45" y="70"/>
                  </a:lnTo>
                  <a:lnTo>
                    <a:pt x="0" y="106"/>
                  </a:lnTo>
                  <a:lnTo>
                    <a:pt x="14" y="87"/>
                  </a:lnTo>
                  <a:lnTo>
                    <a:pt x="30" y="78"/>
                  </a:lnTo>
                  <a:lnTo>
                    <a:pt x="38" y="70"/>
                  </a:lnTo>
                  <a:lnTo>
                    <a:pt x="52" y="62"/>
                  </a:lnTo>
                  <a:lnTo>
                    <a:pt x="59" y="53"/>
                  </a:lnTo>
                  <a:lnTo>
                    <a:pt x="75" y="43"/>
                  </a:lnTo>
                  <a:lnTo>
                    <a:pt x="82" y="34"/>
                  </a:lnTo>
                  <a:lnTo>
                    <a:pt x="97" y="34"/>
                  </a:lnTo>
                  <a:lnTo>
                    <a:pt x="104" y="34"/>
                  </a:lnTo>
                  <a:lnTo>
                    <a:pt x="111" y="26"/>
                  </a:lnTo>
                  <a:lnTo>
                    <a:pt x="120" y="26"/>
                  </a:lnTo>
                  <a:lnTo>
                    <a:pt x="127" y="17"/>
                  </a:lnTo>
                  <a:lnTo>
                    <a:pt x="135" y="17"/>
                  </a:lnTo>
                  <a:lnTo>
                    <a:pt x="142" y="17"/>
                  </a:lnTo>
                  <a:lnTo>
                    <a:pt x="149" y="17"/>
                  </a:lnTo>
                  <a:lnTo>
                    <a:pt x="156" y="9"/>
                  </a:lnTo>
                  <a:lnTo>
                    <a:pt x="172" y="9"/>
                  </a:lnTo>
                  <a:lnTo>
                    <a:pt x="179" y="9"/>
                  </a:lnTo>
                  <a:lnTo>
                    <a:pt x="194" y="0"/>
                  </a:lnTo>
                  <a:lnTo>
                    <a:pt x="201" y="0"/>
                  </a:lnTo>
                  <a:lnTo>
                    <a:pt x="217" y="0"/>
                  </a:lnTo>
                  <a:lnTo>
                    <a:pt x="224" y="9"/>
                  </a:lnTo>
                  <a:lnTo>
                    <a:pt x="239" y="9"/>
                  </a:lnTo>
                  <a:lnTo>
                    <a:pt x="246" y="9"/>
                  </a:lnTo>
                  <a:lnTo>
                    <a:pt x="255" y="17"/>
                  </a:lnTo>
                  <a:lnTo>
                    <a:pt x="262" y="26"/>
                  </a:lnTo>
                  <a:lnTo>
                    <a:pt x="276" y="34"/>
                  </a:lnTo>
                  <a:lnTo>
                    <a:pt x="284" y="53"/>
                  </a:lnTo>
                  <a:lnTo>
                    <a:pt x="300" y="62"/>
                  </a:lnTo>
                  <a:lnTo>
                    <a:pt x="307" y="78"/>
                  </a:lnTo>
                  <a:lnTo>
                    <a:pt x="321" y="106"/>
                  </a:lnTo>
                  <a:lnTo>
                    <a:pt x="336" y="123"/>
                  </a:lnTo>
                  <a:close/>
                </a:path>
              </a:pathLst>
            </a:custGeom>
            <a:solidFill>
              <a:srgbClr val="AE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3" name="Freeform 344">
              <a:extLst>
                <a:ext uri="{FF2B5EF4-FFF2-40B4-BE49-F238E27FC236}">
                  <a16:creationId xmlns:a16="http://schemas.microsoft.com/office/drawing/2014/main" id="{108F1319-5C9E-2943-A40A-12A983521EB2}"/>
                </a:ext>
              </a:extLst>
            </p:cNvPr>
            <p:cNvSpPr>
              <a:spLocks/>
            </p:cNvSpPr>
            <p:nvPr/>
          </p:nvSpPr>
          <p:spPr bwMode="auto">
            <a:xfrm>
              <a:off x="1691" y="3474"/>
              <a:ext cx="1406" cy="510"/>
            </a:xfrm>
            <a:custGeom>
              <a:avLst/>
              <a:gdLst>
                <a:gd name="T0" fmla="*/ 14 w 1406"/>
                <a:gd name="T1" fmla="*/ 122 h 510"/>
                <a:gd name="T2" fmla="*/ 45 w 1406"/>
                <a:gd name="T3" fmla="*/ 114 h 510"/>
                <a:gd name="T4" fmla="*/ 81 w 1406"/>
                <a:gd name="T5" fmla="*/ 95 h 510"/>
                <a:gd name="T6" fmla="*/ 111 w 1406"/>
                <a:gd name="T7" fmla="*/ 78 h 510"/>
                <a:gd name="T8" fmla="*/ 142 w 1406"/>
                <a:gd name="T9" fmla="*/ 61 h 510"/>
                <a:gd name="T10" fmla="*/ 180 w 1406"/>
                <a:gd name="T11" fmla="*/ 53 h 510"/>
                <a:gd name="T12" fmla="*/ 216 w 1406"/>
                <a:gd name="T13" fmla="*/ 34 h 510"/>
                <a:gd name="T14" fmla="*/ 246 w 1406"/>
                <a:gd name="T15" fmla="*/ 25 h 510"/>
                <a:gd name="T16" fmla="*/ 284 w 1406"/>
                <a:gd name="T17" fmla="*/ 17 h 510"/>
                <a:gd name="T18" fmla="*/ 314 w 1406"/>
                <a:gd name="T19" fmla="*/ 8 h 510"/>
                <a:gd name="T20" fmla="*/ 352 w 1406"/>
                <a:gd name="T21" fmla="*/ 8 h 510"/>
                <a:gd name="T22" fmla="*/ 381 w 1406"/>
                <a:gd name="T23" fmla="*/ 0 h 510"/>
                <a:gd name="T24" fmla="*/ 411 w 1406"/>
                <a:gd name="T25" fmla="*/ 8 h 510"/>
                <a:gd name="T26" fmla="*/ 449 w 1406"/>
                <a:gd name="T27" fmla="*/ 8 h 510"/>
                <a:gd name="T28" fmla="*/ 478 w 1406"/>
                <a:gd name="T29" fmla="*/ 17 h 510"/>
                <a:gd name="T30" fmla="*/ 501 w 1406"/>
                <a:gd name="T31" fmla="*/ 25 h 510"/>
                <a:gd name="T32" fmla="*/ 531 w 1406"/>
                <a:gd name="T33" fmla="*/ 42 h 510"/>
                <a:gd name="T34" fmla="*/ 560 w 1406"/>
                <a:gd name="T35" fmla="*/ 61 h 510"/>
                <a:gd name="T36" fmla="*/ 591 w 1406"/>
                <a:gd name="T37" fmla="*/ 78 h 510"/>
                <a:gd name="T38" fmla="*/ 621 w 1406"/>
                <a:gd name="T39" fmla="*/ 106 h 510"/>
                <a:gd name="T40" fmla="*/ 650 w 1406"/>
                <a:gd name="T41" fmla="*/ 131 h 510"/>
                <a:gd name="T42" fmla="*/ 680 w 1406"/>
                <a:gd name="T43" fmla="*/ 167 h 510"/>
                <a:gd name="T44" fmla="*/ 711 w 1406"/>
                <a:gd name="T45" fmla="*/ 192 h 510"/>
                <a:gd name="T46" fmla="*/ 740 w 1406"/>
                <a:gd name="T47" fmla="*/ 220 h 510"/>
                <a:gd name="T48" fmla="*/ 770 w 1406"/>
                <a:gd name="T49" fmla="*/ 245 h 510"/>
                <a:gd name="T50" fmla="*/ 792 w 1406"/>
                <a:gd name="T51" fmla="*/ 273 h 510"/>
                <a:gd name="T52" fmla="*/ 822 w 1406"/>
                <a:gd name="T53" fmla="*/ 298 h 510"/>
                <a:gd name="T54" fmla="*/ 846 w 1406"/>
                <a:gd name="T55" fmla="*/ 326 h 510"/>
                <a:gd name="T56" fmla="*/ 867 w 1406"/>
                <a:gd name="T57" fmla="*/ 351 h 510"/>
                <a:gd name="T58" fmla="*/ 882 w 1406"/>
                <a:gd name="T59" fmla="*/ 370 h 510"/>
                <a:gd name="T60" fmla="*/ 898 w 1406"/>
                <a:gd name="T61" fmla="*/ 387 h 510"/>
                <a:gd name="T62" fmla="*/ 912 w 1406"/>
                <a:gd name="T63" fmla="*/ 404 h 510"/>
                <a:gd name="T64" fmla="*/ 926 w 1406"/>
                <a:gd name="T65" fmla="*/ 412 h 510"/>
                <a:gd name="T66" fmla="*/ 950 w 1406"/>
                <a:gd name="T67" fmla="*/ 440 h 510"/>
                <a:gd name="T68" fmla="*/ 980 w 1406"/>
                <a:gd name="T69" fmla="*/ 457 h 510"/>
                <a:gd name="T70" fmla="*/ 1009 w 1406"/>
                <a:gd name="T71" fmla="*/ 476 h 510"/>
                <a:gd name="T72" fmla="*/ 1040 w 1406"/>
                <a:gd name="T73" fmla="*/ 493 h 510"/>
                <a:gd name="T74" fmla="*/ 1077 w 1406"/>
                <a:gd name="T75" fmla="*/ 501 h 510"/>
                <a:gd name="T76" fmla="*/ 1122 w 1406"/>
                <a:gd name="T77" fmla="*/ 501 h 510"/>
                <a:gd name="T78" fmla="*/ 1167 w 1406"/>
                <a:gd name="T79" fmla="*/ 510 h 510"/>
                <a:gd name="T80" fmla="*/ 1212 w 1406"/>
                <a:gd name="T81" fmla="*/ 501 h 510"/>
                <a:gd name="T82" fmla="*/ 1241 w 1406"/>
                <a:gd name="T83" fmla="*/ 501 h 510"/>
                <a:gd name="T84" fmla="*/ 1271 w 1406"/>
                <a:gd name="T85" fmla="*/ 493 h 510"/>
                <a:gd name="T86" fmla="*/ 1302 w 1406"/>
                <a:gd name="T87" fmla="*/ 493 h 510"/>
                <a:gd name="T88" fmla="*/ 1332 w 1406"/>
                <a:gd name="T89" fmla="*/ 493 h 510"/>
                <a:gd name="T90" fmla="*/ 1354 w 1406"/>
                <a:gd name="T91" fmla="*/ 484 h 510"/>
                <a:gd name="T92" fmla="*/ 1377 w 1406"/>
                <a:gd name="T93" fmla="*/ 484 h 510"/>
                <a:gd name="T94" fmla="*/ 1399 w 1406"/>
                <a:gd name="T95" fmla="*/ 484 h 5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6"/>
                <a:gd name="T145" fmla="*/ 0 h 510"/>
                <a:gd name="T146" fmla="*/ 1406 w 1406"/>
                <a:gd name="T147" fmla="*/ 510 h 5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6" h="510">
                  <a:moveTo>
                    <a:pt x="0" y="131"/>
                  </a:moveTo>
                  <a:lnTo>
                    <a:pt x="14" y="122"/>
                  </a:lnTo>
                  <a:lnTo>
                    <a:pt x="29" y="114"/>
                  </a:lnTo>
                  <a:lnTo>
                    <a:pt x="45" y="114"/>
                  </a:lnTo>
                  <a:lnTo>
                    <a:pt x="67" y="106"/>
                  </a:lnTo>
                  <a:lnTo>
                    <a:pt x="81" y="95"/>
                  </a:lnTo>
                  <a:lnTo>
                    <a:pt x="97" y="87"/>
                  </a:lnTo>
                  <a:lnTo>
                    <a:pt x="111" y="78"/>
                  </a:lnTo>
                  <a:lnTo>
                    <a:pt x="126" y="70"/>
                  </a:lnTo>
                  <a:lnTo>
                    <a:pt x="142" y="61"/>
                  </a:lnTo>
                  <a:lnTo>
                    <a:pt x="163" y="61"/>
                  </a:lnTo>
                  <a:lnTo>
                    <a:pt x="180" y="53"/>
                  </a:lnTo>
                  <a:lnTo>
                    <a:pt x="194" y="42"/>
                  </a:lnTo>
                  <a:lnTo>
                    <a:pt x="216" y="34"/>
                  </a:lnTo>
                  <a:lnTo>
                    <a:pt x="232" y="34"/>
                  </a:lnTo>
                  <a:lnTo>
                    <a:pt x="246" y="25"/>
                  </a:lnTo>
                  <a:lnTo>
                    <a:pt x="260" y="25"/>
                  </a:lnTo>
                  <a:lnTo>
                    <a:pt x="284" y="17"/>
                  </a:lnTo>
                  <a:lnTo>
                    <a:pt x="298" y="8"/>
                  </a:lnTo>
                  <a:lnTo>
                    <a:pt x="314" y="8"/>
                  </a:lnTo>
                  <a:lnTo>
                    <a:pt x="329" y="8"/>
                  </a:lnTo>
                  <a:lnTo>
                    <a:pt x="352" y="8"/>
                  </a:lnTo>
                  <a:lnTo>
                    <a:pt x="366" y="8"/>
                  </a:lnTo>
                  <a:lnTo>
                    <a:pt x="381" y="0"/>
                  </a:lnTo>
                  <a:lnTo>
                    <a:pt x="397" y="0"/>
                  </a:lnTo>
                  <a:lnTo>
                    <a:pt x="411" y="8"/>
                  </a:lnTo>
                  <a:lnTo>
                    <a:pt x="433" y="8"/>
                  </a:lnTo>
                  <a:lnTo>
                    <a:pt x="449" y="8"/>
                  </a:lnTo>
                  <a:lnTo>
                    <a:pt x="463" y="8"/>
                  </a:lnTo>
                  <a:lnTo>
                    <a:pt x="478" y="17"/>
                  </a:lnTo>
                  <a:lnTo>
                    <a:pt x="494" y="17"/>
                  </a:lnTo>
                  <a:lnTo>
                    <a:pt x="501" y="25"/>
                  </a:lnTo>
                  <a:lnTo>
                    <a:pt x="515" y="34"/>
                  </a:lnTo>
                  <a:lnTo>
                    <a:pt x="531" y="42"/>
                  </a:lnTo>
                  <a:lnTo>
                    <a:pt x="546" y="53"/>
                  </a:lnTo>
                  <a:lnTo>
                    <a:pt x="560" y="61"/>
                  </a:lnTo>
                  <a:lnTo>
                    <a:pt x="576" y="70"/>
                  </a:lnTo>
                  <a:lnTo>
                    <a:pt x="591" y="78"/>
                  </a:lnTo>
                  <a:lnTo>
                    <a:pt x="605" y="95"/>
                  </a:lnTo>
                  <a:lnTo>
                    <a:pt x="621" y="106"/>
                  </a:lnTo>
                  <a:lnTo>
                    <a:pt x="636" y="122"/>
                  </a:lnTo>
                  <a:lnTo>
                    <a:pt x="650" y="131"/>
                  </a:lnTo>
                  <a:lnTo>
                    <a:pt x="666" y="148"/>
                  </a:lnTo>
                  <a:lnTo>
                    <a:pt x="680" y="167"/>
                  </a:lnTo>
                  <a:lnTo>
                    <a:pt x="695" y="175"/>
                  </a:lnTo>
                  <a:lnTo>
                    <a:pt x="711" y="192"/>
                  </a:lnTo>
                  <a:lnTo>
                    <a:pt x="725" y="201"/>
                  </a:lnTo>
                  <a:lnTo>
                    <a:pt x="740" y="220"/>
                  </a:lnTo>
                  <a:lnTo>
                    <a:pt x="756" y="237"/>
                  </a:lnTo>
                  <a:lnTo>
                    <a:pt x="770" y="245"/>
                  </a:lnTo>
                  <a:lnTo>
                    <a:pt x="777" y="264"/>
                  </a:lnTo>
                  <a:lnTo>
                    <a:pt x="792" y="273"/>
                  </a:lnTo>
                  <a:lnTo>
                    <a:pt x="808" y="290"/>
                  </a:lnTo>
                  <a:lnTo>
                    <a:pt x="822" y="298"/>
                  </a:lnTo>
                  <a:lnTo>
                    <a:pt x="829" y="317"/>
                  </a:lnTo>
                  <a:lnTo>
                    <a:pt x="846" y="326"/>
                  </a:lnTo>
                  <a:lnTo>
                    <a:pt x="853" y="342"/>
                  </a:lnTo>
                  <a:lnTo>
                    <a:pt x="867" y="351"/>
                  </a:lnTo>
                  <a:lnTo>
                    <a:pt x="874" y="359"/>
                  </a:lnTo>
                  <a:lnTo>
                    <a:pt x="882" y="370"/>
                  </a:lnTo>
                  <a:lnTo>
                    <a:pt x="891" y="378"/>
                  </a:lnTo>
                  <a:lnTo>
                    <a:pt x="898" y="387"/>
                  </a:lnTo>
                  <a:lnTo>
                    <a:pt x="905" y="395"/>
                  </a:lnTo>
                  <a:lnTo>
                    <a:pt x="912" y="404"/>
                  </a:lnTo>
                  <a:lnTo>
                    <a:pt x="919" y="404"/>
                  </a:lnTo>
                  <a:lnTo>
                    <a:pt x="926" y="412"/>
                  </a:lnTo>
                  <a:lnTo>
                    <a:pt x="943" y="423"/>
                  </a:lnTo>
                  <a:lnTo>
                    <a:pt x="950" y="440"/>
                  </a:lnTo>
                  <a:lnTo>
                    <a:pt x="964" y="440"/>
                  </a:lnTo>
                  <a:lnTo>
                    <a:pt x="980" y="457"/>
                  </a:lnTo>
                  <a:lnTo>
                    <a:pt x="995" y="465"/>
                  </a:lnTo>
                  <a:lnTo>
                    <a:pt x="1009" y="476"/>
                  </a:lnTo>
                  <a:lnTo>
                    <a:pt x="1025" y="484"/>
                  </a:lnTo>
                  <a:lnTo>
                    <a:pt x="1040" y="493"/>
                  </a:lnTo>
                  <a:lnTo>
                    <a:pt x="1061" y="493"/>
                  </a:lnTo>
                  <a:lnTo>
                    <a:pt x="1077" y="501"/>
                  </a:lnTo>
                  <a:lnTo>
                    <a:pt x="1099" y="501"/>
                  </a:lnTo>
                  <a:lnTo>
                    <a:pt x="1122" y="501"/>
                  </a:lnTo>
                  <a:lnTo>
                    <a:pt x="1144" y="510"/>
                  </a:lnTo>
                  <a:lnTo>
                    <a:pt x="1167" y="510"/>
                  </a:lnTo>
                  <a:lnTo>
                    <a:pt x="1196" y="501"/>
                  </a:lnTo>
                  <a:lnTo>
                    <a:pt x="1212" y="501"/>
                  </a:lnTo>
                  <a:lnTo>
                    <a:pt x="1226" y="501"/>
                  </a:lnTo>
                  <a:lnTo>
                    <a:pt x="1241" y="501"/>
                  </a:lnTo>
                  <a:lnTo>
                    <a:pt x="1257" y="501"/>
                  </a:lnTo>
                  <a:lnTo>
                    <a:pt x="1271" y="493"/>
                  </a:lnTo>
                  <a:lnTo>
                    <a:pt x="1287" y="493"/>
                  </a:lnTo>
                  <a:lnTo>
                    <a:pt x="1302" y="493"/>
                  </a:lnTo>
                  <a:lnTo>
                    <a:pt x="1316" y="493"/>
                  </a:lnTo>
                  <a:lnTo>
                    <a:pt x="1332" y="493"/>
                  </a:lnTo>
                  <a:lnTo>
                    <a:pt x="1339" y="493"/>
                  </a:lnTo>
                  <a:lnTo>
                    <a:pt x="1354" y="484"/>
                  </a:lnTo>
                  <a:lnTo>
                    <a:pt x="1368" y="484"/>
                  </a:lnTo>
                  <a:lnTo>
                    <a:pt x="1377" y="484"/>
                  </a:lnTo>
                  <a:lnTo>
                    <a:pt x="1391" y="484"/>
                  </a:lnTo>
                  <a:lnTo>
                    <a:pt x="1399" y="484"/>
                  </a:lnTo>
                  <a:lnTo>
                    <a:pt x="1406" y="476"/>
                  </a:lnTo>
                </a:path>
              </a:pathLst>
            </a:custGeom>
            <a:noFill/>
            <a:ln w="36513">
              <a:solidFill>
                <a:srgbClr val="F39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4" name="Freeform 345">
              <a:extLst>
                <a:ext uri="{FF2B5EF4-FFF2-40B4-BE49-F238E27FC236}">
                  <a16:creationId xmlns:a16="http://schemas.microsoft.com/office/drawing/2014/main" id="{3AB9B389-740C-6D45-BAEC-664AD02BF77A}"/>
                </a:ext>
              </a:extLst>
            </p:cNvPr>
            <p:cNvSpPr>
              <a:spLocks/>
            </p:cNvSpPr>
            <p:nvPr/>
          </p:nvSpPr>
          <p:spPr bwMode="auto">
            <a:xfrm>
              <a:off x="3104" y="3939"/>
              <a:ext cx="68" cy="19"/>
            </a:xfrm>
            <a:custGeom>
              <a:avLst/>
              <a:gdLst>
                <a:gd name="T0" fmla="*/ 0 w 68"/>
                <a:gd name="T1" fmla="*/ 19 h 19"/>
                <a:gd name="T2" fmla="*/ 9 w 68"/>
                <a:gd name="T3" fmla="*/ 19 h 19"/>
                <a:gd name="T4" fmla="*/ 16 w 68"/>
                <a:gd name="T5" fmla="*/ 19 h 19"/>
                <a:gd name="T6" fmla="*/ 30 w 68"/>
                <a:gd name="T7" fmla="*/ 11 h 19"/>
                <a:gd name="T8" fmla="*/ 38 w 68"/>
                <a:gd name="T9" fmla="*/ 11 h 19"/>
                <a:gd name="T10" fmla="*/ 45 w 68"/>
                <a:gd name="T11" fmla="*/ 11 h 19"/>
                <a:gd name="T12" fmla="*/ 54 w 68"/>
                <a:gd name="T13" fmla="*/ 11 h 19"/>
                <a:gd name="T14" fmla="*/ 61 w 68"/>
                <a:gd name="T15" fmla="*/ 0 h 19"/>
                <a:gd name="T16" fmla="*/ 68 w 68"/>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19"/>
                <a:gd name="T29" fmla="*/ 68 w 6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19">
                  <a:moveTo>
                    <a:pt x="0" y="19"/>
                  </a:moveTo>
                  <a:lnTo>
                    <a:pt x="9" y="19"/>
                  </a:lnTo>
                  <a:lnTo>
                    <a:pt x="16" y="19"/>
                  </a:lnTo>
                  <a:lnTo>
                    <a:pt x="30" y="11"/>
                  </a:lnTo>
                  <a:lnTo>
                    <a:pt x="38" y="11"/>
                  </a:lnTo>
                  <a:lnTo>
                    <a:pt x="45" y="11"/>
                  </a:lnTo>
                  <a:lnTo>
                    <a:pt x="54" y="11"/>
                  </a:lnTo>
                  <a:lnTo>
                    <a:pt x="61" y="0"/>
                  </a:lnTo>
                  <a:lnTo>
                    <a:pt x="68" y="0"/>
                  </a:lnTo>
                </a:path>
              </a:pathLst>
            </a:custGeom>
            <a:noFill/>
            <a:ln w="22225">
              <a:solidFill>
                <a:srgbClr val="F39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5" name="Freeform 346">
              <a:extLst>
                <a:ext uri="{FF2B5EF4-FFF2-40B4-BE49-F238E27FC236}">
                  <a16:creationId xmlns:a16="http://schemas.microsoft.com/office/drawing/2014/main" id="{7C86CDA8-DA6C-8E49-91FF-2C4BE5AA92F3}"/>
                </a:ext>
              </a:extLst>
            </p:cNvPr>
            <p:cNvSpPr>
              <a:spLocks/>
            </p:cNvSpPr>
            <p:nvPr/>
          </p:nvSpPr>
          <p:spPr bwMode="auto">
            <a:xfrm>
              <a:off x="1847" y="3209"/>
              <a:ext cx="824" cy="546"/>
            </a:xfrm>
            <a:custGeom>
              <a:avLst/>
              <a:gdLst>
                <a:gd name="T0" fmla="*/ 31 w 824"/>
                <a:gd name="T1" fmla="*/ 53 h 546"/>
                <a:gd name="T2" fmla="*/ 90 w 824"/>
                <a:gd name="T3" fmla="*/ 34 h 546"/>
                <a:gd name="T4" fmla="*/ 135 w 824"/>
                <a:gd name="T5" fmla="*/ 17 h 546"/>
                <a:gd name="T6" fmla="*/ 180 w 824"/>
                <a:gd name="T7" fmla="*/ 9 h 546"/>
                <a:gd name="T8" fmla="*/ 217 w 824"/>
                <a:gd name="T9" fmla="*/ 0 h 546"/>
                <a:gd name="T10" fmla="*/ 255 w 824"/>
                <a:gd name="T11" fmla="*/ 0 h 546"/>
                <a:gd name="T12" fmla="*/ 286 w 824"/>
                <a:gd name="T13" fmla="*/ 9 h 546"/>
                <a:gd name="T14" fmla="*/ 314 w 824"/>
                <a:gd name="T15" fmla="*/ 17 h 546"/>
                <a:gd name="T16" fmla="*/ 345 w 824"/>
                <a:gd name="T17" fmla="*/ 43 h 546"/>
                <a:gd name="T18" fmla="*/ 375 w 824"/>
                <a:gd name="T19" fmla="*/ 70 h 546"/>
                <a:gd name="T20" fmla="*/ 411 w 824"/>
                <a:gd name="T21" fmla="*/ 115 h 546"/>
                <a:gd name="T22" fmla="*/ 456 w 824"/>
                <a:gd name="T23" fmla="*/ 159 h 546"/>
                <a:gd name="T24" fmla="*/ 494 w 824"/>
                <a:gd name="T25" fmla="*/ 212 h 546"/>
                <a:gd name="T26" fmla="*/ 532 w 824"/>
                <a:gd name="T27" fmla="*/ 254 h 546"/>
                <a:gd name="T28" fmla="*/ 569 w 824"/>
                <a:gd name="T29" fmla="*/ 299 h 546"/>
                <a:gd name="T30" fmla="*/ 591 w 824"/>
                <a:gd name="T31" fmla="*/ 335 h 546"/>
                <a:gd name="T32" fmla="*/ 607 w 824"/>
                <a:gd name="T33" fmla="*/ 371 h 546"/>
                <a:gd name="T34" fmla="*/ 621 w 824"/>
                <a:gd name="T35" fmla="*/ 387 h 546"/>
                <a:gd name="T36" fmla="*/ 636 w 824"/>
                <a:gd name="T37" fmla="*/ 413 h 546"/>
                <a:gd name="T38" fmla="*/ 659 w 824"/>
                <a:gd name="T39" fmla="*/ 432 h 546"/>
                <a:gd name="T40" fmla="*/ 666 w 824"/>
                <a:gd name="T41" fmla="*/ 440 h 546"/>
                <a:gd name="T42" fmla="*/ 681 w 824"/>
                <a:gd name="T43" fmla="*/ 457 h 546"/>
                <a:gd name="T44" fmla="*/ 697 w 824"/>
                <a:gd name="T45" fmla="*/ 466 h 546"/>
                <a:gd name="T46" fmla="*/ 711 w 824"/>
                <a:gd name="T47" fmla="*/ 485 h 546"/>
                <a:gd name="T48" fmla="*/ 718 w 824"/>
                <a:gd name="T49" fmla="*/ 493 h 546"/>
                <a:gd name="T50" fmla="*/ 718 w 824"/>
                <a:gd name="T51" fmla="*/ 493 h 546"/>
                <a:gd name="T52" fmla="*/ 726 w 824"/>
                <a:gd name="T53" fmla="*/ 502 h 546"/>
                <a:gd name="T54" fmla="*/ 735 w 824"/>
                <a:gd name="T55" fmla="*/ 510 h 546"/>
                <a:gd name="T56" fmla="*/ 749 w 824"/>
                <a:gd name="T57" fmla="*/ 519 h 546"/>
                <a:gd name="T58" fmla="*/ 763 w 824"/>
                <a:gd name="T59" fmla="*/ 529 h 546"/>
                <a:gd name="T60" fmla="*/ 779 w 824"/>
                <a:gd name="T61" fmla="*/ 538 h 546"/>
                <a:gd name="T62" fmla="*/ 801 w 824"/>
                <a:gd name="T63" fmla="*/ 546 h 546"/>
                <a:gd name="T64" fmla="*/ 808 w 824"/>
                <a:gd name="T65" fmla="*/ 546 h 546"/>
                <a:gd name="T66" fmla="*/ 808 w 824"/>
                <a:gd name="T67" fmla="*/ 546 h 546"/>
                <a:gd name="T68" fmla="*/ 824 w 824"/>
                <a:gd name="T69" fmla="*/ 546 h 5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4"/>
                <a:gd name="T106" fmla="*/ 0 h 546"/>
                <a:gd name="T107" fmla="*/ 824 w 824"/>
                <a:gd name="T108" fmla="*/ 546 h 5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4" h="546">
                  <a:moveTo>
                    <a:pt x="0" y="62"/>
                  </a:moveTo>
                  <a:lnTo>
                    <a:pt x="31" y="53"/>
                  </a:lnTo>
                  <a:lnTo>
                    <a:pt x="60" y="43"/>
                  </a:lnTo>
                  <a:lnTo>
                    <a:pt x="90" y="34"/>
                  </a:lnTo>
                  <a:lnTo>
                    <a:pt x="113" y="26"/>
                  </a:lnTo>
                  <a:lnTo>
                    <a:pt x="135" y="17"/>
                  </a:lnTo>
                  <a:lnTo>
                    <a:pt x="158" y="9"/>
                  </a:lnTo>
                  <a:lnTo>
                    <a:pt x="180" y="9"/>
                  </a:lnTo>
                  <a:lnTo>
                    <a:pt x="203" y="0"/>
                  </a:lnTo>
                  <a:lnTo>
                    <a:pt x="217" y="0"/>
                  </a:lnTo>
                  <a:lnTo>
                    <a:pt x="241" y="0"/>
                  </a:lnTo>
                  <a:lnTo>
                    <a:pt x="255" y="0"/>
                  </a:lnTo>
                  <a:lnTo>
                    <a:pt x="270" y="0"/>
                  </a:lnTo>
                  <a:lnTo>
                    <a:pt x="286" y="9"/>
                  </a:lnTo>
                  <a:lnTo>
                    <a:pt x="300" y="9"/>
                  </a:lnTo>
                  <a:lnTo>
                    <a:pt x="314" y="17"/>
                  </a:lnTo>
                  <a:lnTo>
                    <a:pt x="331" y="26"/>
                  </a:lnTo>
                  <a:lnTo>
                    <a:pt x="345" y="43"/>
                  </a:lnTo>
                  <a:lnTo>
                    <a:pt x="359" y="62"/>
                  </a:lnTo>
                  <a:lnTo>
                    <a:pt x="375" y="70"/>
                  </a:lnTo>
                  <a:lnTo>
                    <a:pt x="390" y="96"/>
                  </a:lnTo>
                  <a:lnTo>
                    <a:pt x="411" y="115"/>
                  </a:lnTo>
                  <a:lnTo>
                    <a:pt x="435" y="140"/>
                  </a:lnTo>
                  <a:lnTo>
                    <a:pt x="456" y="159"/>
                  </a:lnTo>
                  <a:lnTo>
                    <a:pt x="472" y="184"/>
                  </a:lnTo>
                  <a:lnTo>
                    <a:pt x="494" y="212"/>
                  </a:lnTo>
                  <a:lnTo>
                    <a:pt x="517" y="229"/>
                  </a:lnTo>
                  <a:lnTo>
                    <a:pt x="532" y="254"/>
                  </a:lnTo>
                  <a:lnTo>
                    <a:pt x="555" y="282"/>
                  </a:lnTo>
                  <a:lnTo>
                    <a:pt x="569" y="299"/>
                  </a:lnTo>
                  <a:lnTo>
                    <a:pt x="577" y="326"/>
                  </a:lnTo>
                  <a:lnTo>
                    <a:pt x="591" y="335"/>
                  </a:lnTo>
                  <a:lnTo>
                    <a:pt x="600" y="352"/>
                  </a:lnTo>
                  <a:lnTo>
                    <a:pt x="607" y="371"/>
                  </a:lnTo>
                  <a:lnTo>
                    <a:pt x="621" y="379"/>
                  </a:lnTo>
                  <a:lnTo>
                    <a:pt x="621" y="387"/>
                  </a:lnTo>
                  <a:lnTo>
                    <a:pt x="629" y="404"/>
                  </a:lnTo>
                  <a:lnTo>
                    <a:pt x="636" y="413"/>
                  </a:lnTo>
                  <a:lnTo>
                    <a:pt x="645" y="423"/>
                  </a:lnTo>
                  <a:lnTo>
                    <a:pt x="659" y="432"/>
                  </a:lnTo>
                  <a:lnTo>
                    <a:pt x="666" y="440"/>
                  </a:lnTo>
                  <a:lnTo>
                    <a:pt x="673" y="449"/>
                  </a:lnTo>
                  <a:lnTo>
                    <a:pt x="681" y="457"/>
                  </a:lnTo>
                  <a:lnTo>
                    <a:pt x="690" y="466"/>
                  </a:lnTo>
                  <a:lnTo>
                    <a:pt x="697" y="466"/>
                  </a:lnTo>
                  <a:lnTo>
                    <a:pt x="704" y="476"/>
                  </a:lnTo>
                  <a:lnTo>
                    <a:pt x="711" y="485"/>
                  </a:lnTo>
                  <a:lnTo>
                    <a:pt x="718" y="493"/>
                  </a:lnTo>
                  <a:lnTo>
                    <a:pt x="726" y="502"/>
                  </a:lnTo>
                  <a:lnTo>
                    <a:pt x="735" y="510"/>
                  </a:lnTo>
                  <a:lnTo>
                    <a:pt x="742" y="510"/>
                  </a:lnTo>
                  <a:lnTo>
                    <a:pt x="749" y="519"/>
                  </a:lnTo>
                  <a:lnTo>
                    <a:pt x="756" y="519"/>
                  </a:lnTo>
                  <a:lnTo>
                    <a:pt x="763" y="529"/>
                  </a:lnTo>
                  <a:lnTo>
                    <a:pt x="770" y="529"/>
                  </a:lnTo>
                  <a:lnTo>
                    <a:pt x="779" y="538"/>
                  </a:lnTo>
                  <a:lnTo>
                    <a:pt x="794" y="538"/>
                  </a:lnTo>
                  <a:lnTo>
                    <a:pt x="801" y="546"/>
                  </a:lnTo>
                  <a:lnTo>
                    <a:pt x="808" y="546"/>
                  </a:lnTo>
                  <a:lnTo>
                    <a:pt x="815" y="546"/>
                  </a:lnTo>
                  <a:lnTo>
                    <a:pt x="824" y="546"/>
                  </a:lnTo>
                </a:path>
              </a:pathLst>
            </a:custGeom>
            <a:noFill/>
            <a:ln w="36513">
              <a:solidFill>
                <a:srgbClr val="F39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6" name="Freeform 347">
              <a:extLst>
                <a:ext uri="{FF2B5EF4-FFF2-40B4-BE49-F238E27FC236}">
                  <a16:creationId xmlns:a16="http://schemas.microsoft.com/office/drawing/2014/main" id="{ED728338-3675-AD45-880C-E63B45C87AB8}"/>
                </a:ext>
              </a:extLst>
            </p:cNvPr>
            <p:cNvSpPr>
              <a:spLocks/>
            </p:cNvSpPr>
            <p:nvPr/>
          </p:nvSpPr>
          <p:spPr bwMode="auto">
            <a:xfrm>
              <a:off x="2671" y="3764"/>
              <a:ext cx="36" cy="1"/>
            </a:xfrm>
            <a:custGeom>
              <a:avLst/>
              <a:gdLst>
                <a:gd name="T0" fmla="*/ 0 w 36"/>
                <a:gd name="T1" fmla="*/ 0 h 1"/>
                <a:gd name="T2" fmla="*/ 7 w 36"/>
                <a:gd name="T3" fmla="*/ 0 h 1"/>
                <a:gd name="T4" fmla="*/ 7 w 36"/>
                <a:gd name="T5" fmla="*/ 0 h 1"/>
                <a:gd name="T6" fmla="*/ 15 w 36"/>
                <a:gd name="T7" fmla="*/ 0 h 1"/>
                <a:gd name="T8" fmla="*/ 22 w 36"/>
                <a:gd name="T9" fmla="*/ 0 h 1"/>
                <a:gd name="T10" fmla="*/ 22 w 36"/>
                <a:gd name="T11" fmla="*/ 0 h 1"/>
                <a:gd name="T12" fmla="*/ 29 w 36"/>
                <a:gd name="T13" fmla="*/ 0 h 1"/>
                <a:gd name="T14" fmla="*/ 29 w 36"/>
                <a:gd name="T15" fmla="*/ 0 h 1"/>
                <a:gd name="T16" fmla="*/ 36 w 3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
                <a:gd name="T29" fmla="*/ 36 w 3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
                  <a:moveTo>
                    <a:pt x="0" y="0"/>
                  </a:moveTo>
                  <a:lnTo>
                    <a:pt x="7" y="0"/>
                  </a:lnTo>
                  <a:lnTo>
                    <a:pt x="15" y="0"/>
                  </a:lnTo>
                  <a:lnTo>
                    <a:pt x="22" y="0"/>
                  </a:lnTo>
                  <a:lnTo>
                    <a:pt x="29" y="0"/>
                  </a:lnTo>
                  <a:lnTo>
                    <a:pt x="36" y="0"/>
                  </a:lnTo>
                </a:path>
              </a:pathLst>
            </a:custGeom>
            <a:noFill/>
            <a:ln w="22225">
              <a:solidFill>
                <a:srgbClr val="F39A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7" name="Freeform 348">
              <a:extLst>
                <a:ext uri="{FF2B5EF4-FFF2-40B4-BE49-F238E27FC236}">
                  <a16:creationId xmlns:a16="http://schemas.microsoft.com/office/drawing/2014/main" id="{F5D92203-9FA6-1F4B-B8EE-3FE884E430D6}"/>
                </a:ext>
              </a:extLst>
            </p:cNvPr>
            <p:cNvSpPr>
              <a:spLocks/>
            </p:cNvSpPr>
            <p:nvPr/>
          </p:nvSpPr>
          <p:spPr bwMode="auto">
            <a:xfrm>
              <a:off x="1698" y="3499"/>
              <a:ext cx="1474" cy="493"/>
            </a:xfrm>
            <a:custGeom>
              <a:avLst/>
              <a:gdLst>
                <a:gd name="T0" fmla="*/ 22 w 1474"/>
                <a:gd name="T1" fmla="*/ 114 h 493"/>
                <a:gd name="T2" fmla="*/ 52 w 1474"/>
                <a:gd name="T3" fmla="*/ 106 h 493"/>
                <a:gd name="T4" fmla="*/ 83 w 1474"/>
                <a:gd name="T5" fmla="*/ 89 h 493"/>
                <a:gd name="T6" fmla="*/ 112 w 1474"/>
                <a:gd name="T7" fmla="*/ 81 h 493"/>
                <a:gd name="T8" fmla="*/ 149 w 1474"/>
                <a:gd name="T9" fmla="*/ 62 h 493"/>
                <a:gd name="T10" fmla="*/ 180 w 1474"/>
                <a:gd name="T11" fmla="*/ 53 h 493"/>
                <a:gd name="T12" fmla="*/ 217 w 1474"/>
                <a:gd name="T13" fmla="*/ 36 h 493"/>
                <a:gd name="T14" fmla="*/ 246 w 1474"/>
                <a:gd name="T15" fmla="*/ 28 h 493"/>
                <a:gd name="T16" fmla="*/ 277 w 1474"/>
                <a:gd name="T17" fmla="*/ 17 h 493"/>
                <a:gd name="T18" fmla="*/ 314 w 1474"/>
                <a:gd name="T19" fmla="*/ 9 h 493"/>
                <a:gd name="T20" fmla="*/ 345 w 1474"/>
                <a:gd name="T21" fmla="*/ 9 h 493"/>
                <a:gd name="T22" fmla="*/ 374 w 1474"/>
                <a:gd name="T23" fmla="*/ 0 h 493"/>
                <a:gd name="T24" fmla="*/ 404 w 1474"/>
                <a:gd name="T25" fmla="*/ 0 h 493"/>
                <a:gd name="T26" fmla="*/ 435 w 1474"/>
                <a:gd name="T27" fmla="*/ 9 h 493"/>
                <a:gd name="T28" fmla="*/ 463 w 1474"/>
                <a:gd name="T29" fmla="*/ 9 h 493"/>
                <a:gd name="T30" fmla="*/ 487 w 1474"/>
                <a:gd name="T31" fmla="*/ 17 h 493"/>
                <a:gd name="T32" fmla="*/ 515 w 1474"/>
                <a:gd name="T33" fmla="*/ 36 h 493"/>
                <a:gd name="T34" fmla="*/ 539 w 1474"/>
                <a:gd name="T35" fmla="*/ 53 h 493"/>
                <a:gd name="T36" fmla="*/ 560 w 1474"/>
                <a:gd name="T37" fmla="*/ 70 h 493"/>
                <a:gd name="T38" fmla="*/ 591 w 1474"/>
                <a:gd name="T39" fmla="*/ 89 h 493"/>
                <a:gd name="T40" fmla="*/ 621 w 1474"/>
                <a:gd name="T41" fmla="*/ 114 h 493"/>
                <a:gd name="T42" fmla="*/ 643 w 1474"/>
                <a:gd name="T43" fmla="*/ 133 h 493"/>
                <a:gd name="T44" fmla="*/ 673 w 1474"/>
                <a:gd name="T45" fmla="*/ 159 h 493"/>
                <a:gd name="T46" fmla="*/ 704 w 1474"/>
                <a:gd name="T47" fmla="*/ 186 h 493"/>
                <a:gd name="T48" fmla="*/ 726 w 1474"/>
                <a:gd name="T49" fmla="*/ 212 h 493"/>
                <a:gd name="T50" fmla="*/ 756 w 1474"/>
                <a:gd name="T51" fmla="*/ 239 h 493"/>
                <a:gd name="T52" fmla="*/ 778 w 1474"/>
                <a:gd name="T53" fmla="*/ 256 h 493"/>
                <a:gd name="T54" fmla="*/ 801 w 1474"/>
                <a:gd name="T55" fmla="*/ 282 h 493"/>
                <a:gd name="T56" fmla="*/ 822 w 1474"/>
                <a:gd name="T57" fmla="*/ 309 h 493"/>
                <a:gd name="T58" fmla="*/ 846 w 1474"/>
                <a:gd name="T59" fmla="*/ 326 h 493"/>
                <a:gd name="T60" fmla="*/ 867 w 1474"/>
                <a:gd name="T61" fmla="*/ 345 h 493"/>
                <a:gd name="T62" fmla="*/ 884 w 1474"/>
                <a:gd name="T63" fmla="*/ 362 h 493"/>
                <a:gd name="T64" fmla="*/ 905 w 1474"/>
                <a:gd name="T65" fmla="*/ 387 h 493"/>
                <a:gd name="T66" fmla="*/ 936 w 1474"/>
                <a:gd name="T67" fmla="*/ 415 h 493"/>
                <a:gd name="T68" fmla="*/ 964 w 1474"/>
                <a:gd name="T69" fmla="*/ 432 h 493"/>
                <a:gd name="T70" fmla="*/ 995 w 1474"/>
                <a:gd name="T71" fmla="*/ 459 h 493"/>
                <a:gd name="T72" fmla="*/ 1033 w 1474"/>
                <a:gd name="T73" fmla="*/ 468 h 493"/>
                <a:gd name="T74" fmla="*/ 1070 w 1474"/>
                <a:gd name="T75" fmla="*/ 485 h 493"/>
                <a:gd name="T76" fmla="*/ 1108 w 1474"/>
                <a:gd name="T77" fmla="*/ 493 h 493"/>
                <a:gd name="T78" fmla="*/ 1160 w 1474"/>
                <a:gd name="T79" fmla="*/ 493 h 493"/>
                <a:gd name="T80" fmla="*/ 1205 w 1474"/>
                <a:gd name="T81" fmla="*/ 485 h 493"/>
                <a:gd name="T82" fmla="*/ 1257 w 1474"/>
                <a:gd name="T83" fmla="*/ 485 h 493"/>
                <a:gd name="T84" fmla="*/ 1302 w 1474"/>
                <a:gd name="T85" fmla="*/ 476 h 493"/>
                <a:gd name="T86" fmla="*/ 1339 w 1474"/>
                <a:gd name="T87" fmla="*/ 468 h 493"/>
                <a:gd name="T88" fmla="*/ 1377 w 1474"/>
                <a:gd name="T89" fmla="*/ 459 h 493"/>
                <a:gd name="T90" fmla="*/ 1415 w 1474"/>
                <a:gd name="T91" fmla="*/ 459 h 493"/>
                <a:gd name="T92" fmla="*/ 1436 w 1474"/>
                <a:gd name="T93" fmla="*/ 451 h 493"/>
                <a:gd name="T94" fmla="*/ 1467 w 1474"/>
                <a:gd name="T95" fmla="*/ 440 h 4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4"/>
                <a:gd name="T145" fmla="*/ 0 h 493"/>
                <a:gd name="T146" fmla="*/ 1474 w 1474"/>
                <a:gd name="T147" fmla="*/ 493 h 4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4" h="493">
                  <a:moveTo>
                    <a:pt x="0" y="123"/>
                  </a:moveTo>
                  <a:lnTo>
                    <a:pt x="22" y="114"/>
                  </a:lnTo>
                  <a:lnTo>
                    <a:pt x="38" y="114"/>
                  </a:lnTo>
                  <a:lnTo>
                    <a:pt x="52" y="106"/>
                  </a:lnTo>
                  <a:lnTo>
                    <a:pt x="67" y="97"/>
                  </a:lnTo>
                  <a:lnTo>
                    <a:pt x="83" y="89"/>
                  </a:lnTo>
                  <a:lnTo>
                    <a:pt x="97" y="81"/>
                  </a:lnTo>
                  <a:lnTo>
                    <a:pt x="112" y="81"/>
                  </a:lnTo>
                  <a:lnTo>
                    <a:pt x="128" y="70"/>
                  </a:lnTo>
                  <a:lnTo>
                    <a:pt x="149" y="62"/>
                  </a:lnTo>
                  <a:lnTo>
                    <a:pt x="164" y="53"/>
                  </a:lnTo>
                  <a:lnTo>
                    <a:pt x="180" y="53"/>
                  </a:lnTo>
                  <a:lnTo>
                    <a:pt x="194" y="45"/>
                  </a:lnTo>
                  <a:lnTo>
                    <a:pt x="217" y="36"/>
                  </a:lnTo>
                  <a:lnTo>
                    <a:pt x="232" y="36"/>
                  </a:lnTo>
                  <a:lnTo>
                    <a:pt x="246" y="28"/>
                  </a:lnTo>
                  <a:lnTo>
                    <a:pt x="262" y="28"/>
                  </a:lnTo>
                  <a:lnTo>
                    <a:pt x="277" y="17"/>
                  </a:lnTo>
                  <a:lnTo>
                    <a:pt x="298" y="17"/>
                  </a:lnTo>
                  <a:lnTo>
                    <a:pt x="314" y="9"/>
                  </a:lnTo>
                  <a:lnTo>
                    <a:pt x="329" y="9"/>
                  </a:lnTo>
                  <a:lnTo>
                    <a:pt x="345" y="9"/>
                  </a:lnTo>
                  <a:lnTo>
                    <a:pt x="359" y="0"/>
                  </a:lnTo>
                  <a:lnTo>
                    <a:pt x="374" y="0"/>
                  </a:lnTo>
                  <a:lnTo>
                    <a:pt x="390" y="0"/>
                  </a:lnTo>
                  <a:lnTo>
                    <a:pt x="404" y="0"/>
                  </a:lnTo>
                  <a:lnTo>
                    <a:pt x="419" y="0"/>
                  </a:lnTo>
                  <a:lnTo>
                    <a:pt x="435" y="9"/>
                  </a:lnTo>
                  <a:lnTo>
                    <a:pt x="449" y="9"/>
                  </a:lnTo>
                  <a:lnTo>
                    <a:pt x="463" y="9"/>
                  </a:lnTo>
                  <a:lnTo>
                    <a:pt x="480" y="17"/>
                  </a:lnTo>
                  <a:lnTo>
                    <a:pt x="487" y="17"/>
                  </a:lnTo>
                  <a:lnTo>
                    <a:pt x="501" y="28"/>
                  </a:lnTo>
                  <a:lnTo>
                    <a:pt x="515" y="36"/>
                  </a:lnTo>
                  <a:lnTo>
                    <a:pt x="524" y="45"/>
                  </a:lnTo>
                  <a:lnTo>
                    <a:pt x="539" y="53"/>
                  </a:lnTo>
                  <a:lnTo>
                    <a:pt x="553" y="62"/>
                  </a:lnTo>
                  <a:lnTo>
                    <a:pt x="560" y="70"/>
                  </a:lnTo>
                  <a:lnTo>
                    <a:pt x="577" y="81"/>
                  </a:lnTo>
                  <a:lnTo>
                    <a:pt x="591" y="89"/>
                  </a:lnTo>
                  <a:lnTo>
                    <a:pt x="605" y="97"/>
                  </a:lnTo>
                  <a:lnTo>
                    <a:pt x="621" y="114"/>
                  </a:lnTo>
                  <a:lnTo>
                    <a:pt x="636" y="123"/>
                  </a:lnTo>
                  <a:lnTo>
                    <a:pt x="643" y="133"/>
                  </a:lnTo>
                  <a:lnTo>
                    <a:pt x="659" y="150"/>
                  </a:lnTo>
                  <a:lnTo>
                    <a:pt x="673" y="159"/>
                  </a:lnTo>
                  <a:lnTo>
                    <a:pt x="688" y="167"/>
                  </a:lnTo>
                  <a:lnTo>
                    <a:pt x="704" y="186"/>
                  </a:lnTo>
                  <a:lnTo>
                    <a:pt x="718" y="195"/>
                  </a:lnTo>
                  <a:lnTo>
                    <a:pt x="726" y="212"/>
                  </a:lnTo>
                  <a:lnTo>
                    <a:pt x="740" y="220"/>
                  </a:lnTo>
                  <a:lnTo>
                    <a:pt x="756" y="239"/>
                  </a:lnTo>
                  <a:lnTo>
                    <a:pt x="763" y="248"/>
                  </a:lnTo>
                  <a:lnTo>
                    <a:pt x="778" y="256"/>
                  </a:lnTo>
                  <a:lnTo>
                    <a:pt x="794" y="273"/>
                  </a:lnTo>
                  <a:lnTo>
                    <a:pt x="801" y="282"/>
                  </a:lnTo>
                  <a:lnTo>
                    <a:pt x="815" y="292"/>
                  </a:lnTo>
                  <a:lnTo>
                    <a:pt x="822" y="309"/>
                  </a:lnTo>
                  <a:lnTo>
                    <a:pt x="839" y="317"/>
                  </a:lnTo>
                  <a:lnTo>
                    <a:pt x="846" y="326"/>
                  </a:lnTo>
                  <a:lnTo>
                    <a:pt x="853" y="334"/>
                  </a:lnTo>
                  <a:lnTo>
                    <a:pt x="867" y="345"/>
                  </a:lnTo>
                  <a:lnTo>
                    <a:pt x="867" y="353"/>
                  </a:lnTo>
                  <a:lnTo>
                    <a:pt x="884" y="362"/>
                  </a:lnTo>
                  <a:lnTo>
                    <a:pt x="891" y="370"/>
                  </a:lnTo>
                  <a:lnTo>
                    <a:pt x="905" y="387"/>
                  </a:lnTo>
                  <a:lnTo>
                    <a:pt x="912" y="398"/>
                  </a:lnTo>
                  <a:lnTo>
                    <a:pt x="936" y="415"/>
                  </a:lnTo>
                  <a:lnTo>
                    <a:pt x="950" y="423"/>
                  </a:lnTo>
                  <a:lnTo>
                    <a:pt x="964" y="432"/>
                  </a:lnTo>
                  <a:lnTo>
                    <a:pt x="980" y="451"/>
                  </a:lnTo>
                  <a:lnTo>
                    <a:pt x="995" y="459"/>
                  </a:lnTo>
                  <a:lnTo>
                    <a:pt x="1009" y="468"/>
                  </a:lnTo>
                  <a:lnTo>
                    <a:pt x="1033" y="468"/>
                  </a:lnTo>
                  <a:lnTo>
                    <a:pt x="1047" y="476"/>
                  </a:lnTo>
                  <a:lnTo>
                    <a:pt x="1070" y="485"/>
                  </a:lnTo>
                  <a:lnTo>
                    <a:pt x="1092" y="485"/>
                  </a:lnTo>
                  <a:lnTo>
                    <a:pt x="1108" y="493"/>
                  </a:lnTo>
                  <a:lnTo>
                    <a:pt x="1137" y="493"/>
                  </a:lnTo>
                  <a:lnTo>
                    <a:pt x="1160" y="493"/>
                  </a:lnTo>
                  <a:lnTo>
                    <a:pt x="1182" y="493"/>
                  </a:lnTo>
                  <a:lnTo>
                    <a:pt x="1205" y="485"/>
                  </a:lnTo>
                  <a:lnTo>
                    <a:pt x="1234" y="485"/>
                  </a:lnTo>
                  <a:lnTo>
                    <a:pt x="1257" y="485"/>
                  </a:lnTo>
                  <a:lnTo>
                    <a:pt x="1280" y="476"/>
                  </a:lnTo>
                  <a:lnTo>
                    <a:pt x="1302" y="476"/>
                  </a:lnTo>
                  <a:lnTo>
                    <a:pt x="1316" y="468"/>
                  </a:lnTo>
                  <a:lnTo>
                    <a:pt x="1339" y="468"/>
                  </a:lnTo>
                  <a:lnTo>
                    <a:pt x="1361" y="468"/>
                  </a:lnTo>
                  <a:lnTo>
                    <a:pt x="1377" y="459"/>
                  </a:lnTo>
                  <a:lnTo>
                    <a:pt x="1392" y="459"/>
                  </a:lnTo>
                  <a:lnTo>
                    <a:pt x="1415" y="459"/>
                  </a:lnTo>
                  <a:lnTo>
                    <a:pt x="1422" y="451"/>
                  </a:lnTo>
                  <a:lnTo>
                    <a:pt x="1436" y="451"/>
                  </a:lnTo>
                  <a:lnTo>
                    <a:pt x="1451" y="451"/>
                  </a:lnTo>
                  <a:lnTo>
                    <a:pt x="1467" y="440"/>
                  </a:lnTo>
                  <a:lnTo>
                    <a:pt x="1474" y="440"/>
                  </a:lnTo>
                </a:path>
              </a:pathLst>
            </a:custGeom>
            <a:noFill/>
            <a:ln w="36513">
              <a:solidFill>
                <a:srgbClr val="E68D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8" name="Freeform 349">
              <a:extLst>
                <a:ext uri="{FF2B5EF4-FFF2-40B4-BE49-F238E27FC236}">
                  <a16:creationId xmlns:a16="http://schemas.microsoft.com/office/drawing/2014/main" id="{1FC7B47F-4187-7F40-9F27-E437341F3F0D}"/>
                </a:ext>
              </a:extLst>
            </p:cNvPr>
            <p:cNvSpPr>
              <a:spLocks/>
            </p:cNvSpPr>
            <p:nvPr/>
          </p:nvSpPr>
          <p:spPr bwMode="auto">
            <a:xfrm>
              <a:off x="1713" y="3527"/>
              <a:ext cx="1518" cy="476"/>
            </a:xfrm>
            <a:custGeom>
              <a:avLst/>
              <a:gdLst>
                <a:gd name="T0" fmla="*/ 14 w 1518"/>
                <a:gd name="T1" fmla="*/ 114 h 476"/>
                <a:gd name="T2" fmla="*/ 45 w 1518"/>
                <a:gd name="T3" fmla="*/ 95 h 476"/>
                <a:gd name="T4" fmla="*/ 75 w 1518"/>
                <a:gd name="T5" fmla="*/ 78 h 476"/>
                <a:gd name="T6" fmla="*/ 104 w 1518"/>
                <a:gd name="T7" fmla="*/ 69 h 476"/>
                <a:gd name="T8" fmla="*/ 141 w 1518"/>
                <a:gd name="T9" fmla="*/ 61 h 476"/>
                <a:gd name="T10" fmla="*/ 172 w 1518"/>
                <a:gd name="T11" fmla="*/ 42 h 476"/>
                <a:gd name="T12" fmla="*/ 202 w 1518"/>
                <a:gd name="T13" fmla="*/ 34 h 476"/>
                <a:gd name="T14" fmla="*/ 238 w 1518"/>
                <a:gd name="T15" fmla="*/ 25 h 476"/>
                <a:gd name="T16" fmla="*/ 269 w 1518"/>
                <a:gd name="T17" fmla="*/ 17 h 476"/>
                <a:gd name="T18" fmla="*/ 299 w 1518"/>
                <a:gd name="T19" fmla="*/ 8 h 476"/>
                <a:gd name="T20" fmla="*/ 330 w 1518"/>
                <a:gd name="T21" fmla="*/ 8 h 476"/>
                <a:gd name="T22" fmla="*/ 359 w 1518"/>
                <a:gd name="T23" fmla="*/ 0 h 476"/>
                <a:gd name="T24" fmla="*/ 389 w 1518"/>
                <a:gd name="T25" fmla="*/ 0 h 476"/>
                <a:gd name="T26" fmla="*/ 420 w 1518"/>
                <a:gd name="T27" fmla="*/ 0 h 476"/>
                <a:gd name="T28" fmla="*/ 441 w 1518"/>
                <a:gd name="T29" fmla="*/ 8 h 476"/>
                <a:gd name="T30" fmla="*/ 465 w 1518"/>
                <a:gd name="T31" fmla="*/ 17 h 476"/>
                <a:gd name="T32" fmla="*/ 486 w 1518"/>
                <a:gd name="T33" fmla="*/ 25 h 476"/>
                <a:gd name="T34" fmla="*/ 509 w 1518"/>
                <a:gd name="T35" fmla="*/ 42 h 476"/>
                <a:gd name="T36" fmla="*/ 531 w 1518"/>
                <a:gd name="T37" fmla="*/ 53 h 476"/>
                <a:gd name="T38" fmla="*/ 562 w 1518"/>
                <a:gd name="T39" fmla="*/ 69 h 476"/>
                <a:gd name="T40" fmla="*/ 583 w 1518"/>
                <a:gd name="T41" fmla="*/ 86 h 476"/>
                <a:gd name="T42" fmla="*/ 606 w 1518"/>
                <a:gd name="T43" fmla="*/ 105 h 476"/>
                <a:gd name="T44" fmla="*/ 628 w 1518"/>
                <a:gd name="T45" fmla="*/ 122 h 476"/>
                <a:gd name="T46" fmla="*/ 658 w 1518"/>
                <a:gd name="T47" fmla="*/ 148 h 476"/>
                <a:gd name="T48" fmla="*/ 680 w 1518"/>
                <a:gd name="T49" fmla="*/ 167 h 476"/>
                <a:gd name="T50" fmla="*/ 703 w 1518"/>
                <a:gd name="T51" fmla="*/ 192 h 476"/>
                <a:gd name="T52" fmla="*/ 734 w 1518"/>
                <a:gd name="T53" fmla="*/ 211 h 476"/>
                <a:gd name="T54" fmla="*/ 755 w 1518"/>
                <a:gd name="T55" fmla="*/ 237 h 476"/>
                <a:gd name="T56" fmla="*/ 779 w 1518"/>
                <a:gd name="T57" fmla="*/ 254 h 476"/>
                <a:gd name="T58" fmla="*/ 800 w 1518"/>
                <a:gd name="T59" fmla="*/ 281 h 476"/>
                <a:gd name="T60" fmla="*/ 824 w 1518"/>
                <a:gd name="T61" fmla="*/ 298 h 476"/>
                <a:gd name="T62" fmla="*/ 838 w 1518"/>
                <a:gd name="T63" fmla="*/ 325 h 476"/>
                <a:gd name="T64" fmla="*/ 869 w 1518"/>
                <a:gd name="T65" fmla="*/ 351 h 476"/>
                <a:gd name="T66" fmla="*/ 904 w 1518"/>
                <a:gd name="T67" fmla="*/ 387 h 476"/>
                <a:gd name="T68" fmla="*/ 942 w 1518"/>
                <a:gd name="T69" fmla="*/ 412 h 476"/>
                <a:gd name="T70" fmla="*/ 973 w 1518"/>
                <a:gd name="T71" fmla="*/ 440 h 476"/>
                <a:gd name="T72" fmla="*/ 1010 w 1518"/>
                <a:gd name="T73" fmla="*/ 457 h 476"/>
                <a:gd name="T74" fmla="*/ 1048 w 1518"/>
                <a:gd name="T75" fmla="*/ 465 h 476"/>
                <a:gd name="T76" fmla="*/ 1093 w 1518"/>
                <a:gd name="T77" fmla="*/ 476 h 476"/>
                <a:gd name="T78" fmla="*/ 1138 w 1518"/>
                <a:gd name="T79" fmla="*/ 476 h 476"/>
                <a:gd name="T80" fmla="*/ 1167 w 1518"/>
                <a:gd name="T81" fmla="*/ 476 h 476"/>
                <a:gd name="T82" fmla="*/ 1190 w 1518"/>
                <a:gd name="T83" fmla="*/ 476 h 476"/>
                <a:gd name="T84" fmla="*/ 1211 w 1518"/>
                <a:gd name="T85" fmla="*/ 465 h 476"/>
                <a:gd name="T86" fmla="*/ 1235 w 1518"/>
                <a:gd name="T87" fmla="*/ 465 h 476"/>
                <a:gd name="T88" fmla="*/ 1256 w 1518"/>
                <a:gd name="T89" fmla="*/ 457 h 476"/>
                <a:gd name="T90" fmla="*/ 1280 w 1518"/>
                <a:gd name="T91" fmla="*/ 457 h 476"/>
                <a:gd name="T92" fmla="*/ 1301 w 1518"/>
                <a:gd name="T93" fmla="*/ 448 h 476"/>
                <a:gd name="T94" fmla="*/ 1324 w 1518"/>
                <a:gd name="T95" fmla="*/ 440 h 476"/>
                <a:gd name="T96" fmla="*/ 1355 w 1518"/>
                <a:gd name="T97" fmla="*/ 440 h 476"/>
                <a:gd name="T98" fmla="*/ 1377 w 1518"/>
                <a:gd name="T99" fmla="*/ 440 h 476"/>
                <a:gd name="T100" fmla="*/ 1400 w 1518"/>
                <a:gd name="T101" fmla="*/ 431 h 476"/>
                <a:gd name="T102" fmla="*/ 1421 w 1518"/>
                <a:gd name="T103" fmla="*/ 431 h 476"/>
                <a:gd name="T104" fmla="*/ 1445 w 1518"/>
                <a:gd name="T105" fmla="*/ 423 h 476"/>
                <a:gd name="T106" fmla="*/ 1466 w 1518"/>
                <a:gd name="T107" fmla="*/ 423 h 476"/>
                <a:gd name="T108" fmla="*/ 1490 w 1518"/>
                <a:gd name="T109" fmla="*/ 423 h 476"/>
                <a:gd name="T110" fmla="*/ 1511 w 1518"/>
                <a:gd name="T111" fmla="*/ 423 h 4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18"/>
                <a:gd name="T169" fmla="*/ 0 h 476"/>
                <a:gd name="T170" fmla="*/ 1518 w 1518"/>
                <a:gd name="T171" fmla="*/ 476 h 4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18" h="476">
                  <a:moveTo>
                    <a:pt x="0" y="114"/>
                  </a:moveTo>
                  <a:lnTo>
                    <a:pt x="14" y="114"/>
                  </a:lnTo>
                  <a:lnTo>
                    <a:pt x="30" y="105"/>
                  </a:lnTo>
                  <a:lnTo>
                    <a:pt x="45" y="95"/>
                  </a:lnTo>
                  <a:lnTo>
                    <a:pt x="59" y="86"/>
                  </a:lnTo>
                  <a:lnTo>
                    <a:pt x="75" y="78"/>
                  </a:lnTo>
                  <a:lnTo>
                    <a:pt x="89" y="78"/>
                  </a:lnTo>
                  <a:lnTo>
                    <a:pt x="104" y="69"/>
                  </a:lnTo>
                  <a:lnTo>
                    <a:pt x="120" y="61"/>
                  </a:lnTo>
                  <a:lnTo>
                    <a:pt x="141" y="61"/>
                  </a:lnTo>
                  <a:lnTo>
                    <a:pt x="158" y="53"/>
                  </a:lnTo>
                  <a:lnTo>
                    <a:pt x="172" y="42"/>
                  </a:lnTo>
                  <a:lnTo>
                    <a:pt x="186" y="42"/>
                  </a:lnTo>
                  <a:lnTo>
                    <a:pt x="202" y="34"/>
                  </a:lnTo>
                  <a:lnTo>
                    <a:pt x="217" y="25"/>
                  </a:lnTo>
                  <a:lnTo>
                    <a:pt x="238" y="25"/>
                  </a:lnTo>
                  <a:lnTo>
                    <a:pt x="255" y="17"/>
                  </a:lnTo>
                  <a:lnTo>
                    <a:pt x="269" y="17"/>
                  </a:lnTo>
                  <a:lnTo>
                    <a:pt x="283" y="8"/>
                  </a:lnTo>
                  <a:lnTo>
                    <a:pt x="299" y="8"/>
                  </a:lnTo>
                  <a:lnTo>
                    <a:pt x="314" y="8"/>
                  </a:lnTo>
                  <a:lnTo>
                    <a:pt x="330" y="8"/>
                  </a:lnTo>
                  <a:lnTo>
                    <a:pt x="344" y="0"/>
                  </a:lnTo>
                  <a:lnTo>
                    <a:pt x="359" y="0"/>
                  </a:lnTo>
                  <a:lnTo>
                    <a:pt x="375" y="0"/>
                  </a:lnTo>
                  <a:lnTo>
                    <a:pt x="389" y="0"/>
                  </a:lnTo>
                  <a:lnTo>
                    <a:pt x="404" y="0"/>
                  </a:lnTo>
                  <a:lnTo>
                    <a:pt x="420" y="0"/>
                  </a:lnTo>
                  <a:lnTo>
                    <a:pt x="434" y="8"/>
                  </a:lnTo>
                  <a:lnTo>
                    <a:pt x="441" y="8"/>
                  </a:lnTo>
                  <a:lnTo>
                    <a:pt x="456" y="8"/>
                  </a:lnTo>
                  <a:lnTo>
                    <a:pt x="465" y="17"/>
                  </a:lnTo>
                  <a:lnTo>
                    <a:pt x="479" y="17"/>
                  </a:lnTo>
                  <a:lnTo>
                    <a:pt x="486" y="25"/>
                  </a:lnTo>
                  <a:lnTo>
                    <a:pt x="500" y="34"/>
                  </a:lnTo>
                  <a:lnTo>
                    <a:pt x="509" y="42"/>
                  </a:lnTo>
                  <a:lnTo>
                    <a:pt x="524" y="42"/>
                  </a:lnTo>
                  <a:lnTo>
                    <a:pt x="531" y="53"/>
                  </a:lnTo>
                  <a:lnTo>
                    <a:pt x="545" y="61"/>
                  </a:lnTo>
                  <a:lnTo>
                    <a:pt x="562" y="69"/>
                  </a:lnTo>
                  <a:lnTo>
                    <a:pt x="569" y="78"/>
                  </a:lnTo>
                  <a:lnTo>
                    <a:pt x="583" y="86"/>
                  </a:lnTo>
                  <a:lnTo>
                    <a:pt x="590" y="95"/>
                  </a:lnTo>
                  <a:lnTo>
                    <a:pt x="606" y="105"/>
                  </a:lnTo>
                  <a:lnTo>
                    <a:pt x="621" y="114"/>
                  </a:lnTo>
                  <a:lnTo>
                    <a:pt x="628" y="122"/>
                  </a:lnTo>
                  <a:lnTo>
                    <a:pt x="644" y="139"/>
                  </a:lnTo>
                  <a:lnTo>
                    <a:pt x="658" y="148"/>
                  </a:lnTo>
                  <a:lnTo>
                    <a:pt x="666" y="158"/>
                  </a:lnTo>
                  <a:lnTo>
                    <a:pt x="680" y="167"/>
                  </a:lnTo>
                  <a:lnTo>
                    <a:pt x="696" y="184"/>
                  </a:lnTo>
                  <a:lnTo>
                    <a:pt x="703" y="192"/>
                  </a:lnTo>
                  <a:lnTo>
                    <a:pt x="718" y="201"/>
                  </a:lnTo>
                  <a:lnTo>
                    <a:pt x="734" y="211"/>
                  </a:lnTo>
                  <a:lnTo>
                    <a:pt x="741" y="228"/>
                  </a:lnTo>
                  <a:lnTo>
                    <a:pt x="755" y="237"/>
                  </a:lnTo>
                  <a:lnTo>
                    <a:pt x="763" y="245"/>
                  </a:lnTo>
                  <a:lnTo>
                    <a:pt x="779" y="254"/>
                  </a:lnTo>
                  <a:lnTo>
                    <a:pt x="786" y="273"/>
                  </a:lnTo>
                  <a:lnTo>
                    <a:pt x="800" y="281"/>
                  </a:lnTo>
                  <a:lnTo>
                    <a:pt x="807" y="289"/>
                  </a:lnTo>
                  <a:lnTo>
                    <a:pt x="824" y="298"/>
                  </a:lnTo>
                  <a:lnTo>
                    <a:pt x="831" y="317"/>
                  </a:lnTo>
                  <a:lnTo>
                    <a:pt x="838" y="325"/>
                  </a:lnTo>
                  <a:lnTo>
                    <a:pt x="852" y="334"/>
                  </a:lnTo>
                  <a:lnTo>
                    <a:pt x="869" y="351"/>
                  </a:lnTo>
                  <a:lnTo>
                    <a:pt x="883" y="370"/>
                  </a:lnTo>
                  <a:lnTo>
                    <a:pt x="904" y="387"/>
                  </a:lnTo>
                  <a:lnTo>
                    <a:pt x="921" y="404"/>
                  </a:lnTo>
                  <a:lnTo>
                    <a:pt x="942" y="412"/>
                  </a:lnTo>
                  <a:lnTo>
                    <a:pt x="958" y="431"/>
                  </a:lnTo>
                  <a:lnTo>
                    <a:pt x="973" y="440"/>
                  </a:lnTo>
                  <a:lnTo>
                    <a:pt x="994" y="448"/>
                  </a:lnTo>
                  <a:lnTo>
                    <a:pt x="1010" y="457"/>
                  </a:lnTo>
                  <a:lnTo>
                    <a:pt x="1032" y="457"/>
                  </a:lnTo>
                  <a:lnTo>
                    <a:pt x="1048" y="465"/>
                  </a:lnTo>
                  <a:lnTo>
                    <a:pt x="1070" y="476"/>
                  </a:lnTo>
                  <a:lnTo>
                    <a:pt x="1093" y="476"/>
                  </a:lnTo>
                  <a:lnTo>
                    <a:pt x="1114" y="476"/>
                  </a:lnTo>
                  <a:lnTo>
                    <a:pt x="1138" y="476"/>
                  </a:lnTo>
                  <a:lnTo>
                    <a:pt x="1159" y="476"/>
                  </a:lnTo>
                  <a:lnTo>
                    <a:pt x="1167" y="476"/>
                  </a:lnTo>
                  <a:lnTo>
                    <a:pt x="1183" y="476"/>
                  </a:lnTo>
                  <a:lnTo>
                    <a:pt x="1190" y="476"/>
                  </a:lnTo>
                  <a:lnTo>
                    <a:pt x="1197" y="465"/>
                  </a:lnTo>
                  <a:lnTo>
                    <a:pt x="1211" y="465"/>
                  </a:lnTo>
                  <a:lnTo>
                    <a:pt x="1219" y="465"/>
                  </a:lnTo>
                  <a:lnTo>
                    <a:pt x="1235" y="465"/>
                  </a:lnTo>
                  <a:lnTo>
                    <a:pt x="1242" y="457"/>
                  </a:lnTo>
                  <a:lnTo>
                    <a:pt x="1256" y="457"/>
                  </a:lnTo>
                  <a:lnTo>
                    <a:pt x="1265" y="457"/>
                  </a:lnTo>
                  <a:lnTo>
                    <a:pt x="1280" y="457"/>
                  </a:lnTo>
                  <a:lnTo>
                    <a:pt x="1294" y="448"/>
                  </a:lnTo>
                  <a:lnTo>
                    <a:pt x="1301" y="448"/>
                  </a:lnTo>
                  <a:lnTo>
                    <a:pt x="1317" y="448"/>
                  </a:lnTo>
                  <a:lnTo>
                    <a:pt x="1324" y="440"/>
                  </a:lnTo>
                  <a:lnTo>
                    <a:pt x="1339" y="440"/>
                  </a:lnTo>
                  <a:lnTo>
                    <a:pt x="1355" y="440"/>
                  </a:lnTo>
                  <a:lnTo>
                    <a:pt x="1362" y="440"/>
                  </a:lnTo>
                  <a:lnTo>
                    <a:pt x="1377" y="440"/>
                  </a:lnTo>
                  <a:lnTo>
                    <a:pt x="1384" y="431"/>
                  </a:lnTo>
                  <a:lnTo>
                    <a:pt x="1400" y="431"/>
                  </a:lnTo>
                  <a:lnTo>
                    <a:pt x="1414" y="431"/>
                  </a:lnTo>
                  <a:lnTo>
                    <a:pt x="1421" y="431"/>
                  </a:lnTo>
                  <a:lnTo>
                    <a:pt x="1436" y="423"/>
                  </a:lnTo>
                  <a:lnTo>
                    <a:pt x="1445" y="423"/>
                  </a:lnTo>
                  <a:lnTo>
                    <a:pt x="1459" y="423"/>
                  </a:lnTo>
                  <a:lnTo>
                    <a:pt x="1466" y="423"/>
                  </a:lnTo>
                  <a:lnTo>
                    <a:pt x="1481" y="423"/>
                  </a:lnTo>
                  <a:lnTo>
                    <a:pt x="1490" y="423"/>
                  </a:lnTo>
                  <a:lnTo>
                    <a:pt x="1497" y="423"/>
                  </a:lnTo>
                  <a:lnTo>
                    <a:pt x="1511" y="423"/>
                  </a:lnTo>
                  <a:lnTo>
                    <a:pt x="1518" y="423"/>
                  </a:lnTo>
                </a:path>
              </a:pathLst>
            </a:custGeom>
            <a:noFill/>
            <a:ln w="36513">
              <a:solidFill>
                <a:srgbClr val="D980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09" name="Freeform 350">
              <a:extLst>
                <a:ext uri="{FF2B5EF4-FFF2-40B4-BE49-F238E27FC236}">
                  <a16:creationId xmlns:a16="http://schemas.microsoft.com/office/drawing/2014/main" id="{6E93DAC8-2C87-9644-B1C1-EAEFFBA3C5C7}"/>
                </a:ext>
              </a:extLst>
            </p:cNvPr>
            <p:cNvSpPr>
              <a:spLocks/>
            </p:cNvSpPr>
            <p:nvPr/>
          </p:nvSpPr>
          <p:spPr bwMode="auto">
            <a:xfrm>
              <a:off x="3231" y="3950"/>
              <a:ext cx="38" cy="8"/>
            </a:xfrm>
            <a:custGeom>
              <a:avLst/>
              <a:gdLst>
                <a:gd name="T0" fmla="*/ 0 w 38"/>
                <a:gd name="T1" fmla="*/ 0 h 8"/>
                <a:gd name="T2" fmla="*/ 8 w 38"/>
                <a:gd name="T3" fmla="*/ 0 h 8"/>
                <a:gd name="T4" fmla="*/ 17 w 38"/>
                <a:gd name="T5" fmla="*/ 0 h 8"/>
                <a:gd name="T6" fmla="*/ 24 w 38"/>
                <a:gd name="T7" fmla="*/ 0 h 8"/>
                <a:gd name="T8" fmla="*/ 24 w 38"/>
                <a:gd name="T9" fmla="*/ 0 h 8"/>
                <a:gd name="T10" fmla="*/ 31 w 38"/>
                <a:gd name="T11" fmla="*/ 0 h 8"/>
                <a:gd name="T12" fmla="*/ 31 w 38"/>
                <a:gd name="T13" fmla="*/ 8 h 8"/>
                <a:gd name="T14" fmla="*/ 38 w 38"/>
                <a:gd name="T15" fmla="*/ 8 h 8"/>
                <a:gd name="T16" fmla="*/ 38 w 38"/>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
                <a:gd name="T29" fmla="*/ 38 w 3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
                  <a:moveTo>
                    <a:pt x="0" y="0"/>
                  </a:moveTo>
                  <a:lnTo>
                    <a:pt x="8" y="0"/>
                  </a:lnTo>
                  <a:lnTo>
                    <a:pt x="17" y="0"/>
                  </a:lnTo>
                  <a:lnTo>
                    <a:pt x="24" y="0"/>
                  </a:lnTo>
                  <a:lnTo>
                    <a:pt x="31" y="0"/>
                  </a:lnTo>
                  <a:lnTo>
                    <a:pt x="31" y="8"/>
                  </a:lnTo>
                  <a:lnTo>
                    <a:pt x="38" y="8"/>
                  </a:lnTo>
                </a:path>
              </a:pathLst>
            </a:custGeom>
            <a:noFill/>
            <a:ln w="22225">
              <a:solidFill>
                <a:srgbClr val="D980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0" name="Freeform 351">
              <a:extLst>
                <a:ext uri="{FF2B5EF4-FFF2-40B4-BE49-F238E27FC236}">
                  <a16:creationId xmlns:a16="http://schemas.microsoft.com/office/drawing/2014/main" id="{66E51E17-EA28-404C-B3E9-85FE41373BB0}"/>
                </a:ext>
              </a:extLst>
            </p:cNvPr>
            <p:cNvSpPr>
              <a:spLocks/>
            </p:cNvSpPr>
            <p:nvPr/>
          </p:nvSpPr>
          <p:spPr bwMode="auto">
            <a:xfrm>
              <a:off x="1720" y="3552"/>
              <a:ext cx="1466" cy="459"/>
            </a:xfrm>
            <a:custGeom>
              <a:avLst/>
              <a:gdLst>
                <a:gd name="T0" fmla="*/ 16 w 1466"/>
                <a:gd name="T1" fmla="*/ 106 h 459"/>
                <a:gd name="T2" fmla="*/ 45 w 1466"/>
                <a:gd name="T3" fmla="*/ 89 h 459"/>
                <a:gd name="T4" fmla="*/ 75 w 1466"/>
                <a:gd name="T5" fmla="*/ 80 h 459"/>
                <a:gd name="T6" fmla="*/ 106 w 1466"/>
                <a:gd name="T7" fmla="*/ 70 h 459"/>
                <a:gd name="T8" fmla="*/ 142 w 1466"/>
                <a:gd name="T9" fmla="*/ 53 h 459"/>
                <a:gd name="T10" fmla="*/ 172 w 1466"/>
                <a:gd name="T11" fmla="*/ 44 h 459"/>
                <a:gd name="T12" fmla="*/ 203 w 1466"/>
                <a:gd name="T13" fmla="*/ 36 h 459"/>
                <a:gd name="T14" fmla="*/ 231 w 1466"/>
                <a:gd name="T15" fmla="*/ 28 h 459"/>
                <a:gd name="T16" fmla="*/ 269 w 1466"/>
                <a:gd name="T17" fmla="*/ 17 h 459"/>
                <a:gd name="T18" fmla="*/ 300 w 1466"/>
                <a:gd name="T19" fmla="*/ 9 h 459"/>
                <a:gd name="T20" fmla="*/ 330 w 1466"/>
                <a:gd name="T21" fmla="*/ 0 h 459"/>
                <a:gd name="T22" fmla="*/ 352 w 1466"/>
                <a:gd name="T23" fmla="*/ 0 h 459"/>
                <a:gd name="T24" fmla="*/ 382 w 1466"/>
                <a:gd name="T25" fmla="*/ 0 h 459"/>
                <a:gd name="T26" fmla="*/ 404 w 1466"/>
                <a:gd name="T27" fmla="*/ 0 h 459"/>
                <a:gd name="T28" fmla="*/ 427 w 1466"/>
                <a:gd name="T29" fmla="*/ 0 h 459"/>
                <a:gd name="T30" fmla="*/ 449 w 1466"/>
                <a:gd name="T31" fmla="*/ 9 h 459"/>
                <a:gd name="T32" fmla="*/ 472 w 1466"/>
                <a:gd name="T33" fmla="*/ 17 h 459"/>
                <a:gd name="T34" fmla="*/ 486 w 1466"/>
                <a:gd name="T35" fmla="*/ 28 h 459"/>
                <a:gd name="T36" fmla="*/ 510 w 1466"/>
                <a:gd name="T37" fmla="*/ 36 h 459"/>
                <a:gd name="T38" fmla="*/ 531 w 1466"/>
                <a:gd name="T39" fmla="*/ 53 h 459"/>
                <a:gd name="T40" fmla="*/ 555 w 1466"/>
                <a:gd name="T41" fmla="*/ 70 h 459"/>
                <a:gd name="T42" fmla="*/ 576 w 1466"/>
                <a:gd name="T43" fmla="*/ 80 h 459"/>
                <a:gd name="T44" fmla="*/ 599 w 1466"/>
                <a:gd name="T45" fmla="*/ 97 h 459"/>
                <a:gd name="T46" fmla="*/ 621 w 1466"/>
                <a:gd name="T47" fmla="*/ 114 h 459"/>
                <a:gd name="T48" fmla="*/ 644 w 1466"/>
                <a:gd name="T49" fmla="*/ 133 h 459"/>
                <a:gd name="T50" fmla="*/ 666 w 1466"/>
                <a:gd name="T51" fmla="*/ 150 h 459"/>
                <a:gd name="T52" fmla="*/ 689 w 1466"/>
                <a:gd name="T53" fmla="*/ 167 h 459"/>
                <a:gd name="T54" fmla="*/ 711 w 1466"/>
                <a:gd name="T55" fmla="*/ 195 h 459"/>
                <a:gd name="T56" fmla="*/ 734 w 1466"/>
                <a:gd name="T57" fmla="*/ 212 h 459"/>
                <a:gd name="T58" fmla="*/ 756 w 1466"/>
                <a:gd name="T59" fmla="*/ 239 h 459"/>
                <a:gd name="T60" fmla="*/ 786 w 1466"/>
                <a:gd name="T61" fmla="*/ 264 h 459"/>
                <a:gd name="T62" fmla="*/ 808 w 1466"/>
                <a:gd name="T63" fmla="*/ 292 h 459"/>
                <a:gd name="T64" fmla="*/ 838 w 1466"/>
                <a:gd name="T65" fmla="*/ 326 h 459"/>
                <a:gd name="T66" fmla="*/ 883 w 1466"/>
                <a:gd name="T67" fmla="*/ 362 h 459"/>
                <a:gd name="T68" fmla="*/ 928 w 1466"/>
                <a:gd name="T69" fmla="*/ 398 h 459"/>
                <a:gd name="T70" fmla="*/ 966 w 1466"/>
                <a:gd name="T71" fmla="*/ 423 h 459"/>
                <a:gd name="T72" fmla="*/ 1003 w 1466"/>
                <a:gd name="T73" fmla="*/ 440 h 459"/>
                <a:gd name="T74" fmla="*/ 1041 w 1466"/>
                <a:gd name="T75" fmla="*/ 451 h 459"/>
                <a:gd name="T76" fmla="*/ 1077 w 1466"/>
                <a:gd name="T77" fmla="*/ 459 h 459"/>
                <a:gd name="T78" fmla="*/ 1122 w 1466"/>
                <a:gd name="T79" fmla="*/ 459 h 459"/>
                <a:gd name="T80" fmla="*/ 1167 w 1466"/>
                <a:gd name="T81" fmla="*/ 459 h 459"/>
                <a:gd name="T82" fmla="*/ 1221 w 1466"/>
                <a:gd name="T83" fmla="*/ 451 h 459"/>
                <a:gd name="T84" fmla="*/ 1265 w 1466"/>
                <a:gd name="T85" fmla="*/ 440 h 459"/>
                <a:gd name="T86" fmla="*/ 1310 w 1466"/>
                <a:gd name="T87" fmla="*/ 432 h 459"/>
                <a:gd name="T88" fmla="*/ 1355 w 1466"/>
                <a:gd name="T89" fmla="*/ 415 h 459"/>
                <a:gd name="T90" fmla="*/ 1393 w 1466"/>
                <a:gd name="T91" fmla="*/ 415 h 459"/>
                <a:gd name="T92" fmla="*/ 1429 w 1466"/>
                <a:gd name="T93" fmla="*/ 406 h 459"/>
                <a:gd name="T94" fmla="*/ 1452 w 1466"/>
                <a:gd name="T95" fmla="*/ 398 h 4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6"/>
                <a:gd name="T145" fmla="*/ 0 h 459"/>
                <a:gd name="T146" fmla="*/ 1466 w 1466"/>
                <a:gd name="T147" fmla="*/ 459 h 4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6" h="459">
                  <a:moveTo>
                    <a:pt x="0" y="106"/>
                  </a:moveTo>
                  <a:lnTo>
                    <a:pt x="16" y="106"/>
                  </a:lnTo>
                  <a:lnTo>
                    <a:pt x="30" y="97"/>
                  </a:lnTo>
                  <a:lnTo>
                    <a:pt x="45" y="89"/>
                  </a:lnTo>
                  <a:lnTo>
                    <a:pt x="61" y="89"/>
                  </a:lnTo>
                  <a:lnTo>
                    <a:pt x="75" y="80"/>
                  </a:lnTo>
                  <a:lnTo>
                    <a:pt x="90" y="70"/>
                  </a:lnTo>
                  <a:lnTo>
                    <a:pt x="106" y="70"/>
                  </a:lnTo>
                  <a:lnTo>
                    <a:pt x="120" y="61"/>
                  </a:lnTo>
                  <a:lnTo>
                    <a:pt x="142" y="53"/>
                  </a:lnTo>
                  <a:lnTo>
                    <a:pt x="158" y="44"/>
                  </a:lnTo>
                  <a:lnTo>
                    <a:pt x="172" y="44"/>
                  </a:lnTo>
                  <a:lnTo>
                    <a:pt x="187" y="36"/>
                  </a:lnTo>
                  <a:lnTo>
                    <a:pt x="203" y="36"/>
                  </a:lnTo>
                  <a:lnTo>
                    <a:pt x="217" y="28"/>
                  </a:lnTo>
                  <a:lnTo>
                    <a:pt x="231" y="28"/>
                  </a:lnTo>
                  <a:lnTo>
                    <a:pt x="248" y="17"/>
                  </a:lnTo>
                  <a:lnTo>
                    <a:pt x="269" y="17"/>
                  </a:lnTo>
                  <a:lnTo>
                    <a:pt x="285" y="9"/>
                  </a:lnTo>
                  <a:lnTo>
                    <a:pt x="300" y="9"/>
                  </a:lnTo>
                  <a:lnTo>
                    <a:pt x="314" y="9"/>
                  </a:lnTo>
                  <a:lnTo>
                    <a:pt x="330" y="0"/>
                  </a:lnTo>
                  <a:lnTo>
                    <a:pt x="337" y="0"/>
                  </a:lnTo>
                  <a:lnTo>
                    <a:pt x="352" y="0"/>
                  </a:lnTo>
                  <a:lnTo>
                    <a:pt x="368" y="0"/>
                  </a:lnTo>
                  <a:lnTo>
                    <a:pt x="382" y="0"/>
                  </a:lnTo>
                  <a:lnTo>
                    <a:pt x="389" y="0"/>
                  </a:lnTo>
                  <a:lnTo>
                    <a:pt x="404" y="0"/>
                  </a:lnTo>
                  <a:lnTo>
                    <a:pt x="420" y="0"/>
                  </a:lnTo>
                  <a:lnTo>
                    <a:pt x="427" y="0"/>
                  </a:lnTo>
                  <a:lnTo>
                    <a:pt x="441" y="9"/>
                  </a:lnTo>
                  <a:lnTo>
                    <a:pt x="449" y="9"/>
                  </a:lnTo>
                  <a:lnTo>
                    <a:pt x="458" y="17"/>
                  </a:lnTo>
                  <a:lnTo>
                    <a:pt x="472" y="17"/>
                  </a:lnTo>
                  <a:lnTo>
                    <a:pt x="479" y="28"/>
                  </a:lnTo>
                  <a:lnTo>
                    <a:pt x="486" y="28"/>
                  </a:lnTo>
                  <a:lnTo>
                    <a:pt x="502" y="36"/>
                  </a:lnTo>
                  <a:lnTo>
                    <a:pt x="510" y="36"/>
                  </a:lnTo>
                  <a:lnTo>
                    <a:pt x="517" y="44"/>
                  </a:lnTo>
                  <a:lnTo>
                    <a:pt x="531" y="53"/>
                  </a:lnTo>
                  <a:lnTo>
                    <a:pt x="538" y="61"/>
                  </a:lnTo>
                  <a:lnTo>
                    <a:pt x="555" y="70"/>
                  </a:lnTo>
                  <a:lnTo>
                    <a:pt x="562" y="70"/>
                  </a:lnTo>
                  <a:lnTo>
                    <a:pt x="576" y="80"/>
                  </a:lnTo>
                  <a:lnTo>
                    <a:pt x="583" y="89"/>
                  </a:lnTo>
                  <a:lnTo>
                    <a:pt x="599" y="97"/>
                  </a:lnTo>
                  <a:lnTo>
                    <a:pt x="607" y="106"/>
                  </a:lnTo>
                  <a:lnTo>
                    <a:pt x="621" y="114"/>
                  </a:lnTo>
                  <a:lnTo>
                    <a:pt x="628" y="123"/>
                  </a:lnTo>
                  <a:lnTo>
                    <a:pt x="644" y="133"/>
                  </a:lnTo>
                  <a:lnTo>
                    <a:pt x="651" y="142"/>
                  </a:lnTo>
                  <a:lnTo>
                    <a:pt x="666" y="150"/>
                  </a:lnTo>
                  <a:lnTo>
                    <a:pt x="673" y="159"/>
                  </a:lnTo>
                  <a:lnTo>
                    <a:pt x="689" y="167"/>
                  </a:lnTo>
                  <a:lnTo>
                    <a:pt x="704" y="186"/>
                  </a:lnTo>
                  <a:lnTo>
                    <a:pt x="711" y="195"/>
                  </a:lnTo>
                  <a:lnTo>
                    <a:pt x="727" y="203"/>
                  </a:lnTo>
                  <a:lnTo>
                    <a:pt x="734" y="212"/>
                  </a:lnTo>
                  <a:lnTo>
                    <a:pt x="748" y="229"/>
                  </a:lnTo>
                  <a:lnTo>
                    <a:pt x="756" y="239"/>
                  </a:lnTo>
                  <a:lnTo>
                    <a:pt x="772" y="248"/>
                  </a:lnTo>
                  <a:lnTo>
                    <a:pt x="786" y="264"/>
                  </a:lnTo>
                  <a:lnTo>
                    <a:pt x="793" y="273"/>
                  </a:lnTo>
                  <a:lnTo>
                    <a:pt x="808" y="292"/>
                  </a:lnTo>
                  <a:lnTo>
                    <a:pt x="817" y="300"/>
                  </a:lnTo>
                  <a:lnTo>
                    <a:pt x="838" y="326"/>
                  </a:lnTo>
                  <a:lnTo>
                    <a:pt x="862" y="345"/>
                  </a:lnTo>
                  <a:lnTo>
                    <a:pt x="883" y="362"/>
                  </a:lnTo>
                  <a:lnTo>
                    <a:pt x="906" y="379"/>
                  </a:lnTo>
                  <a:lnTo>
                    <a:pt x="928" y="398"/>
                  </a:lnTo>
                  <a:lnTo>
                    <a:pt x="942" y="415"/>
                  </a:lnTo>
                  <a:lnTo>
                    <a:pt x="966" y="423"/>
                  </a:lnTo>
                  <a:lnTo>
                    <a:pt x="980" y="432"/>
                  </a:lnTo>
                  <a:lnTo>
                    <a:pt x="1003" y="440"/>
                  </a:lnTo>
                  <a:lnTo>
                    <a:pt x="1025" y="451"/>
                  </a:lnTo>
                  <a:lnTo>
                    <a:pt x="1041" y="451"/>
                  </a:lnTo>
                  <a:lnTo>
                    <a:pt x="1063" y="459"/>
                  </a:lnTo>
                  <a:lnTo>
                    <a:pt x="1077" y="459"/>
                  </a:lnTo>
                  <a:lnTo>
                    <a:pt x="1100" y="459"/>
                  </a:lnTo>
                  <a:lnTo>
                    <a:pt x="1122" y="459"/>
                  </a:lnTo>
                  <a:lnTo>
                    <a:pt x="1145" y="459"/>
                  </a:lnTo>
                  <a:lnTo>
                    <a:pt x="1167" y="459"/>
                  </a:lnTo>
                  <a:lnTo>
                    <a:pt x="1197" y="451"/>
                  </a:lnTo>
                  <a:lnTo>
                    <a:pt x="1221" y="451"/>
                  </a:lnTo>
                  <a:lnTo>
                    <a:pt x="1242" y="440"/>
                  </a:lnTo>
                  <a:lnTo>
                    <a:pt x="1265" y="440"/>
                  </a:lnTo>
                  <a:lnTo>
                    <a:pt x="1294" y="432"/>
                  </a:lnTo>
                  <a:lnTo>
                    <a:pt x="1310" y="432"/>
                  </a:lnTo>
                  <a:lnTo>
                    <a:pt x="1332" y="423"/>
                  </a:lnTo>
                  <a:lnTo>
                    <a:pt x="1355" y="415"/>
                  </a:lnTo>
                  <a:lnTo>
                    <a:pt x="1370" y="415"/>
                  </a:lnTo>
                  <a:lnTo>
                    <a:pt x="1393" y="415"/>
                  </a:lnTo>
                  <a:lnTo>
                    <a:pt x="1407" y="406"/>
                  </a:lnTo>
                  <a:lnTo>
                    <a:pt x="1429" y="406"/>
                  </a:lnTo>
                  <a:lnTo>
                    <a:pt x="1445" y="398"/>
                  </a:lnTo>
                  <a:lnTo>
                    <a:pt x="1452" y="398"/>
                  </a:lnTo>
                  <a:lnTo>
                    <a:pt x="1466" y="398"/>
                  </a:lnTo>
                </a:path>
              </a:pathLst>
            </a:custGeom>
            <a:noFill/>
            <a:ln w="36513">
              <a:solidFill>
                <a:srgbClr val="CC7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1" name="Freeform 352">
              <a:extLst>
                <a:ext uri="{FF2B5EF4-FFF2-40B4-BE49-F238E27FC236}">
                  <a16:creationId xmlns:a16="http://schemas.microsoft.com/office/drawing/2014/main" id="{FF678203-36BD-E545-BB81-D3A529F67F60}"/>
                </a:ext>
              </a:extLst>
            </p:cNvPr>
            <p:cNvSpPr>
              <a:spLocks/>
            </p:cNvSpPr>
            <p:nvPr/>
          </p:nvSpPr>
          <p:spPr bwMode="auto">
            <a:xfrm>
              <a:off x="1727" y="3580"/>
              <a:ext cx="1467" cy="448"/>
            </a:xfrm>
            <a:custGeom>
              <a:avLst/>
              <a:gdLst>
                <a:gd name="T0" fmla="*/ 16 w 1467"/>
                <a:gd name="T1" fmla="*/ 95 h 448"/>
                <a:gd name="T2" fmla="*/ 45 w 1467"/>
                <a:gd name="T3" fmla="*/ 78 h 448"/>
                <a:gd name="T4" fmla="*/ 75 w 1467"/>
                <a:gd name="T5" fmla="*/ 69 h 448"/>
                <a:gd name="T6" fmla="*/ 106 w 1467"/>
                <a:gd name="T7" fmla="*/ 61 h 448"/>
                <a:gd name="T8" fmla="*/ 144 w 1467"/>
                <a:gd name="T9" fmla="*/ 52 h 448"/>
                <a:gd name="T10" fmla="*/ 172 w 1467"/>
                <a:gd name="T11" fmla="*/ 42 h 448"/>
                <a:gd name="T12" fmla="*/ 203 w 1467"/>
                <a:gd name="T13" fmla="*/ 33 h 448"/>
                <a:gd name="T14" fmla="*/ 233 w 1467"/>
                <a:gd name="T15" fmla="*/ 16 h 448"/>
                <a:gd name="T16" fmla="*/ 262 w 1467"/>
                <a:gd name="T17" fmla="*/ 16 h 448"/>
                <a:gd name="T18" fmla="*/ 293 w 1467"/>
                <a:gd name="T19" fmla="*/ 8 h 448"/>
                <a:gd name="T20" fmla="*/ 323 w 1467"/>
                <a:gd name="T21" fmla="*/ 8 h 448"/>
                <a:gd name="T22" fmla="*/ 345 w 1467"/>
                <a:gd name="T23" fmla="*/ 0 h 448"/>
                <a:gd name="T24" fmla="*/ 375 w 1467"/>
                <a:gd name="T25" fmla="*/ 0 h 448"/>
                <a:gd name="T26" fmla="*/ 397 w 1467"/>
                <a:gd name="T27" fmla="*/ 0 h 448"/>
                <a:gd name="T28" fmla="*/ 420 w 1467"/>
                <a:gd name="T29" fmla="*/ 0 h 448"/>
                <a:gd name="T30" fmla="*/ 434 w 1467"/>
                <a:gd name="T31" fmla="*/ 8 h 448"/>
                <a:gd name="T32" fmla="*/ 458 w 1467"/>
                <a:gd name="T33" fmla="*/ 16 h 448"/>
                <a:gd name="T34" fmla="*/ 495 w 1467"/>
                <a:gd name="T35" fmla="*/ 25 h 448"/>
                <a:gd name="T36" fmla="*/ 531 w 1467"/>
                <a:gd name="T37" fmla="*/ 52 h 448"/>
                <a:gd name="T38" fmla="*/ 569 w 1467"/>
                <a:gd name="T39" fmla="*/ 69 h 448"/>
                <a:gd name="T40" fmla="*/ 614 w 1467"/>
                <a:gd name="T41" fmla="*/ 95 h 448"/>
                <a:gd name="T42" fmla="*/ 659 w 1467"/>
                <a:gd name="T43" fmla="*/ 131 h 448"/>
                <a:gd name="T44" fmla="*/ 711 w 1467"/>
                <a:gd name="T45" fmla="*/ 175 h 448"/>
                <a:gd name="T46" fmla="*/ 756 w 1467"/>
                <a:gd name="T47" fmla="*/ 228 h 448"/>
                <a:gd name="T48" fmla="*/ 817 w 1467"/>
                <a:gd name="T49" fmla="*/ 289 h 448"/>
                <a:gd name="T50" fmla="*/ 862 w 1467"/>
                <a:gd name="T51" fmla="*/ 342 h 448"/>
                <a:gd name="T52" fmla="*/ 907 w 1467"/>
                <a:gd name="T53" fmla="*/ 378 h 448"/>
                <a:gd name="T54" fmla="*/ 951 w 1467"/>
                <a:gd name="T55" fmla="*/ 404 h 448"/>
                <a:gd name="T56" fmla="*/ 989 w 1467"/>
                <a:gd name="T57" fmla="*/ 423 h 448"/>
                <a:gd name="T58" fmla="*/ 1034 w 1467"/>
                <a:gd name="T59" fmla="*/ 440 h 448"/>
                <a:gd name="T60" fmla="*/ 1070 w 1467"/>
                <a:gd name="T61" fmla="*/ 440 h 448"/>
                <a:gd name="T62" fmla="*/ 1108 w 1467"/>
                <a:gd name="T63" fmla="*/ 440 h 448"/>
                <a:gd name="T64" fmla="*/ 1160 w 1467"/>
                <a:gd name="T65" fmla="*/ 440 h 448"/>
                <a:gd name="T66" fmla="*/ 1205 w 1467"/>
                <a:gd name="T67" fmla="*/ 431 h 448"/>
                <a:gd name="T68" fmla="*/ 1258 w 1467"/>
                <a:gd name="T69" fmla="*/ 423 h 448"/>
                <a:gd name="T70" fmla="*/ 1303 w 1467"/>
                <a:gd name="T71" fmla="*/ 404 h 448"/>
                <a:gd name="T72" fmla="*/ 1348 w 1467"/>
                <a:gd name="T73" fmla="*/ 395 h 448"/>
                <a:gd name="T74" fmla="*/ 1386 w 1467"/>
                <a:gd name="T75" fmla="*/ 387 h 448"/>
                <a:gd name="T76" fmla="*/ 1422 w 1467"/>
                <a:gd name="T77" fmla="*/ 378 h 448"/>
                <a:gd name="T78" fmla="*/ 1452 w 1467"/>
                <a:gd name="T79" fmla="*/ 378 h 4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7"/>
                <a:gd name="T121" fmla="*/ 0 h 448"/>
                <a:gd name="T122" fmla="*/ 1467 w 1467"/>
                <a:gd name="T123" fmla="*/ 448 h 4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7" h="448">
                  <a:moveTo>
                    <a:pt x="0" y="95"/>
                  </a:moveTo>
                  <a:lnTo>
                    <a:pt x="16" y="95"/>
                  </a:lnTo>
                  <a:lnTo>
                    <a:pt x="31" y="86"/>
                  </a:lnTo>
                  <a:lnTo>
                    <a:pt x="45" y="78"/>
                  </a:lnTo>
                  <a:lnTo>
                    <a:pt x="61" y="78"/>
                  </a:lnTo>
                  <a:lnTo>
                    <a:pt x="75" y="69"/>
                  </a:lnTo>
                  <a:lnTo>
                    <a:pt x="90" y="61"/>
                  </a:lnTo>
                  <a:lnTo>
                    <a:pt x="106" y="61"/>
                  </a:lnTo>
                  <a:lnTo>
                    <a:pt x="127" y="52"/>
                  </a:lnTo>
                  <a:lnTo>
                    <a:pt x="144" y="52"/>
                  </a:lnTo>
                  <a:lnTo>
                    <a:pt x="158" y="42"/>
                  </a:lnTo>
                  <a:lnTo>
                    <a:pt x="172" y="42"/>
                  </a:lnTo>
                  <a:lnTo>
                    <a:pt x="188" y="33"/>
                  </a:lnTo>
                  <a:lnTo>
                    <a:pt x="203" y="33"/>
                  </a:lnTo>
                  <a:lnTo>
                    <a:pt x="217" y="25"/>
                  </a:lnTo>
                  <a:lnTo>
                    <a:pt x="233" y="16"/>
                  </a:lnTo>
                  <a:lnTo>
                    <a:pt x="248" y="16"/>
                  </a:lnTo>
                  <a:lnTo>
                    <a:pt x="262" y="16"/>
                  </a:lnTo>
                  <a:lnTo>
                    <a:pt x="278" y="8"/>
                  </a:lnTo>
                  <a:lnTo>
                    <a:pt x="293" y="8"/>
                  </a:lnTo>
                  <a:lnTo>
                    <a:pt x="307" y="8"/>
                  </a:lnTo>
                  <a:lnTo>
                    <a:pt x="323" y="8"/>
                  </a:lnTo>
                  <a:lnTo>
                    <a:pt x="337" y="0"/>
                  </a:lnTo>
                  <a:lnTo>
                    <a:pt x="345" y="0"/>
                  </a:lnTo>
                  <a:lnTo>
                    <a:pt x="361" y="0"/>
                  </a:lnTo>
                  <a:lnTo>
                    <a:pt x="375" y="0"/>
                  </a:lnTo>
                  <a:lnTo>
                    <a:pt x="382" y="0"/>
                  </a:lnTo>
                  <a:lnTo>
                    <a:pt x="397" y="0"/>
                  </a:lnTo>
                  <a:lnTo>
                    <a:pt x="406" y="0"/>
                  </a:lnTo>
                  <a:lnTo>
                    <a:pt x="420" y="0"/>
                  </a:lnTo>
                  <a:lnTo>
                    <a:pt x="427" y="0"/>
                  </a:lnTo>
                  <a:lnTo>
                    <a:pt x="434" y="8"/>
                  </a:lnTo>
                  <a:lnTo>
                    <a:pt x="442" y="8"/>
                  </a:lnTo>
                  <a:lnTo>
                    <a:pt x="458" y="16"/>
                  </a:lnTo>
                  <a:lnTo>
                    <a:pt x="479" y="16"/>
                  </a:lnTo>
                  <a:lnTo>
                    <a:pt x="495" y="25"/>
                  </a:lnTo>
                  <a:lnTo>
                    <a:pt x="510" y="33"/>
                  </a:lnTo>
                  <a:lnTo>
                    <a:pt x="531" y="52"/>
                  </a:lnTo>
                  <a:lnTo>
                    <a:pt x="555" y="61"/>
                  </a:lnTo>
                  <a:lnTo>
                    <a:pt x="569" y="69"/>
                  </a:lnTo>
                  <a:lnTo>
                    <a:pt x="592" y="86"/>
                  </a:lnTo>
                  <a:lnTo>
                    <a:pt x="614" y="95"/>
                  </a:lnTo>
                  <a:lnTo>
                    <a:pt x="637" y="114"/>
                  </a:lnTo>
                  <a:lnTo>
                    <a:pt x="659" y="131"/>
                  </a:lnTo>
                  <a:lnTo>
                    <a:pt x="682" y="158"/>
                  </a:lnTo>
                  <a:lnTo>
                    <a:pt x="711" y="175"/>
                  </a:lnTo>
                  <a:lnTo>
                    <a:pt x="734" y="201"/>
                  </a:lnTo>
                  <a:lnTo>
                    <a:pt x="756" y="228"/>
                  </a:lnTo>
                  <a:lnTo>
                    <a:pt x="786" y="264"/>
                  </a:lnTo>
                  <a:lnTo>
                    <a:pt x="817" y="289"/>
                  </a:lnTo>
                  <a:lnTo>
                    <a:pt x="838" y="317"/>
                  </a:lnTo>
                  <a:lnTo>
                    <a:pt x="862" y="342"/>
                  </a:lnTo>
                  <a:lnTo>
                    <a:pt x="883" y="359"/>
                  </a:lnTo>
                  <a:lnTo>
                    <a:pt x="907" y="378"/>
                  </a:lnTo>
                  <a:lnTo>
                    <a:pt x="928" y="395"/>
                  </a:lnTo>
                  <a:lnTo>
                    <a:pt x="951" y="404"/>
                  </a:lnTo>
                  <a:lnTo>
                    <a:pt x="973" y="412"/>
                  </a:lnTo>
                  <a:lnTo>
                    <a:pt x="989" y="423"/>
                  </a:lnTo>
                  <a:lnTo>
                    <a:pt x="1011" y="431"/>
                  </a:lnTo>
                  <a:lnTo>
                    <a:pt x="1034" y="440"/>
                  </a:lnTo>
                  <a:lnTo>
                    <a:pt x="1048" y="440"/>
                  </a:lnTo>
                  <a:lnTo>
                    <a:pt x="1070" y="440"/>
                  </a:lnTo>
                  <a:lnTo>
                    <a:pt x="1093" y="440"/>
                  </a:lnTo>
                  <a:lnTo>
                    <a:pt x="1108" y="440"/>
                  </a:lnTo>
                  <a:lnTo>
                    <a:pt x="1131" y="448"/>
                  </a:lnTo>
                  <a:lnTo>
                    <a:pt x="1160" y="440"/>
                  </a:lnTo>
                  <a:lnTo>
                    <a:pt x="1183" y="440"/>
                  </a:lnTo>
                  <a:lnTo>
                    <a:pt x="1205" y="431"/>
                  </a:lnTo>
                  <a:lnTo>
                    <a:pt x="1235" y="423"/>
                  </a:lnTo>
                  <a:lnTo>
                    <a:pt x="1258" y="423"/>
                  </a:lnTo>
                  <a:lnTo>
                    <a:pt x="1280" y="412"/>
                  </a:lnTo>
                  <a:lnTo>
                    <a:pt x="1303" y="404"/>
                  </a:lnTo>
                  <a:lnTo>
                    <a:pt x="1325" y="404"/>
                  </a:lnTo>
                  <a:lnTo>
                    <a:pt x="1348" y="395"/>
                  </a:lnTo>
                  <a:lnTo>
                    <a:pt x="1370" y="387"/>
                  </a:lnTo>
                  <a:lnTo>
                    <a:pt x="1386" y="387"/>
                  </a:lnTo>
                  <a:lnTo>
                    <a:pt x="1407" y="387"/>
                  </a:lnTo>
                  <a:lnTo>
                    <a:pt x="1422" y="378"/>
                  </a:lnTo>
                  <a:lnTo>
                    <a:pt x="1438" y="378"/>
                  </a:lnTo>
                  <a:lnTo>
                    <a:pt x="1452" y="378"/>
                  </a:lnTo>
                  <a:lnTo>
                    <a:pt x="1467" y="378"/>
                  </a:lnTo>
                </a:path>
              </a:pathLst>
            </a:custGeom>
            <a:noFill/>
            <a:ln w="36513">
              <a:solidFill>
                <a:srgbClr val="C067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2" name="Freeform 353">
              <a:extLst>
                <a:ext uri="{FF2B5EF4-FFF2-40B4-BE49-F238E27FC236}">
                  <a16:creationId xmlns:a16="http://schemas.microsoft.com/office/drawing/2014/main" id="{1A3CEAF4-1088-4A40-AE0E-8FD2C75A2F14}"/>
                </a:ext>
              </a:extLst>
            </p:cNvPr>
            <p:cNvSpPr>
              <a:spLocks/>
            </p:cNvSpPr>
            <p:nvPr/>
          </p:nvSpPr>
          <p:spPr bwMode="auto">
            <a:xfrm>
              <a:off x="1736" y="3596"/>
              <a:ext cx="1547" cy="441"/>
            </a:xfrm>
            <a:custGeom>
              <a:avLst/>
              <a:gdLst>
                <a:gd name="T0" fmla="*/ 14 w 1547"/>
                <a:gd name="T1" fmla="*/ 98 h 441"/>
                <a:gd name="T2" fmla="*/ 45 w 1547"/>
                <a:gd name="T3" fmla="*/ 89 h 441"/>
                <a:gd name="T4" fmla="*/ 74 w 1547"/>
                <a:gd name="T5" fmla="*/ 70 h 441"/>
                <a:gd name="T6" fmla="*/ 104 w 1547"/>
                <a:gd name="T7" fmla="*/ 62 h 441"/>
                <a:gd name="T8" fmla="*/ 135 w 1547"/>
                <a:gd name="T9" fmla="*/ 53 h 441"/>
                <a:gd name="T10" fmla="*/ 171 w 1547"/>
                <a:gd name="T11" fmla="*/ 45 h 441"/>
                <a:gd name="T12" fmla="*/ 201 w 1547"/>
                <a:gd name="T13" fmla="*/ 36 h 441"/>
                <a:gd name="T14" fmla="*/ 232 w 1547"/>
                <a:gd name="T15" fmla="*/ 26 h 441"/>
                <a:gd name="T16" fmla="*/ 260 w 1547"/>
                <a:gd name="T17" fmla="*/ 17 h 441"/>
                <a:gd name="T18" fmla="*/ 284 w 1547"/>
                <a:gd name="T19" fmla="*/ 17 h 441"/>
                <a:gd name="T20" fmla="*/ 314 w 1547"/>
                <a:gd name="T21" fmla="*/ 9 h 441"/>
                <a:gd name="T22" fmla="*/ 336 w 1547"/>
                <a:gd name="T23" fmla="*/ 9 h 441"/>
                <a:gd name="T24" fmla="*/ 359 w 1547"/>
                <a:gd name="T25" fmla="*/ 0 h 441"/>
                <a:gd name="T26" fmla="*/ 381 w 1547"/>
                <a:gd name="T27" fmla="*/ 0 h 441"/>
                <a:gd name="T28" fmla="*/ 404 w 1547"/>
                <a:gd name="T29" fmla="*/ 0 h 441"/>
                <a:gd name="T30" fmla="*/ 418 w 1547"/>
                <a:gd name="T31" fmla="*/ 9 h 441"/>
                <a:gd name="T32" fmla="*/ 442 w 1547"/>
                <a:gd name="T33" fmla="*/ 9 h 441"/>
                <a:gd name="T34" fmla="*/ 463 w 1547"/>
                <a:gd name="T35" fmla="*/ 17 h 441"/>
                <a:gd name="T36" fmla="*/ 501 w 1547"/>
                <a:gd name="T37" fmla="*/ 26 h 441"/>
                <a:gd name="T38" fmla="*/ 531 w 1547"/>
                <a:gd name="T39" fmla="*/ 45 h 441"/>
                <a:gd name="T40" fmla="*/ 576 w 1547"/>
                <a:gd name="T41" fmla="*/ 62 h 441"/>
                <a:gd name="T42" fmla="*/ 612 w 1547"/>
                <a:gd name="T43" fmla="*/ 98 h 441"/>
                <a:gd name="T44" fmla="*/ 666 w 1547"/>
                <a:gd name="T45" fmla="*/ 142 h 441"/>
                <a:gd name="T46" fmla="*/ 725 w 1547"/>
                <a:gd name="T47" fmla="*/ 204 h 441"/>
                <a:gd name="T48" fmla="*/ 770 w 1547"/>
                <a:gd name="T49" fmla="*/ 256 h 441"/>
                <a:gd name="T50" fmla="*/ 801 w 1547"/>
                <a:gd name="T51" fmla="*/ 282 h 441"/>
                <a:gd name="T52" fmla="*/ 829 w 1547"/>
                <a:gd name="T53" fmla="*/ 318 h 441"/>
                <a:gd name="T54" fmla="*/ 853 w 1547"/>
                <a:gd name="T55" fmla="*/ 335 h 441"/>
                <a:gd name="T56" fmla="*/ 874 w 1547"/>
                <a:gd name="T57" fmla="*/ 362 h 441"/>
                <a:gd name="T58" fmla="*/ 905 w 1547"/>
                <a:gd name="T59" fmla="*/ 379 h 441"/>
                <a:gd name="T60" fmla="*/ 926 w 1547"/>
                <a:gd name="T61" fmla="*/ 388 h 441"/>
                <a:gd name="T62" fmla="*/ 950 w 1547"/>
                <a:gd name="T63" fmla="*/ 407 h 441"/>
                <a:gd name="T64" fmla="*/ 964 w 1547"/>
                <a:gd name="T65" fmla="*/ 415 h 441"/>
                <a:gd name="T66" fmla="*/ 987 w 1547"/>
                <a:gd name="T67" fmla="*/ 424 h 441"/>
                <a:gd name="T68" fmla="*/ 1009 w 1547"/>
                <a:gd name="T69" fmla="*/ 424 h 441"/>
                <a:gd name="T70" fmla="*/ 1025 w 1547"/>
                <a:gd name="T71" fmla="*/ 432 h 441"/>
                <a:gd name="T72" fmla="*/ 1047 w 1547"/>
                <a:gd name="T73" fmla="*/ 432 h 441"/>
                <a:gd name="T74" fmla="*/ 1061 w 1547"/>
                <a:gd name="T75" fmla="*/ 432 h 441"/>
                <a:gd name="T76" fmla="*/ 1084 w 1547"/>
                <a:gd name="T77" fmla="*/ 432 h 441"/>
                <a:gd name="T78" fmla="*/ 1106 w 1547"/>
                <a:gd name="T79" fmla="*/ 441 h 441"/>
                <a:gd name="T80" fmla="*/ 1136 w 1547"/>
                <a:gd name="T81" fmla="*/ 432 h 441"/>
                <a:gd name="T82" fmla="*/ 1174 w 1547"/>
                <a:gd name="T83" fmla="*/ 424 h 441"/>
                <a:gd name="T84" fmla="*/ 1219 w 1547"/>
                <a:gd name="T85" fmla="*/ 415 h 441"/>
                <a:gd name="T86" fmla="*/ 1257 w 1547"/>
                <a:gd name="T87" fmla="*/ 407 h 441"/>
                <a:gd name="T88" fmla="*/ 1294 w 1547"/>
                <a:gd name="T89" fmla="*/ 396 h 441"/>
                <a:gd name="T90" fmla="*/ 1332 w 1547"/>
                <a:gd name="T91" fmla="*/ 379 h 441"/>
                <a:gd name="T92" fmla="*/ 1361 w 1547"/>
                <a:gd name="T93" fmla="*/ 371 h 441"/>
                <a:gd name="T94" fmla="*/ 1391 w 1547"/>
                <a:gd name="T95" fmla="*/ 371 h 441"/>
                <a:gd name="T96" fmla="*/ 1413 w 1547"/>
                <a:gd name="T97" fmla="*/ 362 h 441"/>
                <a:gd name="T98" fmla="*/ 1422 w 1547"/>
                <a:gd name="T99" fmla="*/ 362 h 441"/>
                <a:gd name="T100" fmla="*/ 1429 w 1547"/>
                <a:gd name="T101" fmla="*/ 362 h 441"/>
                <a:gd name="T102" fmla="*/ 1443 w 1547"/>
                <a:gd name="T103" fmla="*/ 362 h 441"/>
                <a:gd name="T104" fmla="*/ 1450 w 1547"/>
                <a:gd name="T105" fmla="*/ 362 h 441"/>
                <a:gd name="T106" fmla="*/ 1474 w 1547"/>
                <a:gd name="T107" fmla="*/ 362 h 441"/>
                <a:gd name="T108" fmla="*/ 1488 w 1547"/>
                <a:gd name="T109" fmla="*/ 354 h 441"/>
                <a:gd name="T110" fmla="*/ 1503 w 1547"/>
                <a:gd name="T111" fmla="*/ 362 h 441"/>
                <a:gd name="T112" fmla="*/ 1519 w 1547"/>
                <a:gd name="T113" fmla="*/ 362 h 441"/>
                <a:gd name="T114" fmla="*/ 1526 w 1547"/>
                <a:gd name="T115" fmla="*/ 362 h 441"/>
                <a:gd name="T116" fmla="*/ 1533 w 1547"/>
                <a:gd name="T117" fmla="*/ 362 h 441"/>
                <a:gd name="T118" fmla="*/ 1540 w 1547"/>
                <a:gd name="T119" fmla="*/ 362 h 4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47"/>
                <a:gd name="T181" fmla="*/ 0 h 441"/>
                <a:gd name="T182" fmla="*/ 1547 w 1547"/>
                <a:gd name="T183" fmla="*/ 441 h 4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47" h="441">
                  <a:moveTo>
                    <a:pt x="0" y="98"/>
                  </a:moveTo>
                  <a:lnTo>
                    <a:pt x="14" y="98"/>
                  </a:lnTo>
                  <a:lnTo>
                    <a:pt x="29" y="89"/>
                  </a:lnTo>
                  <a:lnTo>
                    <a:pt x="45" y="89"/>
                  </a:lnTo>
                  <a:lnTo>
                    <a:pt x="59" y="79"/>
                  </a:lnTo>
                  <a:lnTo>
                    <a:pt x="74" y="70"/>
                  </a:lnTo>
                  <a:lnTo>
                    <a:pt x="90" y="70"/>
                  </a:lnTo>
                  <a:lnTo>
                    <a:pt x="104" y="62"/>
                  </a:lnTo>
                  <a:lnTo>
                    <a:pt x="126" y="62"/>
                  </a:lnTo>
                  <a:lnTo>
                    <a:pt x="135" y="53"/>
                  </a:lnTo>
                  <a:lnTo>
                    <a:pt x="156" y="45"/>
                  </a:lnTo>
                  <a:lnTo>
                    <a:pt x="171" y="45"/>
                  </a:lnTo>
                  <a:lnTo>
                    <a:pt x="187" y="45"/>
                  </a:lnTo>
                  <a:lnTo>
                    <a:pt x="201" y="36"/>
                  </a:lnTo>
                  <a:lnTo>
                    <a:pt x="215" y="36"/>
                  </a:lnTo>
                  <a:lnTo>
                    <a:pt x="232" y="26"/>
                  </a:lnTo>
                  <a:lnTo>
                    <a:pt x="246" y="26"/>
                  </a:lnTo>
                  <a:lnTo>
                    <a:pt x="260" y="17"/>
                  </a:lnTo>
                  <a:lnTo>
                    <a:pt x="276" y="17"/>
                  </a:lnTo>
                  <a:lnTo>
                    <a:pt x="284" y="17"/>
                  </a:lnTo>
                  <a:lnTo>
                    <a:pt x="298" y="9"/>
                  </a:lnTo>
                  <a:lnTo>
                    <a:pt x="314" y="9"/>
                  </a:lnTo>
                  <a:lnTo>
                    <a:pt x="321" y="9"/>
                  </a:lnTo>
                  <a:lnTo>
                    <a:pt x="336" y="9"/>
                  </a:lnTo>
                  <a:lnTo>
                    <a:pt x="352" y="9"/>
                  </a:lnTo>
                  <a:lnTo>
                    <a:pt x="359" y="0"/>
                  </a:lnTo>
                  <a:lnTo>
                    <a:pt x="373" y="0"/>
                  </a:lnTo>
                  <a:lnTo>
                    <a:pt x="381" y="0"/>
                  </a:lnTo>
                  <a:lnTo>
                    <a:pt x="388" y="0"/>
                  </a:lnTo>
                  <a:lnTo>
                    <a:pt x="404" y="0"/>
                  </a:lnTo>
                  <a:lnTo>
                    <a:pt x="411" y="0"/>
                  </a:lnTo>
                  <a:lnTo>
                    <a:pt x="418" y="9"/>
                  </a:lnTo>
                  <a:lnTo>
                    <a:pt x="425" y="9"/>
                  </a:lnTo>
                  <a:lnTo>
                    <a:pt x="442" y="9"/>
                  </a:lnTo>
                  <a:lnTo>
                    <a:pt x="449" y="17"/>
                  </a:lnTo>
                  <a:lnTo>
                    <a:pt x="463" y="17"/>
                  </a:lnTo>
                  <a:lnTo>
                    <a:pt x="477" y="26"/>
                  </a:lnTo>
                  <a:lnTo>
                    <a:pt x="501" y="26"/>
                  </a:lnTo>
                  <a:lnTo>
                    <a:pt x="515" y="36"/>
                  </a:lnTo>
                  <a:lnTo>
                    <a:pt x="531" y="45"/>
                  </a:lnTo>
                  <a:lnTo>
                    <a:pt x="553" y="53"/>
                  </a:lnTo>
                  <a:lnTo>
                    <a:pt x="576" y="62"/>
                  </a:lnTo>
                  <a:lnTo>
                    <a:pt x="598" y="79"/>
                  </a:lnTo>
                  <a:lnTo>
                    <a:pt x="612" y="98"/>
                  </a:lnTo>
                  <a:lnTo>
                    <a:pt x="643" y="115"/>
                  </a:lnTo>
                  <a:lnTo>
                    <a:pt x="666" y="142"/>
                  </a:lnTo>
                  <a:lnTo>
                    <a:pt x="695" y="168"/>
                  </a:lnTo>
                  <a:lnTo>
                    <a:pt x="725" y="204"/>
                  </a:lnTo>
                  <a:lnTo>
                    <a:pt x="756" y="229"/>
                  </a:lnTo>
                  <a:lnTo>
                    <a:pt x="770" y="256"/>
                  </a:lnTo>
                  <a:lnTo>
                    <a:pt x="784" y="265"/>
                  </a:lnTo>
                  <a:lnTo>
                    <a:pt x="801" y="282"/>
                  </a:lnTo>
                  <a:lnTo>
                    <a:pt x="815" y="301"/>
                  </a:lnTo>
                  <a:lnTo>
                    <a:pt x="829" y="318"/>
                  </a:lnTo>
                  <a:lnTo>
                    <a:pt x="837" y="326"/>
                  </a:lnTo>
                  <a:lnTo>
                    <a:pt x="853" y="335"/>
                  </a:lnTo>
                  <a:lnTo>
                    <a:pt x="867" y="343"/>
                  </a:lnTo>
                  <a:lnTo>
                    <a:pt x="874" y="362"/>
                  </a:lnTo>
                  <a:lnTo>
                    <a:pt x="890" y="371"/>
                  </a:lnTo>
                  <a:lnTo>
                    <a:pt x="905" y="379"/>
                  </a:lnTo>
                  <a:lnTo>
                    <a:pt x="912" y="379"/>
                  </a:lnTo>
                  <a:lnTo>
                    <a:pt x="926" y="388"/>
                  </a:lnTo>
                  <a:lnTo>
                    <a:pt x="935" y="396"/>
                  </a:lnTo>
                  <a:lnTo>
                    <a:pt x="950" y="407"/>
                  </a:lnTo>
                  <a:lnTo>
                    <a:pt x="957" y="407"/>
                  </a:lnTo>
                  <a:lnTo>
                    <a:pt x="964" y="415"/>
                  </a:lnTo>
                  <a:lnTo>
                    <a:pt x="980" y="415"/>
                  </a:lnTo>
                  <a:lnTo>
                    <a:pt x="987" y="424"/>
                  </a:lnTo>
                  <a:lnTo>
                    <a:pt x="1002" y="424"/>
                  </a:lnTo>
                  <a:lnTo>
                    <a:pt x="1009" y="424"/>
                  </a:lnTo>
                  <a:lnTo>
                    <a:pt x="1016" y="424"/>
                  </a:lnTo>
                  <a:lnTo>
                    <a:pt x="1025" y="432"/>
                  </a:lnTo>
                  <a:lnTo>
                    <a:pt x="1039" y="432"/>
                  </a:lnTo>
                  <a:lnTo>
                    <a:pt x="1047" y="432"/>
                  </a:lnTo>
                  <a:lnTo>
                    <a:pt x="1054" y="432"/>
                  </a:lnTo>
                  <a:lnTo>
                    <a:pt x="1061" y="432"/>
                  </a:lnTo>
                  <a:lnTo>
                    <a:pt x="1077" y="432"/>
                  </a:lnTo>
                  <a:lnTo>
                    <a:pt x="1084" y="432"/>
                  </a:lnTo>
                  <a:lnTo>
                    <a:pt x="1091" y="432"/>
                  </a:lnTo>
                  <a:lnTo>
                    <a:pt x="1106" y="441"/>
                  </a:lnTo>
                  <a:lnTo>
                    <a:pt x="1115" y="441"/>
                  </a:lnTo>
                  <a:lnTo>
                    <a:pt x="1136" y="432"/>
                  </a:lnTo>
                  <a:lnTo>
                    <a:pt x="1151" y="432"/>
                  </a:lnTo>
                  <a:lnTo>
                    <a:pt x="1174" y="424"/>
                  </a:lnTo>
                  <a:lnTo>
                    <a:pt x="1196" y="424"/>
                  </a:lnTo>
                  <a:lnTo>
                    <a:pt x="1219" y="415"/>
                  </a:lnTo>
                  <a:lnTo>
                    <a:pt x="1233" y="415"/>
                  </a:lnTo>
                  <a:lnTo>
                    <a:pt x="1257" y="407"/>
                  </a:lnTo>
                  <a:lnTo>
                    <a:pt x="1271" y="396"/>
                  </a:lnTo>
                  <a:lnTo>
                    <a:pt x="1294" y="396"/>
                  </a:lnTo>
                  <a:lnTo>
                    <a:pt x="1309" y="388"/>
                  </a:lnTo>
                  <a:lnTo>
                    <a:pt x="1332" y="379"/>
                  </a:lnTo>
                  <a:lnTo>
                    <a:pt x="1346" y="379"/>
                  </a:lnTo>
                  <a:lnTo>
                    <a:pt x="1361" y="371"/>
                  </a:lnTo>
                  <a:lnTo>
                    <a:pt x="1384" y="371"/>
                  </a:lnTo>
                  <a:lnTo>
                    <a:pt x="1391" y="371"/>
                  </a:lnTo>
                  <a:lnTo>
                    <a:pt x="1413" y="362"/>
                  </a:lnTo>
                  <a:lnTo>
                    <a:pt x="1422" y="362"/>
                  </a:lnTo>
                  <a:lnTo>
                    <a:pt x="1429" y="362"/>
                  </a:lnTo>
                  <a:lnTo>
                    <a:pt x="1436" y="362"/>
                  </a:lnTo>
                  <a:lnTo>
                    <a:pt x="1443" y="362"/>
                  </a:lnTo>
                  <a:lnTo>
                    <a:pt x="1450" y="362"/>
                  </a:lnTo>
                  <a:lnTo>
                    <a:pt x="1467" y="362"/>
                  </a:lnTo>
                  <a:lnTo>
                    <a:pt x="1474" y="362"/>
                  </a:lnTo>
                  <a:lnTo>
                    <a:pt x="1474" y="354"/>
                  </a:lnTo>
                  <a:lnTo>
                    <a:pt x="1488" y="354"/>
                  </a:lnTo>
                  <a:lnTo>
                    <a:pt x="1495" y="354"/>
                  </a:lnTo>
                  <a:lnTo>
                    <a:pt x="1503" y="362"/>
                  </a:lnTo>
                  <a:lnTo>
                    <a:pt x="1512" y="362"/>
                  </a:lnTo>
                  <a:lnTo>
                    <a:pt x="1519" y="362"/>
                  </a:lnTo>
                  <a:lnTo>
                    <a:pt x="1526" y="362"/>
                  </a:lnTo>
                  <a:lnTo>
                    <a:pt x="1533" y="362"/>
                  </a:lnTo>
                  <a:lnTo>
                    <a:pt x="1540" y="362"/>
                  </a:lnTo>
                  <a:lnTo>
                    <a:pt x="1547" y="362"/>
                  </a:lnTo>
                </a:path>
              </a:pathLst>
            </a:custGeom>
            <a:noFill/>
            <a:ln w="36513">
              <a:solidFill>
                <a:srgbClr val="B3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3" name="Freeform 354">
              <a:extLst>
                <a:ext uri="{FF2B5EF4-FFF2-40B4-BE49-F238E27FC236}">
                  <a16:creationId xmlns:a16="http://schemas.microsoft.com/office/drawing/2014/main" id="{8F427A6A-5B4D-D445-8ECC-B048890E83B6}"/>
                </a:ext>
              </a:extLst>
            </p:cNvPr>
            <p:cNvSpPr>
              <a:spLocks/>
            </p:cNvSpPr>
            <p:nvPr/>
          </p:nvSpPr>
          <p:spPr bwMode="auto">
            <a:xfrm>
              <a:off x="1847" y="3235"/>
              <a:ext cx="839" cy="529"/>
            </a:xfrm>
            <a:custGeom>
              <a:avLst/>
              <a:gdLst>
                <a:gd name="T0" fmla="*/ 31 w 839"/>
                <a:gd name="T1" fmla="*/ 44 h 529"/>
                <a:gd name="T2" fmla="*/ 83 w 839"/>
                <a:gd name="T3" fmla="*/ 36 h 529"/>
                <a:gd name="T4" fmla="*/ 128 w 839"/>
                <a:gd name="T5" fmla="*/ 17 h 529"/>
                <a:gd name="T6" fmla="*/ 173 w 839"/>
                <a:gd name="T7" fmla="*/ 8 h 529"/>
                <a:gd name="T8" fmla="*/ 210 w 839"/>
                <a:gd name="T9" fmla="*/ 0 h 529"/>
                <a:gd name="T10" fmla="*/ 241 w 839"/>
                <a:gd name="T11" fmla="*/ 0 h 529"/>
                <a:gd name="T12" fmla="*/ 270 w 839"/>
                <a:gd name="T13" fmla="*/ 8 h 529"/>
                <a:gd name="T14" fmla="*/ 300 w 839"/>
                <a:gd name="T15" fmla="*/ 17 h 529"/>
                <a:gd name="T16" fmla="*/ 322 w 839"/>
                <a:gd name="T17" fmla="*/ 36 h 529"/>
                <a:gd name="T18" fmla="*/ 352 w 839"/>
                <a:gd name="T19" fmla="*/ 61 h 529"/>
                <a:gd name="T20" fmla="*/ 390 w 839"/>
                <a:gd name="T21" fmla="*/ 97 h 529"/>
                <a:gd name="T22" fmla="*/ 435 w 839"/>
                <a:gd name="T23" fmla="*/ 141 h 529"/>
                <a:gd name="T24" fmla="*/ 472 w 839"/>
                <a:gd name="T25" fmla="*/ 175 h 529"/>
                <a:gd name="T26" fmla="*/ 501 w 839"/>
                <a:gd name="T27" fmla="*/ 220 h 529"/>
                <a:gd name="T28" fmla="*/ 539 w 839"/>
                <a:gd name="T29" fmla="*/ 264 h 529"/>
                <a:gd name="T30" fmla="*/ 562 w 839"/>
                <a:gd name="T31" fmla="*/ 300 h 529"/>
                <a:gd name="T32" fmla="*/ 584 w 839"/>
                <a:gd name="T33" fmla="*/ 326 h 529"/>
                <a:gd name="T34" fmla="*/ 600 w 839"/>
                <a:gd name="T35" fmla="*/ 353 h 529"/>
                <a:gd name="T36" fmla="*/ 614 w 839"/>
                <a:gd name="T37" fmla="*/ 370 h 529"/>
                <a:gd name="T38" fmla="*/ 636 w 839"/>
                <a:gd name="T39" fmla="*/ 397 h 529"/>
                <a:gd name="T40" fmla="*/ 652 w 839"/>
                <a:gd name="T41" fmla="*/ 406 h 529"/>
                <a:gd name="T42" fmla="*/ 673 w 839"/>
                <a:gd name="T43" fmla="*/ 431 h 529"/>
                <a:gd name="T44" fmla="*/ 690 w 839"/>
                <a:gd name="T45" fmla="*/ 450 h 529"/>
                <a:gd name="T46" fmla="*/ 704 w 839"/>
                <a:gd name="T47" fmla="*/ 467 h 529"/>
                <a:gd name="T48" fmla="*/ 711 w 839"/>
                <a:gd name="T49" fmla="*/ 476 h 529"/>
                <a:gd name="T50" fmla="*/ 718 w 839"/>
                <a:gd name="T51" fmla="*/ 484 h 529"/>
                <a:gd name="T52" fmla="*/ 742 w 839"/>
                <a:gd name="T53" fmla="*/ 503 h 529"/>
                <a:gd name="T54" fmla="*/ 770 w 839"/>
                <a:gd name="T55" fmla="*/ 512 h 529"/>
                <a:gd name="T56" fmla="*/ 787 w 839"/>
                <a:gd name="T57" fmla="*/ 520 h 529"/>
                <a:gd name="T58" fmla="*/ 794 w 839"/>
                <a:gd name="T59" fmla="*/ 520 h 529"/>
                <a:gd name="T60" fmla="*/ 808 w 839"/>
                <a:gd name="T61" fmla="*/ 520 h 529"/>
                <a:gd name="T62" fmla="*/ 824 w 839"/>
                <a:gd name="T63" fmla="*/ 529 h 5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9"/>
                <a:gd name="T97" fmla="*/ 0 h 529"/>
                <a:gd name="T98" fmla="*/ 839 w 839"/>
                <a:gd name="T99" fmla="*/ 529 h 5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9" h="529">
                  <a:moveTo>
                    <a:pt x="0" y="53"/>
                  </a:moveTo>
                  <a:lnTo>
                    <a:pt x="31" y="44"/>
                  </a:lnTo>
                  <a:lnTo>
                    <a:pt x="60" y="36"/>
                  </a:lnTo>
                  <a:lnTo>
                    <a:pt x="83" y="36"/>
                  </a:lnTo>
                  <a:lnTo>
                    <a:pt x="104" y="27"/>
                  </a:lnTo>
                  <a:lnTo>
                    <a:pt x="128" y="17"/>
                  </a:lnTo>
                  <a:lnTo>
                    <a:pt x="149" y="17"/>
                  </a:lnTo>
                  <a:lnTo>
                    <a:pt x="173" y="8"/>
                  </a:lnTo>
                  <a:lnTo>
                    <a:pt x="196" y="8"/>
                  </a:lnTo>
                  <a:lnTo>
                    <a:pt x="210" y="0"/>
                  </a:lnTo>
                  <a:lnTo>
                    <a:pt x="225" y="0"/>
                  </a:lnTo>
                  <a:lnTo>
                    <a:pt x="241" y="0"/>
                  </a:lnTo>
                  <a:lnTo>
                    <a:pt x="255" y="0"/>
                  </a:lnTo>
                  <a:lnTo>
                    <a:pt x="270" y="8"/>
                  </a:lnTo>
                  <a:lnTo>
                    <a:pt x="286" y="8"/>
                  </a:lnTo>
                  <a:lnTo>
                    <a:pt x="300" y="17"/>
                  </a:lnTo>
                  <a:lnTo>
                    <a:pt x="307" y="27"/>
                  </a:lnTo>
                  <a:lnTo>
                    <a:pt x="322" y="36"/>
                  </a:lnTo>
                  <a:lnTo>
                    <a:pt x="338" y="44"/>
                  </a:lnTo>
                  <a:lnTo>
                    <a:pt x="352" y="61"/>
                  </a:lnTo>
                  <a:lnTo>
                    <a:pt x="375" y="80"/>
                  </a:lnTo>
                  <a:lnTo>
                    <a:pt x="390" y="97"/>
                  </a:lnTo>
                  <a:lnTo>
                    <a:pt x="411" y="114"/>
                  </a:lnTo>
                  <a:lnTo>
                    <a:pt x="435" y="141"/>
                  </a:lnTo>
                  <a:lnTo>
                    <a:pt x="449" y="158"/>
                  </a:lnTo>
                  <a:lnTo>
                    <a:pt x="472" y="175"/>
                  </a:lnTo>
                  <a:lnTo>
                    <a:pt x="487" y="203"/>
                  </a:lnTo>
                  <a:lnTo>
                    <a:pt x="501" y="220"/>
                  </a:lnTo>
                  <a:lnTo>
                    <a:pt x="524" y="247"/>
                  </a:lnTo>
                  <a:lnTo>
                    <a:pt x="539" y="264"/>
                  </a:lnTo>
                  <a:lnTo>
                    <a:pt x="555" y="281"/>
                  </a:lnTo>
                  <a:lnTo>
                    <a:pt x="562" y="300"/>
                  </a:lnTo>
                  <a:lnTo>
                    <a:pt x="577" y="309"/>
                  </a:lnTo>
                  <a:lnTo>
                    <a:pt x="584" y="326"/>
                  </a:lnTo>
                  <a:lnTo>
                    <a:pt x="591" y="334"/>
                  </a:lnTo>
                  <a:lnTo>
                    <a:pt x="600" y="353"/>
                  </a:lnTo>
                  <a:lnTo>
                    <a:pt x="607" y="361"/>
                  </a:lnTo>
                  <a:lnTo>
                    <a:pt x="614" y="370"/>
                  </a:lnTo>
                  <a:lnTo>
                    <a:pt x="621" y="378"/>
                  </a:lnTo>
                  <a:lnTo>
                    <a:pt x="636" y="397"/>
                  </a:lnTo>
                  <a:lnTo>
                    <a:pt x="645" y="406"/>
                  </a:lnTo>
                  <a:lnTo>
                    <a:pt x="652" y="406"/>
                  </a:lnTo>
                  <a:lnTo>
                    <a:pt x="666" y="423"/>
                  </a:lnTo>
                  <a:lnTo>
                    <a:pt x="673" y="431"/>
                  </a:lnTo>
                  <a:lnTo>
                    <a:pt x="681" y="440"/>
                  </a:lnTo>
                  <a:lnTo>
                    <a:pt x="690" y="450"/>
                  </a:lnTo>
                  <a:lnTo>
                    <a:pt x="697" y="459"/>
                  </a:lnTo>
                  <a:lnTo>
                    <a:pt x="704" y="467"/>
                  </a:lnTo>
                  <a:lnTo>
                    <a:pt x="711" y="476"/>
                  </a:lnTo>
                  <a:lnTo>
                    <a:pt x="718" y="476"/>
                  </a:lnTo>
                  <a:lnTo>
                    <a:pt x="718" y="484"/>
                  </a:lnTo>
                  <a:lnTo>
                    <a:pt x="735" y="493"/>
                  </a:lnTo>
                  <a:lnTo>
                    <a:pt x="742" y="503"/>
                  </a:lnTo>
                  <a:lnTo>
                    <a:pt x="756" y="503"/>
                  </a:lnTo>
                  <a:lnTo>
                    <a:pt x="770" y="512"/>
                  </a:lnTo>
                  <a:lnTo>
                    <a:pt x="787" y="520"/>
                  </a:lnTo>
                  <a:lnTo>
                    <a:pt x="794" y="520"/>
                  </a:lnTo>
                  <a:lnTo>
                    <a:pt x="801" y="520"/>
                  </a:lnTo>
                  <a:lnTo>
                    <a:pt x="808" y="520"/>
                  </a:lnTo>
                  <a:lnTo>
                    <a:pt x="815" y="520"/>
                  </a:lnTo>
                  <a:lnTo>
                    <a:pt x="824" y="529"/>
                  </a:lnTo>
                  <a:lnTo>
                    <a:pt x="839" y="520"/>
                  </a:lnTo>
                </a:path>
              </a:pathLst>
            </a:custGeom>
            <a:noFill/>
            <a:ln w="36513">
              <a:solidFill>
                <a:srgbClr val="E990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4" name="Freeform 355">
              <a:extLst>
                <a:ext uri="{FF2B5EF4-FFF2-40B4-BE49-F238E27FC236}">
                  <a16:creationId xmlns:a16="http://schemas.microsoft.com/office/drawing/2014/main" id="{C8397EDA-9DD9-A449-B58E-6D6D42635334}"/>
                </a:ext>
              </a:extLst>
            </p:cNvPr>
            <p:cNvSpPr>
              <a:spLocks/>
            </p:cNvSpPr>
            <p:nvPr/>
          </p:nvSpPr>
          <p:spPr bwMode="auto">
            <a:xfrm>
              <a:off x="1847" y="3262"/>
              <a:ext cx="711" cy="449"/>
            </a:xfrm>
            <a:custGeom>
              <a:avLst/>
              <a:gdLst>
                <a:gd name="T0" fmla="*/ 0 w 711"/>
                <a:gd name="T1" fmla="*/ 53 h 449"/>
                <a:gd name="T2" fmla="*/ 31 w 711"/>
                <a:gd name="T3" fmla="*/ 43 h 449"/>
                <a:gd name="T4" fmla="*/ 52 w 711"/>
                <a:gd name="T5" fmla="*/ 43 h 449"/>
                <a:gd name="T6" fmla="*/ 83 w 711"/>
                <a:gd name="T7" fmla="*/ 34 h 449"/>
                <a:gd name="T8" fmla="*/ 104 w 711"/>
                <a:gd name="T9" fmla="*/ 26 h 449"/>
                <a:gd name="T10" fmla="*/ 128 w 711"/>
                <a:gd name="T11" fmla="*/ 17 h 449"/>
                <a:gd name="T12" fmla="*/ 142 w 711"/>
                <a:gd name="T13" fmla="*/ 17 h 449"/>
                <a:gd name="T14" fmla="*/ 165 w 711"/>
                <a:gd name="T15" fmla="*/ 9 h 449"/>
                <a:gd name="T16" fmla="*/ 180 w 711"/>
                <a:gd name="T17" fmla="*/ 9 h 449"/>
                <a:gd name="T18" fmla="*/ 203 w 711"/>
                <a:gd name="T19" fmla="*/ 9 h 449"/>
                <a:gd name="T20" fmla="*/ 217 w 711"/>
                <a:gd name="T21" fmla="*/ 0 h 449"/>
                <a:gd name="T22" fmla="*/ 232 w 711"/>
                <a:gd name="T23" fmla="*/ 0 h 449"/>
                <a:gd name="T24" fmla="*/ 248 w 711"/>
                <a:gd name="T25" fmla="*/ 0 h 449"/>
                <a:gd name="T26" fmla="*/ 255 w 711"/>
                <a:gd name="T27" fmla="*/ 9 h 449"/>
                <a:gd name="T28" fmla="*/ 270 w 711"/>
                <a:gd name="T29" fmla="*/ 9 h 449"/>
                <a:gd name="T30" fmla="*/ 286 w 711"/>
                <a:gd name="T31" fmla="*/ 17 h 449"/>
                <a:gd name="T32" fmla="*/ 293 w 711"/>
                <a:gd name="T33" fmla="*/ 17 h 449"/>
                <a:gd name="T34" fmla="*/ 307 w 711"/>
                <a:gd name="T35" fmla="*/ 26 h 449"/>
                <a:gd name="T36" fmla="*/ 322 w 711"/>
                <a:gd name="T37" fmla="*/ 43 h 449"/>
                <a:gd name="T38" fmla="*/ 338 w 711"/>
                <a:gd name="T39" fmla="*/ 53 h 449"/>
                <a:gd name="T40" fmla="*/ 352 w 711"/>
                <a:gd name="T41" fmla="*/ 62 h 449"/>
                <a:gd name="T42" fmla="*/ 375 w 711"/>
                <a:gd name="T43" fmla="*/ 78 h 449"/>
                <a:gd name="T44" fmla="*/ 390 w 711"/>
                <a:gd name="T45" fmla="*/ 95 h 449"/>
                <a:gd name="T46" fmla="*/ 404 w 711"/>
                <a:gd name="T47" fmla="*/ 114 h 449"/>
                <a:gd name="T48" fmla="*/ 428 w 711"/>
                <a:gd name="T49" fmla="*/ 131 h 449"/>
                <a:gd name="T50" fmla="*/ 442 w 711"/>
                <a:gd name="T51" fmla="*/ 148 h 449"/>
                <a:gd name="T52" fmla="*/ 465 w 711"/>
                <a:gd name="T53" fmla="*/ 167 h 449"/>
                <a:gd name="T54" fmla="*/ 480 w 711"/>
                <a:gd name="T55" fmla="*/ 184 h 449"/>
                <a:gd name="T56" fmla="*/ 494 w 711"/>
                <a:gd name="T57" fmla="*/ 201 h 449"/>
                <a:gd name="T58" fmla="*/ 510 w 711"/>
                <a:gd name="T59" fmla="*/ 220 h 449"/>
                <a:gd name="T60" fmla="*/ 524 w 711"/>
                <a:gd name="T61" fmla="*/ 237 h 449"/>
                <a:gd name="T62" fmla="*/ 532 w 711"/>
                <a:gd name="T63" fmla="*/ 254 h 449"/>
                <a:gd name="T64" fmla="*/ 546 w 711"/>
                <a:gd name="T65" fmla="*/ 273 h 449"/>
                <a:gd name="T66" fmla="*/ 555 w 711"/>
                <a:gd name="T67" fmla="*/ 282 h 449"/>
                <a:gd name="T68" fmla="*/ 562 w 711"/>
                <a:gd name="T69" fmla="*/ 299 h 449"/>
                <a:gd name="T70" fmla="*/ 577 w 711"/>
                <a:gd name="T71" fmla="*/ 307 h 449"/>
                <a:gd name="T72" fmla="*/ 584 w 711"/>
                <a:gd name="T73" fmla="*/ 326 h 449"/>
                <a:gd name="T74" fmla="*/ 591 w 711"/>
                <a:gd name="T75" fmla="*/ 334 h 449"/>
                <a:gd name="T76" fmla="*/ 607 w 711"/>
                <a:gd name="T77" fmla="*/ 343 h 449"/>
                <a:gd name="T78" fmla="*/ 621 w 711"/>
                <a:gd name="T79" fmla="*/ 360 h 449"/>
                <a:gd name="T80" fmla="*/ 629 w 711"/>
                <a:gd name="T81" fmla="*/ 370 h 449"/>
                <a:gd name="T82" fmla="*/ 645 w 711"/>
                <a:gd name="T83" fmla="*/ 379 h 449"/>
                <a:gd name="T84" fmla="*/ 652 w 711"/>
                <a:gd name="T85" fmla="*/ 387 h 449"/>
                <a:gd name="T86" fmla="*/ 666 w 711"/>
                <a:gd name="T87" fmla="*/ 396 h 449"/>
                <a:gd name="T88" fmla="*/ 673 w 711"/>
                <a:gd name="T89" fmla="*/ 413 h 449"/>
                <a:gd name="T90" fmla="*/ 681 w 711"/>
                <a:gd name="T91" fmla="*/ 423 h 449"/>
                <a:gd name="T92" fmla="*/ 697 w 711"/>
                <a:gd name="T93" fmla="*/ 432 h 449"/>
                <a:gd name="T94" fmla="*/ 704 w 711"/>
                <a:gd name="T95" fmla="*/ 440 h 449"/>
                <a:gd name="T96" fmla="*/ 711 w 711"/>
                <a:gd name="T97" fmla="*/ 449 h 4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1"/>
                <a:gd name="T148" fmla="*/ 0 h 449"/>
                <a:gd name="T149" fmla="*/ 711 w 711"/>
                <a:gd name="T150" fmla="*/ 449 h 4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1" h="449">
                  <a:moveTo>
                    <a:pt x="0" y="53"/>
                  </a:moveTo>
                  <a:lnTo>
                    <a:pt x="31" y="43"/>
                  </a:lnTo>
                  <a:lnTo>
                    <a:pt x="52" y="43"/>
                  </a:lnTo>
                  <a:lnTo>
                    <a:pt x="83" y="34"/>
                  </a:lnTo>
                  <a:lnTo>
                    <a:pt x="104" y="26"/>
                  </a:lnTo>
                  <a:lnTo>
                    <a:pt x="128" y="17"/>
                  </a:lnTo>
                  <a:lnTo>
                    <a:pt x="142" y="17"/>
                  </a:lnTo>
                  <a:lnTo>
                    <a:pt x="165" y="9"/>
                  </a:lnTo>
                  <a:lnTo>
                    <a:pt x="180" y="9"/>
                  </a:lnTo>
                  <a:lnTo>
                    <a:pt x="203" y="9"/>
                  </a:lnTo>
                  <a:lnTo>
                    <a:pt x="217" y="0"/>
                  </a:lnTo>
                  <a:lnTo>
                    <a:pt x="232" y="0"/>
                  </a:lnTo>
                  <a:lnTo>
                    <a:pt x="248" y="0"/>
                  </a:lnTo>
                  <a:lnTo>
                    <a:pt x="255" y="9"/>
                  </a:lnTo>
                  <a:lnTo>
                    <a:pt x="270" y="9"/>
                  </a:lnTo>
                  <a:lnTo>
                    <a:pt x="286" y="17"/>
                  </a:lnTo>
                  <a:lnTo>
                    <a:pt x="293" y="17"/>
                  </a:lnTo>
                  <a:lnTo>
                    <a:pt x="307" y="26"/>
                  </a:lnTo>
                  <a:lnTo>
                    <a:pt x="322" y="43"/>
                  </a:lnTo>
                  <a:lnTo>
                    <a:pt x="338" y="53"/>
                  </a:lnTo>
                  <a:lnTo>
                    <a:pt x="352" y="62"/>
                  </a:lnTo>
                  <a:lnTo>
                    <a:pt x="375" y="78"/>
                  </a:lnTo>
                  <a:lnTo>
                    <a:pt x="390" y="95"/>
                  </a:lnTo>
                  <a:lnTo>
                    <a:pt x="404" y="114"/>
                  </a:lnTo>
                  <a:lnTo>
                    <a:pt x="428" y="131"/>
                  </a:lnTo>
                  <a:lnTo>
                    <a:pt x="442" y="148"/>
                  </a:lnTo>
                  <a:lnTo>
                    <a:pt x="465" y="167"/>
                  </a:lnTo>
                  <a:lnTo>
                    <a:pt x="480" y="184"/>
                  </a:lnTo>
                  <a:lnTo>
                    <a:pt x="494" y="201"/>
                  </a:lnTo>
                  <a:lnTo>
                    <a:pt x="510" y="220"/>
                  </a:lnTo>
                  <a:lnTo>
                    <a:pt x="524" y="237"/>
                  </a:lnTo>
                  <a:lnTo>
                    <a:pt x="532" y="254"/>
                  </a:lnTo>
                  <a:lnTo>
                    <a:pt x="546" y="273"/>
                  </a:lnTo>
                  <a:lnTo>
                    <a:pt x="555" y="282"/>
                  </a:lnTo>
                  <a:lnTo>
                    <a:pt x="562" y="299"/>
                  </a:lnTo>
                  <a:lnTo>
                    <a:pt x="577" y="307"/>
                  </a:lnTo>
                  <a:lnTo>
                    <a:pt x="584" y="326"/>
                  </a:lnTo>
                  <a:lnTo>
                    <a:pt x="591" y="334"/>
                  </a:lnTo>
                  <a:lnTo>
                    <a:pt x="607" y="343"/>
                  </a:lnTo>
                  <a:lnTo>
                    <a:pt x="621" y="360"/>
                  </a:lnTo>
                  <a:lnTo>
                    <a:pt x="629" y="370"/>
                  </a:lnTo>
                  <a:lnTo>
                    <a:pt x="645" y="379"/>
                  </a:lnTo>
                  <a:lnTo>
                    <a:pt x="652" y="387"/>
                  </a:lnTo>
                  <a:lnTo>
                    <a:pt x="666" y="396"/>
                  </a:lnTo>
                  <a:lnTo>
                    <a:pt x="673" y="413"/>
                  </a:lnTo>
                  <a:lnTo>
                    <a:pt x="681" y="423"/>
                  </a:lnTo>
                  <a:lnTo>
                    <a:pt x="697" y="432"/>
                  </a:lnTo>
                  <a:lnTo>
                    <a:pt x="704" y="440"/>
                  </a:lnTo>
                  <a:lnTo>
                    <a:pt x="711" y="449"/>
                  </a:lnTo>
                </a:path>
              </a:pathLst>
            </a:custGeom>
            <a:noFill/>
            <a:ln w="36513">
              <a:solidFill>
                <a:srgbClr val="E188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5" name="Freeform 356">
              <a:extLst>
                <a:ext uri="{FF2B5EF4-FFF2-40B4-BE49-F238E27FC236}">
                  <a16:creationId xmlns:a16="http://schemas.microsoft.com/office/drawing/2014/main" id="{1A5CB69B-AB28-6244-897D-290B2E24D7CD}"/>
                </a:ext>
              </a:extLst>
            </p:cNvPr>
            <p:cNvSpPr>
              <a:spLocks/>
            </p:cNvSpPr>
            <p:nvPr/>
          </p:nvSpPr>
          <p:spPr bwMode="auto">
            <a:xfrm>
              <a:off x="1847" y="3288"/>
              <a:ext cx="711" cy="423"/>
            </a:xfrm>
            <a:custGeom>
              <a:avLst/>
              <a:gdLst>
                <a:gd name="T0" fmla="*/ 0 w 711"/>
                <a:gd name="T1" fmla="*/ 52 h 423"/>
                <a:gd name="T2" fmla="*/ 24 w 711"/>
                <a:gd name="T3" fmla="*/ 44 h 423"/>
                <a:gd name="T4" fmla="*/ 52 w 711"/>
                <a:gd name="T5" fmla="*/ 36 h 423"/>
                <a:gd name="T6" fmla="*/ 76 w 711"/>
                <a:gd name="T7" fmla="*/ 36 h 423"/>
                <a:gd name="T8" fmla="*/ 97 w 711"/>
                <a:gd name="T9" fmla="*/ 27 h 423"/>
                <a:gd name="T10" fmla="*/ 121 w 711"/>
                <a:gd name="T11" fmla="*/ 17 h 423"/>
                <a:gd name="T12" fmla="*/ 142 w 711"/>
                <a:gd name="T13" fmla="*/ 17 h 423"/>
                <a:gd name="T14" fmla="*/ 158 w 711"/>
                <a:gd name="T15" fmla="*/ 8 h 423"/>
                <a:gd name="T16" fmla="*/ 173 w 711"/>
                <a:gd name="T17" fmla="*/ 8 h 423"/>
                <a:gd name="T18" fmla="*/ 187 w 711"/>
                <a:gd name="T19" fmla="*/ 8 h 423"/>
                <a:gd name="T20" fmla="*/ 203 w 711"/>
                <a:gd name="T21" fmla="*/ 0 h 423"/>
                <a:gd name="T22" fmla="*/ 217 w 711"/>
                <a:gd name="T23" fmla="*/ 0 h 423"/>
                <a:gd name="T24" fmla="*/ 232 w 711"/>
                <a:gd name="T25" fmla="*/ 0 h 423"/>
                <a:gd name="T26" fmla="*/ 248 w 711"/>
                <a:gd name="T27" fmla="*/ 8 h 423"/>
                <a:gd name="T28" fmla="*/ 255 w 711"/>
                <a:gd name="T29" fmla="*/ 8 h 423"/>
                <a:gd name="T30" fmla="*/ 270 w 711"/>
                <a:gd name="T31" fmla="*/ 8 h 423"/>
                <a:gd name="T32" fmla="*/ 277 w 711"/>
                <a:gd name="T33" fmla="*/ 17 h 423"/>
                <a:gd name="T34" fmla="*/ 293 w 711"/>
                <a:gd name="T35" fmla="*/ 27 h 423"/>
                <a:gd name="T36" fmla="*/ 307 w 711"/>
                <a:gd name="T37" fmla="*/ 36 h 423"/>
                <a:gd name="T38" fmla="*/ 314 w 711"/>
                <a:gd name="T39" fmla="*/ 44 h 423"/>
                <a:gd name="T40" fmla="*/ 338 w 711"/>
                <a:gd name="T41" fmla="*/ 52 h 423"/>
                <a:gd name="T42" fmla="*/ 352 w 711"/>
                <a:gd name="T43" fmla="*/ 61 h 423"/>
                <a:gd name="T44" fmla="*/ 366 w 711"/>
                <a:gd name="T45" fmla="*/ 80 h 423"/>
                <a:gd name="T46" fmla="*/ 383 w 711"/>
                <a:gd name="T47" fmla="*/ 88 h 423"/>
                <a:gd name="T48" fmla="*/ 397 w 711"/>
                <a:gd name="T49" fmla="*/ 105 h 423"/>
                <a:gd name="T50" fmla="*/ 420 w 711"/>
                <a:gd name="T51" fmla="*/ 122 h 423"/>
                <a:gd name="T52" fmla="*/ 435 w 711"/>
                <a:gd name="T53" fmla="*/ 141 h 423"/>
                <a:gd name="T54" fmla="*/ 449 w 711"/>
                <a:gd name="T55" fmla="*/ 150 h 423"/>
                <a:gd name="T56" fmla="*/ 465 w 711"/>
                <a:gd name="T57" fmla="*/ 167 h 423"/>
                <a:gd name="T58" fmla="*/ 480 w 711"/>
                <a:gd name="T59" fmla="*/ 186 h 423"/>
                <a:gd name="T60" fmla="*/ 494 w 711"/>
                <a:gd name="T61" fmla="*/ 194 h 423"/>
                <a:gd name="T62" fmla="*/ 501 w 711"/>
                <a:gd name="T63" fmla="*/ 211 h 423"/>
                <a:gd name="T64" fmla="*/ 517 w 711"/>
                <a:gd name="T65" fmla="*/ 228 h 423"/>
                <a:gd name="T66" fmla="*/ 524 w 711"/>
                <a:gd name="T67" fmla="*/ 239 h 423"/>
                <a:gd name="T68" fmla="*/ 539 w 711"/>
                <a:gd name="T69" fmla="*/ 256 h 423"/>
                <a:gd name="T70" fmla="*/ 546 w 711"/>
                <a:gd name="T71" fmla="*/ 264 h 423"/>
                <a:gd name="T72" fmla="*/ 562 w 711"/>
                <a:gd name="T73" fmla="*/ 281 h 423"/>
                <a:gd name="T74" fmla="*/ 577 w 711"/>
                <a:gd name="T75" fmla="*/ 300 h 423"/>
                <a:gd name="T76" fmla="*/ 584 w 711"/>
                <a:gd name="T77" fmla="*/ 308 h 423"/>
                <a:gd name="T78" fmla="*/ 600 w 711"/>
                <a:gd name="T79" fmla="*/ 325 h 423"/>
                <a:gd name="T80" fmla="*/ 614 w 711"/>
                <a:gd name="T81" fmla="*/ 334 h 423"/>
                <a:gd name="T82" fmla="*/ 629 w 711"/>
                <a:gd name="T83" fmla="*/ 353 h 423"/>
                <a:gd name="T84" fmla="*/ 645 w 711"/>
                <a:gd name="T85" fmla="*/ 361 h 423"/>
                <a:gd name="T86" fmla="*/ 659 w 711"/>
                <a:gd name="T87" fmla="*/ 378 h 423"/>
                <a:gd name="T88" fmla="*/ 666 w 711"/>
                <a:gd name="T89" fmla="*/ 387 h 423"/>
                <a:gd name="T90" fmla="*/ 681 w 711"/>
                <a:gd name="T91" fmla="*/ 397 h 423"/>
                <a:gd name="T92" fmla="*/ 697 w 711"/>
                <a:gd name="T93" fmla="*/ 406 h 423"/>
                <a:gd name="T94" fmla="*/ 704 w 711"/>
                <a:gd name="T95" fmla="*/ 414 h 423"/>
                <a:gd name="T96" fmla="*/ 711 w 711"/>
                <a:gd name="T97" fmla="*/ 423 h 4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1"/>
                <a:gd name="T148" fmla="*/ 0 h 423"/>
                <a:gd name="T149" fmla="*/ 711 w 711"/>
                <a:gd name="T150" fmla="*/ 423 h 4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1" h="423">
                  <a:moveTo>
                    <a:pt x="0" y="52"/>
                  </a:moveTo>
                  <a:lnTo>
                    <a:pt x="24" y="44"/>
                  </a:lnTo>
                  <a:lnTo>
                    <a:pt x="52" y="36"/>
                  </a:lnTo>
                  <a:lnTo>
                    <a:pt x="76" y="36"/>
                  </a:lnTo>
                  <a:lnTo>
                    <a:pt x="97" y="27"/>
                  </a:lnTo>
                  <a:lnTo>
                    <a:pt x="121" y="17"/>
                  </a:lnTo>
                  <a:lnTo>
                    <a:pt x="142" y="17"/>
                  </a:lnTo>
                  <a:lnTo>
                    <a:pt x="158" y="8"/>
                  </a:lnTo>
                  <a:lnTo>
                    <a:pt x="173" y="8"/>
                  </a:lnTo>
                  <a:lnTo>
                    <a:pt x="187" y="8"/>
                  </a:lnTo>
                  <a:lnTo>
                    <a:pt x="203" y="0"/>
                  </a:lnTo>
                  <a:lnTo>
                    <a:pt x="217" y="0"/>
                  </a:lnTo>
                  <a:lnTo>
                    <a:pt x="232" y="0"/>
                  </a:lnTo>
                  <a:lnTo>
                    <a:pt x="248" y="8"/>
                  </a:lnTo>
                  <a:lnTo>
                    <a:pt x="255" y="8"/>
                  </a:lnTo>
                  <a:lnTo>
                    <a:pt x="270" y="8"/>
                  </a:lnTo>
                  <a:lnTo>
                    <a:pt x="277" y="17"/>
                  </a:lnTo>
                  <a:lnTo>
                    <a:pt x="293" y="27"/>
                  </a:lnTo>
                  <a:lnTo>
                    <a:pt x="307" y="36"/>
                  </a:lnTo>
                  <a:lnTo>
                    <a:pt x="314" y="44"/>
                  </a:lnTo>
                  <a:lnTo>
                    <a:pt x="338" y="52"/>
                  </a:lnTo>
                  <a:lnTo>
                    <a:pt x="352" y="61"/>
                  </a:lnTo>
                  <a:lnTo>
                    <a:pt x="366" y="80"/>
                  </a:lnTo>
                  <a:lnTo>
                    <a:pt x="383" y="88"/>
                  </a:lnTo>
                  <a:lnTo>
                    <a:pt x="397" y="105"/>
                  </a:lnTo>
                  <a:lnTo>
                    <a:pt x="420" y="122"/>
                  </a:lnTo>
                  <a:lnTo>
                    <a:pt x="435" y="141"/>
                  </a:lnTo>
                  <a:lnTo>
                    <a:pt x="449" y="150"/>
                  </a:lnTo>
                  <a:lnTo>
                    <a:pt x="465" y="167"/>
                  </a:lnTo>
                  <a:lnTo>
                    <a:pt x="480" y="186"/>
                  </a:lnTo>
                  <a:lnTo>
                    <a:pt x="494" y="194"/>
                  </a:lnTo>
                  <a:lnTo>
                    <a:pt x="501" y="211"/>
                  </a:lnTo>
                  <a:lnTo>
                    <a:pt x="517" y="228"/>
                  </a:lnTo>
                  <a:lnTo>
                    <a:pt x="524" y="239"/>
                  </a:lnTo>
                  <a:lnTo>
                    <a:pt x="539" y="256"/>
                  </a:lnTo>
                  <a:lnTo>
                    <a:pt x="546" y="264"/>
                  </a:lnTo>
                  <a:lnTo>
                    <a:pt x="562" y="281"/>
                  </a:lnTo>
                  <a:lnTo>
                    <a:pt x="577" y="300"/>
                  </a:lnTo>
                  <a:lnTo>
                    <a:pt x="584" y="308"/>
                  </a:lnTo>
                  <a:lnTo>
                    <a:pt x="600" y="325"/>
                  </a:lnTo>
                  <a:lnTo>
                    <a:pt x="614" y="334"/>
                  </a:lnTo>
                  <a:lnTo>
                    <a:pt x="629" y="353"/>
                  </a:lnTo>
                  <a:lnTo>
                    <a:pt x="645" y="361"/>
                  </a:lnTo>
                  <a:lnTo>
                    <a:pt x="659" y="378"/>
                  </a:lnTo>
                  <a:lnTo>
                    <a:pt x="666" y="387"/>
                  </a:lnTo>
                  <a:lnTo>
                    <a:pt x="681" y="397"/>
                  </a:lnTo>
                  <a:lnTo>
                    <a:pt x="697" y="406"/>
                  </a:lnTo>
                  <a:lnTo>
                    <a:pt x="704" y="414"/>
                  </a:lnTo>
                  <a:lnTo>
                    <a:pt x="711" y="423"/>
                  </a:lnTo>
                </a:path>
              </a:pathLst>
            </a:custGeom>
            <a:noFill/>
            <a:ln w="36513">
              <a:solidFill>
                <a:srgbClr val="D77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6" name="Freeform 357">
              <a:extLst>
                <a:ext uri="{FF2B5EF4-FFF2-40B4-BE49-F238E27FC236}">
                  <a16:creationId xmlns:a16="http://schemas.microsoft.com/office/drawing/2014/main" id="{1CB387F8-544E-D24E-9B59-E9B82703987D}"/>
                </a:ext>
              </a:extLst>
            </p:cNvPr>
            <p:cNvSpPr>
              <a:spLocks/>
            </p:cNvSpPr>
            <p:nvPr/>
          </p:nvSpPr>
          <p:spPr bwMode="auto">
            <a:xfrm>
              <a:off x="1840" y="3315"/>
              <a:ext cx="867" cy="449"/>
            </a:xfrm>
            <a:custGeom>
              <a:avLst/>
              <a:gdLst>
                <a:gd name="T0" fmla="*/ 31 w 867"/>
                <a:gd name="T1" fmla="*/ 42 h 449"/>
                <a:gd name="T2" fmla="*/ 75 w 867"/>
                <a:gd name="T3" fmla="*/ 34 h 449"/>
                <a:gd name="T4" fmla="*/ 120 w 867"/>
                <a:gd name="T5" fmla="*/ 17 h 449"/>
                <a:gd name="T6" fmla="*/ 156 w 867"/>
                <a:gd name="T7" fmla="*/ 9 h 449"/>
                <a:gd name="T8" fmla="*/ 187 w 867"/>
                <a:gd name="T9" fmla="*/ 9 h 449"/>
                <a:gd name="T10" fmla="*/ 217 w 867"/>
                <a:gd name="T11" fmla="*/ 0 h 449"/>
                <a:gd name="T12" fmla="*/ 239 w 867"/>
                <a:gd name="T13" fmla="*/ 9 h 449"/>
                <a:gd name="T14" fmla="*/ 262 w 867"/>
                <a:gd name="T15" fmla="*/ 9 h 449"/>
                <a:gd name="T16" fmla="*/ 284 w 867"/>
                <a:gd name="T17" fmla="*/ 17 h 449"/>
                <a:gd name="T18" fmla="*/ 307 w 867"/>
                <a:gd name="T19" fmla="*/ 25 h 449"/>
                <a:gd name="T20" fmla="*/ 338 w 867"/>
                <a:gd name="T21" fmla="*/ 53 h 449"/>
                <a:gd name="T22" fmla="*/ 366 w 867"/>
                <a:gd name="T23" fmla="*/ 70 h 449"/>
                <a:gd name="T24" fmla="*/ 397 w 867"/>
                <a:gd name="T25" fmla="*/ 95 h 449"/>
                <a:gd name="T26" fmla="*/ 435 w 867"/>
                <a:gd name="T27" fmla="*/ 114 h 449"/>
                <a:gd name="T28" fmla="*/ 456 w 867"/>
                <a:gd name="T29" fmla="*/ 148 h 449"/>
                <a:gd name="T30" fmla="*/ 487 w 867"/>
                <a:gd name="T31" fmla="*/ 167 h 449"/>
                <a:gd name="T32" fmla="*/ 501 w 867"/>
                <a:gd name="T33" fmla="*/ 193 h 449"/>
                <a:gd name="T34" fmla="*/ 531 w 867"/>
                <a:gd name="T35" fmla="*/ 229 h 449"/>
                <a:gd name="T36" fmla="*/ 562 w 867"/>
                <a:gd name="T37" fmla="*/ 254 h 449"/>
                <a:gd name="T38" fmla="*/ 591 w 867"/>
                <a:gd name="T39" fmla="*/ 290 h 449"/>
                <a:gd name="T40" fmla="*/ 621 w 867"/>
                <a:gd name="T41" fmla="*/ 317 h 449"/>
                <a:gd name="T42" fmla="*/ 659 w 867"/>
                <a:gd name="T43" fmla="*/ 343 h 449"/>
                <a:gd name="T44" fmla="*/ 688 w 867"/>
                <a:gd name="T45" fmla="*/ 379 h 449"/>
                <a:gd name="T46" fmla="*/ 711 w 867"/>
                <a:gd name="T47" fmla="*/ 396 h 449"/>
                <a:gd name="T48" fmla="*/ 725 w 867"/>
                <a:gd name="T49" fmla="*/ 404 h 449"/>
                <a:gd name="T50" fmla="*/ 733 w 867"/>
                <a:gd name="T51" fmla="*/ 413 h 449"/>
                <a:gd name="T52" fmla="*/ 742 w 867"/>
                <a:gd name="T53" fmla="*/ 423 h 449"/>
                <a:gd name="T54" fmla="*/ 756 w 867"/>
                <a:gd name="T55" fmla="*/ 432 h 449"/>
                <a:gd name="T56" fmla="*/ 777 w 867"/>
                <a:gd name="T57" fmla="*/ 440 h 449"/>
                <a:gd name="T58" fmla="*/ 794 w 867"/>
                <a:gd name="T59" fmla="*/ 440 h 449"/>
                <a:gd name="T60" fmla="*/ 815 w 867"/>
                <a:gd name="T61" fmla="*/ 449 h 449"/>
                <a:gd name="T62" fmla="*/ 831 w 867"/>
                <a:gd name="T63" fmla="*/ 449 h 449"/>
                <a:gd name="T64" fmla="*/ 846 w 867"/>
                <a:gd name="T65" fmla="*/ 449 h 449"/>
                <a:gd name="T66" fmla="*/ 853 w 867"/>
                <a:gd name="T67" fmla="*/ 449 h 449"/>
                <a:gd name="T68" fmla="*/ 867 w 867"/>
                <a:gd name="T69" fmla="*/ 449 h 4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7"/>
                <a:gd name="T106" fmla="*/ 0 h 449"/>
                <a:gd name="T107" fmla="*/ 867 w 867"/>
                <a:gd name="T108" fmla="*/ 449 h 4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7" h="449">
                  <a:moveTo>
                    <a:pt x="0" y="53"/>
                  </a:moveTo>
                  <a:lnTo>
                    <a:pt x="31" y="42"/>
                  </a:lnTo>
                  <a:lnTo>
                    <a:pt x="52" y="34"/>
                  </a:lnTo>
                  <a:lnTo>
                    <a:pt x="75" y="34"/>
                  </a:lnTo>
                  <a:lnTo>
                    <a:pt x="97" y="25"/>
                  </a:lnTo>
                  <a:lnTo>
                    <a:pt x="120" y="17"/>
                  </a:lnTo>
                  <a:lnTo>
                    <a:pt x="142" y="17"/>
                  </a:lnTo>
                  <a:lnTo>
                    <a:pt x="156" y="9"/>
                  </a:lnTo>
                  <a:lnTo>
                    <a:pt x="172" y="9"/>
                  </a:lnTo>
                  <a:lnTo>
                    <a:pt x="187" y="9"/>
                  </a:lnTo>
                  <a:lnTo>
                    <a:pt x="203" y="9"/>
                  </a:lnTo>
                  <a:lnTo>
                    <a:pt x="217" y="0"/>
                  </a:lnTo>
                  <a:lnTo>
                    <a:pt x="224" y="0"/>
                  </a:lnTo>
                  <a:lnTo>
                    <a:pt x="239" y="9"/>
                  </a:lnTo>
                  <a:lnTo>
                    <a:pt x="248" y="9"/>
                  </a:lnTo>
                  <a:lnTo>
                    <a:pt x="262" y="9"/>
                  </a:lnTo>
                  <a:lnTo>
                    <a:pt x="269" y="9"/>
                  </a:lnTo>
                  <a:lnTo>
                    <a:pt x="284" y="17"/>
                  </a:lnTo>
                  <a:lnTo>
                    <a:pt x="293" y="25"/>
                  </a:lnTo>
                  <a:lnTo>
                    <a:pt x="307" y="25"/>
                  </a:lnTo>
                  <a:lnTo>
                    <a:pt x="321" y="34"/>
                  </a:lnTo>
                  <a:lnTo>
                    <a:pt x="338" y="53"/>
                  </a:lnTo>
                  <a:lnTo>
                    <a:pt x="352" y="61"/>
                  </a:lnTo>
                  <a:lnTo>
                    <a:pt x="366" y="70"/>
                  </a:lnTo>
                  <a:lnTo>
                    <a:pt x="382" y="78"/>
                  </a:lnTo>
                  <a:lnTo>
                    <a:pt x="397" y="95"/>
                  </a:lnTo>
                  <a:lnTo>
                    <a:pt x="411" y="106"/>
                  </a:lnTo>
                  <a:lnTo>
                    <a:pt x="435" y="114"/>
                  </a:lnTo>
                  <a:lnTo>
                    <a:pt x="449" y="131"/>
                  </a:lnTo>
                  <a:lnTo>
                    <a:pt x="456" y="148"/>
                  </a:lnTo>
                  <a:lnTo>
                    <a:pt x="472" y="159"/>
                  </a:lnTo>
                  <a:lnTo>
                    <a:pt x="487" y="167"/>
                  </a:lnTo>
                  <a:lnTo>
                    <a:pt x="494" y="184"/>
                  </a:lnTo>
                  <a:lnTo>
                    <a:pt x="501" y="193"/>
                  </a:lnTo>
                  <a:lnTo>
                    <a:pt x="517" y="212"/>
                  </a:lnTo>
                  <a:lnTo>
                    <a:pt x="531" y="229"/>
                  </a:lnTo>
                  <a:lnTo>
                    <a:pt x="546" y="237"/>
                  </a:lnTo>
                  <a:lnTo>
                    <a:pt x="562" y="254"/>
                  </a:lnTo>
                  <a:lnTo>
                    <a:pt x="576" y="273"/>
                  </a:lnTo>
                  <a:lnTo>
                    <a:pt x="591" y="290"/>
                  </a:lnTo>
                  <a:lnTo>
                    <a:pt x="607" y="298"/>
                  </a:lnTo>
                  <a:lnTo>
                    <a:pt x="621" y="317"/>
                  </a:lnTo>
                  <a:lnTo>
                    <a:pt x="636" y="334"/>
                  </a:lnTo>
                  <a:lnTo>
                    <a:pt x="659" y="343"/>
                  </a:lnTo>
                  <a:lnTo>
                    <a:pt x="673" y="360"/>
                  </a:lnTo>
                  <a:lnTo>
                    <a:pt x="688" y="379"/>
                  </a:lnTo>
                  <a:lnTo>
                    <a:pt x="697" y="387"/>
                  </a:lnTo>
                  <a:lnTo>
                    <a:pt x="711" y="396"/>
                  </a:lnTo>
                  <a:lnTo>
                    <a:pt x="725" y="404"/>
                  </a:lnTo>
                  <a:lnTo>
                    <a:pt x="733" y="413"/>
                  </a:lnTo>
                  <a:lnTo>
                    <a:pt x="742" y="423"/>
                  </a:lnTo>
                  <a:lnTo>
                    <a:pt x="749" y="423"/>
                  </a:lnTo>
                  <a:lnTo>
                    <a:pt x="756" y="432"/>
                  </a:lnTo>
                  <a:lnTo>
                    <a:pt x="770" y="432"/>
                  </a:lnTo>
                  <a:lnTo>
                    <a:pt x="777" y="440"/>
                  </a:lnTo>
                  <a:lnTo>
                    <a:pt x="786" y="440"/>
                  </a:lnTo>
                  <a:lnTo>
                    <a:pt x="794" y="440"/>
                  </a:lnTo>
                  <a:lnTo>
                    <a:pt x="808" y="449"/>
                  </a:lnTo>
                  <a:lnTo>
                    <a:pt x="815" y="449"/>
                  </a:lnTo>
                  <a:lnTo>
                    <a:pt x="822" y="449"/>
                  </a:lnTo>
                  <a:lnTo>
                    <a:pt x="831" y="449"/>
                  </a:lnTo>
                  <a:lnTo>
                    <a:pt x="838" y="449"/>
                  </a:lnTo>
                  <a:lnTo>
                    <a:pt x="846" y="449"/>
                  </a:lnTo>
                  <a:lnTo>
                    <a:pt x="853" y="449"/>
                  </a:lnTo>
                  <a:lnTo>
                    <a:pt x="860" y="449"/>
                  </a:lnTo>
                  <a:lnTo>
                    <a:pt x="867" y="449"/>
                  </a:lnTo>
                </a:path>
              </a:pathLst>
            </a:custGeom>
            <a:noFill/>
            <a:ln w="36513">
              <a:solidFill>
                <a:srgbClr val="CF76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7" name="Freeform 358">
              <a:extLst>
                <a:ext uri="{FF2B5EF4-FFF2-40B4-BE49-F238E27FC236}">
                  <a16:creationId xmlns:a16="http://schemas.microsoft.com/office/drawing/2014/main" id="{534A72D4-D1BF-7C43-9E26-3E3F53E434BB}"/>
                </a:ext>
              </a:extLst>
            </p:cNvPr>
            <p:cNvSpPr>
              <a:spLocks/>
            </p:cNvSpPr>
            <p:nvPr/>
          </p:nvSpPr>
          <p:spPr bwMode="auto">
            <a:xfrm>
              <a:off x="1840" y="3340"/>
              <a:ext cx="725" cy="379"/>
            </a:xfrm>
            <a:custGeom>
              <a:avLst/>
              <a:gdLst>
                <a:gd name="T0" fmla="*/ 0 w 725"/>
                <a:gd name="T1" fmla="*/ 53 h 379"/>
                <a:gd name="T2" fmla="*/ 31 w 725"/>
                <a:gd name="T3" fmla="*/ 45 h 379"/>
                <a:gd name="T4" fmla="*/ 52 w 725"/>
                <a:gd name="T5" fmla="*/ 36 h 379"/>
                <a:gd name="T6" fmla="*/ 75 w 725"/>
                <a:gd name="T7" fmla="*/ 36 h 379"/>
                <a:gd name="T8" fmla="*/ 97 w 725"/>
                <a:gd name="T9" fmla="*/ 28 h 379"/>
                <a:gd name="T10" fmla="*/ 120 w 725"/>
                <a:gd name="T11" fmla="*/ 17 h 379"/>
                <a:gd name="T12" fmla="*/ 135 w 725"/>
                <a:gd name="T13" fmla="*/ 17 h 379"/>
                <a:gd name="T14" fmla="*/ 149 w 725"/>
                <a:gd name="T15" fmla="*/ 9 h 379"/>
                <a:gd name="T16" fmla="*/ 165 w 725"/>
                <a:gd name="T17" fmla="*/ 9 h 379"/>
                <a:gd name="T18" fmla="*/ 180 w 725"/>
                <a:gd name="T19" fmla="*/ 9 h 379"/>
                <a:gd name="T20" fmla="*/ 194 w 725"/>
                <a:gd name="T21" fmla="*/ 0 h 379"/>
                <a:gd name="T22" fmla="*/ 203 w 725"/>
                <a:gd name="T23" fmla="*/ 0 h 379"/>
                <a:gd name="T24" fmla="*/ 217 w 725"/>
                <a:gd name="T25" fmla="*/ 0 h 379"/>
                <a:gd name="T26" fmla="*/ 224 w 725"/>
                <a:gd name="T27" fmla="*/ 0 h 379"/>
                <a:gd name="T28" fmla="*/ 239 w 725"/>
                <a:gd name="T29" fmla="*/ 0 h 379"/>
                <a:gd name="T30" fmla="*/ 248 w 725"/>
                <a:gd name="T31" fmla="*/ 9 h 379"/>
                <a:gd name="T32" fmla="*/ 255 w 725"/>
                <a:gd name="T33" fmla="*/ 9 h 379"/>
                <a:gd name="T34" fmla="*/ 262 w 725"/>
                <a:gd name="T35" fmla="*/ 9 h 379"/>
                <a:gd name="T36" fmla="*/ 277 w 725"/>
                <a:gd name="T37" fmla="*/ 17 h 379"/>
                <a:gd name="T38" fmla="*/ 293 w 725"/>
                <a:gd name="T39" fmla="*/ 17 h 379"/>
                <a:gd name="T40" fmla="*/ 307 w 725"/>
                <a:gd name="T41" fmla="*/ 28 h 379"/>
                <a:gd name="T42" fmla="*/ 314 w 725"/>
                <a:gd name="T43" fmla="*/ 36 h 379"/>
                <a:gd name="T44" fmla="*/ 329 w 725"/>
                <a:gd name="T45" fmla="*/ 36 h 379"/>
                <a:gd name="T46" fmla="*/ 345 w 725"/>
                <a:gd name="T47" fmla="*/ 45 h 379"/>
                <a:gd name="T48" fmla="*/ 359 w 725"/>
                <a:gd name="T49" fmla="*/ 53 h 379"/>
                <a:gd name="T50" fmla="*/ 373 w 725"/>
                <a:gd name="T51" fmla="*/ 62 h 379"/>
                <a:gd name="T52" fmla="*/ 390 w 725"/>
                <a:gd name="T53" fmla="*/ 70 h 379"/>
                <a:gd name="T54" fmla="*/ 404 w 725"/>
                <a:gd name="T55" fmla="*/ 89 h 379"/>
                <a:gd name="T56" fmla="*/ 418 w 725"/>
                <a:gd name="T57" fmla="*/ 98 h 379"/>
                <a:gd name="T58" fmla="*/ 427 w 725"/>
                <a:gd name="T59" fmla="*/ 106 h 379"/>
                <a:gd name="T60" fmla="*/ 442 w 725"/>
                <a:gd name="T61" fmla="*/ 115 h 379"/>
                <a:gd name="T62" fmla="*/ 456 w 725"/>
                <a:gd name="T63" fmla="*/ 134 h 379"/>
                <a:gd name="T64" fmla="*/ 463 w 725"/>
                <a:gd name="T65" fmla="*/ 142 h 379"/>
                <a:gd name="T66" fmla="*/ 479 w 725"/>
                <a:gd name="T67" fmla="*/ 151 h 379"/>
                <a:gd name="T68" fmla="*/ 494 w 725"/>
                <a:gd name="T69" fmla="*/ 168 h 379"/>
                <a:gd name="T70" fmla="*/ 501 w 725"/>
                <a:gd name="T71" fmla="*/ 187 h 379"/>
                <a:gd name="T72" fmla="*/ 524 w 725"/>
                <a:gd name="T73" fmla="*/ 204 h 379"/>
                <a:gd name="T74" fmla="*/ 539 w 725"/>
                <a:gd name="T75" fmla="*/ 221 h 379"/>
                <a:gd name="T76" fmla="*/ 553 w 725"/>
                <a:gd name="T77" fmla="*/ 240 h 379"/>
                <a:gd name="T78" fmla="*/ 576 w 725"/>
                <a:gd name="T79" fmla="*/ 256 h 379"/>
                <a:gd name="T80" fmla="*/ 591 w 725"/>
                <a:gd name="T81" fmla="*/ 273 h 379"/>
                <a:gd name="T82" fmla="*/ 614 w 725"/>
                <a:gd name="T83" fmla="*/ 292 h 379"/>
                <a:gd name="T84" fmla="*/ 628 w 725"/>
                <a:gd name="T85" fmla="*/ 301 h 379"/>
                <a:gd name="T86" fmla="*/ 652 w 725"/>
                <a:gd name="T87" fmla="*/ 318 h 379"/>
                <a:gd name="T88" fmla="*/ 666 w 725"/>
                <a:gd name="T89" fmla="*/ 335 h 379"/>
                <a:gd name="T90" fmla="*/ 680 w 725"/>
                <a:gd name="T91" fmla="*/ 354 h 379"/>
                <a:gd name="T92" fmla="*/ 697 w 725"/>
                <a:gd name="T93" fmla="*/ 362 h 379"/>
                <a:gd name="T94" fmla="*/ 711 w 725"/>
                <a:gd name="T95" fmla="*/ 371 h 379"/>
                <a:gd name="T96" fmla="*/ 725 w 725"/>
                <a:gd name="T97" fmla="*/ 379 h 3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5"/>
                <a:gd name="T148" fmla="*/ 0 h 379"/>
                <a:gd name="T149" fmla="*/ 725 w 725"/>
                <a:gd name="T150" fmla="*/ 379 h 3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5" h="379">
                  <a:moveTo>
                    <a:pt x="0" y="53"/>
                  </a:moveTo>
                  <a:lnTo>
                    <a:pt x="31" y="45"/>
                  </a:lnTo>
                  <a:lnTo>
                    <a:pt x="52" y="36"/>
                  </a:lnTo>
                  <a:lnTo>
                    <a:pt x="75" y="36"/>
                  </a:lnTo>
                  <a:lnTo>
                    <a:pt x="97" y="28"/>
                  </a:lnTo>
                  <a:lnTo>
                    <a:pt x="120" y="17"/>
                  </a:lnTo>
                  <a:lnTo>
                    <a:pt x="135" y="17"/>
                  </a:lnTo>
                  <a:lnTo>
                    <a:pt x="149" y="9"/>
                  </a:lnTo>
                  <a:lnTo>
                    <a:pt x="165" y="9"/>
                  </a:lnTo>
                  <a:lnTo>
                    <a:pt x="180" y="9"/>
                  </a:lnTo>
                  <a:lnTo>
                    <a:pt x="194" y="0"/>
                  </a:lnTo>
                  <a:lnTo>
                    <a:pt x="203" y="0"/>
                  </a:lnTo>
                  <a:lnTo>
                    <a:pt x="217" y="0"/>
                  </a:lnTo>
                  <a:lnTo>
                    <a:pt x="224" y="0"/>
                  </a:lnTo>
                  <a:lnTo>
                    <a:pt x="239" y="0"/>
                  </a:lnTo>
                  <a:lnTo>
                    <a:pt x="248" y="9"/>
                  </a:lnTo>
                  <a:lnTo>
                    <a:pt x="255" y="9"/>
                  </a:lnTo>
                  <a:lnTo>
                    <a:pt x="262" y="9"/>
                  </a:lnTo>
                  <a:lnTo>
                    <a:pt x="277" y="17"/>
                  </a:lnTo>
                  <a:lnTo>
                    <a:pt x="293" y="17"/>
                  </a:lnTo>
                  <a:lnTo>
                    <a:pt x="307" y="28"/>
                  </a:lnTo>
                  <a:lnTo>
                    <a:pt x="314" y="36"/>
                  </a:lnTo>
                  <a:lnTo>
                    <a:pt x="329" y="36"/>
                  </a:lnTo>
                  <a:lnTo>
                    <a:pt x="345" y="45"/>
                  </a:lnTo>
                  <a:lnTo>
                    <a:pt x="359" y="53"/>
                  </a:lnTo>
                  <a:lnTo>
                    <a:pt x="373" y="62"/>
                  </a:lnTo>
                  <a:lnTo>
                    <a:pt x="390" y="70"/>
                  </a:lnTo>
                  <a:lnTo>
                    <a:pt x="404" y="89"/>
                  </a:lnTo>
                  <a:lnTo>
                    <a:pt x="418" y="98"/>
                  </a:lnTo>
                  <a:lnTo>
                    <a:pt x="427" y="106"/>
                  </a:lnTo>
                  <a:lnTo>
                    <a:pt x="442" y="115"/>
                  </a:lnTo>
                  <a:lnTo>
                    <a:pt x="456" y="134"/>
                  </a:lnTo>
                  <a:lnTo>
                    <a:pt x="463" y="142"/>
                  </a:lnTo>
                  <a:lnTo>
                    <a:pt x="479" y="151"/>
                  </a:lnTo>
                  <a:lnTo>
                    <a:pt x="494" y="168"/>
                  </a:lnTo>
                  <a:lnTo>
                    <a:pt x="501" y="187"/>
                  </a:lnTo>
                  <a:lnTo>
                    <a:pt x="524" y="204"/>
                  </a:lnTo>
                  <a:lnTo>
                    <a:pt x="539" y="221"/>
                  </a:lnTo>
                  <a:lnTo>
                    <a:pt x="553" y="240"/>
                  </a:lnTo>
                  <a:lnTo>
                    <a:pt x="576" y="256"/>
                  </a:lnTo>
                  <a:lnTo>
                    <a:pt x="591" y="273"/>
                  </a:lnTo>
                  <a:lnTo>
                    <a:pt x="614" y="292"/>
                  </a:lnTo>
                  <a:lnTo>
                    <a:pt x="628" y="301"/>
                  </a:lnTo>
                  <a:lnTo>
                    <a:pt x="652" y="318"/>
                  </a:lnTo>
                  <a:lnTo>
                    <a:pt x="666" y="335"/>
                  </a:lnTo>
                  <a:lnTo>
                    <a:pt x="680" y="354"/>
                  </a:lnTo>
                  <a:lnTo>
                    <a:pt x="697" y="362"/>
                  </a:lnTo>
                  <a:lnTo>
                    <a:pt x="711" y="371"/>
                  </a:lnTo>
                  <a:lnTo>
                    <a:pt x="725" y="379"/>
                  </a:lnTo>
                </a:path>
              </a:pathLst>
            </a:custGeom>
            <a:noFill/>
            <a:ln w="36513">
              <a:solidFill>
                <a:srgbClr val="C56C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8" name="Freeform 359">
              <a:extLst>
                <a:ext uri="{FF2B5EF4-FFF2-40B4-BE49-F238E27FC236}">
                  <a16:creationId xmlns:a16="http://schemas.microsoft.com/office/drawing/2014/main" id="{68CCC880-06F1-574A-B11A-81EFE609BA0E}"/>
                </a:ext>
              </a:extLst>
            </p:cNvPr>
            <p:cNvSpPr>
              <a:spLocks/>
            </p:cNvSpPr>
            <p:nvPr/>
          </p:nvSpPr>
          <p:spPr bwMode="auto">
            <a:xfrm>
              <a:off x="1840" y="3368"/>
              <a:ext cx="876" cy="396"/>
            </a:xfrm>
            <a:custGeom>
              <a:avLst/>
              <a:gdLst>
                <a:gd name="T0" fmla="*/ 22 w 876"/>
                <a:gd name="T1" fmla="*/ 42 h 396"/>
                <a:gd name="T2" fmla="*/ 75 w 876"/>
                <a:gd name="T3" fmla="*/ 34 h 396"/>
                <a:gd name="T4" fmla="*/ 111 w 876"/>
                <a:gd name="T5" fmla="*/ 17 h 396"/>
                <a:gd name="T6" fmla="*/ 142 w 876"/>
                <a:gd name="T7" fmla="*/ 8 h 396"/>
                <a:gd name="T8" fmla="*/ 172 w 876"/>
                <a:gd name="T9" fmla="*/ 8 h 396"/>
                <a:gd name="T10" fmla="*/ 194 w 876"/>
                <a:gd name="T11" fmla="*/ 8 h 396"/>
                <a:gd name="T12" fmla="*/ 217 w 876"/>
                <a:gd name="T13" fmla="*/ 0 h 396"/>
                <a:gd name="T14" fmla="*/ 232 w 876"/>
                <a:gd name="T15" fmla="*/ 0 h 396"/>
                <a:gd name="T16" fmla="*/ 248 w 876"/>
                <a:gd name="T17" fmla="*/ 8 h 396"/>
                <a:gd name="T18" fmla="*/ 269 w 876"/>
                <a:gd name="T19" fmla="*/ 8 h 396"/>
                <a:gd name="T20" fmla="*/ 293 w 876"/>
                <a:gd name="T21" fmla="*/ 17 h 396"/>
                <a:gd name="T22" fmla="*/ 321 w 876"/>
                <a:gd name="T23" fmla="*/ 25 h 396"/>
                <a:gd name="T24" fmla="*/ 352 w 876"/>
                <a:gd name="T25" fmla="*/ 34 h 396"/>
                <a:gd name="T26" fmla="*/ 373 w 876"/>
                <a:gd name="T27" fmla="*/ 53 h 396"/>
                <a:gd name="T28" fmla="*/ 397 w 876"/>
                <a:gd name="T29" fmla="*/ 70 h 396"/>
                <a:gd name="T30" fmla="*/ 427 w 876"/>
                <a:gd name="T31" fmla="*/ 87 h 396"/>
                <a:gd name="T32" fmla="*/ 449 w 876"/>
                <a:gd name="T33" fmla="*/ 114 h 396"/>
                <a:gd name="T34" fmla="*/ 479 w 876"/>
                <a:gd name="T35" fmla="*/ 140 h 396"/>
                <a:gd name="T36" fmla="*/ 517 w 876"/>
                <a:gd name="T37" fmla="*/ 176 h 396"/>
                <a:gd name="T38" fmla="*/ 553 w 876"/>
                <a:gd name="T39" fmla="*/ 220 h 396"/>
                <a:gd name="T40" fmla="*/ 598 w 876"/>
                <a:gd name="T41" fmla="*/ 254 h 396"/>
                <a:gd name="T42" fmla="*/ 643 w 876"/>
                <a:gd name="T43" fmla="*/ 290 h 396"/>
                <a:gd name="T44" fmla="*/ 680 w 876"/>
                <a:gd name="T45" fmla="*/ 326 h 396"/>
                <a:gd name="T46" fmla="*/ 711 w 876"/>
                <a:gd name="T47" fmla="*/ 351 h 396"/>
                <a:gd name="T48" fmla="*/ 725 w 876"/>
                <a:gd name="T49" fmla="*/ 360 h 396"/>
                <a:gd name="T50" fmla="*/ 725 w 876"/>
                <a:gd name="T51" fmla="*/ 360 h 396"/>
                <a:gd name="T52" fmla="*/ 742 w 876"/>
                <a:gd name="T53" fmla="*/ 370 h 396"/>
                <a:gd name="T54" fmla="*/ 749 w 876"/>
                <a:gd name="T55" fmla="*/ 379 h 396"/>
                <a:gd name="T56" fmla="*/ 770 w 876"/>
                <a:gd name="T57" fmla="*/ 387 h 396"/>
                <a:gd name="T58" fmla="*/ 794 w 876"/>
                <a:gd name="T59" fmla="*/ 396 h 396"/>
                <a:gd name="T60" fmla="*/ 822 w 876"/>
                <a:gd name="T61" fmla="*/ 396 h 396"/>
                <a:gd name="T62" fmla="*/ 860 w 876"/>
                <a:gd name="T63" fmla="*/ 396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6"/>
                <a:gd name="T97" fmla="*/ 0 h 396"/>
                <a:gd name="T98" fmla="*/ 876 w 876"/>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6" h="396">
                  <a:moveTo>
                    <a:pt x="0" y="53"/>
                  </a:moveTo>
                  <a:lnTo>
                    <a:pt x="22" y="42"/>
                  </a:lnTo>
                  <a:lnTo>
                    <a:pt x="52" y="34"/>
                  </a:lnTo>
                  <a:lnTo>
                    <a:pt x="75" y="34"/>
                  </a:lnTo>
                  <a:lnTo>
                    <a:pt x="90" y="25"/>
                  </a:lnTo>
                  <a:lnTo>
                    <a:pt x="111" y="17"/>
                  </a:lnTo>
                  <a:lnTo>
                    <a:pt x="128" y="17"/>
                  </a:lnTo>
                  <a:lnTo>
                    <a:pt x="142" y="8"/>
                  </a:lnTo>
                  <a:lnTo>
                    <a:pt x="156" y="8"/>
                  </a:lnTo>
                  <a:lnTo>
                    <a:pt x="172" y="8"/>
                  </a:lnTo>
                  <a:lnTo>
                    <a:pt x="180" y="8"/>
                  </a:lnTo>
                  <a:lnTo>
                    <a:pt x="194" y="8"/>
                  </a:lnTo>
                  <a:lnTo>
                    <a:pt x="203" y="0"/>
                  </a:lnTo>
                  <a:lnTo>
                    <a:pt x="217" y="0"/>
                  </a:lnTo>
                  <a:lnTo>
                    <a:pt x="224" y="0"/>
                  </a:lnTo>
                  <a:lnTo>
                    <a:pt x="232" y="0"/>
                  </a:lnTo>
                  <a:lnTo>
                    <a:pt x="239" y="0"/>
                  </a:lnTo>
                  <a:lnTo>
                    <a:pt x="248" y="8"/>
                  </a:lnTo>
                  <a:lnTo>
                    <a:pt x="262" y="8"/>
                  </a:lnTo>
                  <a:lnTo>
                    <a:pt x="269" y="8"/>
                  </a:lnTo>
                  <a:lnTo>
                    <a:pt x="284" y="8"/>
                  </a:lnTo>
                  <a:lnTo>
                    <a:pt x="293" y="17"/>
                  </a:lnTo>
                  <a:lnTo>
                    <a:pt x="307" y="17"/>
                  </a:lnTo>
                  <a:lnTo>
                    <a:pt x="321" y="25"/>
                  </a:lnTo>
                  <a:lnTo>
                    <a:pt x="338" y="25"/>
                  </a:lnTo>
                  <a:lnTo>
                    <a:pt x="352" y="34"/>
                  </a:lnTo>
                  <a:lnTo>
                    <a:pt x="359" y="42"/>
                  </a:lnTo>
                  <a:lnTo>
                    <a:pt x="373" y="53"/>
                  </a:lnTo>
                  <a:lnTo>
                    <a:pt x="390" y="61"/>
                  </a:lnTo>
                  <a:lnTo>
                    <a:pt x="397" y="70"/>
                  </a:lnTo>
                  <a:lnTo>
                    <a:pt x="411" y="78"/>
                  </a:lnTo>
                  <a:lnTo>
                    <a:pt x="427" y="87"/>
                  </a:lnTo>
                  <a:lnTo>
                    <a:pt x="435" y="95"/>
                  </a:lnTo>
                  <a:lnTo>
                    <a:pt x="449" y="114"/>
                  </a:lnTo>
                  <a:lnTo>
                    <a:pt x="463" y="123"/>
                  </a:lnTo>
                  <a:lnTo>
                    <a:pt x="479" y="140"/>
                  </a:lnTo>
                  <a:lnTo>
                    <a:pt x="494" y="159"/>
                  </a:lnTo>
                  <a:lnTo>
                    <a:pt x="517" y="176"/>
                  </a:lnTo>
                  <a:lnTo>
                    <a:pt x="539" y="193"/>
                  </a:lnTo>
                  <a:lnTo>
                    <a:pt x="553" y="220"/>
                  </a:lnTo>
                  <a:lnTo>
                    <a:pt x="576" y="237"/>
                  </a:lnTo>
                  <a:lnTo>
                    <a:pt x="598" y="254"/>
                  </a:lnTo>
                  <a:lnTo>
                    <a:pt x="621" y="273"/>
                  </a:lnTo>
                  <a:lnTo>
                    <a:pt x="643" y="290"/>
                  </a:lnTo>
                  <a:lnTo>
                    <a:pt x="659" y="307"/>
                  </a:lnTo>
                  <a:lnTo>
                    <a:pt x="680" y="326"/>
                  </a:lnTo>
                  <a:lnTo>
                    <a:pt x="697" y="334"/>
                  </a:lnTo>
                  <a:lnTo>
                    <a:pt x="711" y="351"/>
                  </a:lnTo>
                  <a:lnTo>
                    <a:pt x="725" y="360"/>
                  </a:lnTo>
                  <a:lnTo>
                    <a:pt x="733" y="370"/>
                  </a:lnTo>
                  <a:lnTo>
                    <a:pt x="742" y="370"/>
                  </a:lnTo>
                  <a:lnTo>
                    <a:pt x="749" y="379"/>
                  </a:lnTo>
                  <a:lnTo>
                    <a:pt x="763" y="387"/>
                  </a:lnTo>
                  <a:lnTo>
                    <a:pt x="770" y="387"/>
                  </a:lnTo>
                  <a:lnTo>
                    <a:pt x="777" y="396"/>
                  </a:lnTo>
                  <a:lnTo>
                    <a:pt x="794" y="396"/>
                  </a:lnTo>
                  <a:lnTo>
                    <a:pt x="808" y="396"/>
                  </a:lnTo>
                  <a:lnTo>
                    <a:pt x="822" y="396"/>
                  </a:lnTo>
                  <a:lnTo>
                    <a:pt x="838" y="396"/>
                  </a:lnTo>
                  <a:lnTo>
                    <a:pt x="860" y="396"/>
                  </a:lnTo>
                  <a:lnTo>
                    <a:pt x="876" y="396"/>
                  </a:lnTo>
                </a:path>
              </a:pathLst>
            </a:custGeom>
            <a:noFill/>
            <a:ln w="36513">
              <a:solidFill>
                <a:srgbClr val="BD64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19" name="Freeform 360">
              <a:extLst>
                <a:ext uri="{FF2B5EF4-FFF2-40B4-BE49-F238E27FC236}">
                  <a16:creationId xmlns:a16="http://schemas.microsoft.com/office/drawing/2014/main" id="{C6DDBBED-B527-8342-9E16-222BC012EEF9}"/>
                </a:ext>
              </a:extLst>
            </p:cNvPr>
            <p:cNvSpPr>
              <a:spLocks/>
            </p:cNvSpPr>
            <p:nvPr/>
          </p:nvSpPr>
          <p:spPr bwMode="auto">
            <a:xfrm>
              <a:off x="1840" y="3393"/>
              <a:ext cx="891" cy="379"/>
            </a:xfrm>
            <a:custGeom>
              <a:avLst/>
              <a:gdLst>
                <a:gd name="T0" fmla="*/ 22 w 891"/>
                <a:gd name="T1" fmla="*/ 45 h 379"/>
                <a:gd name="T2" fmla="*/ 67 w 891"/>
                <a:gd name="T3" fmla="*/ 36 h 379"/>
                <a:gd name="T4" fmla="*/ 104 w 891"/>
                <a:gd name="T5" fmla="*/ 28 h 379"/>
                <a:gd name="T6" fmla="*/ 135 w 891"/>
                <a:gd name="T7" fmla="*/ 17 h 379"/>
                <a:gd name="T8" fmla="*/ 156 w 891"/>
                <a:gd name="T9" fmla="*/ 9 h 379"/>
                <a:gd name="T10" fmla="*/ 180 w 891"/>
                <a:gd name="T11" fmla="*/ 0 h 379"/>
                <a:gd name="T12" fmla="*/ 203 w 891"/>
                <a:gd name="T13" fmla="*/ 0 h 379"/>
                <a:gd name="T14" fmla="*/ 217 w 891"/>
                <a:gd name="T15" fmla="*/ 0 h 379"/>
                <a:gd name="T16" fmla="*/ 232 w 891"/>
                <a:gd name="T17" fmla="*/ 0 h 379"/>
                <a:gd name="T18" fmla="*/ 255 w 891"/>
                <a:gd name="T19" fmla="*/ 0 h 379"/>
                <a:gd name="T20" fmla="*/ 277 w 891"/>
                <a:gd name="T21" fmla="*/ 0 h 379"/>
                <a:gd name="T22" fmla="*/ 300 w 891"/>
                <a:gd name="T23" fmla="*/ 0 h 379"/>
                <a:gd name="T24" fmla="*/ 321 w 891"/>
                <a:gd name="T25" fmla="*/ 9 h 379"/>
                <a:gd name="T26" fmla="*/ 345 w 891"/>
                <a:gd name="T27" fmla="*/ 17 h 379"/>
                <a:gd name="T28" fmla="*/ 373 w 891"/>
                <a:gd name="T29" fmla="*/ 28 h 379"/>
                <a:gd name="T30" fmla="*/ 397 w 891"/>
                <a:gd name="T31" fmla="*/ 45 h 379"/>
                <a:gd name="T32" fmla="*/ 418 w 891"/>
                <a:gd name="T33" fmla="*/ 70 h 379"/>
                <a:gd name="T34" fmla="*/ 449 w 891"/>
                <a:gd name="T35" fmla="*/ 98 h 379"/>
                <a:gd name="T36" fmla="*/ 487 w 891"/>
                <a:gd name="T37" fmla="*/ 142 h 379"/>
                <a:gd name="T38" fmla="*/ 531 w 891"/>
                <a:gd name="T39" fmla="*/ 176 h 379"/>
                <a:gd name="T40" fmla="*/ 569 w 891"/>
                <a:gd name="T41" fmla="*/ 212 h 379"/>
                <a:gd name="T42" fmla="*/ 614 w 891"/>
                <a:gd name="T43" fmla="*/ 256 h 379"/>
                <a:gd name="T44" fmla="*/ 652 w 891"/>
                <a:gd name="T45" fmla="*/ 282 h 379"/>
                <a:gd name="T46" fmla="*/ 680 w 891"/>
                <a:gd name="T47" fmla="*/ 309 h 379"/>
                <a:gd name="T48" fmla="*/ 704 w 891"/>
                <a:gd name="T49" fmla="*/ 318 h 379"/>
                <a:gd name="T50" fmla="*/ 704 w 891"/>
                <a:gd name="T51" fmla="*/ 326 h 379"/>
                <a:gd name="T52" fmla="*/ 718 w 891"/>
                <a:gd name="T53" fmla="*/ 335 h 379"/>
                <a:gd name="T54" fmla="*/ 725 w 891"/>
                <a:gd name="T55" fmla="*/ 354 h 379"/>
                <a:gd name="T56" fmla="*/ 749 w 891"/>
                <a:gd name="T57" fmla="*/ 362 h 379"/>
                <a:gd name="T58" fmla="*/ 763 w 891"/>
                <a:gd name="T59" fmla="*/ 371 h 379"/>
                <a:gd name="T60" fmla="*/ 786 w 891"/>
                <a:gd name="T61" fmla="*/ 379 h 379"/>
                <a:gd name="T62" fmla="*/ 815 w 891"/>
                <a:gd name="T63" fmla="*/ 379 h 379"/>
                <a:gd name="T64" fmla="*/ 822 w 891"/>
                <a:gd name="T65" fmla="*/ 379 h 379"/>
                <a:gd name="T66" fmla="*/ 838 w 891"/>
                <a:gd name="T67" fmla="*/ 379 h 379"/>
                <a:gd name="T68" fmla="*/ 860 w 891"/>
                <a:gd name="T69" fmla="*/ 379 h 379"/>
                <a:gd name="T70" fmla="*/ 891 w 891"/>
                <a:gd name="T71" fmla="*/ 371 h 3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1"/>
                <a:gd name="T109" fmla="*/ 0 h 379"/>
                <a:gd name="T110" fmla="*/ 891 w 891"/>
                <a:gd name="T111" fmla="*/ 379 h 3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1" h="379">
                  <a:moveTo>
                    <a:pt x="0" y="53"/>
                  </a:moveTo>
                  <a:lnTo>
                    <a:pt x="22" y="45"/>
                  </a:lnTo>
                  <a:lnTo>
                    <a:pt x="45" y="36"/>
                  </a:lnTo>
                  <a:lnTo>
                    <a:pt x="67" y="36"/>
                  </a:lnTo>
                  <a:lnTo>
                    <a:pt x="83" y="28"/>
                  </a:lnTo>
                  <a:lnTo>
                    <a:pt x="104" y="28"/>
                  </a:lnTo>
                  <a:lnTo>
                    <a:pt x="120" y="17"/>
                  </a:lnTo>
                  <a:lnTo>
                    <a:pt x="135" y="17"/>
                  </a:lnTo>
                  <a:lnTo>
                    <a:pt x="149" y="9"/>
                  </a:lnTo>
                  <a:lnTo>
                    <a:pt x="156" y="9"/>
                  </a:lnTo>
                  <a:lnTo>
                    <a:pt x="172" y="9"/>
                  </a:lnTo>
                  <a:lnTo>
                    <a:pt x="180" y="0"/>
                  </a:lnTo>
                  <a:lnTo>
                    <a:pt x="194" y="0"/>
                  </a:lnTo>
                  <a:lnTo>
                    <a:pt x="203" y="0"/>
                  </a:lnTo>
                  <a:lnTo>
                    <a:pt x="210" y="0"/>
                  </a:lnTo>
                  <a:lnTo>
                    <a:pt x="217" y="0"/>
                  </a:lnTo>
                  <a:lnTo>
                    <a:pt x="224" y="0"/>
                  </a:lnTo>
                  <a:lnTo>
                    <a:pt x="232" y="0"/>
                  </a:lnTo>
                  <a:lnTo>
                    <a:pt x="239" y="0"/>
                  </a:lnTo>
                  <a:lnTo>
                    <a:pt x="255" y="0"/>
                  </a:lnTo>
                  <a:lnTo>
                    <a:pt x="262" y="0"/>
                  </a:lnTo>
                  <a:lnTo>
                    <a:pt x="277" y="0"/>
                  </a:lnTo>
                  <a:lnTo>
                    <a:pt x="284" y="0"/>
                  </a:lnTo>
                  <a:lnTo>
                    <a:pt x="300" y="0"/>
                  </a:lnTo>
                  <a:lnTo>
                    <a:pt x="307" y="0"/>
                  </a:lnTo>
                  <a:lnTo>
                    <a:pt x="321" y="9"/>
                  </a:lnTo>
                  <a:lnTo>
                    <a:pt x="338" y="9"/>
                  </a:lnTo>
                  <a:lnTo>
                    <a:pt x="345" y="17"/>
                  </a:lnTo>
                  <a:lnTo>
                    <a:pt x="359" y="28"/>
                  </a:lnTo>
                  <a:lnTo>
                    <a:pt x="373" y="28"/>
                  </a:lnTo>
                  <a:lnTo>
                    <a:pt x="382" y="36"/>
                  </a:lnTo>
                  <a:lnTo>
                    <a:pt x="397" y="45"/>
                  </a:lnTo>
                  <a:lnTo>
                    <a:pt x="404" y="53"/>
                  </a:lnTo>
                  <a:lnTo>
                    <a:pt x="418" y="70"/>
                  </a:lnTo>
                  <a:lnTo>
                    <a:pt x="435" y="89"/>
                  </a:lnTo>
                  <a:lnTo>
                    <a:pt x="449" y="98"/>
                  </a:lnTo>
                  <a:lnTo>
                    <a:pt x="472" y="115"/>
                  </a:lnTo>
                  <a:lnTo>
                    <a:pt x="487" y="142"/>
                  </a:lnTo>
                  <a:lnTo>
                    <a:pt x="508" y="159"/>
                  </a:lnTo>
                  <a:lnTo>
                    <a:pt x="531" y="176"/>
                  </a:lnTo>
                  <a:lnTo>
                    <a:pt x="546" y="195"/>
                  </a:lnTo>
                  <a:lnTo>
                    <a:pt x="569" y="212"/>
                  </a:lnTo>
                  <a:lnTo>
                    <a:pt x="591" y="239"/>
                  </a:lnTo>
                  <a:lnTo>
                    <a:pt x="614" y="256"/>
                  </a:lnTo>
                  <a:lnTo>
                    <a:pt x="628" y="273"/>
                  </a:lnTo>
                  <a:lnTo>
                    <a:pt x="652" y="282"/>
                  </a:lnTo>
                  <a:lnTo>
                    <a:pt x="673" y="301"/>
                  </a:lnTo>
                  <a:lnTo>
                    <a:pt x="680" y="309"/>
                  </a:lnTo>
                  <a:lnTo>
                    <a:pt x="697" y="318"/>
                  </a:lnTo>
                  <a:lnTo>
                    <a:pt x="704" y="318"/>
                  </a:lnTo>
                  <a:lnTo>
                    <a:pt x="704" y="326"/>
                  </a:lnTo>
                  <a:lnTo>
                    <a:pt x="711" y="335"/>
                  </a:lnTo>
                  <a:lnTo>
                    <a:pt x="718" y="335"/>
                  </a:lnTo>
                  <a:lnTo>
                    <a:pt x="725" y="345"/>
                  </a:lnTo>
                  <a:lnTo>
                    <a:pt x="725" y="354"/>
                  </a:lnTo>
                  <a:lnTo>
                    <a:pt x="733" y="362"/>
                  </a:lnTo>
                  <a:lnTo>
                    <a:pt x="749" y="362"/>
                  </a:lnTo>
                  <a:lnTo>
                    <a:pt x="756" y="371"/>
                  </a:lnTo>
                  <a:lnTo>
                    <a:pt x="763" y="371"/>
                  </a:lnTo>
                  <a:lnTo>
                    <a:pt x="777" y="379"/>
                  </a:lnTo>
                  <a:lnTo>
                    <a:pt x="786" y="379"/>
                  </a:lnTo>
                  <a:lnTo>
                    <a:pt x="801" y="379"/>
                  </a:lnTo>
                  <a:lnTo>
                    <a:pt x="815" y="379"/>
                  </a:lnTo>
                  <a:lnTo>
                    <a:pt x="822" y="379"/>
                  </a:lnTo>
                  <a:lnTo>
                    <a:pt x="838" y="379"/>
                  </a:lnTo>
                  <a:lnTo>
                    <a:pt x="846" y="379"/>
                  </a:lnTo>
                  <a:lnTo>
                    <a:pt x="860" y="379"/>
                  </a:lnTo>
                  <a:lnTo>
                    <a:pt x="876" y="371"/>
                  </a:lnTo>
                  <a:lnTo>
                    <a:pt x="891" y="371"/>
                  </a:lnTo>
                </a:path>
              </a:pathLst>
            </a:custGeom>
            <a:noFill/>
            <a:ln w="36513">
              <a:solidFill>
                <a:srgbClr val="B3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0" name="Freeform 361">
              <a:extLst>
                <a:ext uri="{FF2B5EF4-FFF2-40B4-BE49-F238E27FC236}">
                  <a16:creationId xmlns:a16="http://schemas.microsoft.com/office/drawing/2014/main" id="{DCE7CE85-0066-8A48-8D77-826143B86FD1}"/>
                </a:ext>
              </a:extLst>
            </p:cNvPr>
            <p:cNvSpPr>
              <a:spLocks/>
            </p:cNvSpPr>
            <p:nvPr/>
          </p:nvSpPr>
          <p:spPr bwMode="auto">
            <a:xfrm>
              <a:off x="1788" y="2778"/>
              <a:ext cx="127" cy="510"/>
            </a:xfrm>
            <a:custGeom>
              <a:avLst/>
              <a:gdLst>
                <a:gd name="T0" fmla="*/ 0 w 127"/>
                <a:gd name="T1" fmla="*/ 510 h 510"/>
                <a:gd name="T2" fmla="*/ 0 w 127"/>
                <a:gd name="T3" fmla="*/ 510 h 510"/>
                <a:gd name="T4" fmla="*/ 7 w 127"/>
                <a:gd name="T5" fmla="*/ 510 h 510"/>
                <a:gd name="T6" fmla="*/ 7 w 127"/>
                <a:gd name="T7" fmla="*/ 510 h 510"/>
                <a:gd name="T8" fmla="*/ 14 w 127"/>
                <a:gd name="T9" fmla="*/ 510 h 510"/>
                <a:gd name="T10" fmla="*/ 14 w 127"/>
                <a:gd name="T11" fmla="*/ 510 h 510"/>
                <a:gd name="T12" fmla="*/ 22 w 127"/>
                <a:gd name="T13" fmla="*/ 501 h 510"/>
                <a:gd name="T14" fmla="*/ 29 w 127"/>
                <a:gd name="T15" fmla="*/ 501 h 510"/>
                <a:gd name="T16" fmla="*/ 38 w 127"/>
                <a:gd name="T17" fmla="*/ 501 h 510"/>
                <a:gd name="T18" fmla="*/ 45 w 127"/>
                <a:gd name="T19" fmla="*/ 501 h 510"/>
                <a:gd name="T20" fmla="*/ 52 w 127"/>
                <a:gd name="T21" fmla="*/ 493 h 510"/>
                <a:gd name="T22" fmla="*/ 59 w 127"/>
                <a:gd name="T23" fmla="*/ 493 h 510"/>
                <a:gd name="T24" fmla="*/ 66 w 127"/>
                <a:gd name="T25" fmla="*/ 493 h 510"/>
                <a:gd name="T26" fmla="*/ 74 w 127"/>
                <a:gd name="T27" fmla="*/ 484 h 510"/>
                <a:gd name="T28" fmla="*/ 83 w 127"/>
                <a:gd name="T29" fmla="*/ 484 h 510"/>
                <a:gd name="T30" fmla="*/ 90 w 127"/>
                <a:gd name="T31" fmla="*/ 474 h 510"/>
                <a:gd name="T32" fmla="*/ 97 w 127"/>
                <a:gd name="T33" fmla="*/ 465 h 510"/>
                <a:gd name="T34" fmla="*/ 111 w 127"/>
                <a:gd name="T35" fmla="*/ 448 h 510"/>
                <a:gd name="T36" fmla="*/ 127 w 127"/>
                <a:gd name="T37" fmla="*/ 431 h 510"/>
                <a:gd name="T38" fmla="*/ 127 w 127"/>
                <a:gd name="T39" fmla="*/ 404 h 510"/>
                <a:gd name="T40" fmla="*/ 127 w 127"/>
                <a:gd name="T41" fmla="*/ 378 h 510"/>
                <a:gd name="T42" fmla="*/ 127 w 127"/>
                <a:gd name="T43" fmla="*/ 351 h 510"/>
                <a:gd name="T44" fmla="*/ 127 w 127"/>
                <a:gd name="T45" fmla="*/ 326 h 510"/>
                <a:gd name="T46" fmla="*/ 127 w 127"/>
                <a:gd name="T47" fmla="*/ 307 h 510"/>
                <a:gd name="T48" fmla="*/ 119 w 127"/>
                <a:gd name="T49" fmla="*/ 290 h 510"/>
                <a:gd name="T50" fmla="*/ 119 w 127"/>
                <a:gd name="T51" fmla="*/ 273 h 510"/>
                <a:gd name="T52" fmla="*/ 119 w 127"/>
                <a:gd name="T53" fmla="*/ 254 h 510"/>
                <a:gd name="T54" fmla="*/ 111 w 127"/>
                <a:gd name="T55" fmla="*/ 245 h 510"/>
                <a:gd name="T56" fmla="*/ 104 w 127"/>
                <a:gd name="T57" fmla="*/ 228 h 510"/>
                <a:gd name="T58" fmla="*/ 97 w 127"/>
                <a:gd name="T59" fmla="*/ 211 h 510"/>
                <a:gd name="T60" fmla="*/ 97 w 127"/>
                <a:gd name="T61" fmla="*/ 184 h 510"/>
                <a:gd name="T62" fmla="*/ 90 w 127"/>
                <a:gd name="T63" fmla="*/ 167 h 510"/>
                <a:gd name="T64" fmla="*/ 83 w 127"/>
                <a:gd name="T65" fmla="*/ 139 h 510"/>
                <a:gd name="T66" fmla="*/ 83 w 127"/>
                <a:gd name="T67" fmla="*/ 122 h 510"/>
                <a:gd name="T68" fmla="*/ 83 w 127"/>
                <a:gd name="T69" fmla="*/ 106 h 510"/>
                <a:gd name="T70" fmla="*/ 83 w 127"/>
                <a:gd name="T71" fmla="*/ 86 h 510"/>
                <a:gd name="T72" fmla="*/ 83 w 127"/>
                <a:gd name="T73" fmla="*/ 78 h 510"/>
                <a:gd name="T74" fmla="*/ 90 w 127"/>
                <a:gd name="T75" fmla="*/ 61 h 510"/>
                <a:gd name="T76" fmla="*/ 97 w 127"/>
                <a:gd name="T77" fmla="*/ 53 h 510"/>
                <a:gd name="T78" fmla="*/ 104 w 127"/>
                <a:gd name="T79" fmla="*/ 25 h 510"/>
                <a:gd name="T80" fmla="*/ 111 w 127"/>
                <a:gd name="T81" fmla="*/ 0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510"/>
                <a:gd name="T125" fmla="*/ 127 w 127"/>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510">
                  <a:moveTo>
                    <a:pt x="0" y="510"/>
                  </a:moveTo>
                  <a:lnTo>
                    <a:pt x="0" y="510"/>
                  </a:lnTo>
                  <a:lnTo>
                    <a:pt x="7" y="510"/>
                  </a:lnTo>
                  <a:lnTo>
                    <a:pt x="14" y="510"/>
                  </a:lnTo>
                  <a:lnTo>
                    <a:pt x="22" y="501"/>
                  </a:lnTo>
                  <a:lnTo>
                    <a:pt x="29" y="501"/>
                  </a:lnTo>
                  <a:lnTo>
                    <a:pt x="38" y="501"/>
                  </a:lnTo>
                  <a:lnTo>
                    <a:pt x="45" y="501"/>
                  </a:lnTo>
                  <a:lnTo>
                    <a:pt x="52" y="493"/>
                  </a:lnTo>
                  <a:lnTo>
                    <a:pt x="59" y="493"/>
                  </a:lnTo>
                  <a:lnTo>
                    <a:pt x="66" y="493"/>
                  </a:lnTo>
                  <a:lnTo>
                    <a:pt x="74" y="484"/>
                  </a:lnTo>
                  <a:lnTo>
                    <a:pt x="83" y="484"/>
                  </a:lnTo>
                  <a:lnTo>
                    <a:pt x="90" y="474"/>
                  </a:lnTo>
                  <a:lnTo>
                    <a:pt x="97" y="465"/>
                  </a:lnTo>
                  <a:lnTo>
                    <a:pt x="111" y="448"/>
                  </a:lnTo>
                  <a:lnTo>
                    <a:pt x="127" y="431"/>
                  </a:lnTo>
                  <a:lnTo>
                    <a:pt x="127" y="404"/>
                  </a:lnTo>
                  <a:lnTo>
                    <a:pt x="127" y="378"/>
                  </a:lnTo>
                  <a:lnTo>
                    <a:pt x="127" y="351"/>
                  </a:lnTo>
                  <a:lnTo>
                    <a:pt x="127" y="326"/>
                  </a:lnTo>
                  <a:lnTo>
                    <a:pt x="127" y="307"/>
                  </a:lnTo>
                  <a:lnTo>
                    <a:pt x="119" y="290"/>
                  </a:lnTo>
                  <a:lnTo>
                    <a:pt x="119" y="273"/>
                  </a:lnTo>
                  <a:lnTo>
                    <a:pt x="119" y="254"/>
                  </a:lnTo>
                  <a:lnTo>
                    <a:pt x="111" y="245"/>
                  </a:lnTo>
                  <a:lnTo>
                    <a:pt x="104" y="228"/>
                  </a:lnTo>
                  <a:lnTo>
                    <a:pt x="97" y="211"/>
                  </a:lnTo>
                  <a:lnTo>
                    <a:pt x="97" y="184"/>
                  </a:lnTo>
                  <a:lnTo>
                    <a:pt x="90" y="167"/>
                  </a:lnTo>
                  <a:lnTo>
                    <a:pt x="83" y="139"/>
                  </a:lnTo>
                  <a:lnTo>
                    <a:pt x="83" y="122"/>
                  </a:lnTo>
                  <a:lnTo>
                    <a:pt x="83" y="106"/>
                  </a:lnTo>
                  <a:lnTo>
                    <a:pt x="83" y="86"/>
                  </a:lnTo>
                  <a:lnTo>
                    <a:pt x="83" y="78"/>
                  </a:lnTo>
                  <a:lnTo>
                    <a:pt x="90" y="61"/>
                  </a:lnTo>
                  <a:lnTo>
                    <a:pt x="97" y="53"/>
                  </a:lnTo>
                  <a:lnTo>
                    <a:pt x="104" y="25"/>
                  </a:lnTo>
                  <a:lnTo>
                    <a:pt x="111" y="0"/>
                  </a:lnTo>
                </a:path>
              </a:pathLst>
            </a:custGeom>
            <a:noFill/>
            <a:ln w="36513">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1" name="Freeform 362">
              <a:extLst>
                <a:ext uri="{FF2B5EF4-FFF2-40B4-BE49-F238E27FC236}">
                  <a16:creationId xmlns:a16="http://schemas.microsoft.com/office/drawing/2014/main" id="{B74968A9-492B-824B-9A96-530EBDC0E7ED}"/>
                </a:ext>
              </a:extLst>
            </p:cNvPr>
            <p:cNvSpPr>
              <a:spLocks/>
            </p:cNvSpPr>
            <p:nvPr/>
          </p:nvSpPr>
          <p:spPr bwMode="auto">
            <a:xfrm>
              <a:off x="1781" y="2778"/>
              <a:ext cx="90" cy="501"/>
            </a:xfrm>
            <a:custGeom>
              <a:avLst/>
              <a:gdLst>
                <a:gd name="T0" fmla="*/ 0 w 90"/>
                <a:gd name="T1" fmla="*/ 501 h 501"/>
                <a:gd name="T2" fmla="*/ 0 w 90"/>
                <a:gd name="T3" fmla="*/ 501 h 501"/>
                <a:gd name="T4" fmla="*/ 7 w 90"/>
                <a:gd name="T5" fmla="*/ 501 h 501"/>
                <a:gd name="T6" fmla="*/ 14 w 90"/>
                <a:gd name="T7" fmla="*/ 493 h 501"/>
                <a:gd name="T8" fmla="*/ 29 w 90"/>
                <a:gd name="T9" fmla="*/ 493 h 501"/>
                <a:gd name="T10" fmla="*/ 45 w 90"/>
                <a:gd name="T11" fmla="*/ 484 h 501"/>
                <a:gd name="T12" fmla="*/ 52 w 90"/>
                <a:gd name="T13" fmla="*/ 474 h 501"/>
                <a:gd name="T14" fmla="*/ 66 w 90"/>
                <a:gd name="T15" fmla="*/ 465 h 501"/>
                <a:gd name="T16" fmla="*/ 73 w 90"/>
                <a:gd name="T17" fmla="*/ 457 h 501"/>
                <a:gd name="T18" fmla="*/ 81 w 90"/>
                <a:gd name="T19" fmla="*/ 448 h 501"/>
                <a:gd name="T20" fmla="*/ 81 w 90"/>
                <a:gd name="T21" fmla="*/ 431 h 501"/>
                <a:gd name="T22" fmla="*/ 81 w 90"/>
                <a:gd name="T23" fmla="*/ 412 h 501"/>
                <a:gd name="T24" fmla="*/ 73 w 90"/>
                <a:gd name="T25" fmla="*/ 395 h 501"/>
                <a:gd name="T26" fmla="*/ 66 w 90"/>
                <a:gd name="T27" fmla="*/ 378 h 501"/>
                <a:gd name="T28" fmla="*/ 59 w 90"/>
                <a:gd name="T29" fmla="*/ 351 h 501"/>
                <a:gd name="T30" fmla="*/ 52 w 90"/>
                <a:gd name="T31" fmla="*/ 326 h 501"/>
                <a:gd name="T32" fmla="*/ 45 w 90"/>
                <a:gd name="T33" fmla="*/ 307 h 501"/>
                <a:gd name="T34" fmla="*/ 36 w 90"/>
                <a:gd name="T35" fmla="*/ 290 h 501"/>
                <a:gd name="T36" fmla="*/ 29 w 90"/>
                <a:gd name="T37" fmla="*/ 273 h 501"/>
                <a:gd name="T38" fmla="*/ 21 w 90"/>
                <a:gd name="T39" fmla="*/ 245 h 501"/>
                <a:gd name="T40" fmla="*/ 21 w 90"/>
                <a:gd name="T41" fmla="*/ 228 h 501"/>
                <a:gd name="T42" fmla="*/ 21 w 90"/>
                <a:gd name="T43" fmla="*/ 211 h 501"/>
                <a:gd name="T44" fmla="*/ 21 w 90"/>
                <a:gd name="T45" fmla="*/ 184 h 501"/>
                <a:gd name="T46" fmla="*/ 29 w 90"/>
                <a:gd name="T47" fmla="*/ 167 h 501"/>
                <a:gd name="T48" fmla="*/ 29 w 90"/>
                <a:gd name="T49" fmla="*/ 139 h 501"/>
                <a:gd name="T50" fmla="*/ 36 w 90"/>
                <a:gd name="T51" fmla="*/ 114 h 501"/>
                <a:gd name="T52" fmla="*/ 36 w 90"/>
                <a:gd name="T53" fmla="*/ 95 h 501"/>
                <a:gd name="T54" fmla="*/ 45 w 90"/>
                <a:gd name="T55" fmla="*/ 78 h 501"/>
                <a:gd name="T56" fmla="*/ 45 w 90"/>
                <a:gd name="T57" fmla="*/ 70 h 501"/>
                <a:gd name="T58" fmla="*/ 52 w 90"/>
                <a:gd name="T59" fmla="*/ 53 h 501"/>
                <a:gd name="T60" fmla="*/ 59 w 90"/>
                <a:gd name="T61" fmla="*/ 42 h 501"/>
                <a:gd name="T62" fmla="*/ 73 w 90"/>
                <a:gd name="T63" fmla="*/ 17 h 501"/>
                <a:gd name="T64" fmla="*/ 90 w 90"/>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501"/>
                <a:gd name="T101" fmla="*/ 90 w 90"/>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501">
                  <a:moveTo>
                    <a:pt x="0" y="501"/>
                  </a:moveTo>
                  <a:lnTo>
                    <a:pt x="0" y="501"/>
                  </a:lnTo>
                  <a:lnTo>
                    <a:pt x="7" y="501"/>
                  </a:lnTo>
                  <a:lnTo>
                    <a:pt x="14" y="493"/>
                  </a:lnTo>
                  <a:lnTo>
                    <a:pt x="29" y="493"/>
                  </a:lnTo>
                  <a:lnTo>
                    <a:pt x="45" y="484"/>
                  </a:lnTo>
                  <a:lnTo>
                    <a:pt x="52" y="474"/>
                  </a:lnTo>
                  <a:lnTo>
                    <a:pt x="66" y="465"/>
                  </a:lnTo>
                  <a:lnTo>
                    <a:pt x="73" y="457"/>
                  </a:lnTo>
                  <a:lnTo>
                    <a:pt x="81" y="448"/>
                  </a:lnTo>
                  <a:lnTo>
                    <a:pt x="81" y="431"/>
                  </a:lnTo>
                  <a:lnTo>
                    <a:pt x="81" y="412"/>
                  </a:lnTo>
                  <a:lnTo>
                    <a:pt x="73" y="395"/>
                  </a:lnTo>
                  <a:lnTo>
                    <a:pt x="66" y="378"/>
                  </a:lnTo>
                  <a:lnTo>
                    <a:pt x="59" y="351"/>
                  </a:lnTo>
                  <a:lnTo>
                    <a:pt x="52" y="326"/>
                  </a:lnTo>
                  <a:lnTo>
                    <a:pt x="45" y="307"/>
                  </a:lnTo>
                  <a:lnTo>
                    <a:pt x="36" y="290"/>
                  </a:lnTo>
                  <a:lnTo>
                    <a:pt x="29" y="273"/>
                  </a:lnTo>
                  <a:lnTo>
                    <a:pt x="21" y="245"/>
                  </a:lnTo>
                  <a:lnTo>
                    <a:pt x="21" y="228"/>
                  </a:lnTo>
                  <a:lnTo>
                    <a:pt x="21" y="211"/>
                  </a:lnTo>
                  <a:lnTo>
                    <a:pt x="21" y="184"/>
                  </a:lnTo>
                  <a:lnTo>
                    <a:pt x="29" y="167"/>
                  </a:lnTo>
                  <a:lnTo>
                    <a:pt x="29" y="139"/>
                  </a:lnTo>
                  <a:lnTo>
                    <a:pt x="36" y="114"/>
                  </a:lnTo>
                  <a:lnTo>
                    <a:pt x="36" y="95"/>
                  </a:lnTo>
                  <a:lnTo>
                    <a:pt x="45" y="78"/>
                  </a:lnTo>
                  <a:lnTo>
                    <a:pt x="45" y="70"/>
                  </a:lnTo>
                  <a:lnTo>
                    <a:pt x="52" y="53"/>
                  </a:lnTo>
                  <a:lnTo>
                    <a:pt x="59" y="42"/>
                  </a:lnTo>
                  <a:lnTo>
                    <a:pt x="73" y="17"/>
                  </a:lnTo>
                  <a:lnTo>
                    <a:pt x="90" y="0"/>
                  </a:lnTo>
                </a:path>
              </a:pathLst>
            </a:custGeom>
            <a:noFill/>
            <a:ln w="36513">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2" name="Freeform 363">
              <a:extLst>
                <a:ext uri="{FF2B5EF4-FFF2-40B4-BE49-F238E27FC236}">
                  <a16:creationId xmlns:a16="http://schemas.microsoft.com/office/drawing/2014/main" id="{2D179358-4DB6-3346-B83B-24B6ACB05E37}"/>
                </a:ext>
              </a:extLst>
            </p:cNvPr>
            <p:cNvSpPr>
              <a:spLocks/>
            </p:cNvSpPr>
            <p:nvPr/>
          </p:nvSpPr>
          <p:spPr bwMode="auto">
            <a:xfrm>
              <a:off x="1788" y="2778"/>
              <a:ext cx="119" cy="510"/>
            </a:xfrm>
            <a:custGeom>
              <a:avLst/>
              <a:gdLst>
                <a:gd name="T0" fmla="*/ 0 w 119"/>
                <a:gd name="T1" fmla="*/ 510 h 510"/>
                <a:gd name="T2" fmla="*/ 0 w 119"/>
                <a:gd name="T3" fmla="*/ 510 h 510"/>
                <a:gd name="T4" fmla="*/ 0 w 119"/>
                <a:gd name="T5" fmla="*/ 510 h 510"/>
                <a:gd name="T6" fmla="*/ 7 w 119"/>
                <a:gd name="T7" fmla="*/ 510 h 510"/>
                <a:gd name="T8" fmla="*/ 7 w 119"/>
                <a:gd name="T9" fmla="*/ 510 h 510"/>
                <a:gd name="T10" fmla="*/ 14 w 119"/>
                <a:gd name="T11" fmla="*/ 501 h 510"/>
                <a:gd name="T12" fmla="*/ 22 w 119"/>
                <a:gd name="T13" fmla="*/ 501 h 510"/>
                <a:gd name="T14" fmla="*/ 29 w 119"/>
                <a:gd name="T15" fmla="*/ 501 h 510"/>
                <a:gd name="T16" fmla="*/ 38 w 119"/>
                <a:gd name="T17" fmla="*/ 501 h 510"/>
                <a:gd name="T18" fmla="*/ 38 w 119"/>
                <a:gd name="T19" fmla="*/ 493 h 510"/>
                <a:gd name="T20" fmla="*/ 45 w 119"/>
                <a:gd name="T21" fmla="*/ 493 h 510"/>
                <a:gd name="T22" fmla="*/ 52 w 119"/>
                <a:gd name="T23" fmla="*/ 493 h 510"/>
                <a:gd name="T24" fmla="*/ 66 w 119"/>
                <a:gd name="T25" fmla="*/ 484 h 510"/>
                <a:gd name="T26" fmla="*/ 74 w 119"/>
                <a:gd name="T27" fmla="*/ 484 h 510"/>
                <a:gd name="T28" fmla="*/ 83 w 119"/>
                <a:gd name="T29" fmla="*/ 474 h 510"/>
                <a:gd name="T30" fmla="*/ 83 w 119"/>
                <a:gd name="T31" fmla="*/ 474 h 510"/>
                <a:gd name="T32" fmla="*/ 90 w 119"/>
                <a:gd name="T33" fmla="*/ 465 h 510"/>
                <a:gd name="T34" fmla="*/ 104 w 119"/>
                <a:gd name="T35" fmla="*/ 448 h 510"/>
                <a:gd name="T36" fmla="*/ 111 w 119"/>
                <a:gd name="T37" fmla="*/ 431 h 510"/>
                <a:gd name="T38" fmla="*/ 119 w 119"/>
                <a:gd name="T39" fmla="*/ 404 h 510"/>
                <a:gd name="T40" fmla="*/ 119 w 119"/>
                <a:gd name="T41" fmla="*/ 378 h 510"/>
                <a:gd name="T42" fmla="*/ 119 w 119"/>
                <a:gd name="T43" fmla="*/ 359 h 510"/>
                <a:gd name="T44" fmla="*/ 111 w 119"/>
                <a:gd name="T45" fmla="*/ 334 h 510"/>
                <a:gd name="T46" fmla="*/ 104 w 119"/>
                <a:gd name="T47" fmla="*/ 317 h 510"/>
                <a:gd name="T48" fmla="*/ 104 w 119"/>
                <a:gd name="T49" fmla="*/ 290 h 510"/>
                <a:gd name="T50" fmla="*/ 104 w 119"/>
                <a:gd name="T51" fmla="*/ 273 h 510"/>
                <a:gd name="T52" fmla="*/ 97 w 119"/>
                <a:gd name="T53" fmla="*/ 264 h 510"/>
                <a:gd name="T54" fmla="*/ 90 w 119"/>
                <a:gd name="T55" fmla="*/ 245 h 510"/>
                <a:gd name="T56" fmla="*/ 90 w 119"/>
                <a:gd name="T57" fmla="*/ 228 h 510"/>
                <a:gd name="T58" fmla="*/ 83 w 119"/>
                <a:gd name="T59" fmla="*/ 211 h 510"/>
                <a:gd name="T60" fmla="*/ 83 w 119"/>
                <a:gd name="T61" fmla="*/ 184 h 510"/>
                <a:gd name="T62" fmla="*/ 74 w 119"/>
                <a:gd name="T63" fmla="*/ 167 h 510"/>
                <a:gd name="T64" fmla="*/ 74 w 119"/>
                <a:gd name="T65" fmla="*/ 139 h 510"/>
                <a:gd name="T66" fmla="*/ 74 w 119"/>
                <a:gd name="T67" fmla="*/ 114 h 510"/>
                <a:gd name="T68" fmla="*/ 74 w 119"/>
                <a:gd name="T69" fmla="*/ 106 h 510"/>
                <a:gd name="T70" fmla="*/ 74 w 119"/>
                <a:gd name="T71" fmla="*/ 86 h 510"/>
                <a:gd name="T72" fmla="*/ 74 w 119"/>
                <a:gd name="T73" fmla="*/ 70 h 510"/>
                <a:gd name="T74" fmla="*/ 83 w 119"/>
                <a:gd name="T75" fmla="*/ 61 h 510"/>
                <a:gd name="T76" fmla="*/ 83 w 119"/>
                <a:gd name="T77" fmla="*/ 42 h 510"/>
                <a:gd name="T78" fmla="*/ 97 w 119"/>
                <a:gd name="T79" fmla="*/ 25 h 510"/>
                <a:gd name="T80" fmla="*/ 104 w 119"/>
                <a:gd name="T81" fmla="*/ 0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510"/>
                <a:gd name="T125" fmla="*/ 119 w 119"/>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510">
                  <a:moveTo>
                    <a:pt x="0" y="510"/>
                  </a:moveTo>
                  <a:lnTo>
                    <a:pt x="0" y="510"/>
                  </a:lnTo>
                  <a:lnTo>
                    <a:pt x="7" y="510"/>
                  </a:lnTo>
                  <a:lnTo>
                    <a:pt x="14" y="501"/>
                  </a:lnTo>
                  <a:lnTo>
                    <a:pt x="22" y="501"/>
                  </a:lnTo>
                  <a:lnTo>
                    <a:pt x="29" y="501"/>
                  </a:lnTo>
                  <a:lnTo>
                    <a:pt x="38" y="501"/>
                  </a:lnTo>
                  <a:lnTo>
                    <a:pt x="38" y="493"/>
                  </a:lnTo>
                  <a:lnTo>
                    <a:pt x="45" y="493"/>
                  </a:lnTo>
                  <a:lnTo>
                    <a:pt x="52" y="493"/>
                  </a:lnTo>
                  <a:lnTo>
                    <a:pt x="66" y="484"/>
                  </a:lnTo>
                  <a:lnTo>
                    <a:pt x="74" y="484"/>
                  </a:lnTo>
                  <a:lnTo>
                    <a:pt x="83" y="474"/>
                  </a:lnTo>
                  <a:lnTo>
                    <a:pt x="90" y="465"/>
                  </a:lnTo>
                  <a:lnTo>
                    <a:pt x="104" y="448"/>
                  </a:lnTo>
                  <a:lnTo>
                    <a:pt x="111" y="431"/>
                  </a:lnTo>
                  <a:lnTo>
                    <a:pt x="119" y="404"/>
                  </a:lnTo>
                  <a:lnTo>
                    <a:pt x="119" y="378"/>
                  </a:lnTo>
                  <a:lnTo>
                    <a:pt x="119" y="359"/>
                  </a:lnTo>
                  <a:lnTo>
                    <a:pt x="111" y="334"/>
                  </a:lnTo>
                  <a:lnTo>
                    <a:pt x="104" y="317"/>
                  </a:lnTo>
                  <a:lnTo>
                    <a:pt x="104" y="290"/>
                  </a:lnTo>
                  <a:lnTo>
                    <a:pt x="104" y="273"/>
                  </a:lnTo>
                  <a:lnTo>
                    <a:pt x="97" y="264"/>
                  </a:lnTo>
                  <a:lnTo>
                    <a:pt x="90" y="245"/>
                  </a:lnTo>
                  <a:lnTo>
                    <a:pt x="90" y="228"/>
                  </a:lnTo>
                  <a:lnTo>
                    <a:pt x="83" y="211"/>
                  </a:lnTo>
                  <a:lnTo>
                    <a:pt x="83" y="184"/>
                  </a:lnTo>
                  <a:lnTo>
                    <a:pt x="74" y="167"/>
                  </a:lnTo>
                  <a:lnTo>
                    <a:pt x="74" y="139"/>
                  </a:lnTo>
                  <a:lnTo>
                    <a:pt x="74" y="114"/>
                  </a:lnTo>
                  <a:lnTo>
                    <a:pt x="74" y="106"/>
                  </a:lnTo>
                  <a:lnTo>
                    <a:pt x="74" y="86"/>
                  </a:lnTo>
                  <a:lnTo>
                    <a:pt x="74" y="70"/>
                  </a:lnTo>
                  <a:lnTo>
                    <a:pt x="83" y="61"/>
                  </a:lnTo>
                  <a:lnTo>
                    <a:pt x="83" y="42"/>
                  </a:lnTo>
                  <a:lnTo>
                    <a:pt x="97" y="25"/>
                  </a:lnTo>
                  <a:lnTo>
                    <a:pt x="104" y="0"/>
                  </a:lnTo>
                </a:path>
              </a:pathLst>
            </a:custGeom>
            <a:noFill/>
            <a:ln w="36513">
              <a:solidFill>
                <a:srgbClr val="EB85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3" name="Freeform 364">
              <a:extLst>
                <a:ext uri="{FF2B5EF4-FFF2-40B4-BE49-F238E27FC236}">
                  <a16:creationId xmlns:a16="http://schemas.microsoft.com/office/drawing/2014/main" id="{38700CF9-8173-BE4D-BC9E-E4D924BDE0D2}"/>
                </a:ext>
              </a:extLst>
            </p:cNvPr>
            <p:cNvSpPr>
              <a:spLocks/>
            </p:cNvSpPr>
            <p:nvPr/>
          </p:nvSpPr>
          <p:spPr bwMode="auto">
            <a:xfrm>
              <a:off x="1781" y="2778"/>
              <a:ext cx="111" cy="510"/>
            </a:xfrm>
            <a:custGeom>
              <a:avLst/>
              <a:gdLst>
                <a:gd name="T0" fmla="*/ 0 w 111"/>
                <a:gd name="T1" fmla="*/ 510 h 510"/>
                <a:gd name="T2" fmla="*/ 0 w 111"/>
                <a:gd name="T3" fmla="*/ 510 h 510"/>
                <a:gd name="T4" fmla="*/ 7 w 111"/>
                <a:gd name="T5" fmla="*/ 510 h 510"/>
                <a:gd name="T6" fmla="*/ 7 w 111"/>
                <a:gd name="T7" fmla="*/ 510 h 510"/>
                <a:gd name="T8" fmla="*/ 14 w 111"/>
                <a:gd name="T9" fmla="*/ 501 h 510"/>
                <a:gd name="T10" fmla="*/ 21 w 111"/>
                <a:gd name="T11" fmla="*/ 501 h 510"/>
                <a:gd name="T12" fmla="*/ 21 w 111"/>
                <a:gd name="T13" fmla="*/ 501 h 510"/>
                <a:gd name="T14" fmla="*/ 29 w 111"/>
                <a:gd name="T15" fmla="*/ 501 h 510"/>
                <a:gd name="T16" fmla="*/ 36 w 111"/>
                <a:gd name="T17" fmla="*/ 493 h 510"/>
                <a:gd name="T18" fmla="*/ 45 w 111"/>
                <a:gd name="T19" fmla="*/ 493 h 510"/>
                <a:gd name="T20" fmla="*/ 52 w 111"/>
                <a:gd name="T21" fmla="*/ 493 h 510"/>
                <a:gd name="T22" fmla="*/ 59 w 111"/>
                <a:gd name="T23" fmla="*/ 484 h 510"/>
                <a:gd name="T24" fmla="*/ 66 w 111"/>
                <a:gd name="T25" fmla="*/ 484 h 510"/>
                <a:gd name="T26" fmla="*/ 73 w 111"/>
                <a:gd name="T27" fmla="*/ 474 h 510"/>
                <a:gd name="T28" fmla="*/ 81 w 111"/>
                <a:gd name="T29" fmla="*/ 474 h 510"/>
                <a:gd name="T30" fmla="*/ 90 w 111"/>
                <a:gd name="T31" fmla="*/ 465 h 510"/>
                <a:gd name="T32" fmla="*/ 90 w 111"/>
                <a:gd name="T33" fmla="*/ 465 h 510"/>
                <a:gd name="T34" fmla="*/ 104 w 111"/>
                <a:gd name="T35" fmla="*/ 448 h 510"/>
                <a:gd name="T36" fmla="*/ 111 w 111"/>
                <a:gd name="T37" fmla="*/ 431 h 510"/>
                <a:gd name="T38" fmla="*/ 111 w 111"/>
                <a:gd name="T39" fmla="*/ 412 h 510"/>
                <a:gd name="T40" fmla="*/ 111 w 111"/>
                <a:gd name="T41" fmla="*/ 387 h 510"/>
                <a:gd name="T42" fmla="*/ 111 w 111"/>
                <a:gd name="T43" fmla="*/ 359 h 510"/>
                <a:gd name="T44" fmla="*/ 104 w 111"/>
                <a:gd name="T45" fmla="*/ 334 h 510"/>
                <a:gd name="T46" fmla="*/ 97 w 111"/>
                <a:gd name="T47" fmla="*/ 317 h 510"/>
                <a:gd name="T48" fmla="*/ 97 w 111"/>
                <a:gd name="T49" fmla="*/ 298 h 510"/>
                <a:gd name="T50" fmla="*/ 90 w 111"/>
                <a:gd name="T51" fmla="*/ 281 h 510"/>
                <a:gd name="T52" fmla="*/ 90 w 111"/>
                <a:gd name="T53" fmla="*/ 264 h 510"/>
                <a:gd name="T54" fmla="*/ 81 w 111"/>
                <a:gd name="T55" fmla="*/ 245 h 510"/>
                <a:gd name="T56" fmla="*/ 73 w 111"/>
                <a:gd name="T57" fmla="*/ 228 h 510"/>
                <a:gd name="T58" fmla="*/ 73 w 111"/>
                <a:gd name="T59" fmla="*/ 211 h 510"/>
                <a:gd name="T60" fmla="*/ 73 w 111"/>
                <a:gd name="T61" fmla="*/ 184 h 510"/>
                <a:gd name="T62" fmla="*/ 66 w 111"/>
                <a:gd name="T63" fmla="*/ 167 h 510"/>
                <a:gd name="T64" fmla="*/ 66 w 111"/>
                <a:gd name="T65" fmla="*/ 139 h 510"/>
                <a:gd name="T66" fmla="*/ 66 w 111"/>
                <a:gd name="T67" fmla="*/ 114 h 510"/>
                <a:gd name="T68" fmla="*/ 66 w 111"/>
                <a:gd name="T69" fmla="*/ 106 h 510"/>
                <a:gd name="T70" fmla="*/ 73 w 111"/>
                <a:gd name="T71" fmla="*/ 86 h 510"/>
                <a:gd name="T72" fmla="*/ 73 w 111"/>
                <a:gd name="T73" fmla="*/ 70 h 510"/>
                <a:gd name="T74" fmla="*/ 81 w 111"/>
                <a:gd name="T75" fmla="*/ 61 h 510"/>
                <a:gd name="T76" fmla="*/ 90 w 111"/>
                <a:gd name="T77" fmla="*/ 42 h 510"/>
                <a:gd name="T78" fmla="*/ 97 w 111"/>
                <a:gd name="T79" fmla="*/ 25 h 510"/>
                <a:gd name="T80" fmla="*/ 104 w 111"/>
                <a:gd name="T81" fmla="*/ 0 h 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1"/>
                <a:gd name="T124" fmla="*/ 0 h 510"/>
                <a:gd name="T125" fmla="*/ 111 w 111"/>
                <a:gd name="T126" fmla="*/ 510 h 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1" h="510">
                  <a:moveTo>
                    <a:pt x="0" y="510"/>
                  </a:moveTo>
                  <a:lnTo>
                    <a:pt x="0" y="510"/>
                  </a:lnTo>
                  <a:lnTo>
                    <a:pt x="7" y="510"/>
                  </a:lnTo>
                  <a:lnTo>
                    <a:pt x="14" y="501"/>
                  </a:lnTo>
                  <a:lnTo>
                    <a:pt x="21" y="501"/>
                  </a:lnTo>
                  <a:lnTo>
                    <a:pt x="29" y="501"/>
                  </a:lnTo>
                  <a:lnTo>
                    <a:pt x="36" y="493"/>
                  </a:lnTo>
                  <a:lnTo>
                    <a:pt x="45" y="493"/>
                  </a:lnTo>
                  <a:lnTo>
                    <a:pt x="52" y="493"/>
                  </a:lnTo>
                  <a:lnTo>
                    <a:pt x="59" y="484"/>
                  </a:lnTo>
                  <a:lnTo>
                    <a:pt x="66" y="484"/>
                  </a:lnTo>
                  <a:lnTo>
                    <a:pt x="73" y="474"/>
                  </a:lnTo>
                  <a:lnTo>
                    <a:pt x="81" y="474"/>
                  </a:lnTo>
                  <a:lnTo>
                    <a:pt x="90" y="465"/>
                  </a:lnTo>
                  <a:lnTo>
                    <a:pt x="104" y="448"/>
                  </a:lnTo>
                  <a:lnTo>
                    <a:pt x="111" y="431"/>
                  </a:lnTo>
                  <a:lnTo>
                    <a:pt x="111" y="412"/>
                  </a:lnTo>
                  <a:lnTo>
                    <a:pt x="111" y="387"/>
                  </a:lnTo>
                  <a:lnTo>
                    <a:pt x="111" y="359"/>
                  </a:lnTo>
                  <a:lnTo>
                    <a:pt x="104" y="334"/>
                  </a:lnTo>
                  <a:lnTo>
                    <a:pt x="97" y="317"/>
                  </a:lnTo>
                  <a:lnTo>
                    <a:pt x="97" y="298"/>
                  </a:lnTo>
                  <a:lnTo>
                    <a:pt x="90" y="281"/>
                  </a:lnTo>
                  <a:lnTo>
                    <a:pt x="90" y="264"/>
                  </a:lnTo>
                  <a:lnTo>
                    <a:pt x="81" y="245"/>
                  </a:lnTo>
                  <a:lnTo>
                    <a:pt x="73" y="228"/>
                  </a:lnTo>
                  <a:lnTo>
                    <a:pt x="73" y="211"/>
                  </a:lnTo>
                  <a:lnTo>
                    <a:pt x="73" y="184"/>
                  </a:lnTo>
                  <a:lnTo>
                    <a:pt x="66" y="167"/>
                  </a:lnTo>
                  <a:lnTo>
                    <a:pt x="66" y="139"/>
                  </a:lnTo>
                  <a:lnTo>
                    <a:pt x="66" y="114"/>
                  </a:lnTo>
                  <a:lnTo>
                    <a:pt x="66" y="106"/>
                  </a:lnTo>
                  <a:lnTo>
                    <a:pt x="73" y="86"/>
                  </a:lnTo>
                  <a:lnTo>
                    <a:pt x="73" y="70"/>
                  </a:lnTo>
                  <a:lnTo>
                    <a:pt x="81" y="61"/>
                  </a:lnTo>
                  <a:lnTo>
                    <a:pt x="90" y="42"/>
                  </a:lnTo>
                  <a:lnTo>
                    <a:pt x="97" y="25"/>
                  </a:lnTo>
                  <a:lnTo>
                    <a:pt x="104" y="0"/>
                  </a:lnTo>
                </a:path>
              </a:pathLst>
            </a:custGeom>
            <a:noFill/>
            <a:ln w="36513">
              <a:solidFill>
                <a:srgbClr val="E37D1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4" name="Freeform 365">
              <a:extLst>
                <a:ext uri="{FF2B5EF4-FFF2-40B4-BE49-F238E27FC236}">
                  <a16:creationId xmlns:a16="http://schemas.microsoft.com/office/drawing/2014/main" id="{F8F6D0E3-1F22-8C4F-8D3B-37596E6E3040}"/>
                </a:ext>
              </a:extLst>
            </p:cNvPr>
            <p:cNvSpPr>
              <a:spLocks/>
            </p:cNvSpPr>
            <p:nvPr/>
          </p:nvSpPr>
          <p:spPr bwMode="auto">
            <a:xfrm>
              <a:off x="1781" y="2778"/>
              <a:ext cx="104" cy="510"/>
            </a:xfrm>
            <a:custGeom>
              <a:avLst/>
              <a:gdLst>
                <a:gd name="T0" fmla="*/ 0 w 104"/>
                <a:gd name="T1" fmla="*/ 510 h 510"/>
                <a:gd name="T2" fmla="*/ 7 w 104"/>
                <a:gd name="T3" fmla="*/ 510 h 510"/>
                <a:gd name="T4" fmla="*/ 14 w 104"/>
                <a:gd name="T5" fmla="*/ 501 h 510"/>
                <a:gd name="T6" fmla="*/ 21 w 104"/>
                <a:gd name="T7" fmla="*/ 501 h 510"/>
                <a:gd name="T8" fmla="*/ 36 w 104"/>
                <a:gd name="T9" fmla="*/ 493 h 510"/>
                <a:gd name="T10" fmla="*/ 52 w 104"/>
                <a:gd name="T11" fmla="*/ 484 h 510"/>
                <a:gd name="T12" fmla="*/ 59 w 104"/>
                <a:gd name="T13" fmla="*/ 484 h 510"/>
                <a:gd name="T14" fmla="*/ 73 w 104"/>
                <a:gd name="T15" fmla="*/ 474 h 510"/>
                <a:gd name="T16" fmla="*/ 90 w 104"/>
                <a:gd name="T17" fmla="*/ 465 h 510"/>
                <a:gd name="T18" fmla="*/ 97 w 104"/>
                <a:gd name="T19" fmla="*/ 448 h 510"/>
                <a:gd name="T20" fmla="*/ 97 w 104"/>
                <a:gd name="T21" fmla="*/ 431 h 510"/>
                <a:gd name="T22" fmla="*/ 104 w 104"/>
                <a:gd name="T23" fmla="*/ 412 h 510"/>
                <a:gd name="T24" fmla="*/ 97 w 104"/>
                <a:gd name="T25" fmla="*/ 387 h 510"/>
                <a:gd name="T26" fmla="*/ 97 w 104"/>
                <a:gd name="T27" fmla="*/ 370 h 510"/>
                <a:gd name="T28" fmla="*/ 90 w 104"/>
                <a:gd name="T29" fmla="*/ 342 h 510"/>
                <a:gd name="T30" fmla="*/ 81 w 104"/>
                <a:gd name="T31" fmla="*/ 326 h 510"/>
                <a:gd name="T32" fmla="*/ 81 w 104"/>
                <a:gd name="T33" fmla="*/ 298 h 510"/>
                <a:gd name="T34" fmla="*/ 73 w 104"/>
                <a:gd name="T35" fmla="*/ 281 h 510"/>
                <a:gd name="T36" fmla="*/ 66 w 104"/>
                <a:gd name="T37" fmla="*/ 264 h 510"/>
                <a:gd name="T38" fmla="*/ 59 w 104"/>
                <a:gd name="T39" fmla="*/ 245 h 510"/>
                <a:gd name="T40" fmla="*/ 59 w 104"/>
                <a:gd name="T41" fmla="*/ 228 h 510"/>
                <a:gd name="T42" fmla="*/ 59 w 104"/>
                <a:gd name="T43" fmla="*/ 211 h 510"/>
                <a:gd name="T44" fmla="*/ 52 w 104"/>
                <a:gd name="T45" fmla="*/ 184 h 510"/>
                <a:gd name="T46" fmla="*/ 52 w 104"/>
                <a:gd name="T47" fmla="*/ 167 h 510"/>
                <a:gd name="T48" fmla="*/ 59 w 104"/>
                <a:gd name="T49" fmla="*/ 139 h 510"/>
                <a:gd name="T50" fmla="*/ 59 w 104"/>
                <a:gd name="T51" fmla="*/ 114 h 510"/>
                <a:gd name="T52" fmla="*/ 59 w 104"/>
                <a:gd name="T53" fmla="*/ 95 h 510"/>
                <a:gd name="T54" fmla="*/ 59 w 104"/>
                <a:gd name="T55" fmla="*/ 86 h 510"/>
                <a:gd name="T56" fmla="*/ 66 w 104"/>
                <a:gd name="T57" fmla="*/ 70 h 510"/>
                <a:gd name="T58" fmla="*/ 66 w 104"/>
                <a:gd name="T59" fmla="*/ 61 h 510"/>
                <a:gd name="T60" fmla="*/ 73 w 104"/>
                <a:gd name="T61" fmla="*/ 42 h 510"/>
                <a:gd name="T62" fmla="*/ 90 w 104"/>
                <a:gd name="T63" fmla="*/ 25 h 510"/>
                <a:gd name="T64" fmla="*/ 97 w 104"/>
                <a:gd name="T65" fmla="*/ 0 h 5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510"/>
                <a:gd name="T101" fmla="*/ 104 w 104"/>
                <a:gd name="T102" fmla="*/ 510 h 5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510">
                  <a:moveTo>
                    <a:pt x="0" y="510"/>
                  </a:moveTo>
                  <a:lnTo>
                    <a:pt x="7" y="510"/>
                  </a:lnTo>
                  <a:lnTo>
                    <a:pt x="14" y="501"/>
                  </a:lnTo>
                  <a:lnTo>
                    <a:pt x="21" y="501"/>
                  </a:lnTo>
                  <a:lnTo>
                    <a:pt x="36" y="493"/>
                  </a:lnTo>
                  <a:lnTo>
                    <a:pt x="52" y="484"/>
                  </a:lnTo>
                  <a:lnTo>
                    <a:pt x="59" y="484"/>
                  </a:lnTo>
                  <a:lnTo>
                    <a:pt x="73" y="474"/>
                  </a:lnTo>
                  <a:lnTo>
                    <a:pt x="90" y="465"/>
                  </a:lnTo>
                  <a:lnTo>
                    <a:pt x="97" y="448"/>
                  </a:lnTo>
                  <a:lnTo>
                    <a:pt x="97" y="431"/>
                  </a:lnTo>
                  <a:lnTo>
                    <a:pt x="104" y="412"/>
                  </a:lnTo>
                  <a:lnTo>
                    <a:pt x="97" y="387"/>
                  </a:lnTo>
                  <a:lnTo>
                    <a:pt x="97" y="370"/>
                  </a:lnTo>
                  <a:lnTo>
                    <a:pt x="90" y="342"/>
                  </a:lnTo>
                  <a:lnTo>
                    <a:pt x="81" y="326"/>
                  </a:lnTo>
                  <a:lnTo>
                    <a:pt x="81" y="298"/>
                  </a:lnTo>
                  <a:lnTo>
                    <a:pt x="73" y="281"/>
                  </a:lnTo>
                  <a:lnTo>
                    <a:pt x="66" y="264"/>
                  </a:lnTo>
                  <a:lnTo>
                    <a:pt x="59" y="245"/>
                  </a:lnTo>
                  <a:lnTo>
                    <a:pt x="59" y="228"/>
                  </a:lnTo>
                  <a:lnTo>
                    <a:pt x="59" y="211"/>
                  </a:lnTo>
                  <a:lnTo>
                    <a:pt x="52" y="184"/>
                  </a:lnTo>
                  <a:lnTo>
                    <a:pt x="52" y="167"/>
                  </a:lnTo>
                  <a:lnTo>
                    <a:pt x="59" y="139"/>
                  </a:lnTo>
                  <a:lnTo>
                    <a:pt x="59" y="114"/>
                  </a:lnTo>
                  <a:lnTo>
                    <a:pt x="59" y="95"/>
                  </a:lnTo>
                  <a:lnTo>
                    <a:pt x="59" y="86"/>
                  </a:lnTo>
                  <a:lnTo>
                    <a:pt x="66" y="70"/>
                  </a:lnTo>
                  <a:lnTo>
                    <a:pt x="66" y="61"/>
                  </a:lnTo>
                  <a:lnTo>
                    <a:pt x="73" y="42"/>
                  </a:lnTo>
                  <a:lnTo>
                    <a:pt x="90" y="25"/>
                  </a:lnTo>
                  <a:lnTo>
                    <a:pt x="97" y="0"/>
                  </a:lnTo>
                </a:path>
              </a:pathLst>
            </a:custGeom>
            <a:noFill/>
            <a:ln w="36513">
              <a:solidFill>
                <a:srgbClr val="DC761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5" name="Freeform 366">
              <a:extLst>
                <a:ext uri="{FF2B5EF4-FFF2-40B4-BE49-F238E27FC236}">
                  <a16:creationId xmlns:a16="http://schemas.microsoft.com/office/drawing/2014/main" id="{A7E58C58-3DAE-BA4D-A807-B0E43EAA2017}"/>
                </a:ext>
              </a:extLst>
            </p:cNvPr>
            <p:cNvSpPr>
              <a:spLocks/>
            </p:cNvSpPr>
            <p:nvPr/>
          </p:nvSpPr>
          <p:spPr bwMode="auto">
            <a:xfrm>
              <a:off x="1781" y="2778"/>
              <a:ext cx="90" cy="501"/>
            </a:xfrm>
            <a:custGeom>
              <a:avLst/>
              <a:gdLst>
                <a:gd name="T0" fmla="*/ 0 w 90"/>
                <a:gd name="T1" fmla="*/ 501 h 501"/>
                <a:gd name="T2" fmla="*/ 0 w 90"/>
                <a:gd name="T3" fmla="*/ 501 h 501"/>
                <a:gd name="T4" fmla="*/ 7 w 90"/>
                <a:gd name="T5" fmla="*/ 501 h 501"/>
                <a:gd name="T6" fmla="*/ 21 w 90"/>
                <a:gd name="T7" fmla="*/ 493 h 501"/>
                <a:gd name="T8" fmla="*/ 36 w 90"/>
                <a:gd name="T9" fmla="*/ 493 h 501"/>
                <a:gd name="T10" fmla="*/ 45 w 90"/>
                <a:gd name="T11" fmla="*/ 484 h 501"/>
                <a:gd name="T12" fmla="*/ 59 w 90"/>
                <a:gd name="T13" fmla="*/ 474 h 501"/>
                <a:gd name="T14" fmla="*/ 73 w 90"/>
                <a:gd name="T15" fmla="*/ 465 h 501"/>
                <a:gd name="T16" fmla="*/ 81 w 90"/>
                <a:gd name="T17" fmla="*/ 457 h 501"/>
                <a:gd name="T18" fmla="*/ 90 w 90"/>
                <a:gd name="T19" fmla="*/ 448 h 501"/>
                <a:gd name="T20" fmla="*/ 90 w 90"/>
                <a:gd name="T21" fmla="*/ 431 h 501"/>
                <a:gd name="T22" fmla="*/ 90 w 90"/>
                <a:gd name="T23" fmla="*/ 412 h 501"/>
                <a:gd name="T24" fmla="*/ 90 w 90"/>
                <a:gd name="T25" fmla="*/ 395 h 501"/>
                <a:gd name="T26" fmla="*/ 81 w 90"/>
                <a:gd name="T27" fmla="*/ 370 h 501"/>
                <a:gd name="T28" fmla="*/ 73 w 90"/>
                <a:gd name="T29" fmla="*/ 342 h 501"/>
                <a:gd name="T30" fmla="*/ 66 w 90"/>
                <a:gd name="T31" fmla="*/ 326 h 501"/>
                <a:gd name="T32" fmla="*/ 59 w 90"/>
                <a:gd name="T33" fmla="*/ 307 h 501"/>
                <a:gd name="T34" fmla="*/ 52 w 90"/>
                <a:gd name="T35" fmla="*/ 290 h 501"/>
                <a:gd name="T36" fmla="*/ 45 w 90"/>
                <a:gd name="T37" fmla="*/ 273 h 501"/>
                <a:gd name="T38" fmla="*/ 45 w 90"/>
                <a:gd name="T39" fmla="*/ 245 h 501"/>
                <a:gd name="T40" fmla="*/ 45 w 90"/>
                <a:gd name="T41" fmla="*/ 228 h 501"/>
                <a:gd name="T42" fmla="*/ 45 w 90"/>
                <a:gd name="T43" fmla="*/ 211 h 501"/>
                <a:gd name="T44" fmla="*/ 45 w 90"/>
                <a:gd name="T45" fmla="*/ 184 h 501"/>
                <a:gd name="T46" fmla="*/ 45 w 90"/>
                <a:gd name="T47" fmla="*/ 167 h 501"/>
                <a:gd name="T48" fmla="*/ 45 w 90"/>
                <a:gd name="T49" fmla="*/ 139 h 501"/>
                <a:gd name="T50" fmla="*/ 45 w 90"/>
                <a:gd name="T51" fmla="*/ 114 h 501"/>
                <a:gd name="T52" fmla="*/ 52 w 90"/>
                <a:gd name="T53" fmla="*/ 95 h 501"/>
                <a:gd name="T54" fmla="*/ 52 w 90"/>
                <a:gd name="T55" fmla="*/ 78 h 501"/>
                <a:gd name="T56" fmla="*/ 52 w 90"/>
                <a:gd name="T57" fmla="*/ 70 h 501"/>
                <a:gd name="T58" fmla="*/ 59 w 90"/>
                <a:gd name="T59" fmla="*/ 53 h 501"/>
                <a:gd name="T60" fmla="*/ 66 w 90"/>
                <a:gd name="T61" fmla="*/ 42 h 501"/>
                <a:gd name="T62" fmla="*/ 81 w 90"/>
                <a:gd name="T63" fmla="*/ 17 h 501"/>
                <a:gd name="T64" fmla="*/ 90 w 90"/>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501"/>
                <a:gd name="T101" fmla="*/ 90 w 90"/>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501">
                  <a:moveTo>
                    <a:pt x="0" y="501"/>
                  </a:moveTo>
                  <a:lnTo>
                    <a:pt x="0" y="501"/>
                  </a:lnTo>
                  <a:lnTo>
                    <a:pt x="7" y="501"/>
                  </a:lnTo>
                  <a:lnTo>
                    <a:pt x="21" y="493"/>
                  </a:lnTo>
                  <a:lnTo>
                    <a:pt x="36" y="493"/>
                  </a:lnTo>
                  <a:lnTo>
                    <a:pt x="45" y="484"/>
                  </a:lnTo>
                  <a:lnTo>
                    <a:pt x="59" y="474"/>
                  </a:lnTo>
                  <a:lnTo>
                    <a:pt x="73" y="465"/>
                  </a:lnTo>
                  <a:lnTo>
                    <a:pt x="81" y="457"/>
                  </a:lnTo>
                  <a:lnTo>
                    <a:pt x="90" y="448"/>
                  </a:lnTo>
                  <a:lnTo>
                    <a:pt x="90" y="431"/>
                  </a:lnTo>
                  <a:lnTo>
                    <a:pt x="90" y="412"/>
                  </a:lnTo>
                  <a:lnTo>
                    <a:pt x="90" y="395"/>
                  </a:lnTo>
                  <a:lnTo>
                    <a:pt x="81" y="370"/>
                  </a:lnTo>
                  <a:lnTo>
                    <a:pt x="73" y="342"/>
                  </a:lnTo>
                  <a:lnTo>
                    <a:pt x="66" y="326"/>
                  </a:lnTo>
                  <a:lnTo>
                    <a:pt x="59" y="307"/>
                  </a:lnTo>
                  <a:lnTo>
                    <a:pt x="52" y="290"/>
                  </a:lnTo>
                  <a:lnTo>
                    <a:pt x="45" y="273"/>
                  </a:lnTo>
                  <a:lnTo>
                    <a:pt x="45" y="245"/>
                  </a:lnTo>
                  <a:lnTo>
                    <a:pt x="45" y="228"/>
                  </a:lnTo>
                  <a:lnTo>
                    <a:pt x="45" y="211"/>
                  </a:lnTo>
                  <a:lnTo>
                    <a:pt x="45" y="184"/>
                  </a:lnTo>
                  <a:lnTo>
                    <a:pt x="45" y="167"/>
                  </a:lnTo>
                  <a:lnTo>
                    <a:pt x="45" y="139"/>
                  </a:lnTo>
                  <a:lnTo>
                    <a:pt x="45" y="114"/>
                  </a:lnTo>
                  <a:lnTo>
                    <a:pt x="52" y="95"/>
                  </a:lnTo>
                  <a:lnTo>
                    <a:pt x="52" y="78"/>
                  </a:lnTo>
                  <a:lnTo>
                    <a:pt x="52" y="70"/>
                  </a:lnTo>
                  <a:lnTo>
                    <a:pt x="59" y="53"/>
                  </a:lnTo>
                  <a:lnTo>
                    <a:pt x="66" y="42"/>
                  </a:lnTo>
                  <a:lnTo>
                    <a:pt x="81" y="17"/>
                  </a:lnTo>
                  <a:lnTo>
                    <a:pt x="90" y="0"/>
                  </a:lnTo>
                </a:path>
              </a:pathLst>
            </a:custGeom>
            <a:noFill/>
            <a:ln w="36513">
              <a:solidFill>
                <a:srgbClr val="D46E0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6" name="Freeform 367">
              <a:extLst>
                <a:ext uri="{FF2B5EF4-FFF2-40B4-BE49-F238E27FC236}">
                  <a16:creationId xmlns:a16="http://schemas.microsoft.com/office/drawing/2014/main" id="{92C595BE-CE45-4F43-BE9C-C051C687EA1F}"/>
                </a:ext>
              </a:extLst>
            </p:cNvPr>
            <p:cNvSpPr>
              <a:spLocks/>
            </p:cNvSpPr>
            <p:nvPr/>
          </p:nvSpPr>
          <p:spPr bwMode="auto">
            <a:xfrm>
              <a:off x="1070" y="2742"/>
              <a:ext cx="837" cy="1022"/>
            </a:xfrm>
            <a:custGeom>
              <a:avLst/>
              <a:gdLst>
                <a:gd name="T0" fmla="*/ 829 w 837"/>
                <a:gd name="T1" fmla="*/ 8 h 1022"/>
                <a:gd name="T2" fmla="*/ 822 w 837"/>
                <a:gd name="T3" fmla="*/ 25 h 1022"/>
                <a:gd name="T4" fmla="*/ 808 w 837"/>
                <a:gd name="T5" fmla="*/ 44 h 1022"/>
                <a:gd name="T6" fmla="*/ 792 w 837"/>
                <a:gd name="T7" fmla="*/ 70 h 1022"/>
                <a:gd name="T8" fmla="*/ 777 w 837"/>
                <a:gd name="T9" fmla="*/ 97 h 1022"/>
                <a:gd name="T10" fmla="*/ 770 w 837"/>
                <a:gd name="T11" fmla="*/ 142 h 1022"/>
                <a:gd name="T12" fmla="*/ 763 w 837"/>
                <a:gd name="T13" fmla="*/ 184 h 1022"/>
                <a:gd name="T14" fmla="*/ 763 w 837"/>
                <a:gd name="T15" fmla="*/ 228 h 1022"/>
                <a:gd name="T16" fmla="*/ 763 w 837"/>
                <a:gd name="T17" fmla="*/ 317 h 1022"/>
                <a:gd name="T18" fmla="*/ 763 w 837"/>
                <a:gd name="T19" fmla="*/ 431 h 1022"/>
                <a:gd name="T20" fmla="*/ 747 w 837"/>
                <a:gd name="T21" fmla="*/ 546 h 1022"/>
                <a:gd name="T22" fmla="*/ 732 w 837"/>
                <a:gd name="T23" fmla="*/ 651 h 1022"/>
                <a:gd name="T24" fmla="*/ 725 w 837"/>
                <a:gd name="T25" fmla="*/ 721 h 1022"/>
                <a:gd name="T26" fmla="*/ 718 w 837"/>
                <a:gd name="T27" fmla="*/ 749 h 1022"/>
                <a:gd name="T28" fmla="*/ 711 w 837"/>
                <a:gd name="T29" fmla="*/ 785 h 1022"/>
                <a:gd name="T30" fmla="*/ 695 w 837"/>
                <a:gd name="T31" fmla="*/ 810 h 1022"/>
                <a:gd name="T32" fmla="*/ 680 w 837"/>
                <a:gd name="T33" fmla="*/ 838 h 1022"/>
                <a:gd name="T34" fmla="*/ 666 w 837"/>
                <a:gd name="T35" fmla="*/ 871 h 1022"/>
                <a:gd name="T36" fmla="*/ 643 w 837"/>
                <a:gd name="T37" fmla="*/ 899 h 1022"/>
                <a:gd name="T38" fmla="*/ 621 w 837"/>
                <a:gd name="T39" fmla="*/ 924 h 1022"/>
                <a:gd name="T40" fmla="*/ 598 w 837"/>
                <a:gd name="T41" fmla="*/ 952 h 1022"/>
                <a:gd name="T42" fmla="*/ 567 w 837"/>
                <a:gd name="T43" fmla="*/ 969 h 1022"/>
                <a:gd name="T44" fmla="*/ 531 w 837"/>
                <a:gd name="T45" fmla="*/ 986 h 1022"/>
                <a:gd name="T46" fmla="*/ 494 w 837"/>
                <a:gd name="T47" fmla="*/ 1005 h 1022"/>
                <a:gd name="T48" fmla="*/ 456 w 837"/>
                <a:gd name="T49" fmla="*/ 1013 h 1022"/>
                <a:gd name="T50" fmla="*/ 411 w 837"/>
                <a:gd name="T51" fmla="*/ 1013 h 1022"/>
                <a:gd name="T52" fmla="*/ 366 w 837"/>
                <a:gd name="T53" fmla="*/ 1013 h 1022"/>
                <a:gd name="T54" fmla="*/ 314 w 837"/>
                <a:gd name="T55" fmla="*/ 1013 h 1022"/>
                <a:gd name="T56" fmla="*/ 269 w 837"/>
                <a:gd name="T57" fmla="*/ 1005 h 1022"/>
                <a:gd name="T58" fmla="*/ 224 w 837"/>
                <a:gd name="T59" fmla="*/ 977 h 1022"/>
                <a:gd name="T60" fmla="*/ 172 w 837"/>
                <a:gd name="T61" fmla="*/ 952 h 1022"/>
                <a:gd name="T62" fmla="*/ 118 w 837"/>
                <a:gd name="T63" fmla="*/ 907 h 1022"/>
                <a:gd name="T64" fmla="*/ 66 w 837"/>
                <a:gd name="T65" fmla="*/ 846 h 1022"/>
                <a:gd name="T66" fmla="*/ 29 w 837"/>
                <a:gd name="T67" fmla="*/ 785 h 1022"/>
                <a:gd name="T68" fmla="*/ 7 w 837"/>
                <a:gd name="T69" fmla="*/ 696 h 1022"/>
                <a:gd name="T70" fmla="*/ 0 w 837"/>
                <a:gd name="T71" fmla="*/ 598 h 10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7"/>
                <a:gd name="T109" fmla="*/ 0 h 1022"/>
                <a:gd name="T110" fmla="*/ 837 w 837"/>
                <a:gd name="T111" fmla="*/ 1022 h 10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7" h="1022">
                  <a:moveTo>
                    <a:pt x="837" y="0"/>
                  </a:moveTo>
                  <a:lnTo>
                    <a:pt x="829" y="8"/>
                  </a:lnTo>
                  <a:lnTo>
                    <a:pt x="822" y="17"/>
                  </a:lnTo>
                  <a:lnTo>
                    <a:pt x="822" y="25"/>
                  </a:lnTo>
                  <a:lnTo>
                    <a:pt x="815" y="36"/>
                  </a:lnTo>
                  <a:lnTo>
                    <a:pt x="808" y="44"/>
                  </a:lnTo>
                  <a:lnTo>
                    <a:pt x="801" y="53"/>
                  </a:lnTo>
                  <a:lnTo>
                    <a:pt x="792" y="70"/>
                  </a:lnTo>
                  <a:lnTo>
                    <a:pt x="784" y="89"/>
                  </a:lnTo>
                  <a:lnTo>
                    <a:pt x="777" y="97"/>
                  </a:lnTo>
                  <a:lnTo>
                    <a:pt x="770" y="114"/>
                  </a:lnTo>
                  <a:lnTo>
                    <a:pt x="770" y="142"/>
                  </a:lnTo>
                  <a:lnTo>
                    <a:pt x="763" y="158"/>
                  </a:lnTo>
                  <a:lnTo>
                    <a:pt x="763" y="184"/>
                  </a:lnTo>
                  <a:lnTo>
                    <a:pt x="763" y="203"/>
                  </a:lnTo>
                  <a:lnTo>
                    <a:pt x="763" y="228"/>
                  </a:lnTo>
                  <a:lnTo>
                    <a:pt x="763" y="256"/>
                  </a:lnTo>
                  <a:lnTo>
                    <a:pt x="763" y="317"/>
                  </a:lnTo>
                  <a:lnTo>
                    <a:pt x="763" y="370"/>
                  </a:lnTo>
                  <a:lnTo>
                    <a:pt x="763" y="431"/>
                  </a:lnTo>
                  <a:lnTo>
                    <a:pt x="756" y="484"/>
                  </a:lnTo>
                  <a:lnTo>
                    <a:pt x="747" y="546"/>
                  </a:lnTo>
                  <a:lnTo>
                    <a:pt x="740" y="598"/>
                  </a:lnTo>
                  <a:lnTo>
                    <a:pt x="732" y="651"/>
                  </a:lnTo>
                  <a:lnTo>
                    <a:pt x="725" y="713"/>
                  </a:lnTo>
                  <a:lnTo>
                    <a:pt x="725" y="721"/>
                  </a:lnTo>
                  <a:lnTo>
                    <a:pt x="725" y="740"/>
                  </a:lnTo>
                  <a:lnTo>
                    <a:pt x="718" y="749"/>
                  </a:lnTo>
                  <a:lnTo>
                    <a:pt x="711" y="766"/>
                  </a:lnTo>
                  <a:lnTo>
                    <a:pt x="711" y="785"/>
                  </a:lnTo>
                  <a:lnTo>
                    <a:pt x="702" y="793"/>
                  </a:lnTo>
                  <a:lnTo>
                    <a:pt x="695" y="810"/>
                  </a:lnTo>
                  <a:lnTo>
                    <a:pt x="688" y="827"/>
                  </a:lnTo>
                  <a:lnTo>
                    <a:pt x="680" y="838"/>
                  </a:lnTo>
                  <a:lnTo>
                    <a:pt x="673" y="854"/>
                  </a:lnTo>
                  <a:lnTo>
                    <a:pt x="666" y="871"/>
                  </a:lnTo>
                  <a:lnTo>
                    <a:pt x="657" y="880"/>
                  </a:lnTo>
                  <a:lnTo>
                    <a:pt x="643" y="899"/>
                  </a:lnTo>
                  <a:lnTo>
                    <a:pt x="635" y="907"/>
                  </a:lnTo>
                  <a:lnTo>
                    <a:pt x="621" y="924"/>
                  </a:lnTo>
                  <a:lnTo>
                    <a:pt x="612" y="933"/>
                  </a:lnTo>
                  <a:lnTo>
                    <a:pt x="598" y="952"/>
                  </a:lnTo>
                  <a:lnTo>
                    <a:pt x="583" y="960"/>
                  </a:lnTo>
                  <a:lnTo>
                    <a:pt x="567" y="969"/>
                  </a:lnTo>
                  <a:lnTo>
                    <a:pt x="553" y="977"/>
                  </a:lnTo>
                  <a:lnTo>
                    <a:pt x="531" y="986"/>
                  </a:lnTo>
                  <a:lnTo>
                    <a:pt x="515" y="996"/>
                  </a:lnTo>
                  <a:lnTo>
                    <a:pt x="494" y="1005"/>
                  </a:lnTo>
                  <a:lnTo>
                    <a:pt x="477" y="1013"/>
                  </a:lnTo>
                  <a:lnTo>
                    <a:pt x="456" y="1013"/>
                  </a:lnTo>
                  <a:lnTo>
                    <a:pt x="433" y="1013"/>
                  </a:lnTo>
                  <a:lnTo>
                    <a:pt x="411" y="1013"/>
                  </a:lnTo>
                  <a:lnTo>
                    <a:pt x="388" y="1022"/>
                  </a:lnTo>
                  <a:lnTo>
                    <a:pt x="366" y="1013"/>
                  </a:lnTo>
                  <a:lnTo>
                    <a:pt x="343" y="1013"/>
                  </a:lnTo>
                  <a:lnTo>
                    <a:pt x="314" y="1013"/>
                  </a:lnTo>
                  <a:lnTo>
                    <a:pt x="291" y="1005"/>
                  </a:lnTo>
                  <a:lnTo>
                    <a:pt x="269" y="1005"/>
                  </a:lnTo>
                  <a:lnTo>
                    <a:pt x="246" y="996"/>
                  </a:lnTo>
                  <a:lnTo>
                    <a:pt x="224" y="977"/>
                  </a:lnTo>
                  <a:lnTo>
                    <a:pt x="194" y="969"/>
                  </a:lnTo>
                  <a:lnTo>
                    <a:pt x="172" y="952"/>
                  </a:lnTo>
                  <a:lnTo>
                    <a:pt x="142" y="924"/>
                  </a:lnTo>
                  <a:lnTo>
                    <a:pt x="118" y="907"/>
                  </a:lnTo>
                  <a:lnTo>
                    <a:pt x="90" y="880"/>
                  </a:lnTo>
                  <a:lnTo>
                    <a:pt x="66" y="846"/>
                  </a:lnTo>
                  <a:lnTo>
                    <a:pt x="45" y="819"/>
                  </a:lnTo>
                  <a:lnTo>
                    <a:pt x="29" y="785"/>
                  </a:lnTo>
                  <a:lnTo>
                    <a:pt x="14" y="740"/>
                  </a:lnTo>
                  <a:lnTo>
                    <a:pt x="7" y="696"/>
                  </a:lnTo>
                  <a:lnTo>
                    <a:pt x="0" y="651"/>
                  </a:lnTo>
                  <a:lnTo>
                    <a:pt x="0" y="598"/>
                  </a:lnTo>
                  <a:lnTo>
                    <a:pt x="7" y="546"/>
                  </a:lnTo>
                </a:path>
              </a:pathLst>
            </a:custGeom>
            <a:noFill/>
            <a:ln w="49213">
              <a:solidFill>
                <a:srgbClr val="FFB34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7" name="Freeform 368">
              <a:extLst>
                <a:ext uri="{FF2B5EF4-FFF2-40B4-BE49-F238E27FC236}">
                  <a16:creationId xmlns:a16="http://schemas.microsoft.com/office/drawing/2014/main" id="{0B0ABBF7-9310-494A-A577-FB0792C99195}"/>
                </a:ext>
              </a:extLst>
            </p:cNvPr>
            <p:cNvSpPr>
              <a:spLocks/>
            </p:cNvSpPr>
            <p:nvPr/>
          </p:nvSpPr>
          <p:spPr bwMode="auto">
            <a:xfrm>
              <a:off x="1084" y="2733"/>
              <a:ext cx="801" cy="1005"/>
            </a:xfrm>
            <a:custGeom>
              <a:avLst/>
              <a:gdLst>
                <a:gd name="T0" fmla="*/ 794 w 801"/>
                <a:gd name="T1" fmla="*/ 9 h 1005"/>
                <a:gd name="T2" fmla="*/ 787 w 801"/>
                <a:gd name="T3" fmla="*/ 17 h 1005"/>
                <a:gd name="T4" fmla="*/ 763 w 801"/>
                <a:gd name="T5" fmla="*/ 45 h 1005"/>
                <a:gd name="T6" fmla="*/ 749 w 801"/>
                <a:gd name="T7" fmla="*/ 62 h 1005"/>
                <a:gd name="T8" fmla="*/ 733 w 801"/>
                <a:gd name="T9" fmla="*/ 98 h 1005"/>
                <a:gd name="T10" fmla="*/ 726 w 801"/>
                <a:gd name="T11" fmla="*/ 131 h 1005"/>
                <a:gd name="T12" fmla="*/ 711 w 801"/>
                <a:gd name="T13" fmla="*/ 176 h 1005"/>
                <a:gd name="T14" fmla="*/ 711 w 801"/>
                <a:gd name="T15" fmla="*/ 229 h 1005"/>
                <a:gd name="T16" fmla="*/ 718 w 801"/>
                <a:gd name="T17" fmla="*/ 309 h 1005"/>
                <a:gd name="T18" fmla="*/ 726 w 801"/>
                <a:gd name="T19" fmla="*/ 423 h 1005"/>
                <a:gd name="T20" fmla="*/ 718 w 801"/>
                <a:gd name="T21" fmla="*/ 538 h 1005"/>
                <a:gd name="T22" fmla="*/ 711 w 801"/>
                <a:gd name="T23" fmla="*/ 652 h 1005"/>
                <a:gd name="T24" fmla="*/ 697 w 801"/>
                <a:gd name="T25" fmla="*/ 713 h 1005"/>
                <a:gd name="T26" fmla="*/ 697 w 801"/>
                <a:gd name="T27" fmla="*/ 749 h 1005"/>
                <a:gd name="T28" fmla="*/ 688 w 801"/>
                <a:gd name="T29" fmla="*/ 766 h 1005"/>
                <a:gd name="T30" fmla="*/ 674 w 801"/>
                <a:gd name="T31" fmla="*/ 802 h 1005"/>
                <a:gd name="T32" fmla="*/ 659 w 801"/>
                <a:gd name="T33" fmla="*/ 828 h 1005"/>
                <a:gd name="T34" fmla="*/ 643 w 801"/>
                <a:gd name="T35" fmla="*/ 855 h 1005"/>
                <a:gd name="T36" fmla="*/ 621 w 801"/>
                <a:gd name="T37" fmla="*/ 880 h 1005"/>
                <a:gd name="T38" fmla="*/ 598 w 801"/>
                <a:gd name="T39" fmla="*/ 908 h 1005"/>
                <a:gd name="T40" fmla="*/ 577 w 801"/>
                <a:gd name="T41" fmla="*/ 933 h 1005"/>
                <a:gd name="T42" fmla="*/ 546 w 801"/>
                <a:gd name="T43" fmla="*/ 952 h 1005"/>
                <a:gd name="T44" fmla="*/ 508 w 801"/>
                <a:gd name="T45" fmla="*/ 969 h 1005"/>
                <a:gd name="T46" fmla="*/ 472 w 801"/>
                <a:gd name="T47" fmla="*/ 986 h 1005"/>
                <a:gd name="T48" fmla="*/ 435 w 801"/>
                <a:gd name="T49" fmla="*/ 995 h 1005"/>
                <a:gd name="T50" fmla="*/ 390 w 801"/>
                <a:gd name="T51" fmla="*/ 1005 h 1005"/>
                <a:gd name="T52" fmla="*/ 345 w 801"/>
                <a:gd name="T53" fmla="*/ 1005 h 1005"/>
                <a:gd name="T54" fmla="*/ 293 w 801"/>
                <a:gd name="T55" fmla="*/ 995 h 1005"/>
                <a:gd name="T56" fmla="*/ 239 w 801"/>
                <a:gd name="T57" fmla="*/ 986 h 1005"/>
                <a:gd name="T58" fmla="*/ 187 w 801"/>
                <a:gd name="T59" fmla="*/ 969 h 1005"/>
                <a:gd name="T60" fmla="*/ 142 w 801"/>
                <a:gd name="T61" fmla="*/ 933 h 1005"/>
                <a:gd name="T62" fmla="*/ 90 w 801"/>
                <a:gd name="T63" fmla="*/ 889 h 1005"/>
                <a:gd name="T64" fmla="*/ 45 w 801"/>
                <a:gd name="T65" fmla="*/ 836 h 1005"/>
                <a:gd name="T66" fmla="*/ 15 w 801"/>
                <a:gd name="T67" fmla="*/ 775 h 1005"/>
                <a:gd name="T68" fmla="*/ 0 w 801"/>
                <a:gd name="T69" fmla="*/ 705 h 1005"/>
                <a:gd name="T70" fmla="*/ 0 w 801"/>
                <a:gd name="T71" fmla="*/ 616 h 10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1"/>
                <a:gd name="T109" fmla="*/ 0 h 1005"/>
                <a:gd name="T110" fmla="*/ 801 w 801"/>
                <a:gd name="T111" fmla="*/ 1005 h 10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1" h="1005">
                  <a:moveTo>
                    <a:pt x="801" y="0"/>
                  </a:moveTo>
                  <a:lnTo>
                    <a:pt x="794" y="9"/>
                  </a:lnTo>
                  <a:lnTo>
                    <a:pt x="787" y="9"/>
                  </a:lnTo>
                  <a:lnTo>
                    <a:pt x="787" y="17"/>
                  </a:lnTo>
                  <a:lnTo>
                    <a:pt x="778" y="26"/>
                  </a:lnTo>
                  <a:lnTo>
                    <a:pt x="763" y="45"/>
                  </a:lnTo>
                  <a:lnTo>
                    <a:pt x="756" y="53"/>
                  </a:lnTo>
                  <a:lnTo>
                    <a:pt x="749" y="62"/>
                  </a:lnTo>
                  <a:lnTo>
                    <a:pt x="742" y="79"/>
                  </a:lnTo>
                  <a:lnTo>
                    <a:pt x="733" y="98"/>
                  </a:lnTo>
                  <a:lnTo>
                    <a:pt x="726" y="115"/>
                  </a:lnTo>
                  <a:lnTo>
                    <a:pt x="726" y="131"/>
                  </a:lnTo>
                  <a:lnTo>
                    <a:pt x="718" y="159"/>
                  </a:lnTo>
                  <a:lnTo>
                    <a:pt x="711" y="176"/>
                  </a:lnTo>
                  <a:lnTo>
                    <a:pt x="711" y="203"/>
                  </a:lnTo>
                  <a:lnTo>
                    <a:pt x="711" y="229"/>
                  </a:lnTo>
                  <a:lnTo>
                    <a:pt x="718" y="256"/>
                  </a:lnTo>
                  <a:lnTo>
                    <a:pt x="718" y="309"/>
                  </a:lnTo>
                  <a:lnTo>
                    <a:pt x="726" y="371"/>
                  </a:lnTo>
                  <a:lnTo>
                    <a:pt x="726" y="423"/>
                  </a:lnTo>
                  <a:lnTo>
                    <a:pt x="726" y="485"/>
                  </a:lnTo>
                  <a:lnTo>
                    <a:pt x="718" y="538"/>
                  </a:lnTo>
                  <a:lnTo>
                    <a:pt x="711" y="599"/>
                  </a:lnTo>
                  <a:lnTo>
                    <a:pt x="711" y="652"/>
                  </a:lnTo>
                  <a:lnTo>
                    <a:pt x="704" y="705"/>
                  </a:lnTo>
                  <a:lnTo>
                    <a:pt x="697" y="713"/>
                  </a:lnTo>
                  <a:lnTo>
                    <a:pt x="697" y="730"/>
                  </a:lnTo>
                  <a:lnTo>
                    <a:pt x="697" y="749"/>
                  </a:lnTo>
                  <a:lnTo>
                    <a:pt x="688" y="758"/>
                  </a:lnTo>
                  <a:lnTo>
                    <a:pt x="688" y="766"/>
                  </a:lnTo>
                  <a:lnTo>
                    <a:pt x="681" y="783"/>
                  </a:lnTo>
                  <a:lnTo>
                    <a:pt x="674" y="802"/>
                  </a:lnTo>
                  <a:lnTo>
                    <a:pt x="666" y="811"/>
                  </a:lnTo>
                  <a:lnTo>
                    <a:pt x="659" y="828"/>
                  </a:lnTo>
                  <a:lnTo>
                    <a:pt x="652" y="847"/>
                  </a:lnTo>
                  <a:lnTo>
                    <a:pt x="643" y="855"/>
                  </a:lnTo>
                  <a:lnTo>
                    <a:pt x="636" y="872"/>
                  </a:lnTo>
                  <a:lnTo>
                    <a:pt x="621" y="880"/>
                  </a:lnTo>
                  <a:lnTo>
                    <a:pt x="614" y="899"/>
                  </a:lnTo>
                  <a:lnTo>
                    <a:pt x="598" y="908"/>
                  </a:lnTo>
                  <a:lnTo>
                    <a:pt x="591" y="916"/>
                  </a:lnTo>
                  <a:lnTo>
                    <a:pt x="577" y="933"/>
                  </a:lnTo>
                  <a:lnTo>
                    <a:pt x="562" y="942"/>
                  </a:lnTo>
                  <a:lnTo>
                    <a:pt x="546" y="952"/>
                  </a:lnTo>
                  <a:lnTo>
                    <a:pt x="532" y="961"/>
                  </a:lnTo>
                  <a:lnTo>
                    <a:pt x="508" y="969"/>
                  </a:lnTo>
                  <a:lnTo>
                    <a:pt x="494" y="978"/>
                  </a:lnTo>
                  <a:lnTo>
                    <a:pt x="472" y="986"/>
                  </a:lnTo>
                  <a:lnTo>
                    <a:pt x="456" y="995"/>
                  </a:lnTo>
                  <a:lnTo>
                    <a:pt x="435" y="995"/>
                  </a:lnTo>
                  <a:lnTo>
                    <a:pt x="411" y="995"/>
                  </a:lnTo>
                  <a:lnTo>
                    <a:pt x="390" y="1005"/>
                  </a:lnTo>
                  <a:lnTo>
                    <a:pt x="367" y="1005"/>
                  </a:lnTo>
                  <a:lnTo>
                    <a:pt x="345" y="1005"/>
                  </a:lnTo>
                  <a:lnTo>
                    <a:pt x="322" y="995"/>
                  </a:lnTo>
                  <a:lnTo>
                    <a:pt x="293" y="995"/>
                  </a:lnTo>
                  <a:lnTo>
                    <a:pt x="262" y="986"/>
                  </a:lnTo>
                  <a:lnTo>
                    <a:pt x="239" y="986"/>
                  </a:lnTo>
                  <a:lnTo>
                    <a:pt x="218" y="978"/>
                  </a:lnTo>
                  <a:lnTo>
                    <a:pt x="187" y="969"/>
                  </a:lnTo>
                  <a:lnTo>
                    <a:pt x="165" y="952"/>
                  </a:lnTo>
                  <a:lnTo>
                    <a:pt x="142" y="933"/>
                  </a:lnTo>
                  <a:lnTo>
                    <a:pt x="113" y="916"/>
                  </a:lnTo>
                  <a:lnTo>
                    <a:pt x="90" y="889"/>
                  </a:lnTo>
                  <a:lnTo>
                    <a:pt x="69" y="863"/>
                  </a:lnTo>
                  <a:lnTo>
                    <a:pt x="45" y="836"/>
                  </a:lnTo>
                  <a:lnTo>
                    <a:pt x="31" y="811"/>
                  </a:lnTo>
                  <a:lnTo>
                    <a:pt x="15" y="775"/>
                  </a:lnTo>
                  <a:lnTo>
                    <a:pt x="7" y="741"/>
                  </a:lnTo>
                  <a:lnTo>
                    <a:pt x="0" y="705"/>
                  </a:lnTo>
                  <a:lnTo>
                    <a:pt x="0" y="660"/>
                  </a:lnTo>
                  <a:lnTo>
                    <a:pt x="0" y="616"/>
                  </a:lnTo>
                  <a:lnTo>
                    <a:pt x="7" y="563"/>
                  </a:lnTo>
                </a:path>
              </a:pathLst>
            </a:custGeom>
            <a:noFill/>
            <a:ln w="60325">
              <a:solidFill>
                <a:srgbClr val="FAA6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8" name="Freeform 369">
              <a:extLst>
                <a:ext uri="{FF2B5EF4-FFF2-40B4-BE49-F238E27FC236}">
                  <a16:creationId xmlns:a16="http://schemas.microsoft.com/office/drawing/2014/main" id="{A1F9BA6F-0D66-2B43-9CE4-C5DC009217E5}"/>
                </a:ext>
              </a:extLst>
            </p:cNvPr>
            <p:cNvSpPr>
              <a:spLocks/>
            </p:cNvSpPr>
            <p:nvPr/>
          </p:nvSpPr>
          <p:spPr bwMode="auto">
            <a:xfrm>
              <a:off x="1108" y="2725"/>
              <a:ext cx="763" cy="977"/>
            </a:xfrm>
            <a:custGeom>
              <a:avLst/>
              <a:gdLst>
                <a:gd name="T0" fmla="*/ 754 w 763"/>
                <a:gd name="T1" fmla="*/ 0 h 977"/>
                <a:gd name="T2" fmla="*/ 739 w 763"/>
                <a:gd name="T3" fmla="*/ 17 h 977"/>
                <a:gd name="T4" fmla="*/ 718 w 763"/>
                <a:gd name="T5" fmla="*/ 34 h 977"/>
                <a:gd name="T6" fmla="*/ 702 w 763"/>
                <a:gd name="T7" fmla="*/ 61 h 977"/>
                <a:gd name="T8" fmla="*/ 680 w 763"/>
                <a:gd name="T9" fmla="*/ 95 h 977"/>
                <a:gd name="T10" fmla="*/ 673 w 763"/>
                <a:gd name="T11" fmla="*/ 131 h 977"/>
                <a:gd name="T12" fmla="*/ 664 w 763"/>
                <a:gd name="T13" fmla="*/ 175 h 977"/>
                <a:gd name="T14" fmla="*/ 657 w 763"/>
                <a:gd name="T15" fmla="*/ 220 h 977"/>
                <a:gd name="T16" fmla="*/ 664 w 763"/>
                <a:gd name="T17" fmla="*/ 307 h 977"/>
                <a:gd name="T18" fmla="*/ 673 w 763"/>
                <a:gd name="T19" fmla="*/ 423 h 977"/>
                <a:gd name="T20" fmla="*/ 664 w 763"/>
                <a:gd name="T21" fmla="*/ 537 h 977"/>
                <a:gd name="T22" fmla="*/ 650 w 763"/>
                <a:gd name="T23" fmla="*/ 643 h 977"/>
                <a:gd name="T24" fmla="*/ 642 w 763"/>
                <a:gd name="T25" fmla="*/ 704 h 977"/>
                <a:gd name="T26" fmla="*/ 635 w 763"/>
                <a:gd name="T27" fmla="*/ 730 h 977"/>
                <a:gd name="T28" fmla="*/ 628 w 763"/>
                <a:gd name="T29" fmla="*/ 757 h 977"/>
                <a:gd name="T30" fmla="*/ 619 w 763"/>
                <a:gd name="T31" fmla="*/ 783 h 977"/>
                <a:gd name="T32" fmla="*/ 605 w 763"/>
                <a:gd name="T33" fmla="*/ 810 h 977"/>
                <a:gd name="T34" fmla="*/ 590 w 763"/>
                <a:gd name="T35" fmla="*/ 836 h 977"/>
                <a:gd name="T36" fmla="*/ 574 w 763"/>
                <a:gd name="T37" fmla="*/ 863 h 977"/>
                <a:gd name="T38" fmla="*/ 553 w 763"/>
                <a:gd name="T39" fmla="*/ 880 h 977"/>
                <a:gd name="T40" fmla="*/ 529 w 763"/>
                <a:gd name="T41" fmla="*/ 907 h 977"/>
                <a:gd name="T42" fmla="*/ 501 w 763"/>
                <a:gd name="T43" fmla="*/ 924 h 977"/>
                <a:gd name="T44" fmla="*/ 470 w 763"/>
                <a:gd name="T45" fmla="*/ 941 h 977"/>
                <a:gd name="T46" fmla="*/ 439 w 763"/>
                <a:gd name="T47" fmla="*/ 960 h 977"/>
                <a:gd name="T48" fmla="*/ 404 w 763"/>
                <a:gd name="T49" fmla="*/ 969 h 977"/>
                <a:gd name="T50" fmla="*/ 359 w 763"/>
                <a:gd name="T51" fmla="*/ 969 h 977"/>
                <a:gd name="T52" fmla="*/ 314 w 763"/>
                <a:gd name="T53" fmla="*/ 977 h 977"/>
                <a:gd name="T54" fmla="*/ 269 w 763"/>
                <a:gd name="T55" fmla="*/ 969 h 977"/>
                <a:gd name="T56" fmla="*/ 224 w 763"/>
                <a:gd name="T57" fmla="*/ 960 h 977"/>
                <a:gd name="T58" fmla="*/ 179 w 763"/>
                <a:gd name="T59" fmla="*/ 933 h 977"/>
                <a:gd name="T60" fmla="*/ 125 w 763"/>
                <a:gd name="T61" fmla="*/ 907 h 977"/>
                <a:gd name="T62" fmla="*/ 80 w 763"/>
                <a:gd name="T63" fmla="*/ 863 h 977"/>
                <a:gd name="T64" fmla="*/ 45 w 763"/>
                <a:gd name="T65" fmla="*/ 810 h 977"/>
                <a:gd name="T66" fmla="*/ 14 w 763"/>
                <a:gd name="T67" fmla="*/ 757 h 977"/>
                <a:gd name="T68" fmla="*/ 0 w 763"/>
                <a:gd name="T69" fmla="*/ 685 h 977"/>
                <a:gd name="T70" fmla="*/ 7 w 763"/>
                <a:gd name="T71" fmla="*/ 607 h 9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3"/>
                <a:gd name="T109" fmla="*/ 0 h 977"/>
                <a:gd name="T110" fmla="*/ 763 w 763"/>
                <a:gd name="T111" fmla="*/ 977 h 9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3" h="977">
                  <a:moveTo>
                    <a:pt x="763" y="0"/>
                  </a:moveTo>
                  <a:lnTo>
                    <a:pt x="754" y="0"/>
                  </a:lnTo>
                  <a:lnTo>
                    <a:pt x="746" y="8"/>
                  </a:lnTo>
                  <a:lnTo>
                    <a:pt x="739" y="17"/>
                  </a:lnTo>
                  <a:lnTo>
                    <a:pt x="732" y="25"/>
                  </a:lnTo>
                  <a:lnTo>
                    <a:pt x="718" y="34"/>
                  </a:lnTo>
                  <a:lnTo>
                    <a:pt x="709" y="53"/>
                  </a:lnTo>
                  <a:lnTo>
                    <a:pt x="702" y="61"/>
                  </a:lnTo>
                  <a:lnTo>
                    <a:pt x="694" y="78"/>
                  </a:lnTo>
                  <a:lnTo>
                    <a:pt x="680" y="95"/>
                  </a:lnTo>
                  <a:lnTo>
                    <a:pt x="673" y="114"/>
                  </a:lnTo>
                  <a:lnTo>
                    <a:pt x="673" y="131"/>
                  </a:lnTo>
                  <a:lnTo>
                    <a:pt x="664" y="148"/>
                  </a:lnTo>
                  <a:lnTo>
                    <a:pt x="664" y="175"/>
                  </a:lnTo>
                  <a:lnTo>
                    <a:pt x="657" y="192"/>
                  </a:lnTo>
                  <a:lnTo>
                    <a:pt x="657" y="220"/>
                  </a:lnTo>
                  <a:lnTo>
                    <a:pt x="664" y="245"/>
                  </a:lnTo>
                  <a:lnTo>
                    <a:pt x="664" y="307"/>
                  </a:lnTo>
                  <a:lnTo>
                    <a:pt x="673" y="360"/>
                  </a:lnTo>
                  <a:lnTo>
                    <a:pt x="673" y="423"/>
                  </a:lnTo>
                  <a:lnTo>
                    <a:pt x="673" y="484"/>
                  </a:lnTo>
                  <a:lnTo>
                    <a:pt x="664" y="537"/>
                  </a:lnTo>
                  <a:lnTo>
                    <a:pt x="657" y="590"/>
                  </a:lnTo>
                  <a:lnTo>
                    <a:pt x="650" y="643"/>
                  </a:lnTo>
                  <a:lnTo>
                    <a:pt x="642" y="696"/>
                  </a:lnTo>
                  <a:lnTo>
                    <a:pt x="642" y="704"/>
                  </a:lnTo>
                  <a:lnTo>
                    <a:pt x="642" y="721"/>
                  </a:lnTo>
                  <a:lnTo>
                    <a:pt x="635" y="730"/>
                  </a:lnTo>
                  <a:lnTo>
                    <a:pt x="635" y="749"/>
                  </a:lnTo>
                  <a:lnTo>
                    <a:pt x="628" y="757"/>
                  </a:lnTo>
                  <a:lnTo>
                    <a:pt x="628" y="766"/>
                  </a:lnTo>
                  <a:lnTo>
                    <a:pt x="619" y="783"/>
                  </a:lnTo>
                  <a:lnTo>
                    <a:pt x="612" y="791"/>
                  </a:lnTo>
                  <a:lnTo>
                    <a:pt x="605" y="810"/>
                  </a:lnTo>
                  <a:lnTo>
                    <a:pt x="597" y="819"/>
                  </a:lnTo>
                  <a:lnTo>
                    <a:pt x="590" y="836"/>
                  </a:lnTo>
                  <a:lnTo>
                    <a:pt x="583" y="844"/>
                  </a:lnTo>
                  <a:lnTo>
                    <a:pt x="574" y="863"/>
                  </a:lnTo>
                  <a:lnTo>
                    <a:pt x="560" y="871"/>
                  </a:lnTo>
                  <a:lnTo>
                    <a:pt x="553" y="880"/>
                  </a:lnTo>
                  <a:lnTo>
                    <a:pt x="538" y="897"/>
                  </a:lnTo>
                  <a:lnTo>
                    <a:pt x="529" y="907"/>
                  </a:lnTo>
                  <a:lnTo>
                    <a:pt x="515" y="916"/>
                  </a:lnTo>
                  <a:lnTo>
                    <a:pt x="501" y="924"/>
                  </a:lnTo>
                  <a:lnTo>
                    <a:pt x="484" y="933"/>
                  </a:lnTo>
                  <a:lnTo>
                    <a:pt x="470" y="941"/>
                  </a:lnTo>
                  <a:lnTo>
                    <a:pt x="456" y="950"/>
                  </a:lnTo>
                  <a:lnTo>
                    <a:pt x="439" y="960"/>
                  </a:lnTo>
                  <a:lnTo>
                    <a:pt x="418" y="960"/>
                  </a:lnTo>
                  <a:lnTo>
                    <a:pt x="404" y="969"/>
                  </a:lnTo>
                  <a:lnTo>
                    <a:pt x="380" y="969"/>
                  </a:lnTo>
                  <a:lnTo>
                    <a:pt x="359" y="969"/>
                  </a:lnTo>
                  <a:lnTo>
                    <a:pt x="335" y="977"/>
                  </a:lnTo>
                  <a:lnTo>
                    <a:pt x="314" y="977"/>
                  </a:lnTo>
                  <a:lnTo>
                    <a:pt x="290" y="969"/>
                  </a:lnTo>
                  <a:lnTo>
                    <a:pt x="269" y="969"/>
                  </a:lnTo>
                  <a:lnTo>
                    <a:pt x="246" y="960"/>
                  </a:lnTo>
                  <a:lnTo>
                    <a:pt x="224" y="960"/>
                  </a:lnTo>
                  <a:lnTo>
                    <a:pt x="201" y="950"/>
                  </a:lnTo>
                  <a:lnTo>
                    <a:pt x="179" y="933"/>
                  </a:lnTo>
                  <a:lnTo>
                    <a:pt x="149" y="924"/>
                  </a:lnTo>
                  <a:lnTo>
                    <a:pt x="125" y="907"/>
                  </a:lnTo>
                  <a:lnTo>
                    <a:pt x="104" y="888"/>
                  </a:lnTo>
                  <a:lnTo>
                    <a:pt x="80" y="863"/>
                  </a:lnTo>
                  <a:lnTo>
                    <a:pt x="59" y="844"/>
                  </a:lnTo>
                  <a:lnTo>
                    <a:pt x="45" y="810"/>
                  </a:lnTo>
                  <a:lnTo>
                    <a:pt x="21" y="783"/>
                  </a:lnTo>
                  <a:lnTo>
                    <a:pt x="14" y="757"/>
                  </a:lnTo>
                  <a:lnTo>
                    <a:pt x="7" y="721"/>
                  </a:lnTo>
                  <a:lnTo>
                    <a:pt x="0" y="685"/>
                  </a:lnTo>
                  <a:lnTo>
                    <a:pt x="0" y="643"/>
                  </a:lnTo>
                  <a:lnTo>
                    <a:pt x="7" y="607"/>
                  </a:lnTo>
                  <a:lnTo>
                    <a:pt x="14" y="563"/>
                  </a:lnTo>
                </a:path>
              </a:pathLst>
            </a:custGeom>
            <a:noFill/>
            <a:ln w="60325">
              <a:solidFill>
                <a:srgbClr val="F59F3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29" name="Freeform 370">
              <a:extLst>
                <a:ext uri="{FF2B5EF4-FFF2-40B4-BE49-F238E27FC236}">
                  <a16:creationId xmlns:a16="http://schemas.microsoft.com/office/drawing/2014/main" id="{70471F0D-39E2-C048-9497-39059920CEFF}"/>
                </a:ext>
              </a:extLst>
            </p:cNvPr>
            <p:cNvSpPr>
              <a:spLocks/>
            </p:cNvSpPr>
            <p:nvPr/>
          </p:nvSpPr>
          <p:spPr bwMode="auto">
            <a:xfrm>
              <a:off x="1129" y="2714"/>
              <a:ext cx="725" cy="944"/>
            </a:xfrm>
            <a:custGeom>
              <a:avLst/>
              <a:gdLst>
                <a:gd name="T0" fmla="*/ 718 w 725"/>
                <a:gd name="T1" fmla="*/ 0 h 944"/>
                <a:gd name="T2" fmla="*/ 697 w 725"/>
                <a:gd name="T3" fmla="*/ 19 h 944"/>
                <a:gd name="T4" fmla="*/ 673 w 725"/>
                <a:gd name="T5" fmla="*/ 36 h 944"/>
                <a:gd name="T6" fmla="*/ 652 w 725"/>
                <a:gd name="T7" fmla="*/ 64 h 944"/>
                <a:gd name="T8" fmla="*/ 636 w 725"/>
                <a:gd name="T9" fmla="*/ 89 h 944"/>
                <a:gd name="T10" fmla="*/ 621 w 725"/>
                <a:gd name="T11" fmla="*/ 125 h 944"/>
                <a:gd name="T12" fmla="*/ 607 w 725"/>
                <a:gd name="T13" fmla="*/ 178 h 944"/>
                <a:gd name="T14" fmla="*/ 607 w 725"/>
                <a:gd name="T15" fmla="*/ 222 h 944"/>
                <a:gd name="T16" fmla="*/ 614 w 725"/>
                <a:gd name="T17" fmla="*/ 301 h 944"/>
                <a:gd name="T18" fmla="*/ 621 w 725"/>
                <a:gd name="T19" fmla="*/ 415 h 944"/>
                <a:gd name="T20" fmla="*/ 614 w 725"/>
                <a:gd name="T21" fmla="*/ 529 h 944"/>
                <a:gd name="T22" fmla="*/ 598 w 725"/>
                <a:gd name="T23" fmla="*/ 635 h 944"/>
                <a:gd name="T24" fmla="*/ 591 w 725"/>
                <a:gd name="T25" fmla="*/ 696 h 944"/>
                <a:gd name="T26" fmla="*/ 584 w 725"/>
                <a:gd name="T27" fmla="*/ 724 h 944"/>
                <a:gd name="T28" fmla="*/ 576 w 725"/>
                <a:gd name="T29" fmla="*/ 741 h 944"/>
                <a:gd name="T30" fmla="*/ 569 w 725"/>
                <a:gd name="T31" fmla="*/ 768 h 944"/>
                <a:gd name="T32" fmla="*/ 553 w 725"/>
                <a:gd name="T33" fmla="*/ 794 h 944"/>
                <a:gd name="T34" fmla="*/ 539 w 725"/>
                <a:gd name="T35" fmla="*/ 821 h 944"/>
                <a:gd name="T36" fmla="*/ 524 w 725"/>
                <a:gd name="T37" fmla="*/ 838 h 944"/>
                <a:gd name="T38" fmla="*/ 508 w 725"/>
                <a:gd name="T39" fmla="*/ 866 h 944"/>
                <a:gd name="T40" fmla="*/ 487 w 725"/>
                <a:gd name="T41" fmla="*/ 882 h 944"/>
                <a:gd name="T42" fmla="*/ 456 w 725"/>
                <a:gd name="T43" fmla="*/ 899 h 944"/>
                <a:gd name="T44" fmla="*/ 435 w 725"/>
                <a:gd name="T45" fmla="*/ 918 h 944"/>
                <a:gd name="T46" fmla="*/ 404 w 725"/>
                <a:gd name="T47" fmla="*/ 927 h 944"/>
                <a:gd name="T48" fmla="*/ 366 w 725"/>
                <a:gd name="T49" fmla="*/ 935 h 944"/>
                <a:gd name="T50" fmla="*/ 329 w 725"/>
                <a:gd name="T51" fmla="*/ 944 h 944"/>
                <a:gd name="T52" fmla="*/ 293 w 725"/>
                <a:gd name="T53" fmla="*/ 944 h 944"/>
                <a:gd name="T54" fmla="*/ 248 w 725"/>
                <a:gd name="T55" fmla="*/ 944 h 944"/>
                <a:gd name="T56" fmla="*/ 210 w 725"/>
                <a:gd name="T57" fmla="*/ 935 h 944"/>
                <a:gd name="T58" fmla="*/ 165 w 725"/>
                <a:gd name="T59" fmla="*/ 908 h 944"/>
                <a:gd name="T60" fmla="*/ 120 w 725"/>
                <a:gd name="T61" fmla="*/ 882 h 944"/>
                <a:gd name="T62" fmla="*/ 76 w 725"/>
                <a:gd name="T63" fmla="*/ 838 h 944"/>
                <a:gd name="T64" fmla="*/ 38 w 725"/>
                <a:gd name="T65" fmla="*/ 794 h 944"/>
                <a:gd name="T66" fmla="*/ 7 w 725"/>
                <a:gd name="T67" fmla="*/ 732 h 944"/>
                <a:gd name="T68" fmla="*/ 0 w 725"/>
                <a:gd name="T69" fmla="*/ 671 h 944"/>
                <a:gd name="T70" fmla="*/ 7 w 725"/>
                <a:gd name="T71" fmla="*/ 591 h 9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5"/>
                <a:gd name="T109" fmla="*/ 0 h 944"/>
                <a:gd name="T110" fmla="*/ 725 w 725"/>
                <a:gd name="T111" fmla="*/ 944 h 9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5" h="944">
                  <a:moveTo>
                    <a:pt x="725" y="0"/>
                  </a:moveTo>
                  <a:lnTo>
                    <a:pt x="718" y="0"/>
                  </a:lnTo>
                  <a:lnTo>
                    <a:pt x="711" y="11"/>
                  </a:lnTo>
                  <a:lnTo>
                    <a:pt x="697" y="19"/>
                  </a:lnTo>
                  <a:lnTo>
                    <a:pt x="688" y="28"/>
                  </a:lnTo>
                  <a:lnTo>
                    <a:pt x="673" y="36"/>
                  </a:lnTo>
                  <a:lnTo>
                    <a:pt x="666" y="45"/>
                  </a:lnTo>
                  <a:lnTo>
                    <a:pt x="652" y="64"/>
                  </a:lnTo>
                  <a:lnTo>
                    <a:pt x="643" y="72"/>
                  </a:lnTo>
                  <a:lnTo>
                    <a:pt x="636" y="89"/>
                  </a:lnTo>
                  <a:lnTo>
                    <a:pt x="629" y="106"/>
                  </a:lnTo>
                  <a:lnTo>
                    <a:pt x="621" y="125"/>
                  </a:lnTo>
                  <a:lnTo>
                    <a:pt x="614" y="150"/>
                  </a:lnTo>
                  <a:lnTo>
                    <a:pt x="607" y="178"/>
                  </a:lnTo>
                  <a:lnTo>
                    <a:pt x="607" y="195"/>
                  </a:lnTo>
                  <a:lnTo>
                    <a:pt x="607" y="222"/>
                  </a:lnTo>
                  <a:lnTo>
                    <a:pt x="607" y="248"/>
                  </a:lnTo>
                  <a:lnTo>
                    <a:pt x="614" y="301"/>
                  </a:lnTo>
                  <a:lnTo>
                    <a:pt x="621" y="362"/>
                  </a:lnTo>
                  <a:lnTo>
                    <a:pt x="621" y="415"/>
                  </a:lnTo>
                  <a:lnTo>
                    <a:pt x="614" y="476"/>
                  </a:lnTo>
                  <a:lnTo>
                    <a:pt x="614" y="529"/>
                  </a:lnTo>
                  <a:lnTo>
                    <a:pt x="607" y="582"/>
                  </a:lnTo>
                  <a:lnTo>
                    <a:pt x="598" y="635"/>
                  </a:lnTo>
                  <a:lnTo>
                    <a:pt x="591" y="688"/>
                  </a:lnTo>
                  <a:lnTo>
                    <a:pt x="591" y="696"/>
                  </a:lnTo>
                  <a:lnTo>
                    <a:pt x="591" y="715"/>
                  </a:lnTo>
                  <a:lnTo>
                    <a:pt x="584" y="724"/>
                  </a:lnTo>
                  <a:lnTo>
                    <a:pt x="584" y="732"/>
                  </a:lnTo>
                  <a:lnTo>
                    <a:pt x="576" y="741"/>
                  </a:lnTo>
                  <a:lnTo>
                    <a:pt x="569" y="760"/>
                  </a:lnTo>
                  <a:lnTo>
                    <a:pt x="569" y="768"/>
                  </a:lnTo>
                  <a:lnTo>
                    <a:pt x="562" y="777"/>
                  </a:lnTo>
                  <a:lnTo>
                    <a:pt x="553" y="794"/>
                  </a:lnTo>
                  <a:lnTo>
                    <a:pt x="546" y="802"/>
                  </a:lnTo>
                  <a:lnTo>
                    <a:pt x="539" y="821"/>
                  </a:lnTo>
                  <a:lnTo>
                    <a:pt x="532" y="830"/>
                  </a:lnTo>
                  <a:lnTo>
                    <a:pt x="524" y="838"/>
                  </a:lnTo>
                  <a:lnTo>
                    <a:pt x="517" y="847"/>
                  </a:lnTo>
                  <a:lnTo>
                    <a:pt x="508" y="866"/>
                  </a:lnTo>
                  <a:lnTo>
                    <a:pt x="494" y="874"/>
                  </a:lnTo>
                  <a:lnTo>
                    <a:pt x="487" y="882"/>
                  </a:lnTo>
                  <a:lnTo>
                    <a:pt x="472" y="891"/>
                  </a:lnTo>
                  <a:lnTo>
                    <a:pt x="456" y="899"/>
                  </a:lnTo>
                  <a:lnTo>
                    <a:pt x="449" y="908"/>
                  </a:lnTo>
                  <a:lnTo>
                    <a:pt x="435" y="918"/>
                  </a:lnTo>
                  <a:lnTo>
                    <a:pt x="418" y="927"/>
                  </a:lnTo>
                  <a:lnTo>
                    <a:pt x="404" y="927"/>
                  </a:lnTo>
                  <a:lnTo>
                    <a:pt x="383" y="935"/>
                  </a:lnTo>
                  <a:lnTo>
                    <a:pt x="366" y="935"/>
                  </a:lnTo>
                  <a:lnTo>
                    <a:pt x="352" y="944"/>
                  </a:lnTo>
                  <a:lnTo>
                    <a:pt x="329" y="944"/>
                  </a:lnTo>
                  <a:lnTo>
                    <a:pt x="314" y="944"/>
                  </a:lnTo>
                  <a:lnTo>
                    <a:pt x="293" y="944"/>
                  </a:lnTo>
                  <a:lnTo>
                    <a:pt x="269" y="944"/>
                  </a:lnTo>
                  <a:lnTo>
                    <a:pt x="248" y="944"/>
                  </a:lnTo>
                  <a:lnTo>
                    <a:pt x="225" y="935"/>
                  </a:lnTo>
                  <a:lnTo>
                    <a:pt x="210" y="935"/>
                  </a:lnTo>
                  <a:lnTo>
                    <a:pt x="187" y="927"/>
                  </a:lnTo>
                  <a:lnTo>
                    <a:pt x="165" y="908"/>
                  </a:lnTo>
                  <a:lnTo>
                    <a:pt x="142" y="899"/>
                  </a:lnTo>
                  <a:lnTo>
                    <a:pt x="120" y="882"/>
                  </a:lnTo>
                  <a:lnTo>
                    <a:pt x="97" y="866"/>
                  </a:lnTo>
                  <a:lnTo>
                    <a:pt x="76" y="838"/>
                  </a:lnTo>
                  <a:lnTo>
                    <a:pt x="52" y="821"/>
                  </a:lnTo>
                  <a:lnTo>
                    <a:pt x="38" y="794"/>
                  </a:lnTo>
                  <a:lnTo>
                    <a:pt x="24" y="768"/>
                  </a:lnTo>
                  <a:lnTo>
                    <a:pt x="7" y="732"/>
                  </a:lnTo>
                  <a:lnTo>
                    <a:pt x="0" y="696"/>
                  </a:lnTo>
                  <a:lnTo>
                    <a:pt x="0" y="671"/>
                  </a:lnTo>
                  <a:lnTo>
                    <a:pt x="0" y="635"/>
                  </a:lnTo>
                  <a:lnTo>
                    <a:pt x="7" y="591"/>
                  </a:lnTo>
                  <a:lnTo>
                    <a:pt x="15" y="557"/>
                  </a:lnTo>
                </a:path>
              </a:pathLst>
            </a:custGeom>
            <a:noFill/>
            <a:ln w="60325">
              <a:solidFill>
                <a:srgbClr val="EE88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0" name="Freeform 371">
              <a:extLst>
                <a:ext uri="{FF2B5EF4-FFF2-40B4-BE49-F238E27FC236}">
                  <a16:creationId xmlns:a16="http://schemas.microsoft.com/office/drawing/2014/main" id="{F10990A9-189C-174E-A87C-3859AFFF0879}"/>
                </a:ext>
              </a:extLst>
            </p:cNvPr>
            <p:cNvSpPr>
              <a:spLocks/>
            </p:cNvSpPr>
            <p:nvPr/>
          </p:nvSpPr>
          <p:spPr bwMode="auto">
            <a:xfrm>
              <a:off x="1153" y="2706"/>
              <a:ext cx="687" cy="916"/>
            </a:xfrm>
            <a:custGeom>
              <a:avLst/>
              <a:gdLst>
                <a:gd name="T0" fmla="*/ 687 w 687"/>
                <a:gd name="T1" fmla="*/ 0 h 916"/>
                <a:gd name="T2" fmla="*/ 680 w 687"/>
                <a:gd name="T3" fmla="*/ 0 h 916"/>
                <a:gd name="T4" fmla="*/ 664 w 687"/>
                <a:gd name="T5" fmla="*/ 8 h 916"/>
                <a:gd name="T6" fmla="*/ 657 w 687"/>
                <a:gd name="T7" fmla="*/ 19 h 916"/>
                <a:gd name="T8" fmla="*/ 642 w 687"/>
                <a:gd name="T9" fmla="*/ 27 h 916"/>
                <a:gd name="T10" fmla="*/ 628 w 687"/>
                <a:gd name="T11" fmla="*/ 36 h 916"/>
                <a:gd name="T12" fmla="*/ 619 w 687"/>
                <a:gd name="T13" fmla="*/ 44 h 916"/>
                <a:gd name="T14" fmla="*/ 605 w 687"/>
                <a:gd name="T15" fmla="*/ 61 h 916"/>
                <a:gd name="T16" fmla="*/ 597 w 687"/>
                <a:gd name="T17" fmla="*/ 72 h 916"/>
                <a:gd name="T18" fmla="*/ 583 w 687"/>
                <a:gd name="T19" fmla="*/ 89 h 916"/>
                <a:gd name="T20" fmla="*/ 574 w 687"/>
                <a:gd name="T21" fmla="*/ 106 h 916"/>
                <a:gd name="T22" fmla="*/ 567 w 687"/>
                <a:gd name="T23" fmla="*/ 125 h 916"/>
                <a:gd name="T24" fmla="*/ 560 w 687"/>
                <a:gd name="T25" fmla="*/ 150 h 916"/>
                <a:gd name="T26" fmla="*/ 552 w 687"/>
                <a:gd name="T27" fmla="*/ 167 h 916"/>
                <a:gd name="T28" fmla="*/ 552 w 687"/>
                <a:gd name="T29" fmla="*/ 194 h 916"/>
                <a:gd name="T30" fmla="*/ 552 w 687"/>
                <a:gd name="T31" fmla="*/ 220 h 916"/>
                <a:gd name="T32" fmla="*/ 552 w 687"/>
                <a:gd name="T33" fmla="*/ 247 h 916"/>
                <a:gd name="T34" fmla="*/ 560 w 687"/>
                <a:gd name="T35" fmla="*/ 300 h 916"/>
                <a:gd name="T36" fmla="*/ 560 w 687"/>
                <a:gd name="T37" fmla="*/ 362 h 916"/>
                <a:gd name="T38" fmla="*/ 567 w 687"/>
                <a:gd name="T39" fmla="*/ 414 h 916"/>
                <a:gd name="T40" fmla="*/ 560 w 687"/>
                <a:gd name="T41" fmla="*/ 467 h 916"/>
                <a:gd name="T42" fmla="*/ 560 w 687"/>
                <a:gd name="T43" fmla="*/ 529 h 916"/>
                <a:gd name="T44" fmla="*/ 552 w 687"/>
                <a:gd name="T45" fmla="*/ 582 h 916"/>
                <a:gd name="T46" fmla="*/ 545 w 687"/>
                <a:gd name="T47" fmla="*/ 626 h 916"/>
                <a:gd name="T48" fmla="*/ 538 w 687"/>
                <a:gd name="T49" fmla="*/ 679 h 916"/>
                <a:gd name="T50" fmla="*/ 529 w 687"/>
                <a:gd name="T51" fmla="*/ 696 h 916"/>
                <a:gd name="T52" fmla="*/ 522 w 687"/>
                <a:gd name="T53" fmla="*/ 723 h 916"/>
                <a:gd name="T54" fmla="*/ 515 w 687"/>
                <a:gd name="T55" fmla="*/ 740 h 916"/>
                <a:gd name="T56" fmla="*/ 508 w 687"/>
                <a:gd name="T57" fmla="*/ 757 h 916"/>
                <a:gd name="T58" fmla="*/ 493 w 687"/>
                <a:gd name="T59" fmla="*/ 785 h 916"/>
                <a:gd name="T60" fmla="*/ 484 w 687"/>
                <a:gd name="T61" fmla="*/ 802 h 916"/>
                <a:gd name="T62" fmla="*/ 463 w 687"/>
                <a:gd name="T63" fmla="*/ 829 h 916"/>
                <a:gd name="T64" fmla="*/ 448 w 687"/>
                <a:gd name="T65" fmla="*/ 846 h 916"/>
                <a:gd name="T66" fmla="*/ 425 w 687"/>
                <a:gd name="T67" fmla="*/ 863 h 916"/>
                <a:gd name="T68" fmla="*/ 403 w 687"/>
                <a:gd name="T69" fmla="*/ 882 h 916"/>
                <a:gd name="T70" fmla="*/ 373 w 687"/>
                <a:gd name="T71" fmla="*/ 890 h 916"/>
                <a:gd name="T72" fmla="*/ 350 w 687"/>
                <a:gd name="T73" fmla="*/ 907 h 916"/>
                <a:gd name="T74" fmla="*/ 314 w 687"/>
                <a:gd name="T75" fmla="*/ 907 h 916"/>
                <a:gd name="T76" fmla="*/ 283 w 687"/>
                <a:gd name="T77" fmla="*/ 916 h 916"/>
                <a:gd name="T78" fmla="*/ 245 w 687"/>
                <a:gd name="T79" fmla="*/ 916 h 916"/>
                <a:gd name="T80" fmla="*/ 208 w 687"/>
                <a:gd name="T81" fmla="*/ 907 h 916"/>
                <a:gd name="T82" fmla="*/ 186 w 687"/>
                <a:gd name="T83" fmla="*/ 907 h 916"/>
                <a:gd name="T84" fmla="*/ 163 w 687"/>
                <a:gd name="T85" fmla="*/ 899 h 916"/>
                <a:gd name="T86" fmla="*/ 149 w 687"/>
                <a:gd name="T87" fmla="*/ 882 h 916"/>
                <a:gd name="T88" fmla="*/ 125 w 687"/>
                <a:gd name="T89" fmla="*/ 874 h 916"/>
                <a:gd name="T90" fmla="*/ 104 w 687"/>
                <a:gd name="T91" fmla="*/ 855 h 916"/>
                <a:gd name="T92" fmla="*/ 80 w 687"/>
                <a:gd name="T93" fmla="*/ 838 h 916"/>
                <a:gd name="T94" fmla="*/ 66 w 687"/>
                <a:gd name="T95" fmla="*/ 810 h 916"/>
                <a:gd name="T96" fmla="*/ 44 w 687"/>
                <a:gd name="T97" fmla="*/ 793 h 916"/>
                <a:gd name="T98" fmla="*/ 28 w 687"/>
                <a:gd name="T99" fmla="*/ 768 h 916"/>
                <a:gd name="T100" fmla="*/ 14 w 687"/>
                <a:gd name="T101" fmla="*/ 740 h 916"/>
                <a:gd name="T102" fmla="*/ 7 w 687"/>
                <a:gd name="T103" fmla="*/ 715 h 916"/>
                <a:gd name="T104" fmla="*/ 0 w 687"/>
                <a:gd name="T105" fmla="*/ 679 h 916"/>
                <a:gd name="T106" fmla="*/ 0 w 687"/>
                <a:gd name="T107" fmla="*/ 651 h 916"/>
                <a:gd name="T108" fmla="*/ 0 w 687"/>
                <a:gd name="T109" fmla="*/ 618 h 916"/>
                <a:gd name="T110" fmla="*/ 7 w 687"/>
                <a:gd name="T111" fmla="*/ 582 h 916"/>
                <a:gd name="T112" fmla="*/ 21 w 687"/>
                <a:gd name="T113" fmla="*/ 546 h 9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7"/>
                <a:gd name="T172" fmla="*/ 0 h 916"/>
                <a:gd name="T173" fmla="*/ 687 w 687"/>
                <a:gd name="T174" fmla="*/ 916 h 9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7" h="916">
                  <a:moveTo>
                    <a:pt x="687" y="0"/>
                  </a:moveTo>
                  <a:lnTo>
                    <a:pt x="680" y="0"/>
                  </a:lnTo>
                  <a:lnTo>
                    <a:pt x="664" y="8"/>
                  </a:lnTo>
                  <a:lnTo>
                    <a:pt x="657" y="19"/>
                  </a:lnTo>
                  <a:lnTo>
                    <a:pt x="642" y="27"/>
                  </a:lnTo>
                  <a:lnTo>
                    <a:pt x="628" y="36"/>
                  </a:lnTo>
                  <a:lnTo>
                    <a:pt x="619" y="44"/>
                  </a:lnTo>
                  <a:lnTo>
                    <a:pt x="605" y="61"/>
                  </a:lnTo>
                  <a:lnTo>
                    <a:pt x="597" y="72"/>
                  </a:lnTo>
                  <a:lnTo>
                    <a:pt x="583" y="89"/>
                  </a:lnTo>
                  <a:lnTo>
                    <a:pt x="574" y="106"/>
                  </a:lnTo>
                  <a:lnTo>
                    <a:pt x="567" y="125"/>
                  </a:lnTo>
                  <a:lnTo>
                    <a:pt x="560" y="150"/>
                  </a:lnTo>
                  <a:lnTo>
                    <a:pt x="552" y="167"/>
                  </a:lnTo>
                  <a:lnTo>
                    <a:pt x="552" y="194"/>
                  </a:lnTo>
                  <a:lnTo>
                    <a:pt x="552" y="220"/>
                  </a:lnTo>
                  <a:lnTo>
                    <a:pt x="552" y="247"/>
                  </a:lnTo>
                  <a:lnTo>
                    <a:pt x="560" y="300"/>
                  </a:lnTo>
                  <a:lnTo>
                    <a:pt x="560" y="362"/>
                  </a:lnTo>
                  <a:lnTo>
                    <a:pt x="567" y="414"/>
                  </a:lnTo>
                  <a:lnTo>
                    <a:pt x="560" y="467"/>
                  </a:lnTo>
                  <a:lnTo>
                    <a:pt x="560" y="529"/>
                  </a:lnTo>
                  <a:lnTo>
                    <a:pt x="552" y="582"/>
                  </a:lnTo>
                  <a:lnTo>
                    <a:pt x="545" y="626"/>
                  </a:lnTo>
                  <a:lnTo>
                    <a:pt x="538" y="679"/>
                  </a:lnTo>
                  <a:lnTo>
                    <a:pt x="529" y="696"/>
                  </a:lnTo>
                  <a:lnTo>
                    <a:pt x="522" y="723"/>
                  </a:lnTo>
                  <a:lnTo>
                    <a:pt x="515" y="740"/>
                  </a:lnTo>
                  <a:lnTo>
                    <a:pt x="508" y="757"/>
                  </a:lnTo>
                  <a:lnTo>
                    <a:pt x="493" y="785"/>
                  </a:lnTo>
                  <a:lnTo>
                    <a:pt x="484" y="802"/>
                  </a:lnTo>
                  <a:lnTo>
                    <a:pt x="463" y="829"/>
                  </a:lnTo>
                  <a:lnTo>
                    <a:pt x="448" y="846"/>
                  </a:lnTo>
                  <a:lnTo>
                    <a:pt x="425" y="863"/>
                  </a:lnTo>
                  <a:lnTo>
                    <a:pt x="403" y="882"/>
                  </a:lnTo>
                  <a:lnTo>
                    <a:pt x="373" y="890"/>
                  </a:lnTo>
                  <a:lnTo>
                    <a:pt x="350" y="907"/>
                  </a:lnTo>
                  <a:lnTo>
                    <a:pt x="314" y="907"/>
                  </a:lnTo>
                  <a:lnTo>
                    <a:pt x="283" y="916"/>
                  </a:lnTo>
                  <a:lnTo>
                    <a:pt x="245" y="916"/>
                  </a:lnTo>
                  <a:lnTo>
                    <a:pt x="208" y="907"/>
                  </a:lnTo>
                  <a:lnTo>
                    <a:pt x="186" y="907"/>
                  </a:lnTo>
                  <a:lnTo>
                    <a:pt x="163" y="899"/>
                  </a:lnTo>
                  <a:lnTo>
                    <a:pt x="149" y="882"/>
                  </a:lnTo>
                  <a:lnTo>
                    <a:pt x="125" y="874"/>
                  </a:lnTo>
                  <a:lnTo>
                    <a:pt x="104" y="855"/>
                  </a:lnTo>
                  <a:lnTo>
                    <a:pt x="80" y="838"/>
                  </a:lnTo>
                  <a:lnTo>
                    <a:pt x="66" y="810"/>
                  </a:lnTo>
                  <a:lnTo>
                    <a:pt x="44" y="793"/>
                  </a:lnTo>
                  <a:lnTo>
                    <a:pt x="28" y="768"/>
                  </a:lnTo>
                  <a:lnTo>
                    <a:pt x="14" y="740"/>
                  </a:lnTo>
                  <a:lnTo>
                    <a:pt x="7" y="715"/>
                  </a:lnTo>
                  <a:lnTo>
                    <a:pt x="0" y="679"/>
                  </a:lnTo>
                  <a:lnTo>
                    <a:pt x="0" y="651"/>
                  </a:lnTo>
                  <a:lnTo>
                    <a:pt x="0" y="618"/>
                  </a:lnTo>
                  <a:lnTo>
                    <a:pt x="7" y="582"/>
                  </a:lnTo>
                  <a:lnTo>
                    <a:pt x="21" y="546"/>
                  </a:lnTo>
                </a:path>
              </a:pathLst>
            </a:custGeom>
            <a:noFill/>
            <a:ln w="60325">
              <a:solidFill>
                <a:srgbClr val="E983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1" name="Freeform 372">
              <a:extLst>
                <a:ext uri="{FF2B5EF4-FFF2-40B4-BE49-F238E27FC236}">
                  <a16:creationId xmlns:a16="http://schemas.microsoft.com/office/drawing/2014/main" id="{9AC5D660-FE17-E043-AA27-217A14D0565F}"/>
                </a:ext>
              </a:extLst>
            </p:cNvPr>
            <p:cNvSpPr>
              <a:spLocks/>
            </p:cNvSpPr>
            <p:nvPr/>
          </p:nvSpPr>
          <p:spPr bwMode="auto">
            <a:xfrm>
              <a:off x="1174" y="2689"/>
              <a:ext cx="652" cy="899"/>
            </a:xfrm>
            <a:custGeom>
              <a:avLst/>
              <a:gdLst>
                <a:gd name="T0" fmla="*/ 652 w 652"/>
                <a:gd name="T1" fmla="*/ 0 h 899"/>
                <a:gd name="T2" fmla="*/ 636 w 652"/>
                <a:gd name="T3" fmla="*/ 8 h 899"/>
                <a:gd name="T4" fmla="*/ 628 w 652"/>
                <a:gd name="T5" fmla="*/ 17 h 899"/>
                <a:gd name="T6" fmla="*/ 614 w 652"/>
                <a:gd name="T7" fmla="*/ 17 h 899"/>
                <a:gd name="T8" fmla="*/ 598 w 652"/>
                <a:gd name="T9" fmla="*/ 36 h 899"/>
                <a:gd name="T10" fmla="*/ 584 w 652"/>
                <a:gd name="T11" fmla="*/ 36 h 899"/>
                <a:gd name="T12" fmla="*/ 569 w 652"/>
                <a:gd name="T13" fmla="*/ 53 h 899"/>
                <a:gd name="T14" fmla="*/ 562 w 652"/>
                <a:gd name="T15" fmla="*/ 61 h 899"/>
                <a:gd name="T16" fmla="*/ 546 w 652"/>
                <a:gd name="T17" fmla="*/ 78 h 899"/>
                <a:gd name="T18" fmla="*/ 539 w 652"/>
                <a:gd name="T19" fmla="*/ 97 h 899"/>
                <a:gd name="T20" fmla="*/ 524 w 652"/>
                <a:gd name="T21" fmla="*/ 114 h 899"/>
                <a:gd name="T22" fmla="*/ 517 w 652"/>
                <a:gd name="T23" fmla="*/ 131 h 899"/>
                <a:gd name="T24" fmla="*/ 508 w 652"/>
                <a:gd name="T25" fmla="*/ 150 h 899"/>
                <a:gd name="T26" fmla="*/ 508 w 652"/>
                <a:gd name="T27" fmla="*/ 175 h 899"/>
                <a:gd name="T28" fmla="*/ 501 w 652"/>
                <a:gd name="T29" fmla="*/ 203 h 899"/>
                <a:gd name="T30" fmla="*/ 501 w 652"/>
                <a:gd name="T31" fmla="*/ 220 h 899"/>
                <a:gd name="T32" fmla="*/ 501 w 652"/>
                <a:gd name="T33" fmla="*/ 247 h 899"/>
                <a:gd name="T34" fmla="*/ 508 w 652"/>
                <a:gd name="T35" fmla="*/ 309 h 899"/>
                <a:gd name="T36" fmla="*/ 508 w 652"/>
                <a:gd name="T37" fmla="*/ 362 h 899"/>
                <a:gd name="T38" fmla="*/ 508 w 652"/>
                <a:gd name="T39" fmla="*/ 415 h 899"/>
                <a:gd name="T40" fmla="*/ 508 w 652"/>
                <a:gd name="T41" fmla="*/ 476 h 899"/>
                <a:gd name="T42" fmla="*/ 508 w 652"/>
                <a:gd name="T43" fmla="*/ 529 h 899"/>
                <a:gd name="T44" fmla="*/ 501 w 652"/>
                <a:gd name="T45" fmla="*/ 582 h 899"/>
                <a:gd name="T46" fmla="*/ 494 w 652"/>
                <a:gd name="T47" fmla="*/ 635 h 899"/>
                <a:gd name="T48" fmla="*/ 479 w 652"/>
                <a:gd name="T49" fmla="*/ 679 h 899"/>
                <a:gd name="T50" fmla="*/ 479 w 652"/>
                <a:gd name="T51" fmla="*/ 696 h 899"/>
                <a:gd name="T52" fmla="*/ 472 w 652"/>
                <a:gd name="T53" fmla="*/ 713 h 899"/>
                <a:gd name="T54" fmla="*/ 463 w 652"/>
                <a:gd name="T55" fmla="*/ 732 h 899"/>
                <a:gd name="T56" fmla="*/ 456 w 652"/>
                <a:gd name="T57" fmla="*/ 749 h 899"/>
                <a:gd name="T58" fmla="*/ 442 w 652"/>
                <a:gd name="T59" fmla="*/ 774 h 899"/>
                <a:gd name="T60" fmla="*/ 435 w 652"/>
                <a:gd name="T61" fmla="*/ 793 h 899"/>
                <a:gd name="T62" fmla="*/ 418 w 652"/>
                <a:gd name="T63" fmla="*/ 810 h 899"/>
                <a:gd name="T64" fmla="*/ 404 w 652"/>
                <a:gd name="T65" fmla="*/ 827 h 899"/>
                <a:gd name="T66" fmla="*/ 382 w 652"/>
                <a:gd name="T67" fmla="*/ 846 h 899"/>
                <a:gd name="T68" fmla="*/ 359 w 652"/>
                <a:gd name="T69" fmla="*/ 863 h 899"/>
                <a:gd name="T70" fmla="*/ 338 w 652"/>
                <a:gd name="T71" fmla="*/ 872 h 899"/>
                <a:gd name="T72" fmla="*/ 314 w 652"/>
                <a:gd name="T73" fmla="*/ 880 h 899"/>
                <a:gd name="T74" fmla="*/ 284 w 652"/>
                <a:gd name="T75" fmla="*/ 891 h 899"/>
                <a:gd name="T76" fmla="*/ 255 w 652"/>
                <a:gd name="T77" fmla="*/ 899 h 899"/>
                <a:gd name="T78" fmla="*/ 224 w 652"/>
                <a:gd name="T79" fmla="*/ 899 h 899"/>
                <a:gd name="T80" fmla="*/ 187 w 652"/>
                <a:gd name="T81" fmla="*/ 891 h 899"/>
                <a:gd name="T82" fmla="*/ 172 w 652"/>
                <a:gd name="T83" fmla="*/ 891 h 899"/>
                <a:gd name="T84" fmla="*/ 149 w 652"/>
                <a:gd name="T85" fmla="*/ 880 h 899"/>
                <a:gd name="T86" fmla="*/ 135 w 652"/>
                <a:gd name="T87" fmla="*/ 863 h 899"/>
                <a:gd name="T88" fmla="*/ 113 w 652"/>
                <a:gd name="T89" fmla="*/ 855 h 899"/>
                <a:gd name="T90" fmla="*/ 97 w 652"/>
                <a:gd name="T91" fmla="*/ 838 h 899"/>
                <a:gd name="T92" fmla="*/ 75 w 652"/>
                <a:gd name="T93" fmla="*/ 819 h 899"/>
                <a:gd name="T94" fmla="*/ 52 w 652"/>
                <a:gd name="T95" fmla="*/ 793 h 899"/>
                <a:gd name="T96" fmla="*/ 38 w 652"/>
                <a:gd name="T97" fmla="*/ 774 h 899"/>
                <a:gd name="T98" fmla="*/ 23 w 652"/>
                <a:gd name="T99" fmla="*/ 749 h 899"/>
                <a:gd name="T100" fmla="*/ 14 w 652"/>
                <a:gd name="T101" fmla="*/ 721 h 899"/>
                <a:gd name="T102" fmla="*/ 7 w 652"/>
                <a:gd name="T103" fmla="*/ 696 h 899"/>
                <a:gd name="T104" fmla="*/ 0 w 652"/>
                <a:gd name="T105" fmla="*/ 668 h 899"/>
                <a:gd name="T106" fmla="*/ 0 w 652"/>
                <a:gd name="T107" fmla="*/ 635 h 899"/>
                <a:gd name="T108" fmla="*/ 0 w 652"/>
                <a:gd name="T109" fmla="*/ 607 h 899"/>
                <a:gd name="T110" fmla="*/ 7 w 652"/>
                <a:gd name="T111" fmla="*/ 582 h 899"/>
                <a:gd name="T112" fmla="*/ 23 w 652"/>
                <a:gd name="T113" fmla="*/ 554 h 8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2"/>
                <a:gd name="T172" fmla="*/ 0 h 899"/>
                <a:gd name="T173" fmla="*/ 652 w 652"/>
                <a:gd name="T174" fmla="*/ 899 h 8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2" h="899">
                  <a:moveTo>
                    <a:pt x="652" y="0"/>
                  </a:moveTo>
                  <a:lnTo>
                    <a:pt x="636" y="8"/>
                  </a:lnTo>
                  <a:lnTo>
                    <a:pt x="628" y="17"/>
                  </a:lnTo>
                  <a:lnTo>
                    <a:pt x="614" y="17"/>
                  </a:lnTo>
                  <a:lnTo>
                    <a:pt x="598" y="36"/>
                  </a:lnTo>
                  <a:lnTo>
                    <a:pt x="584" y="36"/>
                  </a:lnTo>
                  <a:lnTo>
                    <a:pt x="569" y="53"/>
                  </a:lnTo>
                  <a:lnTo>
                    <a:pt x="562" y="61"/>
                  </a:lnTo>
                  <a:lnTo>
                    <a:pt x="546" y="78"/>
                  </a:lnTo>
                  <a:lnTo>
                    <a:pt x="539" y="97"/>
                  </a:lnTo>
                  <a:lnTo>
                    <a:pt x="524" y="114"/>
                  </a:lnTo>
                  <a:lnTo>
                    <a:pt x="517" y="131"/>
                  </a:lnTo>
                  <a:lnTo>
                    <a:pt x="508" y="150"/>
                  </a:lnTo>
                  <a:lnTo>
                    <a:pt x="508" y="175"/>
                  </a:lnTo>
                  <a:lnTo>
                    <a:pt x="501" y="203"/>
                  </a:lnTo>
                  <a:lnTo>
                    <a:pt x="501" y="220"/>
                  </a:lnTo>
                  <a:lnTo>
                    <a:pt x="501" y="247"/>
                  </a:lnTo>
                  <a:lnTo>
                    <a:pt x="508" y="309"/>
                  </a:lnTo>
                  <a:lnTo>
                    <a:pt x="508" y="362"/>
                  </a:lnTo>
                  <a:lnTo>
                    <a:pt x="508" y="415"/>
                  </a:lnTo>
                  <a:lnTo>
                    <a:pt x="508" y="476"/>
                  </a:lnTo>
                  <a:lnTo>
                    <a:pt x="508" y="529"/>
                  </a:lnTo>
                  <a:lnTo>
                    <a:pt x="501" y="582"/>
                  </a:lnTo>
                  <a:lnTo>
                    <a:pt x="494" y="635"/>
                  </a:lnTo>
                  <a:lnTo>
                    <a:pt x="479" y="679"/>
                  </a:lnTo>
                  <a:lnTo>
                    <a:pt x="479" y="696"/>
                  </a:lnTo>
                  <a:lnTo>
                    <a:pt x="472" y="713"/>
                  </a:lnTo>
                  <a:lnTo>
                    <a:pt x="463" y="732"/>
                  </a:lnTo>
                  <a:lnTo>
                    <a:pt x="456" y="749"/>
                  </a:lnTo>
                  <a:lnTo>
                    <a:pt x="442" y="774"/>
                  </a:lnTo>
                  <a:lnTo>
                    <a:pt x="435" y="793"/>
                  </a:lnTo>
                  <a:lnTo>
                    <a:pt x="418" y="810"/>
                  </a:lnTo>
                  <a:lnTo>
                    <a:pt x="404" y="827"/>
                  </a:lnTo>
                  <a:lnTo>
                    <a:pt x="382" y="846"/>
                  </a:lnTo>
                  <a:lnTo>
                    <a:pt x="359" y="863"/>
                  </a:lnTo>
                  <a:lnTo>
                    <a:pt x="338" y="872"/>
                  </a:lnTo>
                  <a:lnTo>
                    <a:pt x="314" y="880"/>
                  </a:lnTo>
                  <a:lnTo>
                    <a:pt x="284" y="891"/>
                  </a:lnTo>
                  <a:lnTo>
                    <a:pt x="255" y="899"/>
                  </a:lnTo>
                  <a:lnTo>
                    <a:pt x="224" y="899"/>
                  </a:lnTo>
                  <a:lnTo>
                    <a:pt x="187" y="891"/>
                  </a:lnTo>
                  <a:lnTo>
                    <a:pt x="172" y="891"/>
                  </a:lnTo>
                  <a:lnTo>
                    <a:pt x="149" y="880"/>
                  </a:lnTo>
                  <a:lnTo>
                    <a:pt x="135" y="863"/>
                  </a:lnTo>
                  <a:lnTo>
                    <a:pt x="113" y="855"/>
                  </a:lnTo>
                  <a:lnTo>
                    <a:pt x="97" y="838"/>
                  </a:lnTo>
                  <a:lnTo>
                    <a:pt x="75" y="819"/>
                  </a:lnTo>
                  <a:lnTo>
                    <a:pt x="52" y="793"/>
                  </a:lnTo>
                  <a:lnTo>
                    <a:pt x="38" y="774"/>
                  </a:lnTo>
                  <a:lnTo>
                    <a:pt x="23" y="749"/>
                  </a:lnTo>
                  <a:lnTo>
                    <a:pt x="14" y="721"/>
                  </a:lnTo>
                  <a:lnTo>
                    <a:pt x="7" y="696"/>
                  </a:lnTo>
                  <a:lnTo>
                    <a:pt x="0" y="668"/>
                  </a:lnTo>
                  <a:lnTo>
                    <a:pt x="0" y="635"/>
                  </a:lnTo>
                  <a:lnTo>
                    <a:pt x="0" y="607"/>
                  </a:lnTo>
                  <a:lnTo>
                    <a:pt x="7" y="582"/>
                  </a:lnTo>
                  <a:lnTo>
                    <a:pt x="23" y="554"/>
                  </a:lnTo>
                </a:path>
              </a:pathLst>
            </a:custGeom>
            <a:noFill/>
            <a:ln w="60325">
              <a:solidFill>
                <a:srgbClr val="E37D1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2" name="Freeform 373">
              <a:extLst>
                <a:ext uri="{FF2B5EF4-FFF2-40B4-BE49-F238E27FC236}">
                  <a16:creationId xmlns:a16="http://schemas.microsoft.com/office/drawing/2014/main" id="{FC4934A8-4D2A-4946-B46F-A520F2319C8C}"/>
                </a:ext>
              </a:extLst>
            </p:cNvPr>
            <p:cNvSpPr>
              <a:spLocks/>
            </p:cNvSpPr>
            <p:nvPr/>
          </p:nvSpPr>
          <p:spPr bwMode="auto">
            <a:xfrm>
              <a:off x="1188" y="2680"/>
              <a:ext cx="622" cy="864"/>
            </a:xfrm>
            <a:custGeom>
              <a:avLst/>
              <a:gdLst>
                <a:gd name="T0" fmla="*/ 622 w 622"/>
                <a:gd name="T1" fmla="*/ 0 h 864"/>
                <a:gd name="T2" fmla="*/ 607 w 622"/>
                <a:gd name="T3" fmla="*/ 9 h 864"/>
                <a:gd name="T4" fmla="*/ 593 w 622"/>
                <a:gd name="T5" fmla="*/ 9 h 864"/>
                <a:gd name="T6" fmla="*/ 577 w 622"/>
                <a:gd name="T7" fmla="*/ 17 h 864"/>
                <a:gd name="T8" fmla="*/ 562 w 622"/>
                <a:gd name="T9" fmla="*/ 26 h 864"/>
                <a:gd name="T10" fmla="*/ 548 w 622"/>
                <a:gd name="T11" fmla="*/ 34 h 864"/>
                <a:gd name="T12" fmla="*/ 532 w 622"/>
                <a:gd name="T13" fmla="*/ 53 h 864"/>
                <a:gd name="T14" fmla="*/ 517 w 622"/>
                <a:gd name="T15" fmla="*/ 62 h 864"/>
                <a:gd name="T16" fmla="*/ 503 w 622"/>
                <a:gd name="T17" fmla="*/ 79 h 864"/>
                <a:gd name="T18" fmla="*/ 494 w 622"/>
                <a:gd name="T19" fmla="*/ 98 h 864"/>
                <a:gd name="T20" fmla="*/ 480 w 622"/>
                <a:gd name="T21" fmla="*/ 106 h 864"/>
                <a:gd name="T22" fmla="*/ 473 w 622"/>
                <a:gd name="T23" fmla="*/ 132 h 864"/>
                <a:gd name="T24" fmla="*/ 465 w 622"/>
                <a:gd name="T25" fmla="*/ 151 h 864"/>
                <a:gd name="T26" fmla="*/ 458 w 622"/>
                <a:gd name="T27" fmla="*/ 168 h 864"/>
                <a:gd name="T28" fmla="*/ 458 w 622"/>
                <a:gd name="T29" fmla="*/ 193 h 864"/>
                <a:gd name="T30" fmla="*/ 458 w 622"/>
                <a:gd name="T31" fmla="*/ 220 h 864"/>
                <a:gd name="T32" fmla="*/ 458 w 622"/>
                <a:gd name="T33" fmla="*/ 246 h 864"/>
                <a:gd name="T34" fmla="*/ 465 w 622"/>
                <a:gd name="T35" fmla="*/ 299 h 864"/>
                <a:gd name="T36" fmla="*/ 465 w 622"/>
                <a:gd name="T37" fmla="*/ 362 h 864"/>
                <a:gd name="T38" fmla="*/ 465 w 622"/>
                <a:gd name="T39" fmla="*/ 415 h 864"/>
                <a:gd name="T40" fmla="*/ 465 w 622"/>
                <a:gd name="T41" fmla="*/ 468 h 864"/>
                <a:gd name="T42" fmla="*/ 458 w 622"/>
                <a:gd name="T43" fmla="*/ 529 h 864"/>
                <a:gd name="T44" fmla="*/ 449 w 622"/>
                <a:gd name="T45" fmla="*/ 572 h 864"/>
                <a:gd name="T46" fmla="*/ 442 w 622"/>
                <a:gd name="T47" fmla="*/ 625 h 864"/>
                <a:gd name="T48" fmla="*/ 435 w 622"/>
                <a:gd name="T49" fmla="*/ 669 h 864"/>
                <a:gd name="T50" fmla="*/ 428 w 622"/>
                <a:gd name="T51" fmla="*/ 688 h 864"/>
                <a:gd name="T52" fmla="*/ 428 w 622"/>
                <a:gd name="T53" fmla="*/ 696 h 864"/>
                <a:gd name="T54" fmla="*/ 421 w 622"/>
                <a:gd name="T55" fmla="*/ 713 h 864"/>
                <a:gd name="T56" fmla="*/ 413 w 622"/>
                <a:gd name="T57" fmla="*/ 730 h 864"/>
                <a:gd name="T58" fmla="*/ 404 w 622"/>
                <a:gd name="T59" fmla="*/ 749 h 864"/>
                <a:gd name="T60" fmla="*/ 390 w 622"/>
                <a:gd name="T61" fmla="*/ 775 h 864"/>
                <a:gd name="T62" fmla="*/ 376 w 622"/>
                <a:gd name="T63" fmla="*/ 794 h 864"/>
                <a:gd name="T64" fmla="*/ 359 w 622"/>
                <a:gd name="T65" fmla="*/ 802 h 864"/>
                <a:gd name="T66" fmla="*/ 345 w 622"/>
                <a:gd name="T67" fmla="*/ 819 h 864"/>
                <a:gd name="T68" fmla="*/ 331 w 622"/>
                <a:gd name="T69" fmla="*/ 836 h 864"/>
                <a:gd name="T70" fmla="*/ 307 w 622"/>
                <a:gd name="T71" fmla="*/ 847 h 864"/>
                <a:gd name="T72" fmla="*/ 286 w 622"/>
                <a:gd name="T73" fmla="*/ 855 h 864"/>
                <a:gd name="T74" fmla="*/ 263 w 622"/>
                <a:gd name="T75" fmla="*/ 864 h 864"/>
                <a:gd name="T76" fmla="*/ 234 w 622"/>
                <a:gd name="T77" fmla="*/ 864 h 864"/>
                <a:gd name="T78" fmla="*/ 210 w 622"/>
                <a:gd name="T79" fmla="*/ 864 h 864"/>
                <a:gd name="T80" fmla="*/ 173 w 622"/>
                <a:gd name="T81" fmla="*/ 864 h 864"/>
                <a:gd name="T82" fmla="*/ 166 w 622"/>
                <a:gd name="T83" fmla="*/ 855 h 864"/>
                <a:gd name="T84" fmla="*/ 144 w 622"/>
                <a:gd name="T85" fmla="*/ 855 h 864"/>
                <a:gd name="T86" fmla="*/ 128 w 622"/>
                <a:gd name="T87" fmla="*/ 836 h 864"/>
                <a:gd name="T88" fmla="*/ 106 w 622"/>
                <a:gd name="T89" fmla="*/ 828 h 864"/>
                <a:gd name="T90" fmla="*/ 90 w 622"/>
                <a:gd name="T91" fmla="*/ 811 h 864"/>
                <a:gd name="T92" fmla="*/ 76 w 622"/>
                <a:gd name="T93" fmla="*/ 794 h 864"/>
                <a:gd name="T94" fmla="*/ 54 w 622"/>
                <a:gd name="T95" fmla="*/ 766 h 864"/>
                <a:gd name="T96" fmla="*/ 38 w 622"/>
                <a:gd name="T97" fmla="*/ 749 h 864"/>
                <a:gd name="T98" fmla="*/ 24 w 622"/>
                <a:gd name="T99" fmla="*/ 722 h 864"/>
                <a:gd name="T100" fmla="*/ 17 w 622"/>
                <a:gd name="T101" fmla="*/ 696 h 864"/>
                <a:gd name="T102" fmla="*/ 9 w 622"/>
                <a:gd name="T103" fmla="*/ 669 h 864"/>
                <a:gd name="T104" fmla="*/ 0 w 622"/>
                <a:gd name="T105" fmla="*/ 644 h 864"/>
                <a:gd name="T106" fmla="*/ 0 w 622"/>
                <a:gd name="T107" fmla="*/ 625 h 864"/>
                <a:gd name="T108" fmla="*/ 9 w 622"/>
                <a:gd name="T109" fmla="*/ 591 h 864"/>
                <a:gd name="T110" fmla="*/ 24 w 622"/>
                <a:gd name="T111" fmla="*/ 572 h 864"/>
                <a:gd name="T112" fmla="*/ 38 w 622"/>
                <a:gd name="T113" fmla="*/ 5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2"/>
                <a:gd name="T172" fmla="*/ 0 h 864"/>
                <a:gd name="T173" fmla="*/ 622 w 622"/>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2" h="864">
                  <a:moveTo>
                    <a:pt x="622" y="0"/>
                  </a:moveTo>
                  <a:lnTo>
                    <a:pt x="607" y="9"/>
                  </a:lnTo>
                  <a:lnTo>
                    <a:pt x="593" y="9"/>
                  </a:lnTo>
                  <a:lnTo>
                    <a:pt x="577" y="17"/>
                  </a:lnTo>
                  <a:lnTo>
                    <a:pt x="562" y="26"/>
                  </a:lnTo>
                  <a:lnTo>
                    <a:pt x="548" y="34"/>
                  </a:lnTo>
                  <a:lnTo>
                    <a:pt x="532" y="53"/>
                  </a:lnTo>
                  <a:lnTo>
                    <a:pt x="517" y="62"/>
                  </a:lnTo>
                  <a:lnTo>
                    <a:pt x="503" y="79"/>
                  </a:lnTo>
                  <a:lnTo>
                    <a:pt x="494" y="98"/>
                  </a:lnTo>
                  <a:lnTo>
                    <a:pt x="480" y="106"/>
                  </a:lnTo>
                  <a:lnTo>
                    <a:pt x="473" y="132"/>
                  </a:lnTo>
                  <a:lnTo>
                    <a:pt x="465" y="151"/>
                  </a:lnTo>
                  <a:lnTo>
                    <a:pt x="458" y="168"/>
                  </a:lnTo>
                  <a:lnTo>
                    <a:pt x="458" y="193"/>
                  </a:lnTo>
                  <a:lnTo>
                    <a:pt x="458" y="220"/>
                  </a:lnTo>
                  <a:lnTo>
                    <a:pt x="458" y="246"/>
                  </a:lnTo>
                  <a:lnTo>
                    <a:pt x="465" y="299"/>
                  </a:lnTo>
                  <a:lnTo>
                    <a:pt x="465" y="362"/>
                  </a:lnTo>
                  <a:lnTo>
                    <a:pt x="465" y="415"/>
                  </a:lnTo>
                  <a:lnTo>
                    <a:pt x="465" y="468"/>
                  </a:lnTo>
                  <a:lnTo>
                    <a:pt x="458" y="529"/>
                  </a:lnTo>
                  <a:lnTo>
                    <a:pt x="449" y="572"/>
                  </a:lnTo>
                  <a:lnTo>
                    <a:pt x="442" y="625"/>
                  </a:lnTo>
                  <a:lnTo>
                    <a:pt x="435" y="669"/>
                  </a:lnTo>
                  <a:lnTo>
                    <a:pt x="428" y="688"/>
                  </a:lnTo>
                  <a:lnTo>
                    <a:pt x="428" y="696"/>
                  </a:lnTo>
                  <a:lnTo>
                    <a:pt x="421" y="713"/>
                  </a:lnTo>
                  <a:lnTo>
                    <a:pt x="413" y="730"/>
                  </a:lnTo>
                  <a:lnTo>
                    <a:pt x="404" y="749"/>
                  </a:lnTo>
                  <a:lnTo>
                    <a:pt x="390" y="775"/>
                  </a:lnTo>
                  <a:lnTo>
                    <a:pt x="376" y="794"/>
                  </a:lnTo>
                  <a:lnTo>
                    <a:pt x="359" y="802"/>
                  </a:lnTo>
                  <a:lnTo>
                    <a:pt x="345" y="819"/>
                  </a:lnTo>
                  <a:lnTo>
                    <a:pt x="331" y="836"/>
                  </a:lnTo>
                  <a:lnTo>
                    <a:pt x="307" y="847"/>
                  </a:lnTo>
                  <a:lnTo>
                    <a:pt x="286" y="855"/>
                  </a:lnTo>
                  <a:lnTo>
                    <a:pt x="263" y="864"/>
                  </a:lnTo>
                  <a:lnTo>
                    <a:pt x="234" y="864"/>
                  </a:lnTo>
                  <a:lnTo>
                    <a:pt x="210" y="864"/>
                  </a:lnTo>
                  <a:lnTo>
                    <a:pt x="173" y="864"/>
                  </a:lnTo>
                  <a:lnTo>
                    <a:pt x="166" y="855"/>
                  </a:lnTo>
                  <a:lnTo>
                    <a:pt x="144" y="855"/>
                  </a:lnTo>
                  <a:lnTo>
                    <a:pt x="128" y="836"/>
                  </a:lnTo>
                  <a:lnTo>
                    <a:pt x="106" y="828"/>
                  </a:lnTo>
                  <a:lnTo>
                    <a:pt x="90" y="811"/>
                  </a:lnTo>
                  <a:lnTo>
                    <a:pt x="76" y="794"/>
                  </a:lnTo>
                  <a:lnTo>
                    <a:pt x="54" y="766"/>
                  </a:lnTo>
                  <a:lnTo>
                    <a:pt x="38" y="749"/>
                  </a:lnTo>
                  <a:lnTo>
                    <a:pt x="24" y="722"/>
                  </a:lnTo>
                  <a:lnTo>
                    <a:pt x="17" y="696"/>
                  </a:lnTo>
                  <a:lnTo>
                    <a:pt x="9" y="669"/>
                  </a:lnTo>
                  <a:lnTo>
                    <a:pt x="0" y="644"/>
                  </a:lnTo>
                  <a:lnTo>
                    <a:pt x="0" y="625"/>
                  </a:lnTo>
                  <a:lnTo>
                    <a:pt x="9" y="591"/>
                  </a:lnTo>
                  <a:lnTo>
                    <a:pt x="24" y="572"/>
                  </a:lnTo>
                  <a:lnTo>
                    <a:pt x="38" y="546"/>
                  </a:lnTo>
                </a:path>
              </a:pathLst>
            </a:custGeom>
            <a:noFill/>
            <a:ln w="60325">
              <a:solidFill>
                <a:srgbClr val="DE781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3" name="Freeform 374">
              <a:extLst>
                <a:ext uri="{FF2B5EF4-FFF2-40B4-BE49-F238E27FC236}">
                  <a16:creationId xmlns:a16="http://schemas.microsoft.com/office/drawing/2014/main" id="{940FDB78-5B4F-0040-94AD-B52F55E13213}"/>
                </a:ext>
              </a:extLst>
            </p:cNvPr>
            <p:cNvSpPr>
              <a:spLocks/>
            </p:cNvSpPr>
            <p:nvPr/>
          </p:nvSpPr>
          <p:spPr bwMode="auto">
            <a:xfrm>
              <a:off x="1212" y="2672"/>
              <a:ext cx="583" cy="836"/>
            </a:xfrm>
            <a:custGeom>
              <a:avLst/>
              <a:gdLst>
                <a:gd name="T0" fmla="*/ 583 w 583"/>
                <a:gd name="T1" fmla="*/ 0 h 836"/>
                <a:gd name="T2" fmla="*/ 569 w 583"/>
                <a:gd name="T3" fmla="*/ 8 h 836"/>
                <a:gd name="T4" fmla="*/ 553 w 583"/>
                <a:gd name="T5" fmla="*/ 8 h 836"/>
                <a:gd name="T6" fmla="*/ 531 w 583"/>
                <a:gd name="T7" fmla="*/ 17 h 836"/>
                <a:gd name="T8" fmla="*/ 515 w 583"/>
                <a:gd name="T9" fmla="*/ 25 h 836"/>
                <a:gd name="T10" fmla="*/ 501 w 583"/>
                <a:gd name="T11" fmla="*/ 34 h 836"/>
                <a:gd name="T12" fmla="*/ 486 w 583"/>
                <a:gd name="T13" fmla="*/ 53 h 836"/>
                <a:gd name="T14" fmla="*/ 470 w 583"/>
                <a:gd name="T15" fmla="*/ 61 h 836"/>
                <a:gd name="T16" fmla="*/ 456 w 583"/>
                <a:gd name="T17" fmla="*/ 70 h 836"/>
                <a:gd name="T18" fmla="*/ 441 w 583"/>
                <a:gd name="T19" fmla="*/ 87 h 836"/>
                <a:gd name="T20" fmla="*/ 434 w 583"/>
                <a:gd name="T21" fmla="*/ 106 h 836"/>
                <a:gd name="T22" fmla="*/ 418 w 583"/>
                <a:gd name="T23" fmla="*/ 123 h 836"/>
                <a:gd name="T24" fmla="*/ 411 w 583"/>
                <a:gd name="T25" fmla="*/ 148 h 836"/>
                <a:gd name="T26" fmla="*/ 404 w 583"/>
                <a:gd name="T27" fmla="*/ 167 h 836"/>
                <a:gd name="T28" fmla="*/ 404 w 583"/>
                <a:gd name="T29" fmla="*/ 192 h 836"/>
                <a:gd name="T30" fmla="*/ 404 w 583"/>
                <a:gd name="T31" fmla="*/ 220 h 836"/>
                <a:gd name="T32" fmla="*/ 404 w 583"/>
                <a:gd name="T33" fmla="*/ 245 h 836"/>
                <a:gd name="T34" fmla="*/ 411 w 583"/>
                <a:gd name="T35" fmla="*/ 298 h 836"/>
                <a:gd name="T36" fmla="*/ 411 w 583"/>
                <a:gd name="T37" fmla="*/ 351 h 836"/>
                <a:gd name="T38" fmla="*/ 411 w 583"/>
                <a:gd name="T39" fmla="*/ 413 h 836"/>
                <a:gd name="T40" fmla="*/ 411 w 583"/>
                <a:gd name="T41" fmla="*/ 465 h 836"/>
                <a:gd name="T42" fmla="*/ 404 w 583"/>
                <a:gd name="T43" fmla="*/ 518 h 836"/>
                <a:gd name="T44" fmla="*/ 397 w 583"/>
                <a:gd name="T45" fmla="*/ 571 h 836"/>
                <a:gd name="T46" fmla="*/ 389 w 583"/>
                <a:gd name="T47" fmla="*/ 616 h 836"/>
                <a:gd name="T48" fmla="*/ 380 w 583"/>
                <a:gd name="T49" fmla="*/ 660 h 836"/>
                <a:gd name="T50" fmla="*/ 373 w 583"/>
                <a:gd name="T51" fmla="*/ 668 h 836"/>
                <a:gd name="T52" fmla="*/ 366 w 583"/>
                <a:gd name="T53" fmla="*/ 685 h 836"/>
                <a:gd name="T54" fmla="*/ 366 w 583"/>
                <a:gd name="T55" fmla="*/ 704 h 836"/>
                <a:gd name="T56" fmla="*/ 359 w 583"/>
                <a:gd name="T57" fmla="*/ 713 h 836"/>
                <a:gd name="T58" fmla="*/ 344 w 583"/>
                <a:gd name="T59" fmla="*/ 730 h 836"/>
                <a:gd name="T60" fmla="*/ 335 w 583"/>
                <a:gd name="T61" fmla="*/ 749 h 836"/>
                <a:gd name="T62" fmla="*/ 328 w 583"/>
                <a:gd name="T63" fmla="*/ 766 h 836"/>
                <a:gd name="T64" fmla="*/ 314 w 583"/>
                <a:gd name="T65" fmla="*/ 783 h 836"/>
                <a:gd name="T66" fmla="*/ 300 w 583"/>
                <a:gd name="T67" fmla="*/ 791 h 836"/>
                <a:gd name="T68" fmla="*/ 283 w 583"/>
                <a:gd name="T69" fmla="*/ 810 h 836"/>
                <a:gd name="T70" fmla="*/ 269 w 583"/>
                <a:gd name="T71" fmla="*/ 819 h 836"/>
                <a:gd name="T72" fmla="*/ 246 w 583"/>
                <a:gd name="T73" fmla="*/ 827 h 836"/>
                <a:gd name="T74" fmla="*/ 231 w 583"/>
                <a:gd name="T75" fmla="*/ 827 h 836"/>
                <a:gd name="T76" fmla="*/ 210 w 583"/>
                <a:gd name="T77" fmla="*/ 836 h 836"/>
                <a:gd name="T78" fmla="*/ 179 w 583"/>
                <a:gd name="T79" fmla="*/ 836 h 836"/>
                <a:gd name="T80" fmla="*/ 156 w 583"/>
                <a:gd name="T81" fmla="*/ 836 h 836"/>
                <a:gd name="T82" fmla="*/ 142 w 583"/>
                <a:gd name="T83" fmla="*/ 827 h 836"/>
                <a:gd name="T84" fmla="*/ 127 w 583"/>
                <a:gd name="T85" fmla="*/ 827 h 836"/>
                <a:gd name="T86" fmla="*/ 111 w 583"/>
                <a:gd name="T87" fmla="*/ 810 h 836"/>
                <a:gd name="T88" fmla="*/ 97 w 583"/>
                <a:gd name="T89" fmla="*/ 802 h 836"/>
                <a:gd name="T90" fmla="*/ 75 w 583"/>
                <a:gd name="T91" fmla="*/ 783 h 836"/>
                <a:gd name="T92" fmla="*/ 59 w 583"/>
                <a:gd name="T93" fmla="*/ 766 h 836"/>
                <a:gd name="T94" fmla="*/ 45 w 583"/>
                <a:gd name="T95" fmla="*/ 738 h 836"/>
                <a:gd name="T96" fmla="*/ 30 w 583"/>
                <a:gd name="T97" fmla="*/ 721 h 836"/>
                <a:gd name="T98" fmla="*/ 14 w 583"/>
                <a:gd name="T99" fmla="*/ 696 h 836"/>
                <a:gd name="T100" fmla="*/ 7 w 583"/>
                <a:gd name="T101" fmla="*/ 677 h 836"/>
                <a:gd name="T102" fmla="*/ 7 w 583"/>
                <a:gd name="T103" fmla="*/ 652 h 836"/>
                <a:gd name="T104" fmla="*/ 0 w 583"/>
                <a:gd name="T105" fmla="*/ 624 h 836"/>
                <a:gd name="T106" fmla="*/ 0 w 583"/>
                <a:gd name="T107" fmla="*/ 599 h 836"/>
                <a:gd name="T108" fmla="*/ 7 w 583"/>
                <a:gd name="T109" fmla="*/ 580 h 836"/>
                <a:gd name="T110" fmla="*/ 21 w 583"/>
                <a:gd name="T111" fmla="*/ 554 h 836"/>
                <a:gd name="T112" fmla="*/ 37 w 583"/>
                <a:gd name="T113" fmla="*/ 537 h 8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3"/>
                <a:gd name="T172" fmla="*/ 0 h 836"/>
                <a:gd name="T173" fmla="*/ 583 w 583"/>
                <a:gd name="T174" fmla="*/ 836 h 8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3" h="836">
                  <a:moveTo>
                    <a:pt x="583" y="0"/>
                  </a:moveTo>
                  <a:lnTo>
                    <a:pt x="569" y="8"/>
                  </a:lnTo>
                  <a:lnTo>
                    <a:pt x="553" y="8"/>
                  </a:lnTo>
                  <a:lnTo>
                    <a:pt x="531" y="17"/>
                  </a:lnTo>
                  <a:lnTo>
                    <a:pt x="515" y="25"/>
                  </a:lnTo>
                  <a:lnTo>
                    <a:pt x="501" y="34"/>
                  </a:lnTo>
                  <a:lnTo>
                    <a:pt x="486" y="53"/>
                  </a:lnTo>
                  <a:lnTo>
                    <a:pt x="470" y="61"/>
                  </a:lnTo>
                  <a:lnTo>
                    <a:pt x="456" y="70"/>
                  </a:lnTo>
                  <a:lnTo>
                    <a:pt x="441" y="87"/>
                  </a:lnTo>
                  <a:lnTo>
                    <a:pt x="434" y="106"/>
                  </a:lnTo>
                  <a:lnTo>
                    <a:pt x="418" y="123"/>
                  </a:lnTo>
                  <a:lnTo>
                    <a:pt x="411" y="148"/>
                  </a:lnTo>
                  <a:lnTo>
                    <a:pt x="404" y="167"/>
                  </a:lnTo>
                  <a:lnTo>
                    <a:pt x="404" y="192"/>
                  </a:lnTo>
                  <a:lnTo>
                    <a:pt x="404" y="220"/>
                  </a:lnTo>
                  <a:lnTo>
                    <a:pt x="404" y="245"/>
                  </a:lnTo>
                  <a:lnTo>
                    <a:pt x="411" y="298"/>
                  </a:lnTo>
                  <a:lnTo>
                    <a:pt x="411" y="351"/>
                  </a:lnTo>
                  <a:lnTo>
                    <a:pt x="411" y="413"/>
                  </a:lnTo>
                  <a:lnTo>
                    <a:pt x="411" y="465"/>
                  </a:lnTo>
                  <a:lnTo>
                    <a:pt x="404" y="518"/>
                  </a:lnTo>
                  <a:lnTo>
                    <a:pt x="397" y="571"/>
                  </a:lnTo>
                  <a:lnTo>
                    <a:pt x="389" y="616"/>
                  </a:lnTo>
                  <a:lnTo>
                    <a:pt x="380" y="660"/>
                  </a:lnTo>
                  <a:lnTo>
                    <a:pt x="373" y="668"/>
                  </a:lnTo>
                  <a:lnTo>
                    <a:pt x="366" y="685"/>
                  </a:lnTo>
                  <a:lnTo>
                    <a:pt x="366" y="704"/>
                  </a:lnTo>
                  <a:lnTo>
                    <a:pt x="359" y="713"/>
                  </a:lnTo>
                  <a:lnTo>
                    <a:pt x="344" y="730"/>
                  </a:lnTo>
                  <a:lnTo>
                    <a:pt x="335" y="749"/>
                  </a:lnTo>
                  <a:lnTo>
                    <a:pt x="328" y="766"/>
                  </a:lnTo>
                  <a:lnTo>
                    <a:pt x="314" y="783"/>
                  </a:lnTo>
                  <a:lnTo>
                    <a:pt x="300" y="791"/>
                  </a:lnTo>
                  <a:lnTo>
                    <a:pt x="283" y="810"/>
                  </a:lnTo>
                  <a:lnTo>
                    <a:pt x="269" y="819"/>
                  </a:lnTo>
                  <a:lnTo>
                    <a:pt x="246" y="827"/>
                  </a:lnTo>
                  <a:lnTo>
                    <a:pt x="231" y="827"/>
                  </a:lnTo>
                  <a:lnTo>
                    <a:pt x="210" y="836"/>
                  </a:lnTo>
                  <a:lnTo>
                    <a:pt x="179" y="836"/>
                  </a:lnTo>
                  <a:lnTo>
                    <a:pt x="156" y="836"/>
                  </a:lnTo>
                  <a:lnTo>
                    <a:pt x="142" y="827"/>
                  </a:lnTo>
                  <a:lnTo>
                    <a:pt x="127" y="827"/>
                  </a:lnTo>
                  <a:lnTo>
                    <a:pt x="111" y="810"/>
                  </a:lnTo>
                  <a:lnTo>
                    <a:pt x="97" y="802"/>
                  </a:lnTo>
                  <a:lnTo>
                    <a:pt x="75" y="783"/>
                  </a:lnTo>
                  <a:lnTo>
                    <a:pt x="59" y="766"/>
                  </a:lnTo>
                  <a:lnTo>
                    <a:pt x="45" y="738"/>
                  </a:lnTo>
                  <a:lnTo>
                    <a:pt x="30" y="721"/>
                  </a:lnTo>
                  <a:lnTo>
                    <a:pt x="14" y="696"/>
                  </a:lnTo>
                  <a:lnTo>
                    <a:pt x="7" y="677"/>
                  </a:lnTo>
                  <a:lnTo>
                    <a:pt x="7" y="652"/>
                  </a:lnTo>
                  <a:lnTo>
                    <a:pt x="0" y="624"/>
                  </a:lnTo>
                  <a:lnTo>
                    <a:pt x="0" y="599"/>
                  </a:lnTo>
                  <a:lnTo>
                    <a:pt x="7" y="580"/>
                  </a:lnTo>
                  <a:lnTo>
                    <a:pt x="21" y="554"/>
                  </a:lnTo>
                  <a:lnTo>
                    <a:pt x="37" y="537"/>
                  </a:lnTo>
                </a:path>
              </a:pathLst>
            </a:custGeom>
            <a:noFill/>
            <a:ln w="60325">
              <a:solidFill>
                <a:srgbClr val="D771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4" name="Freeform 375">
              <a:extLst>
                <a:ext uri="{FF2B5EF4-FFF2-40B4-BE49-F238E27FC236}">
                  <a16:creationId xmlns:a16="http://schemas.microsoft.com/office/drawing/2014/main" id="{197BBF77-E005-8648-A85D-B3B9D2A7DDE1}"/>
                </a:ext>
              </a:extLst>
            </p:cNvPr>
            <p:cNvSpPr>
              <a:spLocks/>
            </p:cNvSpPr>
            <p:nvPr/>
          </p:nvSpPr>
          <p:spPr bwMode="auto">
            <a:xfrm>
              <a:off x="1233" y="2661"/>
              <a:ext cx="548" cy="813"/>
            </a:xfrm>
            <a:custGeom>
              <a:avLst/>
              <a:gdLst>
                <a:gd name="T0" fmla="*/ 548 w 548"/>
                <a:gd name="T1" fmla="*/ 0 h 813"/>
                <a:gd name="T2" fmla="*/ 532 w 548"/>
                <a:gd name="T3" fmla="*/ 11 h 813"/>
                <a:gd name="T4" fmla="*/ 510 w 548"/>
                <a:gd name="T5" fmla="*/ 11 h 813"/>
                <a:gd name="T6" fmla="*/ 494 w 548"/>
                <a:gd name="T7" fmla="*/ 19 h 813"/>
                <a:gd name="T8" fmla="*/ 472 w 548"/>
                <a:gd name="T9" fmla="*/ 28 h 813"/>
                <a:gd name="T10" fmla="*/ 458 w 548"/>
                <a:gd name="T11" fmla="*/ 36 h 813"/>
                <a:gd name="T12" fmla="*/ 442 w 548"/>
                <a:gd name="T13" fmla="*/ 45 h 813"/>
                <a:gd name="T14" fmla="*/ 420 w 548"/>
                <a:gd name="T15" fmla="*/ 64 h 813"/>
                <a:gd name="T16" fmla="*/ 404 w 548"/>
                <a:gd name="T17" fmla="*/ 72 h 813"/>
                <a:gd name="T18" fmla="*/ 397 w 548"/>
                <a:gd name="T19" fmla="*/ 89 h 813"/>
                <a:gd name="T20" fmla="*/ 383 w 548"/>
                <a:gd name="T21" fmla="*/ 106 h 813"/>
                <a:gd name="T22" fmla="*/ 368 w 548"/>
                <a:gd name="T23" fmla="*/ 125 h 813"/>
                <a:gd name="T24" fmla="*/ 359 w 548"/>
                <a:gd name="T25" fmla="*/ 142 h 813"/>
                <a:gd name="T26" fmla="*/ 359 w 548"/>
                <a:gd name="T27" fmla="*/ 170 h 813"/>
                <a:gd name="T28" fmla="*/ 352 w 548"/>
                <a:gd name="T29" fmla="*/ 187 h 813"/>
                <a:gd name="T30" fmla="*/ 352 w 548"/>
                <a:gd name="T31" fmla="*/ 212 h 813"/>
                <a:gd name="T32" fmla="*/ 352 w 548"/>
                <a:gd name="T33" fmla="*/ 239 h 813"/>
                <a:gd name="T34" fmla="*/ 359 w 548"/>
                <a:gd name="T35" fmla="*/ 301 h 813"/>
                <a:gd name="T36" fmla="*/ 359 w 548"/>
                <a:gd name="T37" fmla="*/ 354 h 813"/>
                <a:gd name="T38" fmla="*/ 359 w 548"/>
                <a:gd name="T39" fmla="*/ 407 h 813"/>
                <a:gd name="T40" fmla="*/ 359 w 548"/>
                <a:gd name="T41" fmla="*/ 459 h 813"/>
                <a:gd name="T42" fmla="*/ 352 w 548"/>
                <a:gd name="T43" fmla="*/ 512 h 813"/>
                <a:gd name="T44" fmla="*/ 345 w 548"/>
                <a:gd name="T45" fmla="*/ 565 h 813"/>
                <a:gd name="T46" fmla="*/ 338 w 548"/>
                <a:gd name="T47" fmla="*/ 610 h 813"/>
                <a:gd name="T48" fmla="*/ 323 w 548"/>
                <a:gd name="T49" fmla="*/ 654 h 813"/>
                <a:gd name="T50" fmla="*/ 323 w 548"/>
                <a:gd name="T51" fmla="*/ 663 h 813"/>
                <a:gd name="T52" fmla="*/ 314 w 548"/>
                <a:gd name="T53" fmla="*/ 671 h 813"/>
                <a:gd name="T54" fmla="*/ 314 w 548"/>
                <a:gd name="T55" fmla="*/ 688 h 813"/>
                <a:gd name="T56" fmla="*/ 307 w 548"/>
                <a:gd name="T57" fmla="*/ 707 h 813"/>
                <a:gd name="T58" fmla="*/ 300 w 548"/>
                <a:gd name="T59" fmla="*/ 715 h 813"/>
                <a:gd name="T60" fmla="*/ 286 w 548"/>
                <a:gd name="T61" fmla="*/ 732 h 813"/>
                <a:gd name="T62" fmla="*/ 279 w 548"/>
                <a:gd name="T63" fmla="*/ 741 h 813"/>
                <a:gd name="T64" fmla="*/ 270 w 548"/>
                <a:gd name="T65" fmla="*/ 760 h 813"/>
                <a:gd name="T66" fmla="*/ 255 w 548"/>
                <a:gd name="T67" fmla="*/ 768 h 813"/>
                <a:gd name="T68" fmla="*/ 248 w 548"/>
                <a:gd name="T69" fmla="*/ 777 h 813"/>
                <a:gd name="T70" fmla="*/ 234 w 548"/>
                <a:gd name="T71" fmla="*/ 794 h 813"/>
                <a:gd name="T72" fmla="*/ 218 w 548"/>
                <a:gd name="T73" fmla="*/ 802 h 813"/>
                <a:gd name="T74" fmla="*/ 196 w 548"/>
                <a:gd name="T75" fmla="*/ 802 h 813"/>
                <a:gd name="T76" fmla="*/ 180 w 548"/>
                <a:gd name="T77" fmla="*/ 813 h 813"/>
                <a:gd name="T78" fmla="*/ 158 w 548"/>
                <a:gd name="T79" fmla="*/ 813 h 813"/>
                <a:gd name="T80" fmla="*/ 135 w 548"/>
                <a:gd name="T81" fmla="*/ 813 h 813"/>
                <a:gd name="T82" fmla="*/ 128 w 548"/>
                <a:gd name="T83" fmla="*/ 802 h 813"/>
                <a:gd name="T84" fmla="*/ 113 w 548"/>
                <a:gd name="T85" fmla="*/ 802 h 813"/>
                <a:gd name="T86" fmla="*/ 99 w 548"/>
                <a:gd name="T87" fmla="*/ 785 h 813"/>
                <a:gd name="T88" fmla="*/ 83 w 548"/>
                <a:gd name="T89" fmla="*/ 777 h 813"/>
                <a:gd name="T90" fmla="*/ 69 w 548"/>
                <a:gd name="T91" fmla="*/ 760 h 813"/>
                <a:gd name="T92" fmla="*/ 54 w 548"/>
                <a:gd name="T93" fmla="*/ 741 h 813"/>
                <a:gd name="T94" fmla="*/ 38 w 548"/>
                <a:gd name="T95" fmla="*/ 715 h 813"/>
                <a:gd name="T96" fmla="*/ 24 w 548"/>
                <a:gd name="T97" fmla="*/ 696 h 813"/>
                <a:gd name="T98" fmla="*/ 16 w 548"/>
                <a:gd name="T99" fmla="*/ 671 h 813"/>
                <a:gd name="T100" fmla="*/ 9 w 548"/>
                <a:gd name="T101" fmla="*/ 654 h 813"/>
                <a:gd name="T102" fmla="*/ 0 w 548"/>
                <a:gd name="T103" fmla="*/ 627 h 813"/>
                <a:gd name="T104" fmla="*/ 0 w 548"/>
                <a:gd name="T105" fmla="*/ 610 h 813"/>
                <a:gd name="T106" fmla="*/ 0 w 548"/>
                <a:gd name="T107" fmla="*/ 591 h 813"/>
                <a:gd name="T108" fmla="*/ 9 w 548"/>
                <a:gd name="T109" fmla="*/ 565 h 813"/>
                <a:gd name="T110" fmla="*/ 24 w 548"/>
                <a:gd name="T111" fmla="*/ 548 h 813"/>
                <a:gd name="T112" fmla="*/ 45 w 548"/>
                <a:gd name="T113" fmla="*/ 540 h 8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8"/>
                <a:gd name="T172" fmla="*/ 0 h 813"/>
                <a:gd name="T173" fmla="*/ 548 w 548"/>
                <a:gd name="T174" fmla="*/ 813 h 8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8" h="813">
                  <a:moveTo>
                    <a:pt x="548" y="0"/>
                  </a:moveTo>
                  <a:lnTo>
                    <a:pt x="532" y="11"/>
                  </a:lnTo>
                  <a:lnTo>
                    <a:pt x="510" y="11"/>
                  </a:lnTo>
                  <a:lnTo>
                    <a:pt x="494" y="19"/>
                  </a:lnTo>
                  <a:lnTo>
                    <a:pt x="472" y="28"/>
                  </a:lnTo>
                  <a:lnTo>
                    <a:pt x="458" y="36"/>
                  </a:lnTo>
                  <a:lnTo>
                    <a:pt x="442" y="45"/>
                  </a:lnTo>
                  <a:lnTo>
                    <a:pt x="420" y="64"/>
                  </a:lnTo>
                  <a:lnTo>
                    <a:pt x="404" y="72"/>
                  </a:lnTo>
                  <a:lnTo>
                    <a:pt x="397" y="89"/>
                  </a:lnTo>
                  <a:lnTo>
                    <a:pt x="383" y="106"/>
                  </a:lnTo>
                  <a:lnTo>
                    <a:pt x="368" y="125"/>
                  </a:lnTo>
                  <a:lnTo>
                    <a:pt x="359" y="142"/>
                  </a:lnTo>
                  <a:lnTo>
                    <a:pt x="359" y="170"/>
                  </a:lnTo>
                  <a:lnTo>
                    <a:pt x="352" y="187"/>
                  </a:lnTo>
                  <a:lnTo>
                    <a:pt x="352" y="212"/>
                  </a:lnTo>
                  <a:lnTo>
                    <a:pt x="352" y="239"/>
                  </a:lnTo>
                  <a:lnTo>
                    <a:pt x="359" y="301"/>
                  </a:lnTo>
                  <a:lnTo>
                    <a:pt x="359" y="354"/>
                  </a:lnTo>
                  <a:lnTo>
                    <a:pt x="359" y="407"/>
                  </a:lnTo>
                  <a:lnTo>
                    <a:pt x="359" y="459"/>
                  </a:lnTo>
                  <a:lnTo>
                    <a:pt x="352" y="512"/>
                  </a:lnTo>
                  <a:lnTo>
                    <a:pt x="345" y="565"/>
                  </a:lnTo>
                  <a:lnTo>
                    <a:pt x="338" y="610"/>
                  </a:lnTo>
                  <a:lnTo>
                    <a:pt x="323" y="654"/>
                  </a:lnTo>
                  <a:lnTo>
                    <a:pt x="323" y="663"/>
                  </a:lnTo>
                  <a:lnTo>
                    <a:pt x="314" y="671"/>
                  </a:lnTo>
                  <a:lnTo>
                    <a:pt x="314" y="688"/>
                  </a:lnTo>
                  <a:lnTo>
                    <a:pt x="307" y="707"/>
                  </a:lnTo>
                  <a:lnTo>
                    <a:pt x="300" y="715"/>
                  </a:lnTo>
                  <a:lnTo>
                    <a:pt x="286" y="732"/>
                  </a:lnTo>
                  <a:lnTo>
                    <a:pt x="279" y="741"/>
                  </a:lnTo>
                  <a:lnTo>
                    <a:pt x="270" y="760"/>
                  </a:lnTo>
                  <a:lnTo>
                    <a:pt x="255" y="768"/>
                  </a:lnTo>
                  <a:lnTo>
                    <a:pt x="248" y="777"/>
                  </a:lnTo>
                  <a:lnTo>
                    <a:pt x="234" y="794"/>
                  </a:lnTo>
                  <a:lnTo>
                    <a:pt x="218" y="802"/>
                  </a:lnTo>
                  <a:lnTo>
                    <a:pt x="196" y="802"/>
                  </a:lnTo>
                  <a:lnTo>
                    <a:pt x="180" y="813"/>
                  </a:lnTo>
                  <a:lnTo>
                    <a:pt x="158" y="813"/>
                  </a:lnTo>
                  <a:lnTo>
                    <a:pt x="135" y="813"/>
                  </a:lnTo>
                  <a:lnTo>
                    <a:pt x="128" y="802"/>
                  </a:lnTo>
                  <a:lnTo>
                    <a:pt x="113" y="802"/>
                  </a:lnTo>
                  <a:lnTo>
                    <a:pt x="99" y="785"/>
                  </a:lnTo>
                  <a:lnTo>
                    <a:pt x="83" y="777"/>
                  </a:lnTo>
                  <a:lnTo>
                    <a:pt x="69" y="760"/>
                  </a:lnTo>
                  <a:lnTo>
                    <a:pt x="54" y="741"/>
                  </a:lnTo>
                  <a:lnTo>
                    <a:pt x="38" y="715"/>
                  </a:lnTo>
                  <a:lnTo>
                    <a:pt x="24" y="696"/>
                  </a:lnTo>
                  <a:lnTo>
                    <a:pt x="16" y="671"/>
                  </a:lnTo>
                  <a:lnTo>
                    <a:pt x="9" y="654"/>
                  </a:lnTo>
                  <a:lnTo>
                    <a:pt x="0" y="627"/>
                  </a:lnTo>
                  <a:lnTo>
                    <a:pt x="0" y="610"/>
                  </a:lnTo>
                  <a:lnTo>
                    <a:pt x="0" y="591"/>
                  </a:lnTo>
                  <a:lnTo>
                    <a:pt x="9" y="565"/>
                  </a:lnTo>
                  <a:lnTo>
                    <a:pt x="24" y="548"/>
                  </a:lnTo>
                  <a:lnTo>
                    <a:pt x="45" y="540"/>
                  </a:lnTo>
                </a:path>
              </a:pathLst>
            </a:custGeom>
            <a:noFill/>
            <a:ln w="60325">
              <a:solidFill>
                <a:srgbClr val="D26C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5" name="Freeform 376">
              <a:extLst>
                <a:ext uri="{FF2B5EF4-FFF2-40B4-BE49-F238E27FC236}">
                  <a16:creationId xmlns:a16="http://schemas.microsoft.com/office/drawing/2014/main" id="{19F315BF-5317-F043-9D6B-25F60E03A4A3}"/>
                </a:ext>
              </a:extLst>
            </p:cNvPr>
            <p:cNvSpPr>
              <a:spLocks/>
            </p:cNvSpPr>
            <p:nvPr/>
          </p:nvSpPr>
          <p:spPr bwMode="auto">
            <a:xfrm>
              <a:off x="1257" y="2653"/>
              <a:ext cx="508" cy="785"/>
            </a:xfrm>
            <a:custGeom>
              <a:avLst/>
              <a:gdLst>
                <a:gd name="T0" fmla="*/ 508 w 508"/>
                <a:gd name="T1" fmla="*/ 0 h 785"/>
                <a:gd name="T2" fmla="*/ 486 w 508"/>
                <a:gd name="T3" fmla="*/ 8 h 785"/>
                <a:gd name="T4" fmla="*/ 470 w 508"/>
                <a:gd name="T5" fmla="*/ 8 h 785"/>
                <a:gd name="T6" fmla="*/ 448 w 508"/>
                <a:gd name="T7" fmla="*/ 19 h 785"/>
                <a:gd name="T8" fmla="*/ 434 w 508"/>
                <a:gd name="T9" fmla="*/ 27 h 785"/>
                <a:gd name="T10" fmla="*/ 411 w 508"/>
                <a:gd name="T11" fmla="*/ 36 h 785"/>
                <a:gd name="T12" fmla="*/ 396 w 508"/>
                <a:gd name="T13" fmla="*/ 44 h 785"/>
                <a:gd name="T14" fmla="*/ 373 w 508"/>
                <a:gd name="T15" fmla="*/ 61 h 785"/>
                <a:gd name="T16" fmla="*/ 359 w 508"/>
                <a:gd name="T17" fmla="*/ 72 h 785"/>
                <a:gd name="T18" fmla="*/ 344 w 508"/>
                <a:gd name="T19" fmla="*/ 89 h 785"/>
                <a:gd name="T20" fmla="*/ 328 w 508"/>
                <a:gd name="T21" fmla="*/ 106 h 785"/>
                <a:gd name="T22" fmla="*/ 321 w 508"/>
                <a:gd name="T23" fmla="*/ 125 h 785"/>
                <a:gd name="T24" fmla="*/ 314 w 508"/>
                <a:gd name="T25" fmla="*/ 142 h 785"/>
                <a:gd name="T26" fmla="*/ 307 w 508"/>
                <a:gd name="T27" fmla="*/ 167 h 785"/>
                <a:gd name="T28" fmla="*/ 299 w 508"/>
                <a:gd name="T29" fmla="*/ 186 h 785"/>
                <a:gd name="T30" fmla="*/ 299 w 508"/>
                <a:gd name="T31" fmla="*/ 211 h 785"/>
                <a:gd name="T32" fmla="*/ 299 w 508"/>
                <a:gd name="T33" fmla="*/ 239 h 785"/>
                <a:gd name="T34" fmla="*/ 307 w 508"/>
                <a:gd name="T35" fmla="*/ 292 h 785"/>
                <a:gd name="T36" fmla="*/ 307 w 508"/>
                <a:gd name="T37" fmla="*/ 353 h 785"/>
                <a:gd name="T38" fmla="*/ 307 w 508"/>
                <a:gd name="T39" fmla="*/ 406 h 785"/>
                <a:gd name="T40" fmla="*/ 307 w 508"/>
                <a:gd name="T41" fmla="*/ 459 h 785"/>
                <a:gd name="T42" fmla="*/ 299 w 508"/>
                <a:gd name="T43" fmla="*/ 512 h 785"/>
                <a:gd name="T44" fmla="*/ 290 w 508"/>
                <a:gd name="T45" fmla="*/ 556 h 785"/>
                <a:gd name="T46" fmla="*/ 283 w 508"/>
                <a:gd name="T47" fmla="*/ 609 h 785"/>
                <a:gd name="T48" fmla="*/ 269 w 508"/>
                <a:gd name="T49" fmla="*/ 643 h 785"/>
                <a:gd name="T50" fmla="*/ 269 w 508"/>
                <a:gd name="T51" fmla="*/ 652 h 785"/>
                <a:gd name="T52" fmla="*/ 262 w 508"/>
                <a:gd name="T53" fmla="*/ 662 h 785"/>
                <a:gd name="T54" fmla="*/ 255 w 508"/>
                <a:gd name="T55" fmla="*/ 671 h 785"/>
                <a:gd name="T56" fmla="*/ 255 w 508"/>
                <a:gd name="T57" fmla="*/ 687 h 785"/>
                <a:gd name="T58" fmla="*/ 246 w 508"/>
                <a:gd name="T59" fmla="*/ 696 h 785"/>
                <a:gd name="T60" fmla="*/ 238 w 508"/>
                <a:gd name="T61" fmla="*/ 715 h 785"/>
                <a:gd name="T62" fmla="*/ 231 w 508"/>
                <a:gd name="T63" fmla="*/ 723 h 785"/>
                <a:gd name="T64" fmla="*/ 224 w 508"/>
                <a:gd name="T65" fmla="*/ 732 h 785"/>
                <a:gd name="T66" fmla="*/ 210 w 508"/>
                <a:gd name="T67" fmla="*/ 740 h 785"/>
                <a:gd name="T68" fmla="*/ 201 w 508"/>
                <a:gd name="T69" fmla="*/ 757 h 785"/>
                <a:gd name="T70" fmla="*/ 194 w 508"/>
                <a:gd name="T71" fmla="*/ 768 h 785"/>
                <a:gd name="T72" fmla="*/ 179 w 508"/>
                <a:gd name="T73" fmla="*/ 776 h 785"/>
                <a:gd name="T74" fmla="*/ 165 w 508"/>
                <a:gd name="T75" fmla="*/ 776 h 785"/>
                <a:gd name="T76" fmla="*/ 149 w 508"/>
                <a:gd name="T77" fmla="*/ 785 h 785"/>
                <a:gd name="T78" fmla="*/ 134 w 508"/>
                <a:gd name="T79" fmla="*/ 785 h 785"/>
                <a:gd name="T80" fmla="*/ 120 w 508"/>
                <a:gd name="T81" fmla="*/ 785 h 785"/>
                <a:gd name="T82" fmla="*/ 111 w 508"/>
                <a:gd name="T83" fmla="*/ 776 h 785"/>
                <a:gd name="T84" fmla="*/ 97 w 508"/>
                <a:gd name="T85" fmla="*/ 776 h 785"/>
                <a:gd name="T86" fmla="*/ 82 w 508"/>
                <a:gd name="T87" fmla="*/ 768 h 785"/>
                <a:gd name="T88" fmla="*/ 75 w 508"/>
                <a:gd name="T89" fmla="*/ 749 h 785"/>
                <a:gd name="T90" fmla="*/ 59 w 508"/>
                <a:gd name="T91" fmla="*/ 732 h 785"/>
                <a:gd name="T92" fmla="*/ 45 w 508"/>
                <a:gd name="T93" fmla="*/ 715 h 785"/>
                <a:gd name="T94" fmla="*/ 30 w 508"/>
                <a:gd name="T95" fmla="*/ 696 h 785"/>
                <a:gd name="T96" fmla="*/ 21 w 508"/>
                <a:gd name="T97" fmla="*/ 679 h 785"/>
                <a:gd name="T98" fmla="*/ 14 w 508"/>
                <a:gd name="T99" fmla="*/ 652 h 785"/>
                <a:gd name="T100" fmla="*/ 7 w 508"/>
                <a:gd name="T101" fmla="*/ 635 h 785"/>
                <a:gd name="T102" fmla="*/ 0 w 508"/>
                <a:gd name="T103" fmla="*/ 618 h 785"/>
                <a:gd name="T104" fmla="*/ 7 w 508"/>
                <a:gd name="T105" fmla="*/ 599 h 785"/>
                <a:gd name="T106" fmla="*/ 7 w 508"/>
                <a:gd name="T107" fmla="*/ 573 h 785"/>
                <a:gd name="T108" fmla="*/ 14 w 508"/>
                <a:gd name="T109" fmla="*/ 565 h 785"/>
                <a:gd name="T110" fmla="*/ 30 w 508"/>
                <a:gd name="T111" fmla="*/ 548 h 785"/>
                <a:gd name="T112" fmla="*/ 52 w 508"/>
                <a:gd name="T113" fmla="*/ 537 h 7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8"/>
                <a:gd name="T172" fmla="*/ 0 h 785"/>
                <a:gd name="T173" fmla="*/ 508 w 508"/>
                <a:gd name="T174" fmla="*/ 785 h 7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8" h="785">
                  <a:moveTo>
                    <a:pt x="508" y="0"/>
                  </a:moveTo>
                  <a:lnTo>
                    <a:pt x="486" y="8"/>
                  </a:lnTo>
                  <a:lnTo>
                    <a:pt x="470" y="8"/>
                  </a:lnTo>
                  <a:lnTo>
                    <a:pt x="448" y="19"/>
                  </a:lnTo>
                  <a:lnTo>
                    <a:pt x="434" y="27"/>
                  </a:lnTo>
                  <a:lnTo>
                    <a:pt x="411" y="36"/>
                  </a:lnTo>
                  <a:lnTo>
                    <a:pt x="396" y="44"/>
                  </a:lnTo>
                  <a:lnTo>
                    <a:pt x="373" y="61"/>
                  </a:lnTo>
                  <a:lnTo>
                    <a:pt x="359" y="72"/>
                  </a:lnTo>
                  <a:lnTo>
                    <a:pt x="344" y="89"/>
                  </a:lnTo>
                  <a:lnTo>
                    <a:pt x="328" y="106"/>
                  </a:lnTo>
                  <a:lnTo>
                    <a:pt x="321" y="125"/>
                  </a:lnTo>
                  <a:lnTo>
                    <a:pt x="314" y="142"/>
                  </a:lnTo>
                  <a:lnTo>
                    <a:pt x="307" y="167"/>
                  </a:lnTo>
                  <a:lnTo>
                    <a:pt x="299" y="186"/>
                  </a:lnTo>
                  <a:lnTo>
                    <a:pt x="299" y="211"/>
                  </a:lnTo>
                  <a:lnTo>
                    <a:pt x="299" y="239"/>
                  </a:lnTo>
                  <a:lnTo>
                    <a:pt x="307" y="292"/>
                  </a:lnTo>
                  <a:lnTo>
                    <a:pt x="307" y="353"/>
                  </a:lnTo>
                  <a:lnTo>
                    <a:pt x="307" y="406"/>
                  </a:lnTo>
                  <a:lnTo>
                    <a:pt x="307" y="459"/>
                  </a:lnTo>
                  <a:lnTo>
                    <a:pt x="299" y="512"/>
                  </a:lnTo>
                  <a:lnTo>
                    <a:pt x="290" y="556"/>
                  </a:lnTo>
                  <a:lnTo>
                    <a:pt x="283" y="609"/>
                  </a:lnTo>
                  <a:lnTo>
                    <a:pt x="269" y="643"/>
                  </a:lnTo>
                  <a:lnTo>
                    <a:pt x="269" y="652"/>
                  </a:lnTo>
                  <a:lnTo>
                    <a:pt x="262" y="662"/>
                  </a:lnTo>
                  <a:lnTo>
                    <a:pt x="255" y="671"/>
                  </a:lnTo>
                  <a:lnTo>
                    <a:pt x="255" y="687"/>
                  </a:lnTo>
                  <a:lnTo>
                    <a:pt x="246" y="696"/>
                  </a:lnTo>
                  <a:lnTo>
                    <a:pt x="238" y="715"/>
                  </a:lnTo>
                  <a:lnTo>
                    <a:pt x="231" y="723"/>
                  </a:lnTo>
                  <a:lnTo>
                    <a:pt x="224" y="732"/>
                  </a:lnTo>
                  <a:lnTo>
                    <a:pt x="210" y="740"/>
                  </a:lnTo>
                  <a:lnTo>
                    <a:pt x="201" y="757"/>
                  </a:lnTo>
                  <a:lnTo>
                    <a:pt x="194" y="768"/>
                  </a:lnTo>
                  <a:lnTo>
                    <a:pt x="179" y="776"/>
                  </a:lnTo>
                  <a:lnTo>
                    <a:pt x="165" y="776"/>
                  </a:lnTo>
                  <a:lnTo>
                    <a:pt x="149" y="785"/>
                  </a:lnTo>
                  <a:lnTo>
                    <a:pt x="134" y="785"/>
                  </a:lnTo>
                  <a:lnTo>
                    <a:pt x="120" y="785"/>
                  </a:lnTo>
                  <a:lnTo>
                    <a:pt x="111" y="776"/>
                  </a:lnTo>
                  <a:lnTo>
                    <a:pt x="97" y="776"/>
                  </a:lnTo>
                  <a:lnTo>
                    <a:pt x="82" y="768"/>
                  </a:lnTo>
                  <a:lnTo>
                    <a:pt x="75" y="749"/>
                  </a:lnTo>
                  <a:lnTo>
                    <a:pt x="59" y="732"/>
                  </a:lnTo>
                  <a:lnTo>
                    <a:pt x="45" y="715"/>
                  </a:lnTo>
                  <a:lnTo>
                    <a:pt x="30" y="696"/>
                  </a:lnTo>
                  <a:lnTo>
                    <a:pt x="21" y="679"/>
                  </a:lnTo>
                  <a:lnTo>
                    <a:pt x="14" y="652"/>
                  </a:lnTo>
                  <a:lnTo>
                    <a:pt x="7" y="635"/>
                  </a:lnTo>
                  <a:lnTo>
                    <a:pt x="0" y="618"/>
                  </a:lnTo>
                  <a:lnTo>
                    <a:pt x="7" y="599"/>
                  </a:lnTo>
                  <a:lnTo>
                    <a:pt x="7" y="573"/>
                  </a:lnTo>
                  <a:lnTo>
                    <a:pt x="14" y="565"/>
                  </a:lnTo>
                  <a:lnTo>
                    <a:pt x="30" y="548"/>
                  </a:lnTo>
                  <a:lnTo>
                    <a:pt x="52" y="537"/>
                  </a:lnTo>
                </a:path>
              </a:pathLst>
            </a:custGeom>
            <a:noFill/>
            <a:ln w="49213">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6" name="Freeform 377">
              <a:extLst>
                <a:ext uri="{FF2B5EF4-FFF2-40B4-BE49-F238E27FC236}">
                  <a16:creationId xmlns:a16="http://schemas.microsoft.com/office/drawing/2014/main" id="{C43D98E5-AB6C-CA42-B60A-B92C4CFA7D1A}"/>
                </a:ext>
              </a:extLst>
            </p:cNvPr>
            <p:cNvSpPr>
              <a:spLocks/>
            </p:cNvSpPr>
            <p:nvPr/>
          </p:nvSpPr>
          <p:spPr bwMode="auto">
            <a:xfrm>
              <a:off x="1540" y="1456"/>
              <a:ext cx="456" cy="1294"/>
            </a:xfrm>
            <a:custGeom>
              <a:avLst/>
              <a:gdLst>
                <a:gd name="T0" fmla="*/ 7 w 456"/>
                <a:gd name="T1" fmla="*/ 33 h 1294"/>
                <a:gd name="T2" fmla="*/ 16 w 456"/>
                <a:gd name="T3" fmla="*/ 105 h 1294"/>
                <a:gd name="T4" fmla="*/ 38 w 456"/>
                <a:gd name="T5" fmla="*/ 158 h 1294"/>
                <a:gd name="T6" fmla="*/ 52 w 456"/>
                <a:gd name="T7" fmla="*/ 192 h 1294"/>
                <a:gd name="T8" fmla="*/ 69 w 456"/>
                <a:gd name="T9" fmla="*/ 228 h 1294"/>
                <a:gd name="T10" fmla="*/ 90 w 456"/>
                <a:gd name="T11" fmla="*/ 245 h 1294"/>
                <a:gd name="T12" fmla="*/ 97 w 456"/>
                <a:gd name="T13" fmla="*/ 264 h 1294"/>
                <a:gd name="T14" fmla="*/ 113 w 456"/>
                <a:gd name="T15" fmla="*/ 281 h 1294"/>
                <a:gd name="T16" fmla="*/ 128 w 456"/>
                <a:gd name="T17" fmla="*/ 308 h 1294"/>
                <a:gd name="T18" fmla="*/ 151 w 456"/>
                <a:gd name="T19" fmla="*/ 334 h 1294"/>
                <a:gd name="T20" fmla="*/ 165 w 456"/>
                <a:gd name="T21" fmla="*/ 361 h 1294"/>
                <a:gd name="T22" fmla="*/ 180 w 456"/>
                <a:gd name="T23" fmla="*/ 387 h 1294"/>
                <a:gd name="T24" fmla="*/ 196 w 456"/>
                <a:gd name="T25" fmla="*/ 404 h 1294"/>
                <a:gd name="T26" fmla="*/ 203 w 456"/>
                <a:gd name="T27" fmla="*/ 423 h 1294"/>
                <a:gd name="T28" fmla="*/ 210 w 456"/>
                <a:gd name="T29" fmla="*/ 440 h 1294"/>
                <a:gd name="T30" fmla="*/ 210 w 456"/>
                <a:gd name="T31" fmla="*/ 456 h 1294"/>
                <a:gd name="T32" fmla="*/ 218 w 456"/>
                <a:gd name="T33" fmla="*/ 476 h 1294"/>
                <a:gd name="T34" fmla="*/ 232 w 456"/>
                <a:gd name="T35" fmla="*/ 520 h 1294"/>
                <a:gd name="T36" fmla="*/ 248 w 456"/>
                <a:gd name="T37" fmla="*/ 562 h 1294"/>
                <a:gd name="T38" fmla="*/ 277 w 456"/>
                <a:gd name="T39" fmla="*/ 615 h 1294"/>
                <a:gd name="T40" fmla="*/ 307 w 456"/>
                <a:gd name="T41" fmla="*/ 668 h 1294"/>
                <a:gd name="T42" fmla="*/ 338 w 456"/>
                <a:gd name="T43" fmla="*/ 729 h 1294"/>
                <a:gd name="T44" fmla="*/ 383 w 456"/>
                <a:gd name="T45" fmla="*/ 782 h 1294"/>
                <a:gd name="T46" fmla="*/ 435 w 456"/>
                <a:gd name="T47" fmla="*/ 846 h 1294"/>
                <a:gd name="T48" fmla="*/ 456 w 456"/>
                <a:gd name="T49" fmla="*/ 899 h 1294"/>
                <a:gd name="T50" fmla="*/ 449 w 456"/>
                <a:gd name="T51" fmla="*/ 952 h 1294"/>
                <a:gd name="T52" fmla="*/ 449 w 456"/>
                <a:gd name="T53" fmla="*/ 1013 h 1294"/>
                <a:gd name="T54" fmla="*/ 442 w 456"/>
                <a:gd name="T55" fmla="*/ 1083 h 1294"/>
                <a:gd name="T56" fmla="*/ 435 w 456"/>
                <a:gd name="T57" fmla="*/ 1153 h 1294"/>
                <a:gd name="T58" fmla="*/ 428 w 456"/>
                <a:gd name="T59" fmla="*/ 1197 h 1294"/>
                <a:gd name="T60" fmla="*/ 411 w 456"/>
                <a:gd name="T61" fmla="*/ 1241 h 1294"/>
                <a:gd name="T62" fmla="*/ 383 w 456"/>
                <a:gd name="T63" fmla="*/ 1277 h 12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6"/>
                <a:gd name="T97" fmla="*/ 0 h 1294"/>
                <a:gd name="T98" fmla="*/ 456 w 456"/>
                <a:gd name="T99" fmla="*/ 1294 h 12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6" h="1294">
                  <a:moveTo>
                    <a:pt x="0" y="0"/>
                  </a:moveTo>
                  <a:lnTo>
                    <a:pt x="7" y="33"/>
                  </a:lnTo>
                  <a:lnTo>
                    <a:pt x="7" y="69"/>
                  </a:lnTo>
                  <a:lnTo>
                    <a:pt x="16" y="105"/>
                  </a:lnTo>
                  <a:lnTo>
                    <a:pt x="31" y="131"/>
                  </a:lnTo>
                  <a:lnTo>
                    <a:pt x="38" y="158"/>
                  </a:lnTo>
                  <a:lnTo>
                    <a:pt x="45" y="175"/>
                  </a:lnTo>
                  <a:lnTo>
                    <a:pt x="52" y="192"/>
                  </a:lnTo>
                  <a:lnTo>
                    <a:pt x="61" y="211"/>
                  </a:lnTo>
                  <a:lnTo>
                    <a:pt x="69" y="228"/>
                  </a:lnTo>
                  <a:lnTo>
                    <a:pt x="83" y="236"/>
                  </a:lnTo>
                  <a:lnTo>
                    <a:pt x="90" y="245"/>
                  </a:lnTo>
                  <a:lnTo>
                    <a:pt x="97" y="255"/>
                  </a:lnTo>
                  <a:lnTo>
                    <a:pt x="97" y="264"/>
                  </a:lnTo>
                  <a:lnTo>
                    <a:pt x="106" y="272"/>
                  </a:lnTo>
                  <a:lnTo>
                    <a:pt x="113" y="281"/>
                  </a:lnTo>
                  <a:lnTo>
                    <a:pt x="113" y="289"/>
                  </a:lnTo>
                  <a:lnTo>
                    <a:pt x="128" y="308"/>
                  </a:lnTo>
                  <a:lnTo>
                    <a:pt x="135" y="317"/>
                  </a:lnTo>
                  <a:lnTo>
                    <a:pt x="151" y="334"/>
                  </a:lnTo>
                  <a:lnTo>
                    <a:pt x="158" y="342"/>
                  </a:lnTo>
                  <a:lnTo>
                    <a:pt x="165" y="361"/>
                  </a:lnTo>
                  <a:lnTo>
                    <a:pt x="173" y="370"/>
                  </a:lnTo>
                  <a:lnTo>
                    <a:pt x="180" y="387"/>
                  </a:lnTo>
                  <a:lnTo>
                    <a:pt x="187" y="395"/>
                  </a:lnTo>
                  <a:lnTo>
                    <a:pt x="196" y="404"/>
                  </a:lnTo>
                  <a:lnTo>
                    <a:pt x="196" y="414"/>
                  </a:lnTo>
                  <a:lnTo>
                    <a:pt x="203" y="423"/>
                  </a:lnTo>
                  <a:lnTo>
                    <a:pt x="203" y="431"/>
                  </a:lnTo>
                  <a:lnTo>
                    <a:pt x="210" y="440"/>
                  </a:lnTo>
                  <a:lnTo>
                    <a:pt x="210" y="448"/>
                  </a:lnTo>
                  <a:lnTo>
                    <a:pt x="210" y="456"/>
                  </a:lnTo>
                  <a:lnTo>
                    <a:pt x="218" y="456"/>
                  </a:lnTo>
                  <a:lnTo>
                    <a:pt x="218" y="476"/>
                  </a:lnTo>
                  <a:lnTo>
                    <a:pt x="225" y="492"/>
                  </a:lnTo>
                  <a:lnTo>
                    <a:pt x="232" y="520"/>
                  </a:lnTo>
                  <a:lnTo>
                    <a:pt x="241" y="537"/>
                  </a:lnTo>
                  <a:lnTo>
                    <a:pt x="248" y="562"/>
                  </a:lnTo>
                  <a:lnTo>
                    <a:pt x="262" y="590"/>
                  </a:lnTo>
                  <a:lnTo>
                    <a:pt x="277" y="615"/>
                  </a:lnTo>
                  <a:lnTo>
                    <a:pt x="286" y="643"/>
                  </a:lnTo>
                  <a:lnTo>
                    <a:pt x="307" y="668"/>
                  </a:lnTo>
                  <a:lnTo>
                    <a:pt x="322" y="696"/>
                  </a:lnTo>
                  <a:lnTo>
                    <a:pt x="338" y="729"/>
                  </a:lnTo>
                  <a:lnTo>
                    <a:pt x="359" y="757"/>
                  </a:lnTo>
                  <a:lnTo>
                    <a:pt x="383" y="782"/>
                  </a:lnTo>
                  <a:lnTo>
                    <a:pt x="404" y="818"/>
                  </a:lnTo>
                  <a:lnTo>
                    <a:pt x="435" y="846"/>
                  </a:lnTo>
                  <a:lnTo>
                    <a:pt x="456" y="871"/>
                  </a:lnTo>
                  <a:lnTo>
                    <a:pt x="456" y="899"/>
                  </a:lnTo>
                  <a:lnTo>
                    <a:pt x="456" y="924"/>
                  </a:lnTo>
                  <a:lnTo>
                    <a:pt x="449" y="952"/>
                  </a:lnTo>
                  <a:lnTo>
                    <a:pt x="449" y="985"/>
                  </a:lnTo>
                  <a:lnTo>
                    <a:pt x="449" y="1013"/>
                  </a:lnTo>
                  <a:lnTo>
                    <a:pt x="442" y="1047"/>
                  </a:lnTo>
                  <a:lnTo>
                    <a:pt x="442" y="1083"/>
                  </a:lnTo>
                  <a:lnTo>
                    <a:pt x="442" y="1119"/>
                  </a:lnTo>
                  <a:lnTo>
                    <a:pt x="435" y="1153"/>
                  </a:lnTo>
                  <a:lnTo>
                    <a:pt x="435" y="1172"/>
                  </a:lnTo>
                  <a:lnTo>
                    <a:pt x="428" y="1197"/>
                  </a:lnTo>
                  <a:lnTo>
                    <a:pt x="420" y="1216"/>
                  </a:lnTo>
                  <a:lnTo>
                    <a:pt x="411" y="1241"/>
                  </a:lnTo>
                  <a:lnTo>
                    <a:pt x="397" y="1258"/>
                  </a:lnTo>
                  <a:lnTo>
                    <a:pt x="383" y="1277"/>
                  </a:lnTo>
                  <a:lnTo>
                    <a:pt x="367" y="1294"/>
                  </a:lnTo>
                </a:path>
              </a:pathLst>
            </a:custGeom>
            <a:noFill/>
            <a:ln w="49213">
              <a:solidFill>
                <a:srgbClr val="8522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7" name="Freeform 378">
              <a:extLst>
                <a:ext uri="{FF2B5EF4-FFF2-40B4-BE49-F238E27FC236}">
                  <a16:creationId xmlns:a16="http://schemas.microsoft.com/office/drawing/2014/main" id="{9864A34F-039A-B342-B0FA-AB5B0048ED5F}"/>
                </a:ext>
              </a:extLst>
            </p:cNvPr>
            <p:cNvSpPr>
              <a:spLocks/>
            </p:cNvSpPr>
            <p:nvPr/>
          </p:nvSpPr>
          <p:spPr bwMode="auto">
            <a:xfrm>
              <a:off x="1533" y="1447"/>
              <a:ext cx="456" cy="1312"/>
            </a:xfrm>
            <a:custGeom>
              <a:avLst/>
              <a:gdLst>
                <a:gd name="T0" fmla="*/ 7 w 456"/>
                <a:gd name="T1" fmla="*/ 42 h 1312"/>
                <a:gd name="T2" fmla="*/ 14 w 456"/>
                <a:gd name="T3" fmla="*/ 106 h 1312"/>
                <a:gd name="T4" fmla="*/ 31 w 456"/>
                <a:gd name="T5" fmla="*/ 159 h 1312"/>
                <a:gd name="T6" fmla="*/ 45 w 456"/>
                <a:gd name="T7" fmla="*/ 201 h 1312"/>
                <a:gd name="T8" fmla="*/ 59 w 456"/>
                <a:gd name="T9" fmla="*/ 229 h 1312"/>
                <a:gd name="T10" fmla="*/ 76 w 456"/>
                <a:gd name="T11" fmla="*/ 254 h 1312"/>
                <a:gd name="T12" fmla="*/ 90 w 456"/>
                <a:gd name="T13" fmla="*/ 273 h 1312"/>
                <a:gd name="T14" fmla="*/ 97 w 456"/>
                <a:gd name="T15" fmla="*/ 290 h 1312"/>
                <a:gd name="T16" fmla="*/ 120 w 456"/>
                <a:gd name="T17" fmla="*/ 307 h 1312"/>
                <a:gd name="T18" fmla="*/ 142 w 456"/>
                <a:gd name="T19" fmla="*/ 334 h 1312"/>
                <a:gd name="T20" fmla="*/ 165 w 456"/>
                <a:gd name="T21" fmla="*/ 360 h 1312"/>
                <a:gd name="T22" fmla="*/ 180 w 456"/>
                <a:gd name="T23" fmla="*/ 387 h 1312"/>
                <a:gd name="T24" fmla="*/ 194 w 456"/>
                <a:gd name="T25" fmla="*/ 404 h 1312"/>
                <a:gd name="T26" fmla="*/ 203 w 456"/>
                <a:gd name="T27" fmla="*/ 423 h 1312"/>
                <a:gd name="T28" fmla="*/ 210 w 456"/>
                <a:gd name="T29" fmla="*/ 440 h 1312"/>
                <a:gd name="T30" fmla="*/ 210 w 456"/>
                <a:gd name="T31" fmla="*/ 457 h 1312"/>
                <a:gd name="T32" fmla="*/ 217 w 456"/>
                <a:gd name="T33" fmla="*/ 485 h 1312"/>
                <a:gd name="T34" fmla="*/ 225 w 456"/>
                <a:gd name="T35" fmla="*/ 529 h 1312"/>
                <a:gd name="T36" fmla="*/ 248 w 456"/>
                <a:gd name="T37" fmla="*/ 582 h 1312"/>
                <a:gd name="T38" fmla="*/ 277 w 456"/>
                <a:gd name="T39" fmla="*/ 635 h 1312"/>
                <a:gd name="T40" fmla="*/ 307 w 456"/>
                <a:gd name="T41" fmla="*/ 688 h 1312"/>
                <a:gd name="T42" fmla="*/ 345 w 456"/>
                <a:gd name="T43" fmla="*/ 749 h 1312"/>
                <a:gd name="T44" fmla="*/ 390 w 456"/>
                <a:gd name="T45" fmla="*/ 802 h 1312"/>
                <a:gd name="T46" fmla="*/ 435 w 456"/>
                <a:gd name="T47" fmla="*/ 863 h 1312"/>
                <a:gd name="T48" fmla="*/ 449 w 456"/>
                <a:gd name="T49" fmla="*/ 916 h 1312"/>
                <a:gd name="T50" fmla="*/ 442 w 456"/>
                <a:gd name="T51" fmla="*/ 969 h 1312"/>
                <a:gd name="T52" fmla="*/ 435 w 456"/>
                <a:gd name="T53" fmla="*/ 1030 h 1312"/>
                <a:gd name="T54" fmla="*/ 427 w 456"/>
                <a:gd name="T55" fmla="*/ 1100 h 1312"/>
                <a:gd name="T56" fmla="*/ 427 w 456"/>
                <a:gd name="T57" fmla="*/ 1162 h 1312"/>
                <a:gd name="T58" fmla="*/ 418 w 456"/>
                <a:gd name="T59" fmla="*/ 1206 h 1312"/>
                <a:gd name="T60" fmla="*/ 404 w 456"/>
                <a:gd name="T61" fmla="*/ 1250 h 1312"/>
                <a:gd name="T62" fmla="*/ 382 w 456"/>
                <a:gd name="T63" fmla="*/ 1286 h 1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6"/>
                <a:gd name="T97" fmla="*/ 0 h 1312"/>
                <a:gd name="T98" fmla="*/ 456 w 456"/>
                <a:gd name="T99" fmla="*/ 1312 h 13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6" h="1312">
                  <a:moveTo>
                    <a:pt x="0" y="0"/>
                  </a:moveTo>
                  <a:lnTo>
                    <a:pt x="7" y="42"/>
                  </a:lnTo>
                  <a:lnTo>
                    <a:pt x="14" y="78"/>
                  </a:lnTo>
                  <a:lnTo>
                    <a:pt x="14" y="106"/>
                  </a:lnTo>
                  <a:lnTo>
                    <a:pt x="23" y="140"/>
                  </a:lnTo>
                  <a:lnTo>
                    <a:pt x="31" y="159"/>
                  </a:lnTo>
                  <a:lnTo>
                    <a:pt x="38" y="184"/>
                  </a:lnTo>
                  <a:lnTo>
                    <a:pt x="45" y="201"/>
                  </a:lnTo>
                  <a:lnTo>
                    <a:pt x="52" y="220"/>
                  </a:lnTo>
                  <a:lnTo>
                    <a:pt x="59" y="229"/>
                  </a:lnTo>
                  <a:lnTo>
                    <a:pt x="68" y="245"/>
                  </a:lnTo>
                  <a:lnTo>
                    <a:pt x="76" y="254"/>
                  </a:lnTo>
                  <a:lnTo>
                    <a:pt x="83" y="264"/>
                  </a:lnTo>
                  <a:lnTo>
                    <a:pt x="90" y="273"/>
                  </a:lnTo>
                  <a:lnTo>
                    <a:pt x="97" y="281"/>
                  </a:lnTo>
                  <a:lnTo>
                    <a:pt x="97" y="290"/>
                  </a:lnTo>
                  <a:lnTo>
                    <a:pt x="104" y="298"/>
                  </a:lnTo>
                  <a:lnTo>
                    <a:pt x="120" y="307"/>
                  </a:lnTo>
                  <a:lnTo>
                    <a:pt x="135" y="326"/>
                  </a:lnTo>
                  <a:lnTo>
                    <a:pt x="142" y="334"/>
                  </a:lnTo>
                  <a:lnTo>
                    <a:pt x="158" y="351"/>
                  </a:lnTo>
                  <a:lnTo>
                    <a:pt x="165" y="360"/>
                  </a:lnTo>
                  <a:lnTo>
                    <a:pt x="172" y="370"/>
                  </a:lnTo>
                  <a:lnTo>
                    <a:pt x="180" y="387"/>
                  </a:lnTo>
                  <a:lnTo>
                    <a:pt x="187" y="396"/>
                  </a:lnTo>
                  <a:lnTo>
                    <a:pt x="194" y="404"/>
                  </a:lnTo>
                  <a:lnTo>
                    <a:pt x="203" y="413"/>
                  </a:lnTo>
                  <a:lnTo>
                    <a:pt x="203" y="423"/>
                  </a:lnTo>
                  <a:lnTo>
                    <a:pt x="203" y="432"/>
                  </a:lnTo>
                  <a:lnTo>
                    <a:pt x="210" y="440"/>
                  </a:lnTo>
                  <a:lnTo>
                    <a:pt x="210" y="449"/>
                  </a:lnTo>
                  <a:lnTo>
                    <a:pt x="210" y="457"/>
                  </a:lnTo>
                  <a:lnTo>
                    <a:pt x="210" y="465"/>
                  </a:lnTo>
                  <a:lnTo>
                    <a:pt x="217" y="485"/>
                  </a:lnTo>
                  <a:lnTo>
                    <a:pt x="217" y="510"/>
                  </a:lnTo>
                  <a:lnTo>
                    <a:pt x="225" y="529"/>
                  </a:lnTo>
                  <a:lnTo>
                    <a:pt x="239" y="554"/>
                  </a:lnTo>
                  <a:lnTo>
                    <a:pt x="248" y="582"/>
                  </a:lnTo>
                  <a:lnTo>
                    <a:pt x="262" y="607"/>
                  </a:lnTo>
                  <a:lnTo>
                    <a:pt x="277" y="635"/>
                  </a:lnTo>
                  <a:lnTo>
                    <a:pt x="293" y="660"/>
                  </a:lnTo>
                  <a:lnTo>
                    <a:pt x="307" y="688"/>
                  </a:lnTo>
                  <a:lnTo>
                    <a:pt x="329" y="713"/>
                  </a:lnTo>
                  <a:lnTo>
                    <a:pt x="345" y="749"/>
                  </a:lnTo>
                  <a:lnTo>
                    <a:pt x="366" y="774"/>
                  </a:lnTo>
                  <a:lnTo>
                    <a:pt x="390" y="802"/>
                  </a:lnTo>
                  <a:lnTo>
                    <a:pt x="411" y="836"/>
                  </a:lnTo>
                  <a:lnTo>
                    <a:pt x="435" y="863"/>
                  </a:lnTo>
                  <a:lnTo>
                    <a:pt x="456" y="889"/>
                  </a:lnTo>
                  <a:lnTo>
                    <a:pt x="449" y="916"/>
                  </a:lnTo>
                  <a:lnTo>
                    <a:pt x="449" y="941"/>
                  </a:lnTo>
                  <a:lnTo>
                    <a:pt x="442" y="969"/>
                  </a:lnTo>
                  <a:lnTo>
                    <a:pt x="442" y="1003"/>
                  </a:lnTo>
                  <a:lnTo>
                    <a:pt x="435" y="1030"/>
                  </a:lnTo>
                  <a:lnTo>
                    <a:pt x="427" y="1066"/>
                  </a:lnTo>
                  <a:lnTo>
                    <a:pt x="427" y="1100"/>
                  </a:lnTo>
                  <a:lnTo>
                    <a:pt x="427" y="1136"/>
                  </a:lnTo>
                  <a:lnTo>
                    <a:pt x="427" y="1162"/>
                  </a:lnTo>
                  <a:lnTo>
                    <a:pt x="427" y="1189"/>
                  </a:lnTo>
                  <a:lnTo>
                    <a:pt x="418" y="1206"/>
                  </a:lnTo>
                  <a:lnTo>
                    <a:pt x="411" y="1233"/>
                  </a:lnTo>
                  <a:lnTo>
                    <a:pt x="404" y="1250"/>
                  </a:lnTo>
                  <a:lnTo>
                    <a:pt x="397" y="1267"/>
                  </a:lnTo>
                  <a:lnTo>
                    <a:pt x="382" y="1286"/>
                  </a:lnTo>
                  <a:lnTo>
                    <a:pt x="366" y="1312"/>
                  </a:lnTo>
                </a:path>
              </a:pathLst>
            </a:custGeom>
            <a:noFill/>
            <a:ln w="49213">
              <a:solidFill>
                <a:srgbClr val="8A2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8" name="Freeform 379">
              <a:extLst>
                <a:ext uri="{FF2B5EF4-FFF2-40B4-BE49-F238E27FC236}">
                  <a16:creationId xmlns:a16="http://schemas.microsoft.com/office/drawing/2014/main" id="{5371AC88-E8B8-5049-807C-464A62D63400}"/>
                </a:ext>
              </a:extLst>
            </p:cNvPr>
            <p:cNvSpPr>
              <a:spLocks/>
            </p:cNvSpPr>
            <p:nvPr/>
          </p:nvSpPr>
          <p:spPr bwMode="auto">
            <a:xfrm>
              <a:off x="1533" y="1436"/>
              <a:ext cx="449" cy="1323"/>
            </a:xfrm>
            <a:custGeom>
              <a:avLst/>
              <a:gdLst>
                <a:gd name="T0" fmla="*/ 0 w 449"/>
                <a:gd name="T1" fmla="*/ 45 h 1323"/>
                <a:gd name="T2" fmla="*/ 7 w 449"/>
                <a:gd name="T3" fmla="*/ 106 h 1323"/>
                <a:gd name="T4" fmla="*/ 14 w 449"/>
                <a:gd name="T5" fmla="*/ 170 h 1323"/>
                <a:gd name="T6" fmla="*/ 31 w 449"/>
                <a:gd name="T7" fmla="*/ 204 h 1323"/>
                <a:gd name="T8" fmla="*/ 45 w 449"/>
                <a:gd name="T9" fmla="*/ 240 h 1323"/>
                <a:gd name="T10" fmla="*/ 59 w 449"/>
                <a:gd name="T11" fmla="*/ 265 h 1323"/>
                <a:gd name="T12" fmla="*/ 76 w 449"/>
                <a:gd name="T13" fmla="*/ 284 h 1323"/>
                <a:gd name="T14" fmla="*/ 90 w 449"/>
                <a:gd name="T15" fmla="*/ 292 h 1323"/>
                <a:gd name="T16" fmla="*/ 104 w 449"/>
                <a:gd name="T17" fmla="*/ 318 h 1323"/>
                <a:gd name="T18" fmla="*/ 135 w 449"/>
                <a:gd name="T19" fmla="*/ 345 h 1323"/>
                <a:gd name="T20" fmla="*/ 149 w 449"/>
                <a:gd name="T21" fmla="*/ 371 h 1323"/>
                <a:gd name="T22" fmla="*/ 172 w 449"/>
                <a:gd name="T23" fmla="*/ 390 h 1323"/>
                <a:gd name="T24" fmla="*/ 187 w 449"/>
                <a:gd name="T25" fmla="*/ 407 h 1323"/>
                <a:gd name="T26" fmla="*/ 194 w 449"/>
                <a:gd name="T27" fmla="*/ 434 h 1323"/>
                <a:gd name="T28" fmla="*/ 203 w 449"/>
                <a:gd name="T29" fmla="*/ 451 h 1323"/>
                <a:gd name="T30" fmla="*/ 203 w 449"/>
                <a:gd name="T31" fmla="*/ 468 h 1323"/>
                <a:gd name="T32" fmla="*/ 203 w 449"/>
                <a:gd name="T33" fmla="*/ 504 h 1323"/>
                <a:gd name="T34" fmla="*/ 217 w 449"/>
                <a:gd name="T35" fmla="*/ 557 h 1323"/>
                <a:gd name="T36" fmla="*/ 239 w 449"/>
                <a:gd name="T37" fmla="*/ 610 h 1323"/>
                <a:gd name="T38" fmla="*/ 269 w 449"/>
                <a:gd name="T39" fmla="*/ 663 h 1323"/>
                <a:gd name="T40" fmla="*/ 307 w 449"/>
                <a:gd name="T41" fmla="*/ 716 h 1323"/>
                <a:gd name="T42" fmla="*/ 345 w 449"/>
                <a:gd name="T43" fmla="*/ 768 h 1323"/>
                <a:gd name="T44" fmla="*/ 390 w 449"/>
                <a:gd name="T45" fmla="*/ 821 h 1323"/>
                <a:gd name="T46" fmla="*/ 427 w 449"/>
                <a:gd name="T47" fmla="*/ 883 h 1323"/>
                <a:gd name="T48" fmla="*/ 442 w 449"/>
                <a:gd name="T49" fmla="*/ 936 h 1323"/>
                <a:gd name="T50" fmla="*/ 427 w 449"/>
                <a:gd name="T51" fmla="*/ 988 h 1323"/>
                <a:gd name="T52" fmla="*/ 418 w 449"/>
                <a:gd name="T53" fmla="*/ 1050 h 1323"/>
                <a:gd name="T54" fmla="*/ 411 w 449"/>
                <a:gd name="T55" fmla="*/ 1111 h 1323"/>
                <a:gd name="T56" fmla="*/ 411 w 449"/>
                <a:gd name="T57" fmla="*/ 1173 h 1323"/>
                <a:gd name="T58" fmla="*/ 411 w 449"/>
                <a:gd name="T59" fmla="*/ 1225 h 1323"/>
                <a:gd name="T60" fmla="*/ 404 w 449"/>
                <a:gd name="T61" fmla="*/ 1261 h 1323"/>
                <a:gd name="T62" fmla="*/ 382 w 449"/>
                <a:gd name="T63" fmla="*/ 1297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9"/>
                <a:gd name="T97" fmla="*/ 0 h 1323"/>
                <a:gd name="T98" fmla="*/ 449 w 449"/>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9" h="1323">
                  <a:moveTo>
                    <a:pt x="0" y="0"/>
                  </a:moveTo>
                  <a:lnTo>
                    <a:pt x="0" y="45"/>
                  </a:lnTo>
                  <a:lnTo>
                    <a:pt x="0" y="81"/>
                  </a:lnTo>
                  <a:lnTo>
                    <a:pt x="7" y="106"/>
                  </a:lnTo>
                  <a:lnTo>
                    <a:pt x="7" y="142"/>
                  </a:lnTo>
                  <a:lnTo>
                    <a:pt x="14" y="170"/>
                  </a:lnTo>
                  <a:lnTo>
                    <a:pt x="23" y="187"/>
                  </a:lnTo>
                  <a:lnTo>
                    <a:pt x="31" y="204"/>
                  </a:lnTo>
                  <a:lnTo>
                    <a:pt x="38" y="223"/>
                  </a:lnTo>
                  <a:lnTo>
                    <a:pt x="45" y="240"/>
                  </a:lnTo>
                  <a:lnTo>
                    <a:pt x="52" y="248"/>
                  </a:lnTo>
                  <a:lnTo>
                    <a:pt x="59" y="265"/>
                  </a:lnTo>
                  <a:lnTo>
                    <a:pt x="68" y="275"/>
                  </a:lnTo>
                  <a:lnTo>
                    <a:pt x="76" y="284"/>
                  </a:lnTo>
                  <a:lnTo>
                    <a:pt x="83" y="284"/>
                  </a:lnTo>
                  <a:lnTo>
                    <a:pt x="90" y="292"/>
                  </a:lnTo>
                  <a:lnTo>
                    <a:pt x="97" y="301"/>
                  </a:lnTo>
                  <a:lnTo>
                    <a:pt x="104" y="318"/>
                  </a:lnTo>
                  <a:lnTo>
                    <a:pt x="120" y="328"/>
                  </a:lnTo>
                  <a:lnTo>
                    <a:pt x="135" y="345"/>
                  </a:lnTo>
                  <a:lnTo>
                    <a:pt x="142" y="354"/>
                  </a:lnTo>
                  <a:lnTo>
                    <a:pt x="149" y="371"/>
                  </a:lnTo>
                  <a:lnTo>
                    <a:pt x="165" y="381"/>
                  </a:lnTo>
                  <a:lnTo>
                    <a:pt x="172" y="390"/>
                  </a:lnTo>
                  <a:lnTo>
                    <a:pt x="180" y="398"/>
                  </a:lnTo>
                  <a:lnTo>
                    <a:pt x="187" y="407"/>
                  </a:lnTo>
                  <a:lnTo>
                    <a:pt x="187" y="424"/>
                  </a:lnTo>
                  <a:lnTo>
                    <a:pt x="194" y="434"/>
                  </a:lnTo>
                  <a:lnTo>
                    <a:pt x="194" y="443"/>
                  </a:lnTo>
                  <a:lnTo>
                    <a:pt x="203" y="451"/>
                  </a:lnTo>
                  <a:lnTo>
                    <a:pt x="203" y="460"/>
                  </a:lnTo>
                  <a:lnTo>
                    <a:pt x="203" y="468"/>
                  </a:lnTo>
                  <a:lnTo>
                    <a:pt x="203" y="476"/>
                  </a:lnTo>
                  <a:lnTo>
                    <a:pt x="203" y="504"/>
                  </a:lnTo>
                  <a:lnTo>
                    <a:pt x="210" y="529"/>
                  </a:lnTo>
                  <a:lnTo>
                    <a:pt x="217" y="557"/>
                  </a:lnTo>
                  <a:lnTo>
                    <a:pt x="225" y="582"/>
                  </a:lnTo>
                  <a:lnTo>
                    <a:pt x="239" y="610"/>
                  </a:lnTo>
                  <a:lnTo>
                    <a:pt x="255" y="635"/>
                  </a:lnTo>
                  <a:lnTo>
                    <a:pt x="269" y="663"/>
                  </a:lnTo>
                  <a:lnTo>
                    <a:pt x="293" y="688"/>
                  </a:lnTo>
                  <a:lnTo>
                    <a:pt x="307" y="716"/>
                  </a:lnTo>
                  <a:lnTo>
                    <a:pt x="329" y="741"/>
                  </a:lnTo>
                  <a:lnTo>
                    <a:pt x="345" y="768"/>
                  </a:lnTo>
                  <a:lnTo>
                    <a:pt x="366" y="794"/>
                  </a:lnTo>
                  <a:lnTo>
                    <a:pt x="390" y="821"/>
                  </a:lnTo>
                  <a:lnTo>
                    <a:pt x="411" y="847"/>
                  </a:lnTo>
                  <a:lnTo>
                    <a:pt x="427" y="883"/>
                  </a:lnTo>
                  <a:lnTo>
                    <a:pt x="449" y="908"/>
                  </a:lnTo>
                  <a:lnTo>
                    <a:pt x="442" y="936"/>
                  </a:lnTo>
                  <a:lnTo>
                    <a:pt x="435" y="972"/>
                  </a:lnTo>
                  <a:lnTo>
                    <a:pt x="427" y="988"/>
                  </a:lnTo>
                  <a:lnTo>
                    <a:pt x="427" y="1024"/>
                  </a:lnTo>
                  <a:lnTo>
                    <a:pt x="418" y="1050"/>
                  </a:lnTo>
                  <a:lnTo>
                    <a:pt x="411" y="1077"/>
                  </a:lnTo>
                  <a:lnTo>
                    <a:pt x="411" y="1111"/>
                  </a:lnTo>
                  <a:lnTo>
                    <a:pt x="411" y="1147"/>
                  </a:lnTo>
                  <a:lnTo>
                    <a:pt x="411" y="1173"/>
                  </a:lnTo>
                  <a:lnTo>
                    <a:pt x="411" y="1200"/>
                  </a:lnTo>
                  <a:lnTo>
                    <a:pt x="411" y="1225"/>
                  </a:lnTo>
                  <a:lnTo>
                    <a:pt x="404" y="1244"/>
                  </a:lnTo>
                  <a:lnTo>
                    <a:pt x="404" y="1261"/>
                  </a:lnTo>
                  <a:lnTo>
                    <a:pt x="390" y="1278"/>
                  </a:lnTo>
                  <a:lnTo>
                    <a:pt x="382" y="1297"/>
                  </a:lnTo>
                  <a:lnTo>
                    <a:pt x="366" y="1323"/>
                  </a:lnTo>
                </a:path>
              </a:pathLst>
            </a:custGeom>
            <a:noFill/>
            <a:ln w="49213">
              <a:solidFill>
                <a:srgbClr val="9234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39" name="Freeform 380">
              <a:extLst>
                <a:ext uri="{FF2B5EF4-FFF2-40B4-BE49-F238E27FC236}">
                  <a16:creationId xmlns:a16="http://schemas.microsoft.com/office/drawing/2014/main" id="{851C67AA-8BAE-B945-8B26-AC62F7AFD90E}"/>
                </a:ext>
              </a:extLst>
            </p:cNvPr>
            <p:cNvSpPr>
              <a:spLocks/>
            </p:cNvSpPr>
            <p:nvPr/>
          </p:nvSpPr>
          <p:spPr bwMode="auto">
            <a:xfrm>
              <a:off x="1526" y="1436"/>
              <a:ext cx="449" cy="1323"/>
            </a:xfrm>
            <a:custGeom>
              <a:avLst/>
              <a:gdLst>
                <a:gd name="T0" fmla="*/ 7 w 449"/>
                <a:gd name="T1" fmla="*/ 36 h 1323"/>
                <a:gd name="T2" fmla="*/ 7 w 449"/>
                <a:gd name="T3" fmla="*/ 106 h 1323"/>
                <a:gd name="T4" fmla="*/ 7 w 449"/>
                <a:gd name="T5" fmla="*/ 159 h 1323"/>
                <a:gd name="T6" fmla="*/ 21 w 449"/>
                <a:gd name="T7" fmla="*/ 204 h 1323"/>
                <a:gd name="T8" fmla="*/ 38 w 449"/>
                <a:gd name="T9" fmla="*/ 231 h 1323"/>
                <a:gd name="T10" fmla="*/ 52 w 449"/>
                <a:gd name="T11" fmla="*/ 256 h 1323"/>
                <a:gd name="T12" fmla="*/ 75 w 449"/>
                <a:gd name="T13" fmla="*/ 275 h 1323"/>
                <a:gd name="T14" fmla="*/ 83 w 449"/>
                <a:gd name="T15" fmla="*/ 292 h 1323"/>
                <a:gd name="T16" fmla="*/ 104 w 449"/>
                <a:gd name="T17" fmla="*/ 318 h 1323"/>
                <a:gd name="T18" fmla="*/ 127 w 449"/>
                <a:gd name="T19" fmla="*/ 345 h 1323"/>
                <a:gd name="T20" fmla="*/ 149 w 449"/>
                <a:gd name="T21" fmla="*/ 362 h 1323"/>
                <a:gd name="T22" fmla="*/ 165 w 449"/>
                <a:gd name="T23" fmla="*/ 390 h 1323"/>
                <a:gd name="T24" fmla="*/ 179 w 449"/>
                <a:gd name="T25" fmla="*/ 407 h 1323"/>
                <a:gd name="T26" fmla="*/ 194 w 449"/>
                <a:gd name="T27" fmla="*/ 424 h 1323"/>
                <a:gd name="T28" fmla="*/ 201 w 449"/>
                <a:gd name="T29" fmla="*/ 451 h 1323"/>
                <a:gd name="T30" fmla="*/ 201 w 449"/>
                <a:gd name="T31" fmla="*/ 468 h 1323"/>
                <a:gd name="T32" fmla="*/ 201 w 449"/>
                <a:gd name="T33" fmla="*/ 512 h 1323"/>
                <a:gd name="T34" fmla="*/ 210 w 449"/>
                <a:gd name="T35" fmla="*/ 574 h 1323"/>
                <a:gd name="T36" fmla="*/ 239 w 449"/>
                <a:gd name="T37" fmla="*/ 627 h 1323"/>
                <a:gd name="T38" fmla="*/ 269 w 449"/>
                <a:gd name="T39" fmla="*/ 680 h 1323"/>
                <a:gd name="T40" fmla="*/ 314 w 449"/>
                <a:gd name="T41" fmla="*/ 724 h 1323"/>
                <a:gd name="T42" fmla="*/ 352 w 449"/>
                <a:gd name="T43" fmla="*/ 777 h 1323"/>
                <a:gd name="T44" fmla="*/ 397 w 449"/>
                <a:gd name="T45" fmla="*/ 830 h 1323"/>
                <a:gd name="T46" fmla="*/ 434 w 449"/>
                <a:gd name="T47" fmla="*/ 891 h 1323"/>
                <a:gd name="T48" fmla="*/ 442 w 449"/>
                <a:gd name="T49" fmla="*/ 952 h 1323"/>
                <a:gd name="T50" fmla="*/ 425 w 449"/>
                <a:gd name="T51" fmla="*/ 1005 h 1323"/>
                <a:gd name="T52" fmla="*/ 411 w 449"/>
                <a:gd name="T53" fmla="*/ 1050 h 1323"/>
                <a:gd name="T54" fmla="*/ 404 w 449"/>
                <a:gd name="T55" fmla="*/ 1111 h 1323"/>
                <a:gd name="T56" fmla="*/ 404 w 449"/>
                <a:gd name="T57" fmla="*/ 1183 h 1323"/>
                <a:gd name="T58" fmla="*/ 404 w 449"/>
                <a:gd name="T59" fmla="*/ 1225 h 1323"/>
                <a:gd name="T60" fmla="*/ 404 w 449"/>
                <a:gd name="T61" fmla="*/ 1261 h 1323"/>
                <a:gd name="T62" fmla="*/ 381 w 449"/>
                <a:gd name="T63" fmla="*/ 1297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9"/>
                <a:gd name="T97" fmla="*/ 0 h 1323"/>
                <a:gd name="T98" fmla="*/ 449 w 449"/>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9" h="1323">
                  <a:moveTo>
                    <a:pt x="7" y="0"/>
                  </a:moveTo>
                  <a:lnTo>
                    <a:pt x="7" y="36"/>
                  </a:lnTo>
                  <a:lnTo>
                    <a:pt x="0" y="72"/>
                  </a:lnTo>
                  <a:lnTo>
                    <a:pt x="7" y="106"/>
                  </a:lnTo>
                  <a:lnTo>
                    <a:pt x="7" y="134"/>
                  </a:lnTo>
                  <a:lnTo>
                    <a:pt x="7" y="159"/>
                  </a:lnTo>
                  <a:lnTo>
                    <a:pt x="14" y="187"/>
                  </a:lnTo>
                  <a:lnTo>
                    <a:pt x="21" y="204"/>
                  </a:lnTo>
                  <a:lnTo>
                    <a:pt x="30" y="223"/>
                  </a:lnTo>
                  <a:lnTo>
                    <a:pt x="38" y="231"/>
                  </a:lnTo>
                  <a:lnTo>
                    <a:pt x="45" y="248"/>
                  </a:lnTo>
                  <a:lnTo>
                    <a:pt x="52" y="256"/>
                  </a:lnTo>
                  <a:lnTo>
                    <a:pt x="66" y="265"/>
                  </a:lnTo>
                  <a:lnTo>
                    <a:pt x="75" y="275"/>
                  </a:lnTo>
                  <a:lnTo>
                    <a:pt x="83" y="284"/>
                  </a:lnTo>
                  <a:lnTo>
                    <a:pt x="83" y="292"/>
                  </a:lnTo>
                  <a:lnTo>
                    <a:pt x="90" y="301"/>
                  </a:lnTo>
                  <a:lnTo>
                    <a:pt x="104" y="318"/>
                  </a:lnTo>
                  <a:lnTo>
                    <a:pt x="120" y="328"/>
                  </a:lnTo>
                  <a:lnTo>
                    <a:pt x="127" y="345"/>
                  </a:lnTo>
                  <a:lnTo>
                    <a:pt x="142" y="354"/>
                  </a:lnTo>
                  <a:lnTo>
                    <a:pt x="149" y="362"/>
                  </a:lnTo>
                  <a:lnTo>
                    <a:pt x="156" y="371"/>
                  </a:lnTo>
                  <a:lnTo>
                    <a:pt x="165" y="390"/>
                  </a:lnTo>
                  <a:lnTo>
                    <a:pt x="172" y="398"/>
                  </a:lnTo>
                  <a:lnTo>
                    <a:pt x="179" y="407"/>
                  </a:lnTo>
                  <a:lnTo>
                    <a:pt x="187" y="415"/>
                  </a:lnTo>
                  <a:lnTo>
                    <a:pt x="194" y="424"/>
                  </a:lnTo>
                  <a:lnTo>
                    <a:pt x="194" y="434"/>
                  </a:lnTo>
                  <a:lnTo>
                    <a:pt x="201" y="451"/>
                  </a:lnTo>
                  <a:lnTo>
                    <a:pt x="201" y="460"/>
                  </a:lnTo>
                  <a:lnTo>
                    <a:pt x="201" y="468"/>
                  </a:lnTo>
                  <a:lnTo>
                    <a:pt x="201" y="476"/>
                  </a:lnTo>
                  <a:lnTo>
                    <a:pt x="201" y="512"/>
                  </a:lnTo>
                  <a:lnTo>
                    <a:pt x="210" y="540"/>
                  </a:lnTo>
                  <a:lnTo>
                    <a:pt x="210" y="574"/>
                  </a:lnTo>
                  <a:lnTo>
                    <a:pt x="224" y="601"/>
                  </a:lnTo>
                  <a:lnTo>
                    <a:pt x="239" y="627"/>
                  </a:lnTo>
                  <a:lnTo>
                    <a:pt x="255" y="654"/>
                  </a:lnTo>
                  <a:lnTo>
                    <a:pt x="269" y="680"/>
                  </a:lnTo>
                  <a:lnTo>
                    <a:pt x="291" y="699"/>
                  </a:lnTo>
                  <a:lnTo>
                    <a:pt x="314" y="724"/>
                  </a:lnTo>
                  <a:lnTo>
                    <a:pt x="336" y="749"/>
                  </a:lnTo>
                  <a:lnTo>
                    <a:pt x="352" y="777"/>
                  </a:lnTo>
                  <a:lnTo>
                    <a:pt x="373" y="802"/>
                  </a:lnTo>
                  <a:lnTo>
                    <a:pt x="397" y="830"/>
                  </a:lnTo>
                  <a:lnTo>
                    <a:pt x="411" y="855"/>
                  </a:lnTo>
                  <a:lnTo>
                    <a:pt x="434" y="891"/>
                  </a:lnTo>
                  <a:lnTo>
                    <a:pt x="449" y="919"/>
                  </a:lnTo>
                  <a:lnTo>
                    <a:pt x="442" y="952"/>
                  </a:lnTo>
                  <a:lnTo>
                    <a:pt x="434" y="980"/>
                  </a:lnTo>
                  <a:lnTo>
                    <a:pt x="425" y="1005"/>
                  </a:lnTo>
                  <a:lnTo>
                    <a:pt x="418" y="1024"/>
                  </a:lnTo>
                  <a:lnTo>
                    <a:pt x="411" y="1050"/>
                  </a:lnTo>
                  <a:lnTo>
                    <a:pt x="404" y="1086"/>
                  </a:lnTo>
                  <a:lnTo>
                    <a:pt x="404" y="1111"/>
                  </a:lnTo>
                  <a:lnTo>
                    <a:pt x="404" y="1156"/>
                  </a:lnTo>
                  <a:lnTo>
                    <a:pt x="404" y="1183"/>
                  </a:lnTo>
                  <a:lnTo>
                    <a:pt x="404" y="1200"/>
                  </a:lnTo>
                  <a:lnTo>
                    <a:pt x="404" y="1225"/>
                  </a:lnTo>
                  <a:lnTo>
                    <a:pt x="404" y="1244"/>
                  </a:lnTo>
                  <a:lnTo>
                    <a:pt x="404" y="1261"/>
                  </a:lnTo>
                  <a:lnTo>
                    <a:pt x="397" y="1289"/>
                  </a:lnTo>
                  <a:lnTo>
                    <a:pt x="381" y="1297"/>
                  </a:lnTo>
                  <a:lnTo>
                    <a:pt x="373" y="1323"/>
                  </a:lnTo>
                </a:path>
              </a:pathLst>
            </a:custGeom>
            <a:noFill/>
            <a:ln w="49213">
              <a:solidFill>
                <a:srgbClr val="9C4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0" name="Freeform 381">
              <a:extLst>
                <a:ext uri="{FF2B5EF4-FFF2-40B4-BE49-F238E27FC236}">
                  <a16:creationId xmlns:a16="http://schemas.microsoft.com/office/drawing/2014/main" id="{25A07EF4-CB36-5E42-8D7B-27F366186AFC}"/>
                </a:ext>
              </a:extLst>
            </p:cNvPr>
            <p:cNvSpPr>
              <a:spLocks/>
            </p:cNvSpPr>
            <p:nvPr/>
          </p:nvSpPr>
          <p:spPr bwMode="auto">
            <a:xfrm>
              <a:off x="1519" y="1428"/>
              <a:ext cx="441" cy="1331"/>
            </a:xfrm>
            <a:custGeom>
              <a:avLst/>
              <a:gdLst>
                <a:gd name="T0" fmla="*/ 7 w 441"/>
                <a:gd name="T1" fmla="*/ 44 h 1331"/>
                <a:gd name="T2" fmla="*/ 0 w 441"/>
                <a:gd name="T3" fmla="*/ 106 h 1331"/>
                <a:gd name="T4" fmla="*/ 7 w 441"/>
                <a:gd name="T5" fmla="*/ 167 h 1331"/>
                <a:gd name="T6" fmla="*/ 14 w 441"/>
                <a:gd name="T7" fmla="*/ 203 h 1331"/>
                <a:gd name="T8" fmla="*/ 28 w 441"/>
                <a:gd name="T9" fmla="*/ 239 h 1331"/>
                <a:gd name="T10" fmla="*/ 52 w 441"/>
                <a:gd name="T11" fmla="*/ 264 h 1331"/>
                <a:gd name="T12" fmla="*/ 66 w 441"/>
                <a:gd name="T13" fmla="*/ 283 h 1331"/>
                <a:gd name="T14" fmla="*/ 82 w 441"/>
                <a:gd name="T15" fmla="*/ 300 h 1331"/>
                <a:gd name="T16" fmla="*/ 104 w 441"/>
                <a:gd name="T17" fmla="*/ 317 h 1331"/>
                <a:gd name="T18" fmla="*/ 127 w 441"/>
                <a:gd name="T19" fmla="*/ 345 h 1331"/>
                <a:gd name="T20" fmla="*/ 149 w 441"/>
                <a:gd name="T21" fmla="*/ 370 h 1331"/>
                <a:gd name="T22" fmla="*/ 163 w 441"/>
                <a:gd name="T23" fmla="*/ 389 h 1331"/>
                <a:gd name="T24" fmla="*/ 179 w 441"/>
                <a:gd name="T25" fmla="*/ 415 h 1331"/>
                <a:gd name="T26" fmla="*/ 194 w 441"/>
                <a:gd name="T27" fmla="*/ 432 h 1331"/>
                <a:gd name="T28" fmla="*/ 201 w 441"/>
                <a:gd name="T29" fmla="*/ 451 h 1331"/>
                <a:gd name="T30" fmla="*/ 201 w 441"/>
                <a:gd name="T31" fmla="*/ 476 h 1331"/>
                <a:gd name="T32" fmla="*/ 201 w 441"/>
                <a:gd name="T33" fmla="*/ 529 h 1331"/>
                <a:gd name="T34" fmla="*/ 208 w 441"/>
                <a:gd name="T35" fmla="*/ 590 h 1331"/>
                <a:gd name="T36" fmla="*/ 239 w 441"/>
                <a:gd name="T37" fmla="*/ 654 h 1331"/>
                <a:gd name="T38" fmla="*/ 276 w 441"/>
                <a:gd name="T39" fmla="*/ 707 h 1331"/>
                <a:gd name="T40" fmla="*/ 321 w 441"/>
                <a:gd name="T41" fmla="*/ 749 h 1331"/>
                <a:gd name="T42" fmla="*/ 359 w 441"/>
                <a:gd name="T43" fmla="*/ 793 h 1331"/>
                <a:gd name="T44" fmla="*/ 404 w 441"/>
                <a:gd name="T45" fmla="*/ 846 h 1331"/>
                <a:gd name="T46" fmla="*/ 432 w 441"/>
                <a:gd name="T47" fmla="*/ 908 h 1331"/>
                <a:gd name="T48" fmla="*/ 441 w 441"/>
                <a:gd name="T49" fmla="*/ 969 h 1331"/>
                <a:gd name="T50" fmla="*/ 418 w 441"/>
                <a:gd name="T51" fmla="*/ 1022 h 1331"/>
                <a:gd name="T52" fmla="*/ 396 w 441"/>
                <a:gd name="T53" fmla="*/ 1066 h 1331"/>
                <a:gd name="T54" fmla="*/ 396 w 441"/>
                <a:gd name="T55" fmla="*/ 1128 h 1331"/>
                <a:gd name="T56" fmla="*/ 404 w 441"/>
                <a:gd name="T57" fmla="*/ 1191 h 1331"/>
                <a:gd name="T58" fmla="*/ 404 w 441"/>
                <a:gd name="T59" fmla="*/ 1233 h 1331"/>
                <a:gd name="T60" fmla="*/ 404 w 441"/>
                <a:gd name="T61" fmla="*/ 1278 h 1331"/>
                <a:gd name="T62" fmla="*/ 388 w 441"/>
                <a:gd name="T63" fmla="*/ 1314 h 13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1"/>
                <a:gd name="T97" fmla="*/ 0 h 1331"/>
                <a:gd name="T98" fmla="*/ 441 w 441"/>
                <a:gd name="T99" fmla="*/ 1331 h 13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1" h="1331">
                  <a:moveTo>
                    <a:pt x="14" y="0"/>
                  </a:moveTo>
                  <a:lnTo>
                    <a:pt x="7" y="44"/>
                  </a:lnTo>
                  <a:lnTo>
                    <a:pt x="0" y="80"/>
                  </a:lnTo>
                  <a:lnTo>
                    <a:pt x="0" y="106"/>
                  </a:lnTo>
                  <a:lnTo>
                    <a:pt x="0" y="142"/>
                  </a:lnTo>
                  <a:lnTo>
                    <a:pt x="7" y="167"/>
                  </a:lnTo>
                  <a:lnTo>
                    <a:pt x="7" y="186"/>
                  </a:lnTo>
                  <a:lnTo>
                    <a:pt x="14" y="203"/>
                  </a:lnTo>
                  <a:lnTo>
                    <a:pt x="21" y="220"/>
                  </a:lnTo>
                  <a:lnTo>
                    <a:pt x="28" y="239"/>
                  </a:lnTo>
                  <a:lnTo>
                    <a:pt x="37" y="256"/>
                  </a:lnTo>
                  <a:lnTo>
                    <a:pt x="52" y="264"/>
                  </a:lnTo>
                  <a:lnTo>
                    <a:pt x="59" y="273"/>
                  </a:lnTo>
                  <a:lnTo>
                    <a:pt x="66" y="283"/>
                  </a:lnTo>
                  <a:lnTo>
                    <a:pt x="73" y="292"/>
                  </a:lnTo>
                  <a:lnTo>
                    <a:pt x="82" y="300"/>
                  </a:lnTo>
                  <a:lnTo>
                    <a:pt x="90" y="309"/>
                  </a:lnTo>
                  <a:lnTo>
                    <a:pt x="104" y="317"/>
                  </a:lnTo>
                  <a:lnTo>
                    <a:pt x="111" y="336"/>
                  </a:lnTo>
                  <a:lnTo>
                    <a:pt x="127" y="345"/>
                  </a:lnTo>
                  <a:lnTo>
                    <a:pt x="134" y="362"/>
                  </a:lnTo>
                  <a:lnTo>
                    <a:pt x="149" y="370"/>
                  </a:lnTo>
                  <a:lnTo>
                    <a:pt x="156" y="379"/>
                  </a:lnTo>
                  <a:lnTo>
                    <a:pt x="163" y="389"/>
                  </a:lnTo>
                  <a:lnTo>
                    <a:pt x="172" y="406"/>
                  </a:lnTo>
                  <a:lnTo>
                    <a:pt x="179" y="415"/>
                  </a:lnTo>
                  <a:lnTo>
                    <a:pt x="186" y="423"/>
                  </a:lnTo>
                  <a:lnTo>
                    <a:pt x="194" y="432"/>
                  </a:lnTo>
                  <a:lnTo>
                    <a:pt x="194" y="442"/>
                  </a:lnTo>
                  <a:lnTo>
                    <a:pt x="201" y="451"/>
                  </a:lnTo>
                  <a:lnTo>
                    <a:pt x="201" y="468"/>
                  </a:lnTo>
                  <a:lnTo>
                    <a:pt x="201" y="476"/>
                  </a:lnTo>
                  <a:lnTo>
                    <a:pt x="201" y="484"/>
                  </a:lnTo>
                  <a:lnTo>
                    <a:pt x="201" y="529"/>
                  </a:lnTo>
                  <a:lnTo>
                    <a:pt x="201" y="565"/>
                  </a:lnTo>
                  <a:lnTo>
                    <a:pt x="208" y="590"/>
                  </a:lnTo>
                  <a:lnTo>
                    <a:pt x="224" y="626"/>
                  </a:lnTo>
                  <a:lnTo>
                    <a:pt x="239" y="654"/>
                  </a:lnTo>
                  <a:lnTo>
                    <a:pt x="253" y="679"/>
                  </a:lnTo>
                  <a:lnTo>
                    <a:pt x="276" y="707"/>
                  </a:lnTo>
                  <a:lnTo>
                    <a:pt x="298" y="724"/>
                  </a:lnTo>
                  <a:lnTo>
                    <a:pt x="321" y="749"/>
                  </a:lnTo>
                  <a:lnTo>
                    <a:pt x="343" y="768"/>
                  </a:lnTo>
                  <a:lnTo>
                    <a:pt x="359" y="793"/>
                  </a:lnTo>
                  <a:lnTo>
                    <a:pt x="380" y="821"/>
                  </a:lnTo>
                  <a:lnTo>
                    <a:pt x="404" y="846"/>
                  </a:lnTo>
                  <a:lnTo>
                    <a:pt x="418" y="874"/>
                  </a:lnTo>
                  <a:lnTo>
                    <a:pt x="432" y="908"/>
                  </a:lnTo>
                  <a:lnTo>
                    <a:pt x="441" y="935"/>
                  </a:lnTo>
                  <a:lnTo>
                    <a:pt x="441" y="969"/>
                  </a:lnTo>
                  <a:lnTo>
                    <a:pt x="432" y="996"/>
                  </a:lnTo>
                  <a:lnTo>
                    <a:pt x="418" y="1022"/>
                  </a:lnTo>
                  <a:lnTo>
                    <a:pt x="411" y="1041"/>
                  </a:lnTo>
                  <a:lnTo>
                    <a:pt x="396" y="1066"/>
                  </a:lnTo>
                  <a:lnTo>
                    <a:pt x="396" y="1094"/>
                  </a:lnTo>
                  <a:lnTo>
                    <a:pt x="396" y="1128"/>
                  </a:lnTo>
                  <a:lnTo>
                    <a:pt x="396" y="1164"/>
                  </a:lnTo>
                  <a:lnTo>
                    <a:pt x="404" y="1191"/>
                  </a:lnTo>
                  <a:lnTo>
                    <a:pt x="404" y="1216"/>
                  </a:lnTo>
                  <a:lnTo>
                    <a:pt x="404" y="1233"/>
                  </a:lnTo>
                  <a:lnTo>
                    <a:pt x="404" y="1252"/>
                  </a:lnTo>
                  <a:lnTo>
                    <a:pt x="404" y="1278"/>
                  </a:lnTo>
                  <a:lnTo>
                    <a:pt x="396" y="1297"/>
                  </a:lnTo>
                  <a:lnTo>
                    <a:pt x="388" y="1314"/>
                  </a:lnTo>
                  <a:lnTo>
                    <a:pt x="373" y="1331"/>
                  </a:lnTo>
                </a:path>
              </a:pathLst>
            </a:custGeom>
            <a:noFill/>
            <a:ln w="49213">
              <a:solidFill>
                <a:srgbClr val="A44E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1" name="Freeform 382">
              <a:extLst>
                <a:ext uri="{FF2B5EF4-FFF2-40B4-BE49-F238E27FC236}">
                  <a16:creationId xmlns:a16="http://schemas.microsoft.com/office/drawing/2014/main" id="{7D1EBFC2-6924-614E-892E-DDA136DAD043}"/>
                </a:ext>
              </a:extLst>
            </p:cNvPr>
            <p:cNvSpPr>
              <a:spLocks/>
            </p:cNvSpPr>
            <p:nvPr/>
          </p:nvSpPr>
          <p:spPr bwMode="auto">
            <a:xfrm>
              <a:off x="1512" y="1420"/>
              <a:ext cx="448" cy="1339"/>
            </a:xfrm>
            <a:custGeom>
              <a:avLst/>
              <a:gdLst>
                <a:gd name="T0" fmla="*/ 7 w 448"/>
                <a:gd name="T1" fmla="*/ 44 h 1339"/>
                <a:gd name="T2" fmla="*/ 0 w 448"/>
                <a:gd name="T3" fmla="*/ 114 h 1339"/>
                <a:gd name="T4" fmla="*/ 0 w 448"/>
                <a:gd name="T5" fmla="*/ 167 h 1339"/>
                <a:gd name="T6" fmla="*/ 7 w 448"/>
                <a:gd name="T7" fmla="*/ 211 h 1339"/>
                <a:gd name="T8" fmla="*/ 21 w 448"/>
                <a:gd name="T9" fmla="*/ 247 h 1339"/>
                <a:gd name="T10" fmla="*/ 44 w 448"/>
                <a:gd name="T11" fmla="*/ 272 h 1339"/>
                <a:gd name="T12" fmla="*/ 66 w 448"/>
                <a:gd name="T13" fmla="*/ 291 h 1339"/>
                <a:gd name="T14" fmla="*/ 80 w 448"/>
                <a:gd name="T15" fmla="*/ 308 h 1339"/>
                <a:gd name="T16" fmla="*/ 97 w 448"/>
                <a:gd name="T17" fmla="*/ 325 h 1339"/>
                <a:gd name="T18" fmla="*/ 118 w 448"/>
                <a:gd name="T19" fmla="*/ 353 h 1339"/>
                <a:gd name="T20" fmla="*/ 141 w 448"/>
                <a:gd name="T21" fmla="*/ 378 h 1339"/>
                <a:gd name="T22" fmla="*/ 163 w 448"/>
                <a:gd name="T23" fmla="*/ 397 h 1339"/>
                <a:gd name="T24" fmla="*/ 179 w 448"/>
                <a:gd name="T25" fmla="*/ 414 h 1339"/>
                <a:gd name="T26" fmla="*/ 186 w 448"/>
                <a:gd name="T27" fmla="*/ 440 h 1339"/>
                <a:gd name="T28" fmla="*/ 193 w 448"/>
                <a:gd name="T29" fmla="*/ 459 h 1339"/>
                <a:gd name="T30" fmla="*/ 201 w 448"/>
                <a:gd name="T31" fmla="*/ 484 h 1339"/>
                <a:gd name="T32" fmla="*/ 193 w 448"/>
                <a:gd name="T33" fmla="*/ 537 h 1339"/>
                <a:gd name="T34" fmla="*/ 208 w 448"/>
                <a:gd name="T35" fmla="*/ 617 h 1339"/>
                <a:gd name="T36" fmla="*/ 231 w 448"/>
                <a:gd name="T37" fmla="*/ 679 h 1339"/>
                <a:gd name="T38" fmla="*/ 276 w 448"/>
                <a:gd name="T39" fmla="*/ 723 h 1339"/>
                <a:gd name="T40" fmla="*/ 321 w 448"/>
                <a:gd name="T41" fmla="*/ 765 h 1339"/>
                <a:gd name="T42" fmla="*/ 373 w 448"/>
                <a:gd name="T43" fmla="*/ 810 h 1339"/>
                <a:gd name="T44" fmla="*/ 411 w 448"/>
                <a:gd name="T45" fmla="*/ 863 h 1339"/>
                <a:gd name="T46" fmla="*/ 439 w 448"/>
                <a:gd name="T47" fmla="*/ 924 h 1339"/>
                <a:gd name="T48" fmla="*/ 439 w 448"/>
                <a:gd name="T49" fmla="*/ 988 h 1339"/>
                <a:gd name="T50" fmla="*/ 411 w 448"/>
                <a:gd name="T51" fmla="*/ 1040 h 1339"/>
                <a:gd name="T52" fmla="*/ 395 w 448"/>
                <a:gd name="T53" fmla="*/ 1083 h 1339"/>
                <a:gd name="T54" fmla="*/ 387 w 448"/>
                <a:gd name="T55" fmla="*/ 1136 h 1339"/>
                <a:gd name="T56" fmla="*/ 395 w 448"/>
                <a:gd name="T57" fmla="*/ 1199 h 1339"/>
                <a:gd name="T58" fmla="*/ 403 w 448"/>
                <a:gd name="T59" fmla="*/ 1252 h 1339"/>
                <a:gd name="T60" fmla="*/ 403 w 448"/>
                <a:gd name="T61" fmla="*/ 1286 h 1339"/>
                <a:gd name="T62" fmla="*/ 387 w 448"/>
                <a:gd name="T63" fmla="*/ 1322 h 1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8"/>
                <a:gd name="T97" fmla="*/ 0 h 1339"/>
                <a:gd name="T98" fmla="*/ 448 w 448"/>
                <a:gd name="T99" fmla="*/ 1339 h 1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8" h="1339">
                  <a:moveTo>
                    <a:pt x="21" y="0"/>
                  </a:moveTo>
                  <a:lnTo>
                    <a:pt x="7" y="44"/>
                  </a:lnTo>
                  <a:lnTo>
                    <a:pt x="0" y="80"/>
                  </a:lnTo>
                  <a:lnTo>
                    <a:pt x="0" y="114"/>
                  </a:lnTo>
                  <a:lnTo>
                    <a:pt x="0" y="141"/>
                  </a:lnTo>
                  <a:lnTo>
                    <a:pt x="0" y="167"/>
                  </a:lnTo>
                  <a:lnTo>
                    <a:pt x="0" y="186"/>
                  </a:lnTo>
                  <a:lnTo>
                    <a:pt x="7" y="211"/>
                  </a:lnTo>
                  <a:lnTo>
                    <a:pt x="14" y="228"/>
                  </a:lnTo>
                  <a:lnTo>
                    <a:pt x="21" y="247"/>
                  </a:lnTo>
                  <a:lnTo>
                    <a:pt x="35" y="256"/>
                  </a:lnTo>
                  <a:lnTo>
                    <a:pt x="44" y="272"/>
                  </a:lnTo>
                  <a:lnTo>
                    <a:pt x="52" y="281"/>
                  </a:lnTo>
                  <a:lnTo>
                    <a:pt x="66" y="291"/>
                  </a:lnTo>
                  <a:lnTo>
                    <a:pt x="73" y="300"/>
                  </a:lnTo>
                  <a:lnTo>
                    <a:pt x="80" y="308"/>
                  </a:lnTo>
                  <a:lnTo>
                    <a:pt x="89" y="317"/>
                  </a:lnTo>
                  <a:lnTo>
                    <a:pt x="97" y="325"/>
                  </a:lnTo>
                  <a:lnTo>
                    <a:pt x="111" y="344"/>
                  </a:lnTo>
                  <a:lnTo>
                    <a:pt x="118" y="353"/>
                  </a:lnTo>
                  <a:lnTo>
                    <a:pt x="134" y="361"/>
                  </a:lnTo>
                  <a:lnTo>
                    <a:pt x="141" y="378"/>
                  </a:lnTo>
                  <a:lnTo>
                    <a:pt x="149" y="387"/>
                  </a:lnTo>
                  <a:lnTo>
                    <a:pt x="163" y="397"/>
                  </a:lnTo>
                  <a:lnTo>
                    <a:pt x="170" y="406"/>
                  </a:lnTo>
                  <a:lnTo>
                    <a:pt x="179" y="414"/>
                  </a:lnTo>
                  <a:lnTo>
                    <a:pt x="186" y="431"/>
                  </a:lnTo>
                  <a:lnTo>
                    <a:pt x="186" y="440"/>
                  </a:lnTo>
                  <a:lnTo>
                    <a:pt x="193" y="450"/>
                  </a:lnTo>
                  <a:lnTo>
                    <a:pt x="193" y="459"/>
                  </a:lnTo>
                  <a:lnTo>
                    <a:pt x="201" y="467"/>
                  </a:lnTo>
                  <a:lnTo>
                    <a:pt x="201" y="484"/>
                  </a:lnTo>
                  <a:lnTo>
                    <a:pt x="201" y="492"/>
                  </a:lnTo>
                  <a:lnTo>
                    <a:pt x="193" y="537"/>
                  </a:lnTo>
                  <a:lnTo>
                    <a:pt x="201" y="581"/>
                  </a:lnTo>
                  <a:lnTo>
                    <a:pt x="208" y="617"/>
                  </a:lnTo>
                  <a:lnTo>
                    <a:pt x="215" y="651"/>
                  </a:lnTo>
                  <a:lnTo>
                    <a:pt x="231" y="679"/>
                  </a:lnTo>
                  <a:lnTo>
                    <a:pt x="253" y="704"/>
                  </a:lnTo>
                  <a:lnTo>
                    <a:pt x="276" y="723"/>
                  </a:lnTo>
                  <a:lnTo>
                    <a:pt x="298" y="748"/>
                  </a:lnTo>
                  <a:lnTo>
                    <a:pt x="321" y="765"/>
                  </a:lnTo>
                  <a:lnTo>
                    <a:pt x="350" y="793"/>
                  </a:lnTo>
                  <a:lnTo>
                    <a:pt x="373" y="810"/>
                  </a:lnTo>
                  <a:lnTo>
                    <a:pt x="387" y="837"/>
                  </a:lnTo>
                  <a:lnTo>
                    <a:pt x="411" y="863"/>
                  </a:lnTo>
                  <a:lnTo>
                    <a:pt x="425" y="890"/>
                  </a:lnTo>
                  <a:lnTo>
                    <a:pt x="439" y="924"/>
                  </a:lnTo>
                  <a:lnTo>
                    <a:pt x="448" y="960"/>
                  </a:lnTo>
                  <a:lnTo>
                    <a:pt x="439" y="988"/>
                  </a:lnTo>
                  <a:lnTo>
                    <a:pt x="425" y="1013"/>
                  </a:lnTo>
                  <a:lnTo>
                    <a:pt x="411" y="1040"/>
                  </a:lnTo>
                  <a:lnTo>
                    <a:pt x="403" y="1057"/>
                  </a:lnTo>
                  <a:lnTo>
                    <a:pt x="395" y="1083"/>
                  </a:lnTo>
                  <a:lnTo>
                    <a:pt x="387" y="1110"/>
                  </a:lnTo>
                  <a:lnTo>
                    <a:pt x="387" y="1136"/>
                  </a:lnTo>
                  <a:lnTo>
                    <a:pt x="387" y="1180"/>
                  </a:lnTo>
                  <a:lnTo>
                    <a:pt x="395" y="1199"/>
                  </a:lnTo>
                  <a:lnTo>
                    <a:pt x="403" y="1224"/>
                  </a:lnTo>
                  <a:lnTo>
                    <a:pt x="403" y="1252"/>
                  </a:lnTo>
                  <a:lnTo>
                    <a:pt x="403" y="1269"/>
                  </a:lnTo>
                  <a:lnTo>
                    <a:pt x="403" y="1286"/>
                  </a:lnTo>
                  <a:lnTo>
                    <a:pt x="395" y="1305"/>
                  </a:lnTo>
                  <a:lnTo>
                    <a:pt x="387" y="1322"/>
                  </a:lnTo>
                  <a:lnTo>
                    <a:pt x="380" y="1339"/>
                  </a:lnTo>
                </a:path>
              </a:pathLst>
            </a:custGeom>
            <a:noFill/>
            <a:ln w="49213">
              <a:solidFill>
                <a:srgbClr val="AB57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2" name="Freeform 383">
              <a:extLst>
                <a:ext uri="{FF2B5EF4-FFF2-40B4-BE49-F238E27FC236}">
                  <a16:creationId xmlns:a16="http://schemas.microsoft.com/office/drawing/2014/main" id="{95E5AD62-5343-8D4D-ACFD-C110183079FF}"/>
                </a:ext>
              </a:extLst>
            </p:cNvPr>
            <p:cNvSpPr>
              <a:spLocks/>
            </p:cNvSpPr>
            <p:nvPr/>
          </p:nvSpPr>
          <p:spPr bwMode="auto">
            <a:xfrm>
              <a:off x="1495" y="1420"/>
              <a:ext cx="449" cy="1339"/>
            </a:xfrm>
            <a:custGeom>
              <a:avLst/>
              <a:gdLst>
                <a:gd name="T0" fmla="*/ 24 w 449"/>
                <a:gd name="T1" fmla="*/ 36 h 1339"/>
                <a:gd name="T2" fmla="*/ 8 w 449"/>
                <a:gd name="T3" fmla="*/ 105 h 1339"/>
                <a:gd name="T4" fmla="*/ 0 w 449"/>
                <a:gd name="T5" fmla="*/ 158 h 1339"/>
                <a:gd name="T6" fmla="*/ 8 w 449"/>
                <a:gd name="T7" fmla="*/ 203 h 1339"/>
                <a:gd name="T8" fmla="*/ 31 w 449"/>
                <a:gd name="T9" fmla="*/ 239 h 1339"/>
                <a:gd name="T10" fmla="*/ 45 w 449"/>
                <a:gd name="T11" fmla="*/ 264 h 1339"/>
                <a:gd name="T12" fmla="*/ 69 w 449"/>
                <a:gd name="T13" fmla="*/ 291 h 1339"/>
                <a:gd name="T14" fmla="*/ 83 w 449"/>
                <a:gd name="T15" fmla="*/ 308 h 1339"/>
                <a:gd name="T16" fmla="*/ 106 w 449"/>
                <a:gd name="T17" fmla="*/ 325 h 1339"/>
                <a:gd name="T18" fmla="*/ 128 w 449"/>
                <a:gd name="T19" fmla="*/ 353 h 1339"/>
                <a:gd name="T20" fmla="*/ 151 w 449"/>
                <a:gd name="T21" fmla="*/ 370 h 1339"/>
                <a:gd name="T22" fmla="*/ 166 w 449"/>
                <a:gd name="T23" fmla="*/ 387 h 1339"/>
                <a:gd name="T24" fmla="*/ 187 w 449"/>
                <a:gd name="T25" fmla="*/ 414 h 1339"/>
                <a:gd name="T26" fmla="*/ 196 w 449"/>
                <a:gd name="T27" fmla="*/ 440 h 1339"/>
                <a:gd name="T28" fmla="*/ 203 w 449"/>
                <a:gd name="T29" fmla="*/ 459 h 1339"/>
                <a:gd name="T30" fmla="*/ 210 w 449"/>
                <a:gd name="T31" fmla="*/ 484 h 1339"/>
                <a:gd name="T32" fmla="*/ 203 w 449"/>
                <a:gd name="T33" fmla="*/ 545 h 1339"/>
                <a:gd name="T34" fmla="*/ 210 w 449"/>
                <a:gd name="T35" fmla="*/ 634 h 1339"/>
                <a:gd name="T36" fmla="*/ 241 w 449"/>
                <a:gd name="T37" fmla="*/ 696 h 1339"/>
                <a:gd name="T38" fmla="*/ 286 w 449"/>
                <a:gd name="T39" fmla="*/ 740 h 1339"/>
                <a:gd name="T40" fmla="*/ 338 w 449"/>
                <a:gd name="T41" fmla="*/ 784 h 1339"/>
                <a:gd name="T42" fmla="*/ 390 w 449"/>
                <a:gd name="T43" fmla="*/ 818 h 1339"/>
                <a:gd name="T44" fmla="*/ 428 w 449"/>
                <a:gd name="T45" fmla="*/ 871 h 1339"/>
                <a:gd name="T46" fmla="*/ 449 w 449"/>
                <a:gd name="T47" fmla="*/ 924 h 1339"/>
                <a:gd name="T48" fmla="*/ 449 w 449"/>
                <a:gd name="T49" fmla="*/ 988 h 1339"/>
                <a:gd name="T50" fmla="*/ 435 w 449"/>
                <a:gd name="T51" fmla="*/ 1013 h 1339"/>
                <a:gd name="T52" fmla="*/ 428 w 449"/>
                <a:gd name="T53" fmla="*/ 1040 h 1339"/>
                <a:gd name="T54" fmla="*/ 412 w 449"/>
                <a:gd name="T55" fmla="*/ 1057 h 1339"/>
                <a:gd name="T56" fmla="*/ 397 w 449"/>
                <a:gd name="T57" fmla="*/ 1074 h 1339"/>
                <a:gd name="T58" fmla="*/ 390 w 449"/>
                <a:gd name="T59" fmla="*/ 1093 h 1339"/>
                <a:gd name="T60" fmla="*/ 383 w 449"/>
                <a:gd name="T61" fmla="*/ 1127 h 1339"/>
                <a:gd name="T62" fmla="*/ 390 w 449"/>
                <a:gd name="T63" fmla="*/ 1163 h 1339"/>
                <a:gd name="T64" fmla="*/ 397 w 449"/>
                <a:gd name="T65" fmla="*/ 1208 h 1339"/>
                <a:gd name="T66" fmla="*/ 412 w 449"/>
                <a:gd name="T67" fmla="*/ 1252 h 1339"/>
                <a:gd name="T68" fmla="*/ 412 w 449"/>
                <a:gd name="T69" fmla="*/ 1286 h 1339"/>
                <a:gd name="T70" fmla="*/ 404 w 449"/>
                <a:gd name="T71" fmla="*/ 1322 h 1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1339"/>
                <a:gd name="T110" fmla="*/ 449 w 449"/>
                <a:gd name="T111" fmla="*/ 1339 h 1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1339">
                  <a:moveTo>
                    <a:pt x="38" y="0"/>
                  </a:moveTo>
                  <a:lnTo>
                    <a:pt x="24" y="36"/>
                  </a:lnTo>
                  <a:lnTo>
                    <a:pt x="8" y="69"/>
                  </a:lnTo>
                  <a:lnTo>
                    <a:pt x="8" y="105"/>
                  </a:lnTo>
                  <a:lnTo>
                    <a:pt x="0" y="133"/>
                  </a:lnTo>
                  <a:lnTo>
                    <a:pt x="0" y="158"/>
                  </a:lnTo>
                  <a:lnTo>
                    <a:pt x="8" y="186"/>
                  </a:lnTo>
                  <a:lnTo>
                    <a:pt x="8" y="203"/>
                  </a:lnTo>
                  <a:lnTo>
                    <a:pt x="17" y="228"/>
                  </a:lnTo>
                  <a:lnTo>
                    <a:pt x="31" y="239"/>
                  </a:lnTo>
                  <a:lnTo>
                    <a:pt x="38" y="256"/>
                  </a:lnTo>
                  <a:lnTo>
                    <a:pt x="45" y="264"/>
                  </a:lnTo>
                  <a:lnTo>
                    <a:pt x="61" y="281"/>
                  </a:lnTo>
                  <a:lnTo>
                    <a:pt x="69" y="291"/>
                  </a:lnTo>
                  <a:lnTo>
                    <a:pt x="76" y="300"/>
                  </a:lnTo>
                  <a:lnTo>
                    <a:pt x="83" y="308"/>
                  </a:lnTo>
                  <a:lnTo>
                    <a:pt x="90" y="317"/>
                  </a:lnTo>
                  <a:lnTo>
                    <a:pt x="106" y="325"/>
                  </a:lnTo>
                  <a:lnTo>
                    <a:pt x="114" y="334"/>
                  </a:lnTo>
                  <a:lnTo>
                    <a:pt x="128" y="353"/>
                  </a:lnTo>
                  <a:lnTo>
                    <a:pt x="135" y="361"/>
                  </a:lnTo>
                  <a:lnTo>
                    <a:pt x="151" y="370"/>
                  </a:lnTo>
                  <a:lnTo>
                    <a:pt x="158" y="387"/>
                  </a:lnTo>
                  <a:lnTo>
                    <a:pt x="166" y="387"/>
                  </a:lnTo>
                  <a:lnTo>
                    <a:pt x="173" y="406"/>
                  </a:lnTo>
                  <a:lnTo>
                    <a:pt x="187" y="414"/>
                  </a:lnTo>
                  <a:lnTo>
                    <a:pt x="187" y="423"/>
                  </a:lnTo>
                  <a:lnTo>
                    <a:pt x="196" y="440"/>
                  </a:lnTo>
                  <a:lnTo>
                    <a:pt x="203" y="450"/>
                  </a:lnTo>
                  <a:lnTo>
                    <a:pt x="203" y="459"/>
                  </a:lnTo>
                  <a:lnTo>
                    <a:pt x="210" y="467"/>
                  </a:lnTo>
                  <a:lnTo>
                    <a:pt x="210" y="484"/>
                  </a:lnTo>
                  <a:lnTo>
                    <a:pt x="203" y="492"/>
                  </a:lnTo>
                  <a:lnTo>
                    <a:pt x="203" y="545"/>
                  </a:lnTo>
                  <a:lnTo>
                    <a:pt x="203" y="590"/>
                  </a:lnTo>
                  <a:lnTo>
                    <a:pt x="210" y="634"/>
                  </a:lnTo>
                  <a:lnTo>
                    <a:pt x="225" y="662"/>
                  </a:lnTo>
                  <a:lnTo>
                    <a:pt x="241" y="696"/>
                  </a:lnTo>
                  <a:lnTo>
                    <a:pt x="263" y="723"/>
                  </a:lnTo>
                  <a:lnTo>
                    <a:pt x="286" y="740"/>
                  </a:lnTo>
                  <a:lnTo>
                    <a:pt x="315" y="765"/>
                  </a:lnTo>
                  <a:lnTo>
                    <a:pt x="338" y="784"/>
                  </a:lnTo>
                  <a:lnTo>
                    <a:pt x="367" y="801"/>
                  </a:lnTo>
                  <a:lnTo>
                    <a:pt x="390" y="818"/>
                  </a:lnTo>
                  <a:lnTo>
                    <a:pt x="412" y="846"/>
                  </a:lnTo>
                  <a:lnTo>
                    <a:pt x="428" y="871"/>
                  </a:lnTo>
                  <a:lnTo>
                    <a:pt x="442" y="899"/>
                  </a:lnTo>
                  <a:lnTo>
                    <a:pt x="449" y="924"/>
                  </a:lnTo>
                  <a:lnTo>
                    <a:pt x="449" y="968"/>
                  </a:lnTo>
                  <a:lnTo>
                    <a:pt x="449" y="988"/>
                  </a:lnTo>
                  <a:lnTo>
                    <a:pt x="442" y="1004"/>
                  </a:lnTo>
                  <a:lnTo>
                    <a:pt x="435" y="1013"/>
                  </a:lnTo>
                  <a:lnTo>
                    <a:pt x="435" y="1030"/>
                  </a:lnTo>
                  <a:lnTo>
                    <a:pt x="428" y="1040"/>
                  </a:lnTo>
                  <a:lnTo>
                    <a:pt x="420" y="1049"/>
                  </a:lnTo>
                  <a:lnTo>
                    <a:pt x="412" y="1057"/>
                  </a:lnTo>
                  <a:lnTo>
                    <a:pt x="404" y="1066"/>
                  </a:lnTo>
                  <a:lnTo>
                    <a:pt x="397" y="1074"/>
                  </a:lnTo>
                  <a:lnTo>
                    <a:pt x="390" y="1083"/>
                  </a:lnTo>
                  <a:lnTo>
                    <a:pt x="390" y="1093"/>
                  </a:lnTo>
                  <a:lnTo>
                    <a:pt x="383" y="1110"/>
                  </a:lnTo>
                  <a:lnTo>
                    <a:pt x="383" y="1127"/>
                  </a:lnTo>
                  <a:lnTo>
                    <a:pt x="383" y="1146"/>
                  </a:lnTo>
                  <a:lnTo>
                    <a:pt x="390" y="1163"/>
                  </a:lnTo>
                  <a:lnTo>
                    <a:pt x="390" y="1180"/>
                  </a:lnTo>
                  <a:lnTo>
                    <a:pt x="397" y="1208"/>
                  </a:lnTo>
                  <a:lnTo>
                    <a:pt x="404" y="1233"/>
                  </a:lnTo>
                  <a:lnTo>
                    <a:pt x="412" y="1252"/>
                  </a:lnTo>
                  <a:lnTo>
                    <a:pt x="412" y="1269"/>
                  </a:lnTo>
                  <a:lnTo>
                    <a:pt x="412" y="1286"/>
                  </a:lnTo>
                  <a:lnTo>
                    <a:pt x="412" y="1305"/>
                  </a:lnTo>
                  <a:lnTo>
                    <a:pt x="404" y="1322"/>
                  </a:lnTo>
                  <a:lnTo>
                    <a:pt x="397" y="1339"/>
                  </a:lnTo>
                </a:path>
              </a:pathLst>
            </a:custGeom>
            <a:noFill/>
            <a:ln w="49213">
              <a:solidFill>
                <a:srgbClr val="B362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3" name="Freeform 384">
              <a:extLst>
                <a:ext uri="{FF2B5EF4-FFF2-40B4-BE49-F238E27FC236}">
                  <a16:creationId xmlns:a16="http://schemas.microsoft.com/office/drawing/2014/main" id="{EA225377-8F6A-4C41-9642-308023B3CEF0}"/>
                </a:ext>
              </a:extLst>
            </p:cNvPr>
            <p:cNvSpPr>
              <a:spLocks/>
            </p:cNvSpPr>
            <p:nvPr/>
          </p:nvSpPr>
          <p:spPr bwMode="auto">
            <a:xfrm>
              <a:off x="1512" y="846"/>
              <a:ext cx="432" cy="1868"/>
            </a:xfrm>
            <a:custGeom>
              <a:avLst/>
              <a:gdLst>
                <a:gd name="T0" fmla="*/ 253 w 432"/>
                <a:gd name="T1" fmla="*/ 11 h 1868"/>
                <a:gd name="T2" fmla="*/ 238 w 432"/>
                <a:gd name="T3" fmla="*/ 36 h 1868"/>
                <a:gd name="T4" fmla="*/ 215 w 432"/>
                <a:gd name="T5" fmla="*/ 53 h 1868"/>
                <a:gd name="T6" fmla="*/ 201 w 432"/>
                <a:gd name="T7" fmla="*/ 72 h 1868"/>
                <a:gd name="T8" fmla="*/ 186 w 432"/>
                <a:gd name="T9" fmla="*/ 89 h 1868"/>
                <a:gd name="T10" fmla="*/ 170 w 432"/>
                <a:gd name="T11" fmla="*/ 106 h 1868"/>
                <a:gd name="T12" fmla="*/ 163 w 432"/>
                <a:gd name="T13" fmla="*/ 125 h 1868"/>
                <a:gd name="T14" fmla="*/ 156 w 432"/>
                <a:gd name="T15" fmla="*/ 150 h 1868"/>
                <a:gd name="T16" fmla="*/ 141 w 432"/>
                <a:gd name="T17" fmla="*/ 178 h 1868"/>
                <a:gd name="T18" fmla="*/ 134 w 432"/>
                <a:gd name="T19" fmla="*/ 212 h 1868"/>
                <a:gd name="T20" fmla="*/ 118 w 432"/>
                <a:gd name="T21" fmla="*/ 239 h 1868"/>
                <a:gd name="T22" fmla="*/ 104 w 432"/>
                <a:gd name="T23" fmla="*/ 273 h 1868"/>
                <a:gd name="T24" fmla="*/ 80 w 432"/>
                <a:gd name="T25" fmla="*/ 301 h 1868"/>
                <a:gd name="T26" fmla="*/ 66 w 432"/>
                <a:gd name="T27" fmla="*/ 326 h 1868"/>
                <a:gd name="T28" fmla="*/ 52 w 432"/>
                <a:gd name="T29" fmla="*/ 345 h 1868"/>
                <a:gd name="T30" fmla="*/ 35 w 432"/>
                <a:gd name="T31" fmla="*/ 362 h 1868"/>
                <a:gd name="T32" fmla="*/ 21 w 432"/>
                <a:gd name="T33" fmla="*/ 389 h 1868"/>
                <a:gd name="T34" fmla="*/ 14 w 432"/>
                <a:gd name="T35" fmla="*/ 423 h 1868"/>
                <a:gd name="T36" fmla="*/ 14 w 432"/>
                <a:gd name="T37" fmla="*/ 468 h 1868"/>
                <a:gd name="T38" fmla="*/ 14 w 432"/>
                <a:gd name="T39" fmla="*/ 512 h 1868"/>
                <a:gd name="T40" fmla="*/ 14 w 432"/>
                <a:gd name="T41" fmla="*/ 557 h 1868"/>
                <a:gd name="T42" fmla="*/ 0 w 432"/>
                <a:gd name="T43" fmla="*/ 635 h 1868"/>
                <a:gd name="T44" fmla="*/ 0 w 432"/>
                <a:gd name="T45" fmla="*/ 741 h 1868"/>
                <a:gd name="T46" fmla="*/ 14 w 432"/>
                <a:gd name="T47" fmla="*/ 830 h 1868"/>
                <a:gd name="T48" fmla="*/ 59 w 432"/>
                <a:gd name="T49" fmla="*/ 874 h 1868"/>
                <a:gd name="T50" fmla="*/ 80 w 432"/>
                <a:gd name="T51" fmla="*/ 891 h 1868"/>
                <a:gd name="T52" fmla="*/ 111 w 432"/>
                <a:gd name="T53" fmla="*/ 918 h 1868"/>
                <a:gd name="T54" fmla="*/ 134 w 432"/>
                <a:gd name="T55" fmla="*/ 935 h 1868"/>
                <a:gd name="T56" fmla="*/ 156 w 432"/>
                <a:gd name="T57" fmla="*/ 961 h 1868"/>
                <a:gd name="T58" fmla="*/ 170 w 432"/>
                <a:gd name="T59" fmla="*/ 988 h 1868"/>
                <a:gd name="T60" fmla="*/ 186 w 432"/>
                <a:gd name="T61" fmla="*/ 1014 h 1868"/>
                <a:gd name="T62" fmla="*/ 186 w 432"/>
                <a:gd name="T63" fmla="*/ 1050 h 1868"/>
                <a:gd name="T64" fmla="*/ 193 w 432"/>
                <a:gd name="T65" fmla="*/ 1086 h 1868"/>
                <a:gd name="T66" fmla="*/ 193 w 432"/>
                <a:gd name="T67" fmla="*/ 1130 h 1868"/>
                <a:gd name="T68" fmla="*/ 208 w 432"/>
                <a:gd name="T69" fmla="*/ 1164 h 1868"/>
                <a:gd name="T70" fmla="*/ 224 w 432"/>
                <a:gd name="T71" fmla="*/ 1208 h 1868"/>
                <a:gd name="T72" fmla="*/ 238 w 432"/>
                <a:gd name="T73" fmla="*/ 1244 h 1868"/>
                <a:gd name="T74" fmla="*/ 260 w 432"/>
                <a:gd name="T75" fmla="*/ 1278 h 1868"/>
                <a:gd name="T76" fmla="*/ 290 w 432"/>
                <a:gd name="T77" fmla="*/ 1314 h 1868"/>
                <a:gd name="T78" fmla="*/ 314 w 432"/>
                <a:gd name="T79" fmla="*/ 1350 h 1868"/>
                <a:gd name="T80" fmla="*/ 350 w 432"/>
                <a:gd name="T81" fmla="*/ 1384 h 1868"/>
                <a:gd name="T82" fmla="*/ 380 w 432"/>
                <a:gd name="T83" fmla="*/ 1411 h 1868"/>
                <a:gd name="T84" fmla="*/ 403 w 432"/>
                <a:gd name="T85" fmla="*/ 1445 h 1868"/>
                <a:gd name="T86" fmla="*/ 425 w 432"/>
                <a:gd name="T87" fmla="*/ 1473 h 1868"/>
                <a:gd name="T88" fmla="*/ 432 w 432"/>
                <a:gd name="T89" fmla="*/ 1509 h 1868"/>
                <a:gd name="T90" fmla="*/ 432 w 432"/>
                <a:gd name="T91" fmla="*/ 1551 h 1868"/>
                <a:gd name="T92" fmla="*/ 418 w 432"/>
                <a:gd name="T93" fmla="*/ 1595 h 1868"/>
                <a:gd name="T94" fmla="*/ 387 w 432"/>
                <a:gd name="T95" fmla="*/ 1648 h 1868"/>
                <a:gd name="T96" fmla="*/ 366 w 432"/>
                <a:gd name="T97" fmla="*/ 1710 h 1868"/>
                <a:gd name="T98" fmla="*/ 380 w 432"/>
                <a:gd name="T99" fmla="*/ 1763 h 1868"/>
                <a:gd name="T100" fmla="*/ 395 w 432"/>
                <a:gd name="T101" fmla="*/ 1807 h 1868"/>
                <a:gd name="T102" fmla="*/ 395 w 432"/>
                <a:gd name="T103" fmla="*/ 1851 h 18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2"/>
                <a:gd name="T157" fmla="*/ 0 h 1868"/>
                <a:gd name="T158" fmla="*/ 432 w 432"/>
                <a:gd name="T159" fmla="*/ 1868 h 18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2" h="1868">
                  <a:moveTo>
                    <a:pt x="269" y="0"/>
                  </a:moveTo>
                  <a:lnTo>
                    <a:pt x="253" y="11"/>
                  </a:lnTo>
                  <a:lnTo>
                    <a:pt x="246" y="28"/>
                  </a:lnTo>
                  <a:lnTo>
                    <a:pt x="238" y="36"/>
                  </a:lnTo>
                  <a:lnTo>
                    <a:pt x="224" y="45"/>
                  </a:lnTo>
                  <a:lnTo>
                    <a:pt x="215" y="53"/>
                  </a:lnTo>
                  <a:lnTo>
                    <a:pt x="208" y="64"/>
                  </a:lnTo>
                  <a:lnTo>
                    <a:pt x="201" y="72"/>
                  </a:lnTo>
                  <a:lnTo>
                    <a:pt x="193" y="81"/>
                  </a:lnTo>
                  <a:lnTo>
                    <a:pt x="186" y="89"/>
                  </a:lnTo>
                  <a:lnTo>
                    <a:pt x="179" y="98"/>
                  </a:lnTo>
                  <a:lnTo>
                    <a:pt x="170" y="106"/>
                  </a:lnTo>
                  <a:lnTo>
                    <a:pt x="170" y="117"/>
                  </a:lnTo>
                  <a:lnTo>
                    <a:pt x="163" y="125"/>
                  </a:lnTo>
                  <a:lnTo>
                    <a:pt x="156" y="142"/>
                  </a:lnTo>
                  <a:lnTo>
                    <a:pt x="156" y="150"/>
                  </a:lnTo>
                  <a:lnTo>
                    <a:pt x="149" y="169"/>
                  </a:lnTo>
                  <a:lnTo>
                    <a:pt x="141" y="178"/>
                  </a:lnTo>
                  <a:lnTo>
                    <a:pt x="134" y="195"/>
                  </a:lnTo>
                  <a:lnTo>
                    <a:pt x="134" y="212"/>
                  </a:lnTo>
                  <a:lnTo>
                    <a:pt x="125" y="231"/>
                  </a:lnTo>
                  <a:lnTo>
                    <a:pt x="118" y="239"/>
                  </a:lnTo>
                  <a:lnTo>
                    <a:pt x="111" y="256"/>
                  </a:lnTo>
                  <a:lnTo>
                    <a:pt x="104" y="273"/>
                  </a:lnTo>
                  <a:lnTo>
                    <a:pt x="97" y="284"/>
                  </a:lnTo>
                  <a:lnTo>
                    <a:pt x="80" y="301"/>
                  </a:lnTo>
                  <a:lnTo>
                    <a:pt x="73" y="309"/>
                  </a:lnTo>
                  <a:lnTo>
                    <a:pt x="66" y="326"/>
                  </a:lnTo>
                  <a:lnTo>
                    <a:pt x="59" y="337"/>
                  </a:lnTo>
                  <a:lnTo>
                    <a:pt x="52" y="345"/>
                  </a:lnTo>
                  <a:lnTo>
                    <a:pt x="44" y="354"/>
                  </a:lnTo>
                  <a:lnTo>
                    <a:pt x="35" y="362"/>
                  </a:lnTo>
                  <a:lnTo>
                    <a:pt x="28" y="370"/>
                  </a:lnTo>
                  <a:lnTo>
                    <a:pt x="21" y="389"/>
                  </a:lnTo>
                  <a:lnTo>
                    <a:pt x="14" y="406"/>
                  </a:lnTo>
                  <a:lnTo>
                    <a:pt x="14" y="423"/>
                  </a:lnTo>
                  <a:lnTo>
                    <a:pt x="14" y="451"/>
                  </a:lnTo>
                  <a:lnTo>
                    <a:pt x="14" y="468"/>
                  </a:lnTo>
                  <a:lnTo>
                    <a:pt x="14" y="495"/>
                  </a:lnTo>
                  <a:lnTo>
                    <a:pt x="14" y="512"/>
                  </a:lnTo>
                  <a:lnTo>
                    <a:pt x="14" y="529"/>
                  </a:lnTo>
                  <a:lnTo>
                    <a:pt x="14" y="557"/>
                  </a:lnTo>
                  <a:lnTo>
                    <a:pt x="7" y="590"/>
                  </a:lnTo>
                  <a:lnTo>
                    <a:pt x="0" y="635"/>
                  </a:lnTo>
                  <a:lnTo>
                    <a:pt x="0" y="688"/>
                  </a:lnTo>
                  <a:lnTo>
                    <a:pt x="0" y="741"/>
                  </a:lnTo>
                  <a:lnTo>
                    <a:pt x="0" y="785"/>
                  </a:lnTo>
                  <a:lnTo>
                    <a:pt x="14" y="830"/>
                  </a:lnTo>
                  <a:lnTo>
                    <a:pt x="35" y="855"/>
                  </a:lnTo>
                  <a:lnTo>
                    <a:pt x="59" y="874"/>
                  </a:lnTo>
                  <a:lnTo>
                    <a:pt x="66" y="882"/>
                  </a:lnTo>
                  <a:lnTo>
                    <a:pt x="80" y="891"/>
                  </a:lnTo>
                  <a:lnTo>
                    <a:pt x="97" y="908"/>
                  </a:lnTo>
                  <a:lnTo>
                    <a:pt x="111" y="918"/>
                  </a:lnTo>
                  <a:lnTo>
                    <a:pt x="125" y="927"/>
                  </a:lnTo>
                  <a:lnTo>
                    <a:pt x="134" y="935"/>
                  </a:lnTo>
                  <a:lnTo>
                    <a:pt x="141" y="952"/>
                  </a:lnTo>
                  <a:lnTo>
                    <a:pt x="156" y="961"/>
                  </a:lnTo>
                  <a:lnTo>
                    <a:pt x="163" y="971"/>
                  </a:lnTo>
                  <a:lnTo>
                    <a:pt x="170" y="988"/>
                  </a:lnTo>
                  <a:lnTo>
                    <a:pt x="179" y="1005"/>
                  </a:lnTo>
                  <a:lnTo>
                    <a:pt x="186" y="1014"/>
                  </a:lnTo>
                  <a:lnTo>
                    <a:pt x="186" y="1033"/>
                  </a:lnTo>
                  <a:lnTo>
                    <a:pt x="186" y="1050"/>
                  </a:lnTo>
                  <a:lnTo>
                    <a:pt x="193" y="1066"/>
                  </a:lnTo>
                  <a:lnTo>
                    <a:pt x="193" y="1086"/>
                  </a:lnTo>
                  <a:lnTo>
                    <a:pt x="193" y="1111"/>
                  </a:lnTo>
                  <a:lnTo>
                    <a:pt x="193" y="1130"/>
                  </a:lnTo>
                  <a:lnTo>
                    <a:pt x="201" y="1147"/>
                  </a:lnTo>
                  <a:lnTo>
                    <a:pt x="208" y="1164"/>
                  </a:lnTo>
                  <a:lnTo>
                    <a:pt x="215" y="1183"/>
                  </a:lnTo>
                  <a:lnTo>
                    <a:pt x="224" y="1208"/>
                  </a:lnTo>
                  <a:lnTo>
                    <a:pt x="231" y="1225"/>
                  </a:lnTo>
                  <a:lnTo>
                    <a:pt x="238" y="1244"/>
                  </a:lnTo>
                  <a:lnTo>
                    <a:pt x="253" y="1261"/>
                  </a:lnTo>
                  <a:lnTo>
                    <a:pt x="260" y="1278"/>
                  </a:lnTo>
                  <a:lnTo>
                    <a:pt x="276" y="1297"/>
                  </a:lnTo>
                  <a:lnTo>
                    <a:pt x="290" y="1314"/>
                  </a:lnTo>
                  <a:lnTo>
                    <a:pt x="305" y="1331"/>
                  </a:lnTo>
                  <a:lnTo>
                    <a:pt x="314" y="1350"/>
                  </a:lnTo>
                  <a:lnTo>
                    <a:pt x="335" y="1367"/>
                  </a:lnTo>
                  <a:lnTo>
                    <a:pt x="350" y="1384"/>
                  </a:lnTo>
                  <a:lnTo>
                    <a:pt x="366" y="1392"/>
                  </a:lnTo>
                  <a:lnTo>
                    <a:pt x="380" y="1411"/>
                  </a:lnTo>
                  <a:lnTo>
                    <a:pt x="395" y="1428"/>
                  </a:lnTo>
                  <a:lnTo>
                    <a:pt x="403" y="1445"/>
                  </a:lnTo>
                  <a:lnTo>
                    <a:pt x="418" y="1456"/>
                  </a:lnTo>
                  <a:lnTo>
                    <a:pt x="425" y="1473"/>
                  </a:lnTo>
                  <a:lnTo>
                    <a:pt x="432" y="1490"/>
                  </a:lnTo>
                  <a:lnTo>
                    <a:pt x="432" y="1509"/>
                  </a:lnTo>
                  <a:lnTo>
                    <a:pt x="432" y="1526"/>
                  </a:lnTo>
                  <a:lnTo>
                    <a:pt x="432" y="1551"/>
                  </a:lnTo>
                  <a:lnTo>
                    <a:pt x="425" y="1570"/>
                  </a:lnTo>
                  <a:lnTo>
                    <a:pt x="418" y="1595"/>
                  </a:lnTo>
                  <a:lnTo>
                    <a:pt x="403" y="1623"/>
                  </a:lnTo>
                  <a:lnTo>
                    <a:pt x="387" y="1648"/>
                  </a:lnTo>
                  <a:lnTo>
                    <a:pt x="366" y="1684"/>
                  </a:lnTo>
                  <a:lnTo>
                    <a:pt x="366" y="1710"/>
                  </a:lnTo>
                  <a:lnTo>
                    <a:pt x="373" y="1737"/>
                  </a:lnTo>
                  <a:lnTo>
                    <a:pt x="380" y="1763"/>
                  </a:lnTo>
                  <a:lnTo>
                    <a:pt x="387" y="1790"/>
                  </a:lnTo>
                  <a:lnTo>
                    <a:pt x="395" y="1807"/>
                  </a:lnTo>
                  <a:lnTo>
                    <a:pt x="395" y="1834"/>
                  </a:lnTo>
                  <a:lnTo>
                    <a:pt x="395" y="1851"/>
                  </a:lnTo>
                  <a:lnTo>
                    <a:pt x="395" y="1868"/>
                  </a:lnTo>
                </a:path>
              </a:pathLst>
            </a:custGeom>
            <a:noFill/>
            <a:ln w="49213">
              <a:solidFill>
                <a:srgbClr val="B855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4" name="Freeform 385">
              <a:extLst>
                <a:ext uri="{FF2B5EF4-FFF2-40B4-BE49-F238E27FC236}">
                  <a16:creationId xmlns:a16="http://schemas.microsoft.com/office/drawing/2014/main" id="{C68E1115-8853-7A48-BFC0-41ED859F149B}"/>
                </a:ext>
              </a:extLst>
            </p:cNvPr>
            <p:cNvSpPr>
              <a:spLocks/>
            </p:cNvSpPr>
            <p:nvPr/>
          </p:nvSpPr>
          <p:spPr bwMode="auto">
            <a:xfrm>
              <a:off x="1495" y="829"/>
              <a:ext cx="435" cy="1885"/>
            </a:xfrm>
            <a:custGeom>
              <a:avLst/>
              <a:gdLst>
                <a:gd name="T0" fmla="*/ 270 w 435"/>
                <a:gd name="T1" fmla="*/ 9 h 1885"/>
                <a:gd name="T2" fmla="*/ 248 w 435"/>
                <a:gd name="T3" fmla="*/ 28 h 1885"/>
                <a:gd name="T4" fmla="*/ 232 w 435"/>
                <a:gd name="T5" fmla="*/ 45 h 1885"/>
                <a:gd name="T6" fmla="*/ 210 w 435"/>
                <a:gd name="T7" fmla="*/ 70 h 1885"/>
                <a:gd name="T8" fmla="*/ 187 w 435"/>
                <a:gd name="T9" fmla="*/ 89 h 1885"/>
                <a:gd name="T10" fmla="*/ 173 w 435"/>
                <a:gd name="T11" fmla="*/ 106 h 1885"/>
                <a:gd name="T12" fmla="*/ 158 w 435"/>
                <a:gd name="T13" fmla="*/ 134 h 1885"/>
                <a:gd name="T14" fmla="*/ 151 w 435"/>
                <a:gd name="T15" fmla="*/ 151 h 1885"/>
                <a:gd name="T16" fmla="*/ 142 w 435"/>
                <a:gd name="T17" fmla="*/ 176 h 1885"/>
                <a:gd name="T18" fmla="*/ 128 w 435"/>
                <a:gd name="T19" fmla="*/ 212 h 1885"/>
                <a:gd name="T20" fmla="*/ 114 w 435"/>
                <a:gd name="T21" fmla="*/ 239 h 1885"/>
                <a:gd name="T22" fmla="*/ 97 w 435"/>
                <a:gd name="T23" fmla="*/ 265 h 1885"/>
                <a:gd name="T24" fmla="*/ 83 w 435"/>
                <a:gd name="T25" fmla="*/ 301 h 1885"/>
                <a:gd name="T26" fmla="*/ 69 w 435"/>
                <a:gd name="T27" fmla="*/ 326 h 1885"/>
                <a:gd name="T28" fmla="*/ 52 w 435"/>
                <a:gd name="T29" fmla="*/ 343 h 1885"/>
                <a:gd name="T30" fmla="*/ 38 w 435"/>
                <a:gd name="T31" fmla="*/ 362 h 1885"/>
                <a:gd name="T32" fmla="*/ 24 w 435"/>
                <a:gd name="T33" fmla="*/ 387 h 1885"/>
                <a:gd name="T34" fmla="*/ 17 w 435"/>
                <a:gd name="T35" fmla="*/ 432 h 1885"/>
                <a:gd name="T36" fmla="*/ 24 w 435"/>
                <a:gd name="T37" fmla="*/ 476 h 1885"/>
                <a:gd name="T38" fmla="*/ 24 w 435"/>
                <a:gd name="T39" fmla="*/ 529 h 1885"/>
                <a:gd name="T40" fmla="*/ 24 w 435"/>
                <a:gd name="T41" fmla="*/ 565 h 1885"/>
                <a:gd name="T42" fmla="*/ 17 w 435"/>
                <a:gd name="T43" fmla="*/ 591 h 1885"/>
                <a:gd name="T44" fmla="*/ 8 w 435"/>
                <a:gd name="T45" fmla="*/ 635 h 1885"/>
                <a:gd name="T46" fmla="*/ 0 w 435"/>
                <a:gd name="T47" fmla="*/ 679 h 1885"/>
                <a:gd name="T48" fmla="*/ 0 w 435"/>
                <a:gd name="T49" fmla="*/ 724 h 1885"/>
                <a:gd name="T50" fmla="*/ 0 w 435"/>
                <a:gd name="T51" fmla="*/ 777 h 1885"/>
                <a:gd name="T52" fmla="*/ 8 w 435"/>
                <a:gd name="T53" fmla="*/ 819 h 1885"/>
                <a:gd name="T54" fmla="*/ 31 w 435"/>
                <a:gd name="T55" fmla="*/ 863 h 1885"/>
                <a:gd name="T56" fmla="*/ 52 w 435"/>
                <a:gd name="T57" fmla="*/ 891 h 1885"/>
                <a:gd name="T58" fmla="*/ 83 w 435"/>
                <a:gd name="T59" fmla="*/ 916 h 1885"/>
                <a:gd name="T60" fmla="*/ 114 w 435"/>
                <a:gd name="T61" fmla="*/ 935 h 1885"/>
                <a:gd name="T62" fmla="*/ 135 w 435"/>
                <a:gd name="T63" fmla="*/ 961 h 1885"/>
                <a:gd name="T64" fmla="*/ 158 w 435"/>
                <a:gd name="T65" fmla="*/ 988 h 1885"/>
                <a:gd name="T66" fmla="*/ 173 w 435"/>
                <a:gd name="T67" fmla="*/ 1014 h 1885"/>
                <a:gd name="T68" fmla="*/ 187 w 435"/>
                <a:gd name="T69" fmla="*/ 1041 h 1885"/>
                <a:gd name="T70" fmla="*/ 196 w 435"/>
                <a:gd name="T71" fmla="*/ 1075 h 1885"/>
                <a:gd name="T72" fmla="*/ 196 w 435"/>
                <a:gd name="T73" fmla="*/ 1111 h 1885"/>
                <a:gd name="T74" fmla="*/ 203 w 435"/>
                <a:gd name="T75" fmla="*/ 1147 h 1885"/>
                <a:gd name="T76" fmla="*/ 210 w 435"/>
                <a:gd name="T77" fmla="*/ 1189 h 1885"/>
                <a:gd name="T78" fmla="*/ 218 w 435"/>
                <a:gd name="T79" fmla="*/ 1225 h 1885"/>
                <a:gd name="T80" fmla="*/ 232 w 435"/>
                <a:gd name="T81" fmla="*/ 1261 h 1885"/>
                <a:gd name="T82" fmla="*/ 255 w 435"/>
                <a:gd name="T83" fmla="*/ 1295 h 1885"/>
                <a:gd name="T84" fmla="*/ 277 w 435"/>
                <a:gd name="T85" fmla="*/ 1331 h 1885"/>
                <a:gd name="T86" fmla="*/ 307 w 435"/>
                <a:gd name="T87" fmla="*/ 1367 h 1885"/>
                <a:gd name="T88" fmla="*/ 345 w 435"/>
                <a:gd name="T89" fmla="*/ 1401 h 1885"/>
                <a:gd name="T90" fmla="*/ 376 w 435"/>
                <a:gd name="T91" fmla="*/ 1428 h 1885"/>
                <a:gd name="T92" fmla="*/ 404 w 435"/>
                <a:gd name="T93" fmla="*/ 1454 h 1885"/>
                <a:gd name="T94" fmla="*/ 428 w 435"/>
                <a:gd name="T95" fmla="*/ 1490 h 1885"/>
                <a:gd name="T96" fmla="*/ 435 w 435"/>
                <a:gd name="T97" fmla="*/ 1526 h 1885"/>
                <a:gd name="T98" fmla="*/ 435 w 435"/>
                <a:gd name="T99" fmla="*/ 1559 h 1885"/>
                <a:gd name="T100" fmla="*/ 420 w 435"/>
                <a:gd name="T101" fmla="*/ 1612 h 1885"/>
                <a:gd name="T102" fmla="*/ 390 w 435"/>
                <a:gd name="T103" fmla="*/ 1665 h 1885"/>
                <a:gd name="T104" fmla="*/ 376 w 435"/>
                <a:gd name="T105" fmla="*/ 1727 h 1885"/>
                <a:gd name="T106" fmla="*/ 383 w 435"/>
                <a:gd name="T107" fmla="*/ 1780 h 1885"/>
                <a:gd name="T108" fmla="*/ 390 w 435"/>
                <a:gd name="T109" fmla="*/ 1824 h 1885"/>
                <a:gd name="T110" fmla="*/ 397 w 435"/>
                <a:gd name="T111" fmla="*/ 1868 h 18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5"/>
                <a:gd name="T169" fmla="*/ 0 h 1885"/>
                <a:gd name="T170" fmla="*/ 435 w 435"/>
                <a:gd name="T171" fmla="*/ 1885 h 18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5" h="1885">
                  <a:moveTo>
                    <a:pt x="286" y="0"/>
                  </a:moveTo>
                  <a:lnTo>
                    <a:pt x="270" y="9"/>
                  </a:lnTo>
                  <a:lnTo>
                    <a:pt x="263" y="17"/>
                  </a:lnTo>
                  <a:lnTo>
                    <a:pt x="248" y="28"/>
                  </a:lnTo>
                  <a:lnTo>
                    <a:pt x="241" y="36"/>
                  </a:lnTo>
                  <a:lnTo>
                    <a:pt x="232" y="45"/>
                  </a:lnTo>
                  <a:lnTo>
                    <a:pt x="218" y="62"/>
                  </a:lnTo>
                  <a:lnTo>
                    <a:pt x="210" y="70"/>
                  </a:lnTo>
                  <a:lnTo>
                    <a:pt x="203" y="81"/>
                  </a:lnTo>
                  <a:lnTo>
                    <a:pt x="187" y="89"/>
                  </a:lnTo>
                  <a:lnTo>
                    <a:pt x="187" y="98"/>
                  </a:lnTo>
                  <a:lnTo>
                    <a:pt x="173" y="106"/>
                  </a:lnTo>
                  <a:lnTo>
                    <a:pt x="166" y="115"/>
                  </a:lnTo>
                  <a:lnTo>
                    <a:pt x="158" y="134"/>
                  </a:lnTo>
                  <a:lnTo>
                    <a:pt x="158" y="142"/>
                  </a:lnTo>
                  <a:lnTo>
                    <a:pt x="151" y="151"/>
                  </a:lnTo>
                  <a:lnTo>
                    <a:pt x="142" y="167"/>
                  </a:lnTo>
                  <a:lnTo>
                    <a:pt x="142" y="176"/>
                  </a:lnTo>
                  <a:lnTo>
                    <a:pt x="135" y="195"/>
                  </a:lnTo>
                  <a:lnTo>
                    <a:pt x="128" y="212"/>
                  </a:lnTo>
                  <a:lnTo>
                    <a:pt x="121" y="220"/>
                  </a:lnTo>
                  <a:lnTo>
                    <a:pt x="114" y="239"/>
                  </a:lnTo>
                  <a:lnTo>
                    <a:pt x="106" y="256"/>
                  </a:lnTo>
                  <a:lnTo>
                    <a:pt x="97" y="265"/>
                  </a:lnTo>
                  <a:lnTo>
                    <a:pt x="90" y="282"/>
                  </a:lnTo>
                  <a:lnTo>
                    <a:pt x="83" y="301"/>
                  </a:lnTo>
                  <a:lnTo>
                    <a:pt x="76" y="309"/>
                  </a:lnTo>
                  <a:lnTo>
                    <a:pt x="69" y="326"/>
                  </a:lnTo>
                  <a:lnTo>
                    <a:pt x="61" y="335"/>
                  </a:lnTo>
                  <a:lnTo>
                    <a:pt x="52" y="343"/>
                  </a:lnTo>
                  <a:lnTo>
                    <a:pt x="45" y="354"/>
                  </a:lnTo>
                  <a:lnTo>
                    <a:pt x="38" y="362"/>
                  </a:lnTo>
                  <a:lnTo>
                    <a:pt x="38" y="371"/>
                  </a:lnTo>
                  <a:lnTo>
                    <a:pt x="24" y="387"/>
                  </a:lnTo>
                  <a:lnTo>
                    <a:pt x="17" y="406"/>
                  </a:lnTo>
                  <a:lnTo>
                    <a:pt x="17" y="432"/>
                  </a:lnTo>
                  <a:lnTo>
                    <a:pt x="17" y="449"/>
                  </a:lnTo>
                  <a:lnTo>
                    <a:pt x="24" y="476"/>
                  </a:lnTo>
                  <a:lnTo>
                    <a:pt x="24" y="502"/>
                  </a:lnTo>
                  <a:lnTo>
                    <a:pt x="24" y="529"/>
                  </a:lnTo>
                  <a:lnTo>
                    <a:pt x="24" y="546"/>
                  </a:lnTo>
                  <a:lnTo>
                    <a:pt x="24" y="565"/>
                  </a:lnTo>
                  <a:lnTo>
                    <a:pt x="17" y="574"/>
                  </a:lnTo>
                  <a:lnTo>
                    <a:pt x="17" y="591"/>
                  </a:lnTo>
                  <a:lnTo>
                    <a:pt x="8" y="607"/>
                  </a:lnTo>
                  <a:lnTo>
                    <a:pt x="8" y="635"/>
                  </a:lnTo>
                  <a:lnTo>
                    <a:pt x="0" y="652"/>
                  </a:lnTo>
                  <a:lnTo>
                    <a:pt x="0" y="679"/>
                  </a:lnTo>
                  <a:lnTo>
                    <a:pt x="0" y="705"/>
                  </a:lnTo>
                  <a:lnTo>
                    <a:pt x="0" y="724"/>
                  </a:lnTo>
                  <a:lnTo>
                    <a:pt x="0" y="749"/>
                  </a:lnTo>
                  <a:lnTo>
                    <a:pt x="0" y="777"/>
                  </a:lnTo>
                  <a:lnTo>
                    <a:pt x="0" y="802"/>
                  </a:lnTo>
                  <a:lnTo>
                    <a:pt x="8" y="819"/>
                  </a:lnTo>
                  <a:lnTo>
                    <a:pt x="17" y="847"/>
                  </a:lnTo>
                  <a:lnTo>
                    <a:pt x="31" y="863"/>
                  </a:lnTo>
                  <a:lnTo>
                    <a:pt x="45" y="872"/>
                  </a:lnTo>
                  <a:lnTo>
                    <a:pt x="52" y="891"/>
                  </a:lnTo>
                  <a:lnTo>
                    <a:pt x="69" y="899"/>
                  </a:lnTo>
                  <a:lnTo>
                    <a:pt x="83" y="916"/>
                  </a:lnTo>
                  <a:lnTo>
                    <a:pt x="97" y="925"/>
                  </a:lnTo>
                  <a:lnTo>
                    <a:pt x="114" y="935"/>
                  </a:lnTo>
                  <a:lnTo>
                    <a:pt x="128" y="952"/>
                  </a:lnTo>
                  <a:lnTo>
                    <a:pt x="135" y="961"/>
                  </a:lnTo>
                  <a:lnTo>
                    <a:pt x="151" y="969"/>
                  </a:lnTo>
                  <a:lnTo>
                    <a:pt x="158" y="988"/>
                  </a:lnTo>
                  <a:lnTo>
                    <a:pt x="166" y="997"/>
                  </a:lnTo>
                  <a:lnTo>
                    <a:pt x="173" y="1014"/>
                  </a:lnTo>
                  <a:lnTo>
                    <a:pt x="180" y="1022"/>
                  </a:lnTo>
                  <a:lnTo>
                    <a:pt x="187" y="1041"/>
                  </a:lnTo>
                  <a:lnTo>
                    <a:pt x="196" y="1058"/>
                  </a:lnTo>
                  <a:lnTo>
                    <a:pt x="196" y="1075"/>
                  </a:lnTo>
                  <a:lnTo>
                    <a:pt x="196" y="1094"/>
                  </a:lnTo>
                  <a:lnTo>
                    <a:pt x="196" y="1111"/>
                  </a:lnTo>
                  <a:lnTo>
                    <a:pt x="196" y="1128"/>
                  </a:lnTo>
                  <a:lnTo>
                    <a:pt x="203" y="1147"/>
                  </a:lnTo>
                  <a:lnTo>
                    <a:pt x="203" y="1172"/>
                  </a:lnTo>
                  <a:lnTo>
                    <a:pt x="210" y="1189"/>
                  </a:lnTo>
                  <a:lnTo>
                    <a:pt x="210" y="1208"/>
                  </a:lnTo>
                  <a:lnTo>
                    <a:pt x="218" y="1225"/>
                  </a:lnTo>
                  <a:lnTo>
                    <a:pt x="225" y="1242"/>
                  </a:lnTo>
                  <a:lnTo>
                    <a:pt x="232" y="1261"/>
                  </a:lnTo>
                  <a:lnTo>
                    <a:pt x="241" y="1278"/>
                  </a:lnTo>
                  <a:lnTo>
                    <a:pt x="255" y="1295"/>
                  </a:lnTo>
                  <a:lnTo>
                    <a:pt x="270" y="1314"/>
                  </a:lnTo>
                  <a:lnTo>
                    <a:pt x="277" y="1331"/>
                  </a:lnTo>
                  <a:lnTo>
                    <a:pt x="293" y="1348"/>
                  </a:lnTo>
                  <a:lnTo>
                    <a:pt x="307" y="1367"/>
                  </a:lnTo>
                  <a:lnTo>
                    <a:pt x="331" y="1384"/>
                  </a:lnTo>
                  <a:lnTo>
                    <a:pt x="345" y="1401"/>
                  </a:lnTo>
                  <a:lnTo>
                    <a:pt x="359" y="1409"/>
                  </a:lnTo>
                  <a:lnTo>
                    <a:pt x="376" y="1428"/>
                  </a:lnTo>
                  <a:lnTo>
                    <a:pt x="390" y="1445"/>
                  </a:lnTo>
                  <a:lnTo>
                    <a:pt x="404" y="1454"/>
                  </a:lnTo>
                  <a:lnTo>
                    <a:pt x="420" y="1473"/>
                  </a:lnTo>
                  <a:lnTo>
                    <a:pt x="428" y="1490"/>
                  </a:lnTo>
                  <a:lnTo>
                    <a:pt x="435" y="1507"/>
                  </a:lnTo>
                  <a:lnTo>
                    <a:pt x="435" y="1526"/>
                  </a:lnTo>
                  <a:lnTo>
                    <a:pt x="435" y="1543"/>
                  </a:lnTo>
                  <a:lnTo>
                    <a:pt x="435" y="1559"/>
                  </a:lnTo>
                  <a:lnTo>
                    <a:pt x="428" y="1587"/>
                  </a:lnTo>
                  <a:lnTo>
                    <a:pt x="420" y="1612"/>
                  </a:lnTo>
                  <a:lnTo>
                    <a:pt x="412" y="1640"/>
                  </a:lnTo>
                  <a:lnTo>
                    <a:pt x="390" y="1665"/>
                  </a:lnTo>
                  <a:lnTo>
                    <a:pt x="376" y="1701"/>
                  </a:lnTo>
                  <a:lnTo>
                    <a:pt x="376" y="1727"/>
                  </a:lnTo>
                  <a:lnTo>
                    <a:pt x="376" y="1754"/>
                  </a:lnTo>
                  <a:lnTo>
                    <a:pt x="383" y="1780"/>
                  </a:lnTo>
                  <a:lnTo>
                    <a:pt x="390" y="1807"/>
                  </a:lnTo>
                  <a:lnTo>
                    <a:pt x="390" y="1824"/>
                  </a:lnTo>
                  <a:lnTo>
                    <a:pt x="397" y="1851"/>
                  </a:lnTo>
                  <a:lnTo>
                    <a:pt x="397" y="1868"/>
                  </a:lnTo>
                  <a:lnTo>
                    <a:pt x="390" y="1885"/>
                  </a:lnTo>
                </a:path>
              </a:pathLst>
            </a:custGeom>
            <a:noFill/>
            <a:ln w="49213">
              <a:solidFill>
                <a:srgbClr val="CA6A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5" name="Freeform 386">
              <a:extLst>
                <a:ext uri="{FF2B5EF4-FFF2-40B4-BE49-F238E27FC236}">
                  <a16:creationId xmlns:a16="http://schemas.microsoft.com/office/drawing/2014/main" id="{1309A6A4-24DA-614F-8907-AD06EF210A84}"/>
                </a:ext>
              </a:extLst>
            </p:cNvPr>
            <p:cNvSpPr>
              <a:spLocks/>
            </p:cNvSpPr>
            <p:nvPr/>
          </p:nvSpPr>
          <p:spPr bwMode="auto">
            <a:xfrm>
              <a:off x="1474" y="804"/>
              <a:ext cx="441" cy="1910"/>
            </a:xfrm>
            <a:custGeom>
              <a:avLst/>
              <a:gdLst>
                <a:gd name="T0" fmla="*/ 307 w 441"/>
                <a:gd name="T1" fmla="*/ 8 h 1910"/>
                <a:gd name="T2" fmla="*/ 276 w 441"/>
                <a:gd name="T3" fmla="*/ 25 h 1910"/>
                <a:gd name="T4" fmla="*/ 253 w 441"/>
                <a:gd name="T5" fmla="*/ 42 h 1910"/>
                <a:gd name="T6" fmla="*/ 224 w 441"/>
                <a:gd name="T7" fmla="*/ 70 h 1910"/>
                <a:gd name="T8" fmla="*/ 201 w 441"/>
                <a:gd name="T9" fmla="*/ 87 h 1910"/>
                <a:gd name="T10" fmla="*/ 179 w 441"/>
                <a:gd name="T11" fmla="*/ 114 h 1910"/>
                <a:gd name="T12" fmla="*/ 163 w 441"/>
                <a:gd name="T13" fmla="*/ 140 h 1910"/>
                <a:gd name="T14" fmla="*/ 149 w 441"/>
                <a:gd name="T15" fmla="*/ 159 h 1910"/>
                <a:gd name="T16" fmla="*/ 142 w 441"/>
                <a:gd name="T17" fmla="*/ 184 h 1910"/>
                <a:gd name="T18" fmla="*/ 127 w 441"/>
                <a:gd name="T19" fmla="*/ 220 h 1910"/>
                <a:gd name="T20" fmla="*/ 118 w 441"/>
                <a:gd name="T21" fmla="*/ 245 h 1910"/>
                <a:gd name="T22" fmla="*/ 104 w 441"/>
                <a:gd name="T23" fmla="*/ 273 h 1910"/>
                <a:gd name="T24" fmla="*/ 90 w 441"/>
                <a:gd name="T25" fmla="*/ 307 h 1910"/>
                <a:gd name="T26" fmla="*/ 73 w 441"/>
                <a:gd name="T27" fmla="*/ 326 h 1910"/>
                <a:gd name="T28" fmla="*/ 66 w 441"/>
                <a:gd name="T29" fmla="*/ 351 h 1910"/>
                <a:gd name="T30" fmla="*/ 52 w 441"/>
                <a:gd name="T31" fmla="*/ 368 h 1910"/>
                <a:gd name="T32" fmla="*/ 29 w 441"/>
                <a:gd name="T33" fmla="*/ 396 h 1910"/>
                <a:gd name="T34" fmla="*/ 29 w 441"/>
                <a:gd name="T35" fmla="*/ 440 h 1910"/>
                <a:gd name="T36" fmla="*/ 38 w 441"/>
                <a:gd name="T37" fmla="*/ 493 h 1910"/>
                <a:gd name="T38" fmla="*/ 38 w 441"/>
                <a:gd name="T39" fmla="*/ 546 h 1910"/>
                <a:gd name="T40" fmla="*/ 29 w 441"/>
                <a:gd name="T41" fmla="*/ 590 h 1910"/>
                <a:gd name="T42" fmla="*/ 21 w 441"/>
                <a:gd name="T43" fmla="*/ 616 h 1910"/>
                <a:gd name="T44" fmla="*/ 14 w 441"/>
                <a:gd name="T45" fmla="*/ 660 h 1910"/>
                <a:gd name="T46" fmla="*/ 7 w 441"/>
                <a:gd name="T47" fmla="*/ 704 h 1910"/>
                <a:gd name="T48" fmla="*/ 0 w 441"/>
                <a:gd name="T49" fmla="*/ 749 h 1910"/>
                <a:gd name="T50" fmla="*/ 0 w 441"/>
                <a:gd name="T51" fmla="*/ 802 h 1910"/>
                <a:gd name="T52" fmla="*/ 14 w 441"/>
                <a:gd name="T53" fmla="*/ 844 h 1910"/>
                <a:gd name="T54" fmla="*/ 29 w 441"/>
                <a:gd name="T55" fmla="*/ 888 h 1910"/>
                <a:gd name="T56" fmla="*/ 66 w 441"/>
                <a:gd name="T57" fmla="*/ 916 h 1910"/>
                <a:gd name="T58" fmla="*/ 90 w 441"/>
                <a:gd name="T59" fmla="*/ 941 h 1910"/>
                <a:gd name="T60" fmla="*/ 118 w 441"/>
                <a:gd name="T61" fmla="*/ 969 h 1910"/>
                <a:gd name="T62" fmla="*/ 142 w 441"/>
                <a:gd name="T63" fmla="*/ 994 h 1910"/>
                <a:gd name="T64" fmla="*/ 163 w 441"/>
                <a:gd name="T65" fmla="*/ 1013 h 1910"/>
                <a:gd name="T66" fmla="*/ 187 w 441"/>
                <a:gd name="T67" fmla="*/ 1039 h 1910"/>
                <a:gd name="T68" fmla="*/ 201 w 441"/>
                <a:gd name="T69" fmla="*/ 1075 h 1910"/>
                <a:gd name="T70" fmla="*/ 208 w 441"/>
                <a:gd name="T71" fmla="*/ 1100 h 1910"/>
                <a:gd name="T72" fmla="*/ 208 w 441"/>
                <a:gd name="T73" fmla="*/ 1144 h 1910"/>
                <a:gd name="T74" fmla="*/ 208 w 441"/>
                <a:gd name="T75" fmla="*/ 1180 h 1910"/>
                <a:gd name="T76" fmla="*/ 217 w 441"/>
                <a:gd name="T77" fmla="*/ 1225 h 1910"/>
                <a:gd name="T78" fmla="*/ 224 w 441"/>
                <a:gd name="T79" fmla="*/ 1259 h 1910"/>
                <a:gd name="T80" fmla="*/ 239 w 441"/>
                <a:gd name="T81" fmla="*/ 1295 h 1910"/>
                <a:gd name="T82" fmla="*/ 253 w 441"/>
                <a:gd name="T83" fmla="*/ 1331 h 1910"/>
                <a:gd name="T84" fmla="*/ 276 w 441"/>
                <a:gd name="T85" fmla="*/ 1356 h 1910"/>
                <a:gd name="T86" fmla="*/ 307 w 441"/>
                <a:gd name="T87" fmla="*/ 1392 h 1910"/>
                <a:gd name="T88" fmla="*/ 343 w 441"/>
                <a:gd name="T89" fmla="*/ 1417 h 1910"/>
                <a:gd name="T90" fmla="*/ 380 w 441"/>
                <a:gd name="T91" fmla="*/ 1453 h 1910"/>
                <a:gd name="T92" fmla="*/ 411 w 441"/>
                <a:gd name="T93" fmla="*/ 1479 h 1910"/>
                <a:gd name="T94" fmla="*/ 433 w 441"/>
                <a:gd name="T95" fmla="*/ 1515 h 1910"/>
                <a:gd name="T96" fmla="*/ 441 w 441"/>
                <a:gd name="T97" fmla="*/ 1540 h 1910"/>
                <a:gd name="T98" fmla="*/ 441 w 441"/>
                <a:gd name="T99" fmla="*/ 1584 h 1910"/>
                <a:gd name="T100" fmla="*/ 433 w 441"/>
                <a:gd name="T101" fmla="*/ 1629 h 1910"/>
                <a:gd name="T102" fmla="*/ 404 w 441"/>
                <a:gd name="T103" fmla="*/ 1690 h 1910"/>
                <a:gd name="T104" fmla="*/ 380 w 441"/>
                <a:gd name="T105" fmla="*/ 1752 h 1910"/>
                <a:gd name="T106" fmla="*/ 388 w 441"/>
                <a:gd name="T107" fmla="*/ 1805 h 1910"/>
                <a:gd name="T108" fmla="*/ 397 w 441"/>
                <a:gd name="T109" fmla="*/ 1849 h 1910"/>
                <a:gd name="T110" fmla="*/ 404 w 441"/>
                <a:gd name="T111" fmla="*/ 1893 h 19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1"/>
                <a:gd name="T169" fmla="*/ 0 h 1910"/>
                <a:gd name="T170" fmla="*/ 441 w 441"/>
                <a:gd name="T171" fmla="*/ 1910 h 19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1" h="1910">
                  <a:moveTo>
                    <a:pt x="314" y="0"/>
                  </a:moveTo>
                  <a:lnTo>
                    <a:pt x="307" y="8"/>
                  </a:lnTo>
                  <a:lnTo>
                    <a:pt x="291" y="17"/>
                  </a:lnTo>
                  <a:lnTo>
                    <a:pt x="276" y="25"/>
                  </a:lnTo>
                  <a:lnTo>
                    <a:pt x="262" y="34"/>
                  </a:lnTo>
                  <a:lnTo>
                    <a:pt x="253" y="42"/>
                  </a:lnTo>
                  <a:lnTo>
                    <a:pt x="239" y="53"/>
                  </a:lnTo>
                  <a:lnTo>
                    <a:pt x="224" y="70"/>
                  </a:lnTo>
                  <a:lnTo>
                    <a:pt x="217" y="78"/>
                  </a:lnTo>
                  <a:lnTo>
                    <a:pt x="201" y="87"/>
                  </a:lnTo>
                  <a:lnTo>
                    <a:pt x="194" y="106"/>
                  </a:lnTo>
                  <a:lnTo>
                    <a:pt x="179" y="114"/>
                  </a:lnTo>
                  <a:lnTo>
                    <a:pt x="172" y="131"/>
                  </a:lnTo>
                  <a:lnTo>
                    <a:pt x="163" y="140"/>
                  </a:lnTo>
                  <a:lnTo>
                    <a:pt x="156" y="148"/>
                  </a:lnTo>
                  <a:lnTo>
                    <a:pt x="149" y="159"/>
                  </a:lnTo>
                  <a:lnTo>
                    <a:pt x="149" y="176"/>
                  </a:lnTo>
                  <a:lnTo>
                    <a:pt x="142" y="184"/>
                  </a:lnTo>
                  <a:lnTo>
                    <a:pt x="135" y="201"/>
                  </a:lnTo>
                  <a:lnTo>
                    <a:pt x="127" y="220"/>
                  </a:lnTo>
                  <a:lnTo>
                    <a:pt x="118" y="228"/>
                  </a:lnTo>
                  <a:lnTo>
                    <a:pt x="118" y="245"/>
                  </a:lnTo>
                  <a:lnTo>
                    <a:pt x="111" y="264"/>
                  </a:lnTo>
                  <a:lnTo>
                    <a:pt x="104" y="273"/>
                  </a:lnTo>
                  <a:lnTo>
                    <a:pt x="97" y="290"/>
                  </a:lnTo>
                  <a:lnTo>
                    <a:pt x="90" y="307"/>
                  </a:lnTo>
                  <a:lnTo>
                    <a:pt x="82" y="315"/>
                  </a:lnTo>
                  <a:lnTo>
                    <a:pt x="73" y="326"/>
                  </a:lnTo>
                  <a:lnTo>
                    <a:pt x="66" y="343"/>
                  </a:lnTo>
                  <a:lnTo>
                    <a:pt x="66" y="351"/>
                  </a:lnTo>
                  <a:lnTo>
                    <a:pt x="59" y="360"/>
                  </a:lnTo>
                  <a:lnTo>
                    <a:pt x="52" y="368"/>
                  </a:lnTo>
                  <a:lnTo>
                    <a:pt x="45" y="379"/>
                  </a:lnTo>
                  <a:lnTo>
                    <a:pt x="29" y="396"/>
                  </a:lnTo>
                  <a:lnTo>
                    <a:pt x="29" y="421"/>
                  </a:lnTo>
                  <a:lnTo>
                    <a:pt x="29" y="440"/>
                  </a:lnTo>
                  <a:lnTo>
                    <a:pt x="29" y="465"/>
                  </a:lnTo>
                  <a:lnTo>
                    <a:pt x="38" y="493"/>
                  </a:lnTo>
                  <a:lnTo>
                    <a:pt x="38" y="518"/>
                  </a:lnTo>
                  <a:lnTo>
                    <a:pt x="38" y="546"/>
                  </a:lnTo>
                  <a:lnTo>
                    <a:pt x="38" y="571"/>
                  </a:lnTo>
                  <a:lnTo>
                    <a:pt x="29" y="590"/>
                  </a:lnTo>
                  <a:lnTo>
                    <a:pt x="29" y="599"/>
                  </a:lnTo>
                  <a:lnTo>
                    <a:pt x="21" y="616"/>
                  </a:lnTo>
                  <a:lnTo>
                    <a:pt x="21" y="632"/>
                  </a:lnTo>
                  <a:lnTo>
                    <a:pt x="14" y="660"/>
                  </a:lnTo>
                  <a:lnTo>
                    <a:pt x="7" y="677"/>
                  </a:lnTo>
                  <a:lnTo>
                    <a:pt x="7" y="704"/>
                  </a:lnTo>
                  <a:lnTo>
                    <a:pt x="0" y="730"/>
                  </a:lnTo>
                  <a:lnTo>
                    <a:pt x="0" y="749"/>
                  </a:lnTo>
                  <a:lnTo>
                    <a:pt x="0" y="774"/>
                  </a:lnTo>
                  <a:lnTo>
                    <a:pt x="0" y="802"/>
                  </a:lnTo>
                  <a:lnTo>
                    <a:pt x="7" y="827"/>
                  </a:lnTo>
                  <a:lnTo>
                    <a:pt x="14" y="844"/>
                  </a:lnTo>
                  <a:lnTo>
                    <a:pt x="21" y="872"/>
                  </a:lnTo>
                  <a:lnTo>
                    <a:pt x="29" y="888"/>
                  </a:lnTo>
                  <a:lnTo>
                    <a:pt x="52" y="907"/>
                  </a:lnTo>
                  <a:lnTo>
                    <a:pt x="66" y="916"/>
                  </a:lnTo>
                  <a:lnTo>
                    <a:pt x="73" y="933"/>
                  </a:lnTo>
                  <a:lnTo>
                    <a:pt x="90" y="941"/>
                  </a:lnTo>
                  <a:lnTo>
                    <a:pt x="104" y="960"/>
                  </a:lnTo>
                  <a:lnTo>
                    <a:pt x="118" y="969"/>
                  </a:lnTo>
                  <a:lnTo>
                    <a:pt x="135" y="977"/>
                  </a:lnTo>
                  <a:lnTo>
                    <a:pt x="142" y="994"/>
                  </a:lnTo>
                  <a:lnTo>
                    <a:pt x="156" y="1003"/>
                  </a:lnTo>
                  <a:lnTo>
                    <a:pt x="163" y="1013"/>
                  </a:lnTo>
                  <a:lnTo>
                    <a:pt x="179" y="1030"/>
                  </a:lnTo>
                  <a:lnTo>
                    <a:pt x="187" y="1039"/>
                  </a:lnTo>
                  <a:lnTo>
                    <a:pt x="194" y="1056"/>
                  </a:lnTo>
                  <a:lnTo>
                    <a:pt x="201" y="1075"/>
                  </a:lnTo>
                  <a:lnTo>
                    <a:pt x="201" y="1083"/>
                  </a:lnTo>
                  <a:lnTo>
                    <a:pt x="208" y="1100"/>
                  </a:lnTo>
                  <a:lnTo>
                    <a:pt x="208" y="1119"/>
                  </a:lnTo>
                  <a:lnTo>
                    <a:pt x="208" y="1144"/>
                  </a:lnTo>
                  <a:lnTo>
                    <a:pt x="208" y="1161"/>
                  </a:lnTo>
                  <a:lnTo>
                    <a:pt x="208" y="1180"/>
                  </a:lnTo>
                  <a:lnTo>
                    <a:pt x="208" y="1197"/>
                  </a:lnTo>
                  <a:lnTo>
                    <a:pt x="217" y="1225"/>
                  </a:lnTo>
                  <a:lnTo>
                    <a:pt x="217" y="1242"/>
                  </a:lnTo>
                  <a:lnTo>
                    <a:pt x="224" y="1259"/>
                  </a:lnTo>
                  <a:lnTo>
                    <a:pt x="231" y="1278"/>
                  </a:lnTo>
                  <a:lnTo>
                    <a:pt x="239" y="1295"/>
                  </a:lnTo>
                  <a:lnTo>
                    <a:pt x="246" y="1312"/>
                  </a:lnTo>
                  <a:lnTo>
                    <a:pt x="253" y="1331"/>
                  </a:lnTo>
                  <a:lnTo>
                    <a:pt x="262" y="1339"/>
                  </a:lnTo>
                  <a:lnTo>
                    <a:pt x="276" y="1356"/>
                  </a:lnTo>
                  <a:lnTo>
                    <a:pt x="291" y="1373"/>
                  </a:lnTo>
                  <a:lnTo>
                    <a:pt x="307" y="1392"/>
                  </a:lnTo>
                  <a:lnTo>
                    <a:pt x="321" y="1409"/>
                  </a:lnTo>
                  <a:lnTo>
                    <a:pt x="343" y="1417"/>
                  </a:lnTo>
                  <a:lnTo>
                    <a:pt x="359" y="1434"/>
                  </a:lnTo>
                  <a:lnTo>
                    <a:pt x="380" y="1453"/>
                  </a:lnTo>
                  <a:lnTo>
                    <a:pt x="397" y="1462"/>
                  </a:lnTo>
                  <a:lnTo>
                    <a:pt x="411" y="1479"/>
                  </a:lnTo>
                  <a:lnTo>
                    <a:pt x="418" y="1498"/>
                  </a:lnTo>
                  <a:lnTo>
                    <a:pt x="433" y="1515"/>
                  </a:lnTo>
                  <a:lnTo>
                    <a:pt x="441" y="1532"/>
                  </a:lnTo>
                  <a:lnTo>
                    <a:pt x="441" y="1540"/>
                  </a:lnTo>
                  <a:lnTo>
                    <a:pt x="441" y="1568"/>
                  </a:lnTo>
                  <a:lnTo>
                    <a:pt x="441" y="1584"/>
                  </a:lnTo>
                  <a:lnTo>
                    <a:pt x="441" y="1612"/>
                  </a:lnTo>
                  <a:lnTo>
                    <a:pt x="433" y="1629"/>
                  </a:lnTo>
                  <a:lnTo>
                    <a:pt x="418" y="1656"/>
                  </a:lnTo>
                  <a:lnTo>
                    <a:pt x="404" y="1690"/>
                  </a:lnTo>
                  <a:lnTo>
                    <a:pt x="380" y="1726"/>
                  </a:lnTo>
                  <a:lnTo>
                    <a:pt x="380" y="1752"/>
                  </a:lnTo>
                  <a:lnTo>
                    <a:pt x="380" y="1779"/>
                  </a:lnTo>
                  <a:lnTo>
                    <a:pt x="388" y="1805"/>
                  </a:lnTo>
                  <a:lnTo>
                    <a:pt x="397" y="1832"/>
                  </a:lnTo>
                  <a:lnTo>
                    <a:pt x="397" y="1849"/>
                  </a:lnTo>
                  <a:lnTo>
                    <a:pt x="404" y="1876"/>
                  </a:lnTo>
                  <a:lnTo>
                    <a:pt x="404" y="1893"/>
                  </a:lnTo>
                  <a:lnTo>
                    <a:pt x="397" y="1910"/>
                  </a:lnTo>
                </a:path>
              </a:pathLst>
            </a:custGeom>
            <a:noFill/>
            <a:ln w="49213">
              <a:solidFill>
                <a:srgbClr val="CC6C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6" name="Freeform 387">
              <a:extLst>
                <a:ext uri="{FF2B5EF4-FFF2-40B4-BE49-F238E27FC236}">
                  <a16:creationId xmlns:a16="http://schemas.microsoft.com/office/drawing/2014/main" id="{EA7393F8-5B82-D047-9D2A-7373152E9110}"/>
                </a:ext>
              </a:extLst>
            </p:cNvPr>
            <p:cNvSpPr>
              <a:spLocks/>
            </p:cNvSpPr>
            <p:nvPr/>
          </p:nvSpPr>
          <p:spPr bwMode="auto">
            <a:xfrm>
              <a:off x="1458" y="785"/>
              <a:ext cx="449" cy="1929"/>
            </a:xfrm>
            <a:custGeom>
              <a:avLst/>
              <a:gdLst>
                <a:gd name="T0" fmla="*/ 323 w 449"/>
                <a:gd name="T1" fmla="*/ 8 h 1929"/>
                <a:gd name="T2" fmla="*/ 292 w 449"/>
                <a:gd name="T3" fmla="*/ 27 h 1929"/>
                <a:gd name="T4" fmla="*/ 262 w 449"/>
                <a:gd name="T5" fmla="*/ 53 h 1929"/>
                <a:gd name="T6" fmla="*/ 233 w 449"/>
                <a:gd name="T7" fmla="*/ 72 h 1929"/>
                <a:gd name="T8" fmla="*/ 203 w 449"/>
                <a:gd name="T9" fmla="*/ 97 h 1929"/>
                <a:gd name="T10" fmla="*/ 179 w 449"/>
                <a:gd name="T11" fmla="*/ 114 h 1929"/>
                <a:gd name="T12" fmla="*/ 158 w 449"/>
                <a:gd name="T13" fmla="*/ 142 h 1929"/>
                <a:gd name="T14" fmla="*/ 143 w 449"/>
                <a:gd name="T15" fmla="*/ 159 h 1929"/>
                <a:gd name="T16" fmla="*/ 134 w 449"/>
                <a:gd name="T17" fmla="*/ 186 h 1929"/>
                <a:gd name="T18" fmla="*/ 120 w 449"/>
                <a:gd name="T19" fmla="*/ 211 h 1929"/>
                <a:gd name="T20" fmla="*/ 113 w 449"/>
                <a:gd name="T21" fmla="*/ 247 h 1929"/>
                <a:gd name="T22" fmla="*/ 98 w 449"/>
                <a:gd name="T23" fmla="*/ 273 h 1929"/>
                <a:gd name="T24" fmla="*/ 89 w 449"/>
                <a:gd name="T25" fmla="*/ 300 h 1929"/>
                <a:gd name="T26" fmla="*/ 75 w 449"/>
                <a:gd name="T27" fmla="*/ 326 h 1929"/>
                <a:gd name="T28" fmla="*/ 68 w 449"/>
                <a:gd name="T29" fmla="*/ 353 h 1929"/>
                <a:gd name="T30" fmla="*/ 54 w 449"/>
                <a:gd name="T31" fmla="*/ 370 h 1929"/>
                <a:gd name="T32" fmla="*/ 37 w 449"/>
                <a:gd name="T33" fmla="*/ 398 h 1929"/>
                <a:gd name="T34" fmla="*/ 30 w 449"/>
                <a:gd name="T35" fmla="*/ 450 h 1929"/>
                <a:gd name="T36" fmla="*/ 45 w 449"/>
                <a:gd name="T37" fmla="*/ 503 h 1929"/>
                <a:gd name="T38" fmla="*/ 45 w 449"/>
                <a:gd name="T39" fmla="*/ 565 h 1929"/>
                <a:gd name="T40" fmla="*/ 37 w 449"/>
                <a:gd name="T41" fmla="*/ 609 h 1929"/>
                <a:gd name="T42" fmla="*/ 30 w 449"/>
                <a:gd name="T43" fmla="*/ 635 h 1929"/>
                <a:gd name="T44" fmla="*/ 16 w 449"/>
                <a:gd name="T45" fmla="*/ 679 h 1929"/>
                <a:gd name="T46" fmla="*/ 9 w 449"/>
                <a:gd name="T47" fmla="*/ 723 h 1929"/>
                <a:gd name="T48" fmla="*/ 0 w 449"/>
                <a:gd name="T49" fmla="*/ 768 h 1929"/>
                <a:gd name="T50" fmla="*/ 0 w 449"/>
                <a:gd name="T51" fmla="*/ 810 h 1929"/>
                <a:gd name="T52" fmla="*/ 9 w 449"/>
                <a:gd name="T53" fmla="*/ 863 h 1929"/>
                <a:gd name="T54" fmla="*/ 37 w 449"/>
                <a:gd name="T55" fmla="*/ 907 h 1929"/>
                <a:gd name="T56" fmla="*/ 68 w 449"/>
                <a:gd name="T57" fmla="*/ 943 h 1929"/>
                <a:gd name="T58" fmla="*/ 89 w 449"/>
                <a:gd name="T59" fmla="*/ 969 h 1929"/>
                <a:gd name="T60" fmla="*/ 120 w 449"/>
                <a:gd name="T61" fmla="*/ 988 h 1929"/>
                <a:gd name="T62" fmla="*/ 151 w 449"/>
                <a:gd name="T63" fmla="*/ 1013 h 1929"/>
                <a:gd name="T64" fmla="*/ 172 w 449"/>
                <a:gd name="T65" fmla="*/ 1041 h 1929"/>
                <a:gd name="T66" fmla="*/ 188 w 449"/>
                <a:gd name="T67" fmla="*/ 1066 h 1929"/>
                <a:gd name="T68" fmla="*/ 203 w 449"/>
                <a:gd name="T69" fmla="*/ 1094 h 1929"/>
                <a:gd name="T70" fmla="*/ 210 w 449"/>
                <a:gd name="T71" fmla="*/ 1127 h 1929"/>
                <a:gd name="T72" fmla="*/ 210 w 449"/>
                <a:gd name="T73" fmla="*/ 1163 h 1929"/>
                <a:gd name="T74" fmla="*/ 210 w 449"/>
                <a:gd name="T75" fmla="*/ 1208 h 1929"/>
                <a:gd name="T76" fmla="*/ 217 w 449"/>
                <a:gd name="T77" fmla="*/ 1244 h 1929"/>
                <a:gd name="T78" fmla="*/ 224 w 449"/>
                <a:gd name="T79" fmla="*/ 1278 h 1929"/>
                <a:gd name="T80" fmla="*/ 233 w 449"/>
                <a:gd name="T81" fmla="*/ 1314 h 1929"/>
                <a:gd name="T82" fmla="*/ 247 w 449"/>
                <a:gd name="T83" fmla="*/ 1350 h 1929"/>
                <a:gd name="T84" fmla="*/ 269 w 449"/>
                <a:gd name="T85" fmla="*/ 1383 h 1929"/>
                <a:gd name="T86" fmla="*/ 300 w 449"/>
                <a:gd name="T87" fmla="*/ 1411 h 1929"/>
                <a:gd name="T88" fmla="*/ 337 w 449"/>
                <a:gd name="T89" fmla="*/ 1436 h 1929"/>
                <a:gd name="T90" fmla="*/ 375 w 449"/>
                <a:gd name="T91" fmla="*/ 1464 h 1929"/>
                <a:gd name="T92" fmla="*/ 413 w 449"/>
                <a:gd name="T93" fmla="*/ 1498 h 1929"/>
                <a:gd name="T94" fmla="*/ 434 w 449"/>
                <a:gd name="T95" fmla="*/ 1525 h 1929"/>
                <a:gd name="T96" fmla="*/ 441 w 449"/>
                <a:gd name="T97" fmla="*/ 1559 h 1929"/>
                <a:gd name="T98" fmla="*/ 441 w 449"/>
                <a:gd name="T99" fmla="*/ 1603 h 1929"/>
                <a:gd name="T100" fmla="*/ 434 w 449"/>
                <a:gd name="T101" fmla="*/ 1648 h 1929"/>
                <a:gd name="T102" fmla="*/ 404 w 449"/>
                <a:gd name="T103" fmla="*/ 1709 h 1929"/>
                <a:gd name="T104" fmla="*/ 382 w 449"/>
                <a:gd name="T105" fmla="*/ 1771 h 1929"/>
                <a:gd name="T106" fmla="*/ 389 w 449"/>
                <a:gd name="T107" fmla="*/ 1824 h 1929"/>
                <a:gd name="T108" fmla="*/ 396 w 449"/>
                <a:gd name="T109" fmla="*/ 1868 h 1929"/>
                <a:gd name="T110" fmla="*/ 404 w 449"/>
                <a:gd name="T111" fmla="*/ 1912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9"/>
                <a:gd name="T169" fmla="*/ 0 h 1929"/>
                <a:gd name="T170" fmla="*/ 449 w 449"/>
                <a:gd name="T171" fmla="*/ 1929 h 19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9" h="1929">
                  <a:moveTo>
                    <a:pt x="330" y="0"/>
                  </a:moveTo>
                  <a:lnTo>
                    <a:pt x="323" y="8"/>
                  </a:lnTo>
                  <a:lnTo>
                    <a:pt x="307" y="19"/>
                  </a:lnTo>
                  <a:lnTo>
                    <a:pt x="292" y="27"/>
                  </a:lnTo>
                  <a:lnTo>
                    <a:pt x="278" y="36"/>
                  </a:lnTo>
                  <a:lnTo>
                    <a:pt x="262" y="53"/>
                  </a:lnTo>
                  <a:lnTo>
                    <a:pt x="247" y="61"/>
                  </a:lnTo>
                  <a:lnTo>
                    <a:pt x="233" y="72"/>
                  </a:lnTo>
                  <a:lnTo>
                    <a:pt x="217" y="80"/>
                  </a:lnTo>
                  <a:lnTo>
                    <a:pt x="203" y="97"/>
                  </a:lnTo>
                  <a:lnTo>
                    <a:pt x="195" y="106"/>
                  </a:lnTo>
                  <a:lnTo>
                    <a:pt x="179" y="114"/>
                  </a:lnTo>
                  <a:lnTo>
                    <a:pt x="172" y="133"/>
                  </a:lnTo>
                  <a:lnTo>
                    <a:pt x="158" y="142"/>
                  </a:lnTo>
                  <a:lnTo>
                    <a:pt x="151" y="150"/>
                  </a:lnTo>
                  <a:lnTo>
                    <a:pt x="143" y="159"/>
                  </a:lnTo>
                  <a:lnTo>
                    <a:pt x="143" y="167"/>
                  </a:lnTo>
                  <a:lnTo>
                    <a:pt x="134" y="186"/>
                  </a:lnTo>
                  <a:lnTo>
                    <a:pt x="127" y="203"/>
                  </a:lnTo>
                  <a:lnTo>
                    <a:pt x="120" y="211"/>
                  </a:lnTo>
                  <a:lnTo>
                    <a:pt x="113" y="230"/>
                  </a:lnTo>
                  <a:lnTo>
                    <a:pt x="113" y="247"/>
                  </a:lnTo>
                  <a:lnTo>
                    <a:pt x="106" y="256"/>
                  </a:lnTo>
                  <a:lnTo>
                    <a:pt x="98" y="273"/>
                  </a:lnTo>
                  <a:lnTo>
                    <a:pt x="89" y="292"/>
                  </a:lnTo>
                  <a:lnTo>
                    <a:pt x="89" y="300"/>
                  </a:lnTo>
                  <a:lnTo>
                    <a:pt x="82" y="317"/>
                  </a:lnTo>
                  <a:lnTo>
                    <a:pt x="75" y="326"/>
                  </a:lnTo>
                  <a:lnTo>
                    <a:pt x="75" y="345"/>
                  </a:lnTo>
                  <a:lnTo>
                    <a:pt x="68" y="353"/>
                  </a:lnTo>
                  <a:lnTo>
                    <a:pt x="61" y="362"/>
                  </a:lnTo>
                  <a:lnTo>
                    <a:pt x="54" y="370"/>
                  </a:lnTo>
                  <a:lnTo>
                    <a:pt x="54" y="379"/>
                  </a:lnTo>
                  <a:lnTo>
                    <a:pt x="37" y="398"/>
                  </a:lnTo>
                  <a:lnTo>
                    <a:pt x="30" y="423"/>
                  </a:lnTo>
                  <a:lnTo>
                    <a:pt x="30" y="450"/>
                  </a:lnTo>
                  <a:lnTo>
                    <a:pt x="37" y="476"/>
                  </a:lnTo>
                  <a:lnTo>
                    <a:pt x="45" y="503"/>
                  </a:lnTo>
                  <a:lnTo>
                    <a:pt x="45" y="537"/>
                  </a:lnTo>
                  <a:lnTo>
                    <a:pt x="45" y="565"/>
                  </a:lnTo>
                  <a:lnTo>
                    <a:pt x="45" y="590"/>
                  </a:lnTo>
                  <a:lnTo>
                    <a:pt x="37" y="609"/>
                  </a:lnTo>
                  <a:lnTo>
                    <a:pt x="37" y="618"/>
                  </a:lnTo>
                  <a:lnTo>
                    <a:pt x="30" y="635"/>
                  </a:lnTo>
                  <a:lnTo>
                    <a:pt x="23" y="651"/>
                  </a:lnTo>
                  <a:lnTo>
                    <a:pt x="16" y="679"/>
                  </a:lnTo>
                  <a:lnTo>
                    <a:pt x="16" y="696"/>
                  </a:lnTo>
                  <a:lnTo>
                    <a:pt x="9" y="723"/>
                  </a:lnTo>
                  <a:lnTo>
                    <a:pt x="0" y="740"/>
                  </a:lnTo>
                  <a:lnTo>
                    <a:pt x="0" y="768"/>
                  </a:lnTo>
                  <a:lnTo>
                    <a:pt x="0" y="793"/>
                  </a:lnTo>
                  <a:lnTo>
                    <a:pt x="0" y="810"/>
                  </a:lnTo>
                  <a:lnTo>
                    <a:pt x="0" y="838"/>
                  </a:lnTo>
                  <a:lnTo>
                    <a:pt x="9" y="863"/>
                  </a:lnTo>
                  <a:lnTo>
                    <a:pt x="23" y="882"/>
                  </a:lnTo>
                  <a:lnTo>
                    <a:pt x="37" y="907"/>
                  </a:lnTo>
                  <a:lnTo>
                    <a:pt x="54" y="926"/>
                  </a:lnTo>
                  <a:lnTo>
                    <a:pt x="68" y="943"/>
                  </a:lnTo>
                  <a:lnTo>
                    <a:pt x="82" y="952"/>
                  </a:lnTo>
                  <a:lnTo>
                    <a:pt x="89" y="969"/>
                  </a:lnTo>
                  <a:lnTo>
                    <a:pt x="106" y="979"/>
                  </a:lnTo>
                  <a:lnTo>
                    <a:pt x="120" y="988"/>
                  </a:lnTo>
                  <a:lnTo>
                    <a:pt x="134" y="1005"/>
                  </a:lnTo>
                  <a:lnTo>
                    <a:pt x="151" y="1013"/>
                  </a:lnTo>
                  <a:lnTo>
                    <a:pt x="158" y="1022"/>
                  </a:lnTo>
                  <a:lnTo>
                    <a:pt x="172" y="1041"/>
                  </a:lnTo>
                  <a:lnTo>
                    <a:pt x="179" y="1049"/>
                  </a:lnTo>
                  <a:lnTo>
                    <a:pt x="188" y="1066"/>
                  </a:lnTo>
                  <a:lnTo>
                    <a:pt x="195" y="1075"/>
                  </a:lnTo>
                  <a:lnTo>
                    <a:pt x="203" y="1094"/>
                  </a:lnTo>
                  <a:lnTo>
                    <a:pt x="210" y="1111"/>
                  </a:lnTo>
                  <a:lnTo>
                    <a:pt x="210" y="1127"/>
                  </a:lnTo>
                  <a:lnTo>
                    <a:pt x="210" y="1147"/>
                  </a:lnTo>
                  <a:lnTo>
                    <a:pt x="210" y="1163"/>
                  </a:lnTo>
                  <a:lnTo>
                    <a:pt x="210" y="1191"/>
                  </a:lnTo>
                  <a:lnTo>
                    <a:pt x="210" y="1208"/>
                  </a:lnTo>
                  <a:lnTo>
                    <a:pt x="217" y="1225"/>
                  </a:lnTo>
                  <a:lnTo>
                    <a:pt x="217" y="1244"/>
                  </a:lnTo>
                  <a:lnTo>
                    <a:pt x="217" y="1261"/>
                  </a:lnTo>
                  <a:lnTo>
                    <a:pt x="224" y="1278"/>
                  </a:lnTo>
                  <a:lnTo>
                    <a:pt x="224" y="1297"/>
                  </a:lnTo>
                  <a:lnTo>
                    <a:pt x="233" y="1314"/>
                  </a:lnTo>
                  <a:lnTo>
                    <a:pt x="240" y="1331"/>
                  </a:lnTo>
                  <a:lnTo>
                    <a:pt x="247" y="1350"/>
                  </a:lnTo>
                  <a:lnTo>
                    <a:pt x="255" y="1367"/>
                  </a:lnTo>
                  <a:lnTo>
                    <a:pt x="269" y="1383"/>
                  </a:lnTo>
                  <a:lnTo>
                    <a:pt x="285" y="1392"/>
                  </a:lnTo>
                  <a:lnTo>
                    <a:pt x="300" y="1411"/>
                  </a:lnTo>
                  <a:lnTo>
                    <a:pt x="314" y="1419"/>
                  </a:lnTo>
                  <a:lnTo>
                    <a:pt x="337" y="1436"/>
                  </a:lnTo>
                  <a:lnTo>
                    <a:pt x="359" y="1453"/>
                  </a:lnTo>
                  <a:lnTo>
                    <a:pt x="375" y="1464"/>
                  </a:lnTo>
                  <a:lnTo>
                    <a:pt x="396" y="1481"/>
                  </a:lnTo>
                  <a:lnTo>
                    <a:pt x="413" y="1498"/>
                  </a:lnTo>
                  <a:lnTo>
                    <a:pt x="420" y="1506"/>
                  </a:lnTo>
                  <a:lnTo>
                    <a:pt x="434" y="1525"/>
                  </a:lnTo>
                  <a:lnTo>
                    <a:pt x="441" y="1542"/>
                  </a:lnTo>
                  <a:lnTo>
                    <a:pt x="441" y="1559"/>
                  </a:lnTo>
                  <a:lnTo>
                    <a:pt x="449" y="1578"/>
                  </a:lnTo>
                  <a:lnTo>
                    <a:pt x="441" y="1603"/>
                  </a:lnTo>
                  <a:lnTo>
                    <a:pt x="441" y="1623"/>
                  </a:lnTo>
                  <a:lnTo>
                    <a:pt x="434" y="1648"/>
                  </a:lnTo>
                  <a:lnTo>
                    <a:pt x="420" y="1675"/>
                  </a:lnTo>
                  <a:lnTo>
                    <a:pt x="404" y="1709"/>
                  </a:lnTo>
                  <a:lnTo>
                    <a:pt x="382" y="1737"/>
                  </a:lnTo>
                  <a:lnTo>
                    <a:pt x="382" y="1771"/>
                  </a:lnTo>
                  <a:lnTo>
                    <a:pt x="382" y="1798"/>
                  </a:lnTo>
                  <a:lnTo>
                    <a:pt x="389" y="1824"/>
                  </a:lnTo>
                  <a:lnTo>
                    <a:pt x="396" y="1843"/>
                  </a:lnTo>
                  <a:lnTo>
                    <a:pt x="396" y="1868"/>
                  </a:lnTo>
                  <a:lnTo>
                    <a:pt x="404" y="1887"/>
                  </a:lnTo>
                  <a:lnTo>
                    <a:pt x="404" y="1912"/>
                  </a:lnTo>
                  <a:lnTo>
                    <a:pt x="396" y="1929"/>
                  </a:lnTo>
                </a:path>
              </a:pathLst>
            </a:custGeom>
            <a:noFill/>
            <a:ln w="49213">
              <a:solidFill>
                <a:srgbClr val="D2741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7" name="Freeform 388">
              <a:extLst>
                <a:ext uri="{FF2B5EF4-FFF2-40B4-BE49-F238E27FC236}">
                  <a16:creationId xmlns:a16="http://schemas.microsoft.com/office/drawing/2014/main" id="{60C9C6FB-A915-664C-80F5-38169A368FCD}"/>
                </a:ext>
              </a:extLst>
            </p:cNvPr>
            <p:cNvSpPr>
              <a:spLocks/>
            </p:cNvSpPr>
            <p:nvPr/>
          </p:nvSpPr>
          <p:spPr bwMode="auto">
            <a:xfrm>
              <a:off x="1443" y="776"/>
              <a:ext cx="449" cy="1938"/>
            </a:xfrm>
            <a:custGeom>
              <a:avLst/>
              <a:gdLst>
                <a:gd name="T0" fmla="*/ 338 w 449"/>
                <a:gd name="T1" fmla="*/ 9 h 1938"/>
                <a:gd name="T2" fmla="*/ 300 w 449"/>
                <a:gd name="T3" fmla="*/ 28 h 1938"/>
                <a:gd name="T4" fmla="*/ 270 w 449"/>
                <a:gd name="T5" fmla="*/ 45 h 1938"/>
                <a:gd name="T6" fmla="*/ 239 w 449"/>
                <a:gd name="T7" fmla="*/ 62 h 1938"/>
                <a:gd name="T8" fmla="*/ 203 w 449"/>
                <a:gd name="T9" fmla="*/ 89 h 1938"/>
                <a:gd name="T10" fmla="*/ 180 w 449"/>
                <a:gd name="T11" fmla="*/ 115 h 1938"/>
                <a:gd name="T12" fmla="*/ 158 w 449"/>
                <a:gd name="T13" fmla="*/ 134 h 1938"/>
                <a:gd name="T14" fmla="*/ 142 w 449"/>
                <a:gd name="T15" fmla="*/ 159 h 1938"/>
                <a:gd name="T16" fmla="*/ 121 w 449"/>
                <a:gd name="T17" fmla="*/ 195 h 1938"/>
                <a:gd name="T18" fmla="*/ 97 w 449"/>
                <a:gd name="T19" fmla="*/ 248 h 1938"/>
                <a:gd name="T20" fmla="*/ 83 w 449"/>
                <a:gd name="T21" fmla="*/ 309 h 1938"/>
                <a:gd name="T22" fmla="*/ 60 w 449"/>
                <a:gd name="T23" fmla="*/ 354 h 1938"/>
                <a:gd name="T24" fmla="*/ 45 w 449"/>
                <a:gd name="T25" fmla="*/ 396 h 1938"/>
                <a:gd name="T26" fmla="*/ 38 w 449"/>
                <a:gd name="T27" fmla="*/ 449 h 1938"/>
                <a:gd name="T28" fmla="*/ 45 w 449"/>
                <a:gd name="T29" fmla="*/ 502 h 1938"/>
                <a:gd name="T30" fmla="*/ 52 w 449"/>
                <a:gd name="T31" fmla="*/ 574 h 1938"/>
                <a:gd name="T32" fmla="*/ 45 w 449"/>
                <a:gd name="T33" fmla="*/ 618 h 1938"/>
                <a:gd name="T34" fmla="*/ 31 w 449"/>
                <a:gd name="T35" fmla="*/ 644 h 1938"/>
                <a:gd name="T36" fmla="*/ 15 w 449"/>
                <a:gd name="T37" fmla="*/ 688 h 1938"/>
                <a:gd name="T38" fmla="*/ 8 w 449"/>
                <a:gd name="T39" fmla="*/ 724 h 1938"/>
                <a:gd name="T40" fmla="*/ 0 w 449"/>
                <a:gd name="T41" fmla="*/ 777 h 1938"/>
                <a:gd name="T42" fmla="*/ 0 w 449"/>
                <a:gd name="T43" fmla="*/ 819 h 1938"/>
                <a:gd name="T44" fmla="*/ 8 w 449"/>
                <a:gd name="T45" fmla="*/ 872 h 1938"/>
                <a:gd name="T46" fmla="*/ 31 w 449"/>
                <a:gd name="T47" fmla="*/ 916 h 1938"/>
                <a:gd name="T48" fmla="*/ 69 w 449"/>
                <a:gd name="T49" fmla="*/ 952 h 1938"/>
                <a:gd name="T50" fmla="*/ 97 w 449"/>
                <a:gd name="T51" fmla="*/ 978 h 1938"/>
                <a:gd name="T52" fmla="*/ 121 w 449"/>
                <a:gd name="T53" fmla="*/ 1005 h 1938"/>
                <a:gd name="T54" fmla="*/ 149 w 449"/>
                <a:gd name="T55" fmla="*/ 1031 h 1938"/>
                <a:gd name="T56" fmla="*/ 173 w 449"/>
                <a:gd name="T57" fmla="*/ 1050 h 1938"/>
                <a:gd name="T58" fmla="*/ 194 w 449"/>
                <a:gd name="T59" fmla="*/ 1084 h 1938"/>
                <a:gd name="T60" fmla="*/ 210 w 449"/>
                <a:gd name="T61" fmla="*/ 1111 h 1938"/>
                <a:gd name="T62" fmla="*/ 218 w 449"/>
                <a:gd name="T63" fmla="*/ 1147 h 1938"/>
                <a:gd name="T64" fmla="*/ 218 w 449"/>
                <a:gd name="T65" fmla="*/ 1181 h 1938"/>
                <a:gd name="T66" fmla="*/ 218 w 449"/>
                <a:gd name="T67" fmla="*/ 1217 h 1938"/>
                <a:gd name="T68" fmla="*/ 218 w 449"/>
                <a:gd name="T69" fmla="*/ 1261 h 1938"/>
                <a:gd name="T70" fmla="*/ 218 w 449"/>
                <a:gd name="T71" fmla="*/ 1295 h 1938"/>
                <a:gd name="T72" fmla="*/ 225 w 449"/>
                <a:gd name="T73" fmla="*/ 1331 h 1938"/>
                <a:gd name="T74" fmla="*/ 239 w 449"/>
                <a:gd name="T75" fmla="*/ 1359 h 1938"/>
                <a:gd name="T76" fmla="*/ 262 w 449"/>
                <a:gd name="T77" fmla="*/ 1392 h 1938"/>
                <a:gd name="T78" fmla="*/ 293 w 449"/>
                <a:gd name="T79" fmla="*/ 1420 h 1938"/>
                <a:gd name="T80" fmla="*/ 329 w 449"/>
                <a:gd name="T81" fmla="*/ 1445 h 1938"/>
                <a:gd name="T82" fmla="*/ 374 w 449"/>
                <a:gd name="T83" fmla="*/ 1473 h 1938"/>
                <a:gd name="T84" fmla="*/ 404 w 449"/>
                <a:gd name="T85" fmla="*/ 1507 h 1938"/>
                <a:gd name="T86" fmla="*/ 428 w 449"/>
                <a:gd name="T87" fmla="*/ 1534 h 1938"/>
                <a:gd name="T88" fmla="*/ 442 w 449"/>
                <a:gd name="T89" fmla="*/ 1568 h 1938"/>
                <a:gd name="T90" fmla="*/ 449 w 449"/>
                <a:gd name="T91" fmla="*/ 1612 h 1938"/>
                <a:gd name="T92" fmla="*/ 435 w 449"/>
                <a:gd name="T93" fmla="*/ 1657 h 1938"/>
                <a:gd name="T94" fmla="*/ 404 w 449"/>
                <a:gd name="T95" fmla="*/ 1718 h 1938"/>
                <a:gd name="T96" fmla="*/ 383 w 449"/>
                <a:gd name="T97" fmla="*/ 1780 h 1938"/>
                <a:gd name="T98" fmla="*/ 390 w 449"/>
                <a:gd name="T99" fmla="*/ 1833 h 1938"/>
                <a:gd name="T100" fmla="*/ 397 w 449"/>
                <a:gd name="T101" fmla="*/ 1877 h 1938"/>
                <a:gd name="T102" fmla="*/ 397 w 449"/>
                <a:gd name="T103" fmla="*/ 1921 h 19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9"/>
                <a:gd name="T157" fmla="*/ 0 h 1938"/>
                <a:gd name="T158" fmla="*/ 449 w 449"/>
                <a:gd name="T159" fmla="*/ 1938 h 19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9" h="1938">
                  <a:moveTo>
                    <a:pt x="345" y="0"/>
                  </a:moveTo>
                  <a:lnTo>
                    <a:pt x="338" y="9"/>
                  </a:lnTo>
                  <a:lnTo>
                    <a:pt x="315" y="9"/>
                  </a:lnTo>
                  <a:lnTo>
                    <a:pt x="300" y="28"/>
                  </a:lnTo>
                  <a:lnTo>
                    <a:pt x="284" y="36"/>
                  </a:lnTo>
                  <a:lnTo>
                    <a:pt x="270" y="45"/>
                  </a:lnTo>
                  <a:lnTo>
                    <a:pt x="255" y="53"/>
                  </a:lnTo>
                  <a:lnTo>
                    <a:pt x="239" y="62"/>
                  </a:lnTo>
                  <a:lnTo>
                    <a:pt x="225" y="81"/>
                  </a:lnTo>
                  <a:lnTo>
                    <a:pt x="203" y="89"/>
                  </a:lnTo>
                  <a:lnTo>
                    <a:pt x="194" y="106"/>
                  </a:lnTo>
                  <a:lnTo>
                    <a:pt x="180" y="115"/>
                  </a:lnTo>
                  <a:lnTo>
                    <a:pt x="166" y="123"/>
                  </a:lnTo>
                  <a:lnTo>
                    <a:pt x="158" y="134"/>
                  </a:lnTo>
                  <a:lnTo>
                    <a:pt x="149" y="151"/>
                  </a:lnTo>
                  <a:lnTo>
                    <a:pt x="142" y="159"/>
                  </a:lnTo>
                  <a:lnTo>
                    <a:pt x="135" y="168"/>
                  </a:lnTo>
                  <a:lnTo>
                    <a:pt x="121" y="195"/>
                  </a:lnTo>
                  <a:lnTo>
                    <a:pt x="113" y="220"/>
                  </a:lnTo>
                  <a:lnTo>
                    <a:pt x="97" y="248"/>
                  </a:lnTo>
                  <a:lnTo>
                    <a:pt x="90" y="273"/>
                  </a:lnTo>
                  <a:lnTo>
                    <a:pt x="83" y="309"/>
                  </a:lnTo>
                  <a:lnTo>
                    <a:pt x="76" y="335"/>
                  </a:lnTo>
                  <a:lnTo>
                    <a:pt x="60" y="354"/>
                  </a:lnTo>
                  <a:lnTo>
                    <a:pt x="52" y="371"/>
                  </a:lnTo>
                  <a:lnTo>
                    <a:pt x="45" y="396"/>
                  </a:lnTo>
                  <a:lnTo>
                    <a:pt x="38" y="424"/>
                  </a:lnTo>
                  <a:lnTo>
                    <a:pt x="38" y="449"/>
                  </a:lnTo>
                  <a:lnTo>
                    <a:pt x="45" y="476"/>
                  </a:lnTo>
                  <a:lnTo>
                    <a:pt x="45" y="502"/>
                  </a:lnTo>
                  <a:lnTo>
                    <a:pt x="52" y="538"/>
                  </a:lnTo>
                  <a:lnTo>
                    <a:pt x="52" y="574"/>
                  </a:lnTo>
                  <a:lnTo>
                    <a:pt x="45" y="599"/>
                  </a:lnTo>
                  <a:lnTo>
                    <a:pt x="45" y="618"/>
                  </a:lnTo>
                  <a:lnTo>
                    <a:pt x="38" y="627"/>
                  </a:lnTo>
                  <a:lnTo>
                    <a:pt x="31" y="644"/>
                  </a:lnTo>
                  <a:lnTo>
                    <a:pt x="24" y="660"/>
                  </a:lnTo>
                  <a:lnTo>
                    <a:pt x="15" y="688"/>
                  </a:lnTo>
                  <a:lnTo>
                    <a:pt x="15" y="705"/>
                  </a:lnTo>
                  <a:lnTo>
                    <a:pt x="8" y="724"/>
                  </a:lnTo>
                  <a:lnTo>
                    <a:pt x="0" y="749"/>
                  </a:lnTo>
                  <a:lnTo>
                    <a:pt x="0" y="777"/>
                  </a:lnTo>
                  <a:lnTo>
                    <a:pt x="0" y="794"/>
                  </a:lnTo>
                  <a:lnTo>
                    <a:pt x="0" y="819"/>
                  </a:lnTo>
                  <a:lnTo>
                    <a:pt x="0" y="847"/>
                  </a:lnTo>
                  <a:lnTo>
                    <a:pt x="8" y="872"/>
                  </a:lnTo>
                  <a:lnTo>
                    <a:pt x="15" y="891"/>
                  </a:lnTo>
                  <a:lnTo>
                    <a:pt x="31" y="916"/>
                  </a:lnTo>
                  <a:lnTo>
                    <a:pt x="52" y="944"/>
                  </a:lnTo>
                  <a:lnTo>
                    <a:pt x="69" y="952"/>
                  </a:lnTo>
                  <a:lnTo>
                    <a:pt x="83" y="969"/>
                  </a:lnTo>
                  <a:lnTo>
                    <a:pt x="97" y="978"/>
                  </a:lnTo>
                  <a:lnTo>
                    <a:pt x="104" y="988"/>
                  </a:lnTo>
                  <a:lnTo>
                    <a:pt x="121" y="1005"/>
                  </a:lnTo>
                  <a:lnTo>
                    <a:pt x="135" y="1014"/>
                  </a:lnTo>
                  <a:lnTo>
                    <a:pt x="149" y="1031"/>
                  </a:lnTo>
                  <a:lnTo>
                    <a:pt x="166" y="1041"/>
                  </a:lnTo>
                  <a:lnTo>
                    <a:pt x="173" y="1050"/>
                  </a:lnTo>
                  <a:lnTo>
                    <a:pt x="187" y="1067"/>
                  </a:lnTo>
                  <a:lnTo>
                    <a:pt x="194" y="1084"/>
                  </a:lnTo>
                  <a:lnTo>
                    <a:pt x="203" y="1094"/>
                  </a:lnTo>
                  <a:lnTo>
                    <a:pt x="210" y="1111"/>
                  </a:lnTo>
                  <a:lnTo>
                    <a:pt x="210" y="1128"/>
                  </a:lnTo>
                  <a:lnTo>
                    <a:pt x="218" y="1147"/>
                  </a:lnTo>
                  <a:lnTo>
                    <a:pt x="218" y="1164"/>
                  </a:lnTo>
                  <a:lnTo>
                    <a:pt x="218" y="1181"/>
                  </a:lnTo>
                  <a:lnTo>
                    <a:pt x="218" y="1200"/>
                  </a:lnTo>
                  <a:lnTo>
                    <a:pt x="218" y="1217"/>
                  </a:lnTo>
                  <a:lnTo>
                    <a:pt x="218" y="1242"/>
                  </a:lnTo>
                  <a:lnTo>
                    <a:pt x="218" y="1261"/>
                  </a:lnTo>
                  <a:lnTo>
                    <a:pt x="218" y="1278"/>
                  </a:lnTo>
                  <a:lnTo>
                    <a:pt x="218" y="1295"/>
                  </a:lnTo>
                  <a:lnTo>
                    <a:pt x="225" y="1314"/>
                  </a:lnTo>
                  <a:lnTo>
                    <a:pt x="225" y="1331"/>
                  </a:lnTo>
                  <a:lnTo>
                    <a:pt x="232" y="1348"/>
                  </a:lnTo>
                  <a:lnTo>
                    <a:pt x="239" y="1359"/>
                  </a:lnTo>
                  <a:lnTo>
                    <a:pt x="248" y="1376"/>
                  </a:lnTo>
                  <a:lnTo>
                    <a:pt x="262" y="1392"/>
                  </a:lnTo>
                  <a:lnTo>
                    <a:pt x="277" y="1401"/>
                  </a:lnTo>
                  <a:lnTo>
                    <a:pt x="293" y="1420"/>
                  </a:lnTo>
                  <a:lnTo>
                    <a:pt x="307" y="1428"/>
                  </a:lnTo>
                  <a:lnTo>
                    <a:pt x="329" y="1445"/>
                  </a:lnTo>
                  <a:lnTo>
                    <a:pt x="352" y="1462"/>
                  </a:lnTo>
                  <a:lnTo>
                    <a:pt x="374" y="1473"/>
                  </a:lnTo>
                  <a:lnTo>
                    <a:pt x="390" y="1490"/>
                  </a:lnTo>
                  <a:lnTo>
                    <a:pt x="404" y="1507"/>
                  </a:lnTo>
                  <a:lnTo>
                    <a:pt x="419" y="1515"/>
                  </a:lnTo>
                  <a:lnTo>
                    <a:pt x="428" y="1534"/>
                  </a:lnTo>
                  <a:lnTo>
                    <a:pt x="442" y="1551"/>
                  </a:lnTo>
                  <a:lnTo>
                    <a:pt x="442" y="1568"/>
                  </a:lnTo>
                  <a:lnTo>
                    <a:pt x="449" y="1587"/>
                  </a:lnTo>
                  <a:lnTo>
                    <a:pt x="449" y="1612"/>
                  </a:lnTo>
                  <a:lnTo>
                    <a:pt x="442" y="1632"/>
                  </a:lnTo>
                  <a:lnTo>
                    <a:pt x="435" y="1657"/>
                  </a:lnTo>
                  <a:lnTo>
                    <a:pt x="419" y="1684"/>
                  </a:lnTo>
                  <a:lnTo>
                    <a:pt x="404" y="1718"/>
                  </a:lnTo>
                  <a:lnTo>
                    <a:pt x="383" y="1746"/>
                  </a:lnTo>
                  <a:lnTo>
                    <a:pt x="383" y="1780"/>
                  </a:lnTo>
                  <a:lnTo>
                    <a:pt x="390" y="1807"/>
                  </a:lnTo>
                  <a:lnTo>
                    <a:pt x="390" y="1833"/>
                  </a:lnTo>
                  <a:lnTo>
                    <a:pt x="397" y="1852"/>
                  </a:lnTo>
                  <a:lnTo>
                    <a:pt x="397" y="1877"/>
                  </a:lnTo>
                  <a:lnTo>
                    <a:pt x="397" y="1896"/>
                  </a:lnTo>
                  <a:lnTo>
                    <a:pt x="397" y="1921"/>
                  </a:lnTo>
                  <a:lnTo>
                    <a:pt x="397" y="1938"/>
                  </a:lnTo>
                </a:path>
              </a:pathLst>
            </a:custGeom>
            <a:noFill/>
            <a:ln w="49213">
              <a:solidFill>
                <a:srgbClr val="D476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8" name="Freeform 389">
              <a:extLst>
                <a:ext uri="{FF2B5EF4-FFF2-40B4-BE49-F238E27FC236}">
                  <a16:creationId xmlns:a16="http://schemas.microsoft.com/office/drawing/2014/main" id="{B04B58AC-F249-8949-8785-A6AC419E7E9E}"/>
                </a:ext>
              </a:extLst>
            </p:cNvPr>
            <p:cNvSpPr>
              <a:spLocks/>
            </p:cNvSpPr>
            <p:nvPr/>
          </p:nvSpPr>
          <p:spPr bwMode="auto">
            <a:xfrm>
              <a:off x="1422" y="776"/>
              <a:ext cx="456" cy="1938"/>
            </a:xfrm>
            <a:custGeom>
              <a:avLst/>
              <a:gdLst>
                <a:gd name="T0" fmla="*/ 350 w 456"/>
                <a:gd name="T1" fmla="*/ 9 h 1938"/>
                <a:gd name="T2" fmla="*/ 321 w 456"/>
                <a:gd name="T3" fmla="*/ 17 h 1938"/>
                <a:gd name="T4" fmla="*/ 283 w 456"/>
                <a:gd name="T5" fmla="*/ 36 h 1938"/>
                <a:gd name="T6" fmla="*/ 246 w 456"/>
                <a:gd name="T7" fmla="*/ 62 h 1938"/>
                <a:gd name="T8" fmla="*/ 215 w 456"/>
                <a:gd name="T9" fmla="*/ 81 h 1938"/>
                <a:gd name="T10" fmla="*/ 179 w 456"/>
                <a:gd name="T11" fmla="*/ 106 h 1938"/>
                <a:gd name="T12" fmla="*/ 156 w 456"/>
                <a:gd name="T13" fmla="*/ 123 h 1938"/>
                <a:gd name="T14" fmla="*/ 142 w 456"/>
                <a:gd name="T15" fmla="*/ 142 h 1938"/>
                <a:gd name="T16" fmla="*/ 125 w 456"/>
                <a:gd name="T17" fmla="*/ 168 h 1938"/>
                <a:gd name="T18" fmla="*/ 104 w 456"/>
                <a:gd name="T19" fmla="*/ 229 h 1938"/>
                <a:gd name="T20" fmla="*/ 90 w 456"/>
                <a:gd name="T21" fmla="*/ 282 h 1938"/>
                <a:gd name="T22" fmla="*/ 73 w 456"/>
                <a:gd name="T23" fmla="*/ 335 h 1938"/>
                <a:gd name="T24" fmla="*/ 52 w 456"/>
                <a:gd name="T25" fmla="*/ 379 h 1938"/>
                <a:gd name="T26" fmla="*/ 52 w 456"/>
                <a:gd name="T27" fmla="*/ 432 h 1938"/>
                <a:gd name="T28" fmla="*/ 59 w 456"/>
                <a:gd name="T29" fmla="*/ 493 h 1938"/>
                <a:gd name="T30" fmla="*/ 66 w 456"/>
                <a:gd name="T31" fmla="*/ 565 h 1938"/>
                <a:gd name="T32" fmla="*/ 52 w 456"/>
                <a:gd name="T33" fmla="*/ 618 h 1938"/>
                <a:gd name="T34" fmla="*/ 45 w 456"/>
                <a:gd name="T35" fmla="*/ 644 h 1938"/>
                <a:gd name="T36" fmla="*/ 29 w 456"/>
                <a:gd name="T37" fmla="*/ 680 h 1938"/>
                <a:gd name="T38" fmla="*/ 14 w 456"/>
                <a:gd name="T39" fmla="*/ 724 h 1938"/>
                <a:gd name="T40" fmla="*/ 7 w 456"/>
                <a:gd name="T41" fmla="*/ 766 h 1938"/>
                <a:gd name="T42" fmla="*/ 0 w 456"/>
                <a:gd name="T43" fmla="*/ 819 h 1938"/>
                <a:gd name="T44" fmla="*/ 14 w 456"/>
                <a:gd name="T45" fmla="*/ 872 h 1938"/>
                <a:gd name="T46" fmla="*/ 36 w 456"/>
                <a:gd name="T47" fmla="*/ 916 h 1938"/>
                <a:gd name="T48" fmla="*/ 73 w 456"/>
                <a:gd name="T49" fmla="*/ 952 h 1938"/>
                <a:gd name="T50" fmla="*/ 104 w 456"/>
                <a:gd name="T51" fmla="*/ 978 h 1938"/>
                <a:gd name="T52" fmla="*/ 125 w 456"/>
                <a:gd name="T53" fmla="*/ 1005 h 1938"/>
                <a:gd name="T54" fmla="*/ 156 w 456"/>
                <a:gd name="T55" fmla="*/ 1031 h 1938"/>
                <a:gd name="T56" fmla="*/ 179 w 456"/>
                <a:gd name="T57" fmla="*/ 1058 h 1938"/>
                <a:gd name="T58" fmla="*/ 201 w 456"/>
                <a:gd name="T59" fmla="*/ 1084 h 1938"/>
                <a:gd name="T60" fmla="*/ 215 w 456"/>
                <a:gd name="T61" fmla="*/ 1111 h 1938"/>
                <a:gd name="T62" fmla="*/ 224 w 456"/>
                <a:gd name="T63" fmla="*/ 1147 h 1938"/>
                <a:gd name="T64" fmla="*/ 224 w 456"/>
                <a:gd name="T65" fmla="*/ 1189 h 1938"/>
                <a:gd name="T66" fmla="*/ 224 w 456"/>
                <a:gd name="T67" fmla="*/ 1225 h 1938"/>
                <a:gd name="T68" fmla="*/ 224 w 456"/>
                <a:gd name="T69" fmla="*/ 1261 h 1938"/>
                <a:gd name="T70" fmla="*/ 224 w 456"/>
                <a:gd name="T71" fmla="*/ 1295 h 1938"/>
                <a:gd name="T72" fmla="*/ 231 w 456"/>
                <a:gd name="T73" fmla="*/ 1331 h 1938"/>
                <a:gd name="T74" fmla="*/ 239 w 456"/>
                <a:gd name="T75" fmla="*/ 1367 h 1938"/>
                <a:gd name="T76" fmla="*/ 260 w 456"/>
                <a:gd name="T77" fmla="*/ 1392 h 1938"/>
                <a:gd name="T78" fmla="*/ 283 w 456"/>
                <a:gd name="T79" fmla="*/ 1420 h 1938"/>
                <a:gd name="T80" fmla="*/ 328 w 456"/>
                <a:gd name="T81" fmla="*/ 1445 h 1938"/>
                <a:gd name="T82" fmla="*/ 373 w 456"/>
                <a:gd name="T83" fmla="*/ 1473 h 1938"/>
                <a:gd name="T84" fmla="*/ 411 w 456"/>
                <a:gd name="T85" fmla="*/ 1498 h 1938"/>
                <a:gd name="T86" fmla="*/ 440 w 456"/>
                <a:gd name="T87" fmla="*/ 1534 h 1938"/>
                <a:gd name="T88" fmla="*/ 449 w 456"/>
                <a:gd name="T89" fmla="*/ 1568 h 1938"/>
                <a:gd name="T90" fmla="*/ 456 w 456"/>
                <a:gd name="T91" fmla="*/ 1604 h 1938"/>
                <a:gd name="T92" fmla="*/ 440 w 456"/>
                <a:gd name="T93" fmla="*/ 1657 h 1938"/>
                <a:gd name="T94" fmla="*/ 411 w 456"/>
                <a:gd name="T95" fmla="*/ 1710 h 1938"/>
                <a:gd name="T96" fmla="*/ 395 w 456"/>
                <a:gd name="T97" fmla="*/ 1771 h 1938"/>
                <a:gd name="T98" fmla="*/ 395 w 456"/>
                <a:gd name="T99" fmla="*/ 1833 h 1938"/>
                <a:gd name="T100" fmla="*/ 404 w 456"/>
                <a:gd name="T101" fmla="*/ 1877 h 1938"/>
                <a:gd name="T102" fmla="*/ 404 w 456"/>
                <a:gd name="T103" fmla="*/ 1921 h 19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6"/>
                <a:gd name="T157" fmla="*/ 0 h 1938"/>
                <a:gd name="T158" fmla="*/ 456 w 456"/>
                <a:gd name="T159" fmla="*/ 1938 h 19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6" h="1938">
                  <a:moveTo>
                    <a:pt x="366" y="0"/>
                  </a:moveTo>
                  <a:lnTo>
                    <a:pt x="350" y="9"/>
                  </a:lnTo>
                  <a:lnTo>
                    <a:pt x="336" y="9"/>
                  </a:lnTo>
                  <a:lnTo>
                    <a:pt x="321" y="17"/>
                  </a:lnTo>
                  <a:lnTo>
                    <a:pt x="298" y="28"/>
                  </a:lnTo>
                  <a:lnTo>
                    <a:pt x="283" y="36"/>
                  </a:lnTo>
                  <a:lnTo>
                    <a:pt x="260" y="53"/>
                  </a:lnTo>
                  <a:lnTo>
                    <a:pt x="246" y="62"/>
                  </a:lnTo>
                  <a:lnTo>
                    <a:pt x="231" y="70"/>
                  </a:lnTo>
                  <a:lnTo>
                    <a:pt x="215" y="81"/>
                  </a:lnTo>
                  <a:lnTo>
                    <a:pt x="194" y="89"/>
                  </a:lnTo>
                  <a:lnTo>
                    <a:pt x="179" y="106"/>
                  </a:lnTo>
                  <a:lnTo>
                    <a:pt x="170" y="115"/>
                  </a:lnTo>
                  <a:lnTo>
                    <a:pt x="156" y="123"/>
                  </a:lnTo>
                  <a:lnTo>
                    <a:pt x="149" y="134"/>
                  </a:lnTo>
                  <a:lnTo>
                    <a:pt x="142" y="142"/>
                  </a:lnTo>
                  <a:lnTo>
                    <a:pt x="134" y="142"/>
                  </a:lnTo>
                  <a:lnTo>
                    <a:pt x="125" y="168"/>
                  </a:lnTo>
                  <a:lnTo>
                    <a:pt x="111" y="204"/>
                  </a:lnTo>
                  <a:lnTo>
                    <a:pt x="104" y="229"/>
                  </a:lnTo>
                  <a:lnTo>
                    <a:pt x="97" y="256"/>
                  </a:lnTo>
                  <a:lnTo>
                    <a:pt x="90" y="282"/>
                  </a:lnTo>
                  <a:lnTo>
                    <a:pt x="81" y="309"/>
                  </a:lnTo>
                  <a:lnTo>
                    <a:pt x="73" y="335"/>
                  </a:lnTo>
                  <a:lnTo>
                    <a:pt x="66" y="354"/>
                  </a:lnTo>
                  <a:lnTo>
                    <a:pt x="52" y="379"/>
                  </a:lnTo>
                  <a:lnTo>
                    <a:pt x="45" y="407"/>
                  </a:lnTo>
                  <a:lnTo>
                    <a:pt x="52" y="432"/>
                  </a:lnTo>
                  <a:lnTo>
                    <a:pt x="52" y="468"/>
                  </a:lnTo>
                  <a:lnTo>
                    <a:pt x="59" y="493"/>
                  </a:lnTo>
                  <a:lnTo>
                    <a:pt x="66" y="529"/>
                  </a:lnTo>
                  <a:lnTo>
                    <a:pt x="66" y="565"/>
                  </a:lnTo>
                  <a:lnTo>
                    <a:pt x="59" y="599"/>
                  </a:lnTo>
                  <a:lnTo>
                    <a:pt x="52" y="618"/>
                  </a:lnTo>
                  <a:lnTo>
                    <a:pt x="52" y="627"/>
                  </a:lnTo>
                  <a:lnTo>
                    <a:pt x="45" y="644"/>
                  </a:lnTo>
                  <a:lnTo>
                    <a:pt x="36" y="660"/>
                  </a:lnTo>
                  <a:lnTo>
                    <a:pt x="29" y="680"/>
                  </a:lnTo>
                  <a:lnTo>
                    <a:pt x="21" y="705"/>
                  </a:lnTo>
                  <a:lnTo>
                    <a:pt x="14" y="724"/>
                  </a:lnTo>
                  <a:lnTo>
                    <a:pt x="7" y="749"/>
                  </a:lnTo>
                  <a:lnTo>
                    <a:pt x="7" y="766"/>
                  </a:lnTo>
                  <a:lnTo>
                    <a:pt x="0" y="794"/>
                  </a:lnTo>
                  <a:lnTo>
                    <a:pt x="0" y="819"/>
                  </a:lnTo>
                  <a:lnTo>
                    <a:pt x="7" y="847"/>
                  </a:lnTo>
                  <a:lnTo>
                    <a:pt x="14" y="872"/>
                  </a:lnTo>
                  <a:lnTo>
                    <a:pt x="21" y="891"/>
                  </a:lnTo>
                  <a:lnTo>
                    <a:pt x="36" y="916"/>
                  </a:lnTo>
                  <a:lnTo>
                    <a:pt x="59" y="944"/>
                  </a:lnTo>
                  <a:lnTo>
                    <a:pt x="73" y="952"/>
                  </a:lnTo>
                  <a:lnTo>
                    <a:pt x="90" y="969"/>
                  </a:lnTo>
                  <a:lnTo>
                    <a:pt x="104" y="978"/>
                  </a:lnTo>
                  <a:lnTo>
                    <a:pt x="118" y="997"/>
                  </a:lnTo>
                  <a:lnTo>
                    <a:pt x="125" y="1005"/>
                  </a:lnTo>
                  <a:lnTo>
                    <a:pt x="142" y="1022"/>
                  </a:lnTo>
                  <a:lnTo>
                    <a:pt x="156" y="1031"/>
                  </a:lnTo>
                  <a:lnTo>
                    <a:pt x="170" y="1041"/>
                  </a:lnTo>
                  <a:lnTo>
                    <a:pt x="179" y="1058"/>
                  </a:lnTo>
                  <a:lnTo>
                    <a:pt x="194" y="1067"/>
                  </a:lnTo>
                  <a:lnTo>
                    <a:pt x="201" y="1084"/>
                  </a:lnTo>
                  <a:lnTo>
                    <a:pt x="208" y="1103"/>
                  </a:lnTo>
                  <a:lnTo>
                    <a:pt x="215" y="1111"/>
                  </a:lnTo>
                  <a:lnTo>
                    <a:pt x="224" y="1128"/>
                  </a:lnTo>
                  <a:lnTo>
                    <a:pt x="224" y="1147"/>
                  </a:lnTo>
                  <a:lnTo>
                    <a:pt x="224" y="1172"/>
                  </a:lnTo>
                  <a:lnTo>
                    <a:pt x="224" y="1189"/>
                  </a:lnTo>
                  <a:lnTo>
                    <a:pt x="224" y="1208"/>
                  </a:lnTo>
                  <a:lnTo>
                    <a:pt x="224" y="1225"/>
                  </a:lnTo>
                  <a:lnTo>
                    <a:pt x="224" y="1242"/>
                  </a:lnTo>
                  <a:lnTo>
                    <a:pt x="224" y="1261"/>
                  </a:lnTo>
                  <a:lnTo>
                    <a:pt x="224" y="1278"/>
                  </a:lnTo>
                  <a:lnTo>
                    <a:pt x="224" y="1295"/>
                  </a:lnTo>
                  <a:lnTo>
                    <a:pt x="224" y="1314"/>
                  </a:lnTo>
                  <a:lnTo>
                    <a:pt x="231" y="1331"/>
                  </a:lnTo>
                  <a:lnTo>
                    <a:pt x="231" y="1348"/>
                  </a:lnTo>
                  <a:lnTo>
                    <a:pt x="239" y="1367"/>
                  </a:lnTo>
                  <a:lnTo>
                    <a:pt x="246" y="1376"/>
                  </a:lnTo>
                  <a:lnTo>
                    <a:pt x="260" y="1392"/>
                  </a:lnTo>
                  <a:lnTo>
                    <a:pt x="269" y="1401"/>
                  </a:lnTo>
                  <a:lnTo>
                    <a:pt x="283" y="1420"/>
                  </a:lnTo>
                  <a:lnTo>
                    <a:pt x="305" y="1428"/>
                  </a:lnTo>
                  <a:lnTo>
                    <a:pt x="328" y="1445"/>
                  </a:lnTo>
                  <a:lnTo>
                    <a:pt x="350" y="1454"/>
                  </a:lnTo>
                  <a:lnTo>
                    <a:pt x="373" y="1473"/>
                  </a:lnTo>
                  <a:lnTo>
                    <a:pt x="395" y="1490"/>
                  </a:lnTo>
                  <a:lnTo>
                    <a:pt x="411" y="1498"/>
                  </a:lnTo>
                  <a:lnTo>
                    <a:pt x="425" y="1515"/>
                  </a:lnTo>
                  <a:lnTo>
                    <a:pt x="440" y="1534"/>
                  </a:lnTo>
                  <a:lnTo>
                    <a:pt x="449" y="1551"/>
                  </a:lnTo>
                  <a:lnTo>
                    <a:pt x="449" y="1568"/>
                  </a:lnTo>
                  <a:lnTo>
                    <a:pt x="456" y="1587"/>
                  </a:lnTo>
                  <a:lnTo>
                    <a:pt x="456" y="1604"/>
                  </a:lnTo>
                  <a:lnTo>
                    <a:pt x="449" y="1632"/>
                  </a:lnTo>
                  <a:lnTo>
                    <a:pt x="440" y="1657"/>
                  </a:lnTo>
                  <a:lnTo>
                    <a:pt x="432" y="1684"/>
                  </a:lnTo>
                  <a:lnTo>
                    <a:pt x="411" y="1710"/>
                  </a:lnTo>
                  <a:lnTo>
                    <a:pt x="395" y="1746"/>
                  </a:lnTo>
                  <a:lnTo>
                    <a:pt x="395" y="1771"/>
                  </a:lnTo>
                  <a:lnTo>
                    <a:pt x="395" y="1807"/>
                  </a:lnTo>
                  <a:lnTo>
                    <a:pt x="395" y="1833"/>
                  </a:lnTo>
                  <a:lnTo>
                    <a:pt x="404" y="1852"/>
                  </a:lnTo>
                  <a:lnTo>
                    <a:pt x="404" y="1877"/>
                  </a:lnTo>
                  <a:lnTo>
                    <a:pt x="404" y="1896"/>
                  </a:lnTo>
                  <a:lnTo>
                    <a:pt x="404" y="1921"/>
                  </a:lnTo>
                  <a:lnTo>
                    <a:pt x="404" y="1938"/>
                  </a:lnTo>
                </a:path>
              </a:pathLst>
            </a:custGeom>
            <a:noFill/>
            <a:ln w="49213">
              <a:solidFill>
                <a:srgbClr val="D77C1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49" name="Freeform 390">
              <a:extLst>
                <a:ext uri="{FF2B5EF4-FFF2-40B4-BE49-F238E27FC236}">
                  <a16:creationId xmlns:a16="http://schemas.microsoft.com/office/drawing/2014/main" id="{F1B572BE-1EC5-7D4F-8BAD-DFBDC4D58CDD}"/>
                </a:ext>
              </a:extLst>
            </p:cNvPr>
            <p:cNvSpPr>
              <a:spLocks/>
            </p:cNvSpPr>
            <p:nvPr/>
          </p:nvSpPr>
          <p:spPr bwMode="auto">
            <a:xfrm>
              <a:off x="1384" y="776"/>
              <a:ext cx="463" cy="1921"/>
            </a:xfrm>
            <a:custGeom>
              <a:avLst/>
              <a:gdLst>
                <a:gd name="T0" fmla="*/ 381 w 463"/>
                <a:gd name="T1" fmla="*/ 0 h 1921"/>
                <a:gd name="T2" fmla="*/ 352 w 463"/>
                <a:gd name="T3" fmla="*/ 9 h 1921"/>
                <a:gd name="T4" fmla="*/ 314 w 463"/>
                <a:gd name="T5" fmla="*/ 36 h 1921"/>
                <a:gd name="T6" fmla="*/ 277 w 463"/>
                <a:gd name="T7" fmla="*/ 53 h 1921"/>
                <a:gd name="T8" fmla="*/ 239 w 463"/>
                <a:gd name="T9" fmla="*/ 70 h 1921"/>
                <a:gd name="T10" fmla="*/ 208 w 463"/>
                <a:gd name="T11" fmla="*/ 98 h 1921"/>
                <a:gd name="T12" fmla="*/ 180 w 463"/>
                <a:gd name="T13" fmla="*/ 115 h 1921"/>
                <a:gd name="T14" fmla="*/ 163 w 463"/>
                <a:gd name="T15" fmla="*/ 134 h 1921"/>
                <a:gd name="T16" fmla="*/ 142 w 463"/>
                <a:gd name="T17" fmla="*/ 168 h 1921"/>
                <a:gd name="T18" fmla="*/ 119 w 463"/>
                <a:gd name="T19" fmla="*/ 229 h 1921"/>
                <a:gd name="T20" fmla="*/ 104 w 463"/>
                <a:gd name="T21" fmla="*/ 292 h 1921"/>
                <a:gd name="T22" fmla="*/ 90 w 463"/>
                <a:gd name="T23" fmla="*/ 335 h 1921"/>
                <a:gd name="T24" fmla="*/ 67 w 463"/>
                <a:gd name="T25" fmla="*/ 379 h 1921"/>
                <a:gd name="T26" fmla="*/ 59 w 463"/>
                <a:gd name="T27" fmla="*/ 440 h 1921"/>
                <a:gd name="T28" fmla="*/ 74 w 463"/>
                <a:gd name="T29" fmla="*/ 502 h 1921"/>
                <a:gd name="T30" fmla="*/ 74 w 463"/>
                <a:gd name="T31" fmla="*/ 574 h 1921"/>
                <a:gd name="T32" fmla="*/ 59 w 463"/>
                <a:gd name="T33" fmla="*/ 627 h 1921"/>
                <a:gd name="T34" fmla="*/ 52 w 463"/>
                <a:gd name="T35" fmla="*/ 652 h 1921"/>
                <a:gd name="T36" fmla="*/ 29 w 463"/>
                <a:gd name="T37" fmla="*/ 696 h 1921"/>
                <a:gd name="T38" fmla="*/ 14 w 463"/>
                <a:gd name="T39" fmla="*/ 741 h 1921"/>
                <a:gd name="T40" fmla="*/ 7 w 463"/>
                <a:gd name="T41" fmla="*/ 785 h 1921"/>
                <a:gd name="T42" fmla="*/ 0 w 463"/>
                <a:gd name="T43" fmla="*/ 838 h 1921"/>
                <a:gd name="T44" fmla="*/ 7 w 463"/>
                <a:gd name="T45" fmla="*/ 883 h 1921"/>
                <a:gd name="T46" fmla="*/ 38 w 463"/>
                <a:gd name="T47" fmla="*/ 935 h 1921"/>
                <a:gd name="T48" fmla="*/ 74 w 463"/>
                <a:gd name="T49" fmla="*/ 969 h 1921"/>
                <a:gd name="T50" fmla="*/ 97 w 463"/>
                <a:gd name="T51" fmla="*/ 997 h 1921"/>
                <a:gd name="T52" fmla="*/ 128 w 463"/>
                <a:gd name="T53" fmla="*/ 1022 h 1921"/>
                <a:gd name="T54" fmla="*/ 156 w 463"/>
                <a:gd name="T55" fmla="*/ 1041 h 1921"/>
                <a:gd name="T56" fmla="*/ 180 w 463"/>
                <a:gd name="T57" fmla="*/ 1067 h 1921"/>
                <a:gd name="T58" fmla="*/ 201 w 463"/>
                <a:gd name="T59" fmla="*/ 1094 h 1921"/>
                <a:gd name="T60" fmla="*/ 217 w 463"/>
                <a:gd name="T61" fmla="*/ 1128 h 1921"/>
                <a:gd name="T62" fmla="*/ 225 w 463"/>
                <a:gd name="T63" fmla="*/ 1156 h 1921"/>
                <a:gd name="T64" fmla="*/ 225 w 463"/>
                <a:gd name="T65" fmla="*/ 1200 h 1921"/>
                <a:gd name="T66" fmla="*/ 225 w 463"/>
                <a:gd name="T67" fmla="*/ 1234 h 1921"/>
                <a:gd name="T68" fmla="*/ 225 w 463"/>
                <a:gd name="T69" fmla="*/ 1278 h 1921"/>
                <a:gd name="T70" fmla="*/ 225 w 463"/>
                <a:gd name="T71" fmla="*/ 1314 h 1921"/>
                <a:gd name="T72" fmla="*/ 232 w 463"/>
                <a:gd name="T73" fmla="*/ 1348 h 1921"/>
                <a:gd name="T74" fmla="*/ 239 w 463"/>
                <a:gd name="T75" fmla="*/ 1384 h 1921"/>
                <a:gd name="T76" fmla="*/ 262 w 463"/>
                <a:gd name="T77" fmla="*/ 1420 h 1921"/>
                <a:gd name="T78" fmla="*/ 284 w 463"/>
                <a:gd name="T79" fmla="*/ 1445 h 1921"/>
                <a:gd name="T80" fmla="*/ 329 w 463"/>
                <a:gd name="T81" fmla="*/ 1462 h 1921"/>
                <a:gd name="T82" fmla="*/ 366 w 463"/>
                <a:gd name="T83" fmla="*/ 1490 h 1921"/>
                <a:gd name="T84" fmla="*/ 404 w 463"/>
                <a:gd name="T85" fmla="*/ 1515 h 1921"/>
                <a:gd name="T86" fmla="*/ 433 w 463"/>
                <a:gd name="T87" fmla="*/ 1543 h 1921"/>
                <a:gd name="T88" fmla="*/ 456 w 463"/>
                <a:gd name="T89" fmla="*/ 1579 h 1921"/>
                <a:gd name="T90" fmla="*/ 463 w 463"/>
                <a:gd name="T91" fmla="*/ 1612 h 1921"/>
                <a:gd name="T92" fmla="*/ 456 w 463"/>
                <a:gd name="T93" fmla="*/ 1657 h 1921"/>
                <a:gd name="T94" fmla="*/ 433 w 463"/>
                <a:gd name="T95" fmla="*/ 1710 h 1921"/>
                <a:gd name="T96" fmla="*/ 418 w 463"/>
                <a:gd name="T97" fmla="*/ 1763 h 1921"/>
                <a:gd name="T98" fmla="*/ 426 w 463"/>
                <a:gd name="T99" fmla="*/ 1816 h 1921"/>
                <a:gd name="T100" fmla="*/ 426 w 463"/>
                <a:gd name="T101" fmla="*/ 1860 h 1921"/>
                <a:gd name="T102" fmla="*/ 426 w 463"/>
                <a:gd name="T103" fmla="*/ 1896 h 19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3"/>
                <a:gd name="T157" fmla="*/ 0 h 1921"/>
                <a:gd name="T158" fmla="*/ 463 w 463"/>
                <a:gd name="T159" fmla="*/ 1921 h 19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3" h="1921">
                  <a:moveTo>
                    <a:pt x="397" y="0"/>
                  </a:moveTo>
                  <a:lnTo>
                    <a:pt x="381" y="0"/>
                  </a:lnTo>
                  <a:lnTo>
                    <a:pt x="366" y="9"/>
                  </a:lnTo>
                  <a:lnTo>
                    <a:pt x="352" y="9"/>
                  </a:lnTo>
                  <a:lnTo>
                    <a:pt x="329" y="17"/>
                  </a:lnTo>
                  <a:lnTo>
                    <a:pt x="314" y="36"/>
                  </a:lnTo>
                  <a:lnTo>
                    <a:pt x="291" y="45"/>
                  </a:lnTo>
                  <a:lnTo>
                    <a:pt x="277" y="53"/>
                  </a:lnTo>
                  <a:lnTo>
                    <a:pt x="253" y="62"/>
                  </a:lnTo>
                  <a:lnTo>
                    <a:pt x="239" y="70"/>
                  </a:lnTo>
                  <a:lnTo>
                    <a:pt x="217" y="89"/>
                  </a:lnTo>
                  <a:lnTo>
                    <a:pt x="208" y="98"/>
                  </a:lnTo>
                  <a:lnTo>
                    <a:pt x="194" y="106"/>
                  </a:lnTo>
                  <a:lnTo>
                    <a:pt x="180" y="115"/>
                  </a:lnTo>
                  <a:lnTo>
                    <a:pt x="172" y="123"/>
                  </a:lnTo>
                  <a:lnTo>
                    <a:pt x="163" y="134"/>
                  </a:lnTo>
                  <a:lnTo>
                    <a:pt x="156" y="134"/>
                  </a:lnTo>
                  <a:lnTo>
                    <a:pt x="142" y="168"/>
                  </a:lnTo>
                  <a:lnTo>
                    <a:pt x="135" y="195"/>
                  </a:lnTo>
                  <a:lnTo>
                    <a:pt x="119" y="229"/>
                  </a:lnTo>
                  <a:lnTo>
                    <a:pt x="111" y="256"/>
                  </a:lnTo>
                  <a:lnTo>
                    <a:pt x="104" y="292"/>
                  </a:lnTo>
                  <a:lnTo>
                    <a:pt x="97" y="318"/>
                  </a:lnTo>
                  <a:lnTo>
                    <a:pt x="90" y="335"/>
                  </a:lnTo>
                  <a:lnTo>
                    <a:pt x="83" y="354"/>
                  </a:lnTo>
                  <a:lnTo>
                    <a:pt x="67" y="379"/>
                  </a:lnTo>
                  <a:lnTo>
                    <a:pt x="59" y="407"/>
                  </a:lnTo>
                  <a:lnTo>
                    <a:pt x="59" y="440"/>
                  </a:lnTo>
                  <a:lnTo>
                    <a:pt x="67" y="468"/>
                  </a:lnTo>
                  <a:lnTo>
                    <a:pt x="74" y="502"/>
                  </a:lnTo>
                  <a:lnTo>
                    <a:pt x="74" y="538"/>
                  </a:lnTo>
                  <a:lnTo>
                    <a:pt x="74" y="574"/>
                  </a:lnTo>
                  <a:lnTo>
                    <a:pt x="67" y="608"/>
                  </a:lnTo>
                  <a:lnTo>
                    <a:pt x="59" y="627"/>
                  </a:lnTo>
                  <a:lnTo>
                    <a:pt x="59" y="635"/>
                  </a:lnTo>
                  <a:lnTo>
                    <a:pt x="52" y="652"/>
                  </a:lnTo>
                  <a:lnTo>
                    <a:pt x="38" y="671"/>
                  </a:lnTo>
                  <a:lnTo>
                    <a:pt x="29" y="696"/>
                  </a:lnTo>
                  <a:lnTo>
                    <a:pt x="22" y="713"/>
                  </a:lnTo>
                  <a:lnTo>
                    <a:pt x="14" y="741"/>
                  </a:lnTo>
                  <a:lnTo>
                    <a:pt x="7" y="758"/>
                  </a:lnTo>
                  <a:lnTo>
                    <a:pt x="7" y="785"/>
                  </a:lnTo>
                  <a:lnTo>
                    <a:pt x="0" y="811"/>
                  </a:lnTo>
                  <a:lnTo>
                    <a:pt x="0" y="838"/>
                  </a:lnTo>
                  <a:lnTo>
                    <a:pt x="7" y="855"/>
                  </a:lnTo>
                  <a:lnTo>
                    <a:pt x="7" y="883"/>
                  </a:lnTo>
                  <a:lnTo>
                    <a:pt x="22" y="908"/>
                  </a:lnTo>
                  <a:lnTo>
                    <a:pt x="38" y="935"/>
                  </a:lnTo>
                  <a:lnTo>
                    <a:pt x="59" y="961"/>
                  </a:lnTo>
                  <a:lnTo>
                    <a:pt x="74" y="969"/>
                  </a:lnTo>
                  <a:lnTo>
                    <a:pt x="83" y="978"/>
                  </a:lnTo>
                  <a:lnTo>
                    <a:pt x="97" y="997"/>
                  </a:lnTo>
                  <a:lnTo>
                    <a:pt x="111" y="1005"/>
                  </a:lnTo>
                  <a:lnTo>
                    <a:pt x="128" y="1022"/>
                  </a:lnTo>
                  <a:lnTo>
                    <a:pt x="142" y="1031"/>
                  </a:lnTo>
                  <a:lnTo>
                    <a:pt x="156" y="1041"/>
                  </a:lnTo>
                  <a:lnTo>
                    <a:pt x="172" y="1058"/>
                  </a:lnTo>
                  <a:lnTo>
                    <a:pt x="180" y="1067"/>
                  </a:lnTo>
                  <a:lnTo>
                    <a:pt x="194" y="1084"/>
                  </a:lnTo>
                  <a:lnTo>
                    <a:pt x="201" y="1094"/>
                  </a:lnTo>
                  <a:lnTo>
                    <a:pt x="208" y="1111"/>
                  </a:lnTo>
                  <a:lnTo>
                    <a:pt x="217" y="1128"/>
                  </a:lnTo>
                  <a:lnTo>
                    <a:pt x="225" y="1136"/>
                  </a:lnTo>
                  <a:lnTo>
                    <a:pt x="225" y="1156"/>
                  </a:lnTo>
                  <a:lnTo>
                    <a:pt x="225" y="1172"/>
                  </a:lnTo>
                  <a:lnTo>
                    <a:pt x="225" y="1200"/>
                  </a:lnTo>
                  <a:lnTo>
                    <a:pt x="225" y="1217"/>
                  </a:lnTo>
                  <a:lnTo>
                    <a:pt x="225" y="1234"/>
                  </a:lnTo>
                  <a:lnTo>
                    <a:pt x="225" y="1253"/>
                  </a:lnTo>
                  <a:lnTo>
                    <a:pt x="225" y="1278"/>
                  </a:lnTo>
                  <a:lnTo>
                    <a:pt x="225" y="1295"/>
                  </a:lnTo>
                  <a:lnTo>
                    <a:pt x="225" y="1314"/>
                  </a:lnTo>
                  <a:lnTo>
                    <a:pt x="225" y="1331"/>
                  </a:lnTo>
                  <a:lnTo>
                    <a:pt x="232" y="1348"/>
                  </a:lnTo>
                  <a:lnTo>
                    <a:pt x="232" y="1367"/>
                  </a:lnTo>
                  <a:lnTo>
                    <a:pt x="239" y="1384"/>
                  </a:lnTo>
                  <a:lnTo>
                    <a:pt x="246" y="1401"/>
                  </a:lnTo>
                  <a:lnTo>
                    <a:pt x="262" y="1420"/>
                  </a:lnTo>
                  <a:lnTo>
                    <a:pt x="269" y="1428"/>
                  </a:lnTo>
                  <a:lnTo>
                    <a:pt x="284" y="1445"/>
                  </a:lnTo>
                  <a:lnTo>
                    <a:pt x="307" y="1454"/>
                  </a:lnTo>
                  <a:lnTo>
                    <a:pt x="329" y="1462"/>
                  </a:lnTo>
                  <a:lnTo>
                    <a:pt x="352" y="1481"/>
                  </a:lnTo>
                  <a:lnTo>
                    <a:pt x="366" y="1490"/>
                  </a:lnTo>
                  <a:lnTo>
                    <a:pt x="388" y="1507"/>
                  </a:lnTo>
                  <a:lnTo>
                    <a:pt x="404" y="1515"/>
                  </a:lnTo>
                  <a:lnTo>
                    <a:pt x="418" y="1534"/>
                  </a:lnTo>
                  <a:lnTo>
                    <a:pt x="433" y="1543"/>
                  </a:lnTo>
                  <a:lnTo>
                    <a:pt x="442" y="1560"/>
                  </a:lnTo>
                  <a:lnTo>
                    <a:pt x="456" y="1579"/>
                  </a:lnTo>
                  <a:lnTo>
                    <a:pt x="456" y="1596"/>
                  </a:lnTo>
                  <a:lnTo>
                    <a:pt x="463" y="1612"/>
                  </a:lnTo>
                  <a:lnTo>
                    <a:pt x="463" y="1632"/>
                  </a:lnTo>
                  <a:lnTo>
                    <a:pt x="456" y="1657"/>
                  </a:lnTo>
                  <a:lnTo>
                    <a:pt x="449" y="1684"/>
                  </a:lnTo>
                  <a:lnTo>
                    <a:pt x="433" y="1710"/>
                  </a:lnTo>
                  <a:lnTo>
                    <a:pt x="418" y="1737"/>
                  </a:lnTo>
                  <a:lnTo>
                    <a:pt x="418" y="1763"/>
                  </a:lnTo>
                  <a:lnTo>
                    <a:pt x="418" y="1790"/>
                  </a:lnTo>
                  <a:lnTo>
                    <a:pt x="426" y="1816"/>
                  </a:lnTo>
                  <a:lnTo>
                    <a:pt x="426" y="1843"/>
                  </a:lnTo>
                  <a:lnTo>
                    <a:pt x="426" y="1860"/>
                  </a:lnTo>
                  <a:lnTo>
                    <a:pt x="426" y="1885"/>
                  </a:lnTo>
                  <a:lnTo>
                    <a:pt x="426" y="1896"/>
                  </a:lnTo>
                  <a:lnTo>
                    <a:pt x="426" y="1921"/>
                  </a:lnTo>
                </a:path>
              </a:pathLst>
            </a:custGeom>
            <a:noFill/>
            <a:ln w="60325">
              <a:solidFill>
                <a:srgbClr val="D479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0" name="Freeform 391">
              <a:extLst>
                <a:ext uri="{FF2B5EF4-FFF2-40B4-BE49-F238E27FC236}">
                  <a16:creationId xmlns:a16="http://schemas.microsoft.com/office/drawing/2014/main" id="{E32A9511-F14C-0D4A-BADC-0E5F0D43BCB8}"/>
                </a:ext>
              </a:extLst>
            </p:cNvPr>
            <p:cNvSpPr>
              <a:spLocks/>
            </p:cNvSpPr>
            <p:nvPr/>
          </p:nvSpPr>
          <p:spPr bwMode="auto">
            <a:xfrm>
              <a:off x="1354" y="768"/>
              <a:ext cx="472" cy="1912"/>
            </a:xfrm>
            <a:custGeom>
              <a:avLst/>
              <a:gdLst>
                <a:gd name="T0" fmla="*/ 404 w 472"/>
                <a:gd name="T1" fmla="*/ 8 h 1912"/>
                <a:gd name="T2" fmla="*/ 366 w 472"/>
                <a:gd name="T3" fmla="*/ 17 h 1912"/>
                <a:gd name="T4" fmla="*/ 328 w 472"/>
                <a:gd name="T5" fmla="*/ 36 h 1912"/>
                <a:gd name="T6" fmla="*/ 292 w 472"/>
                <a:gd name="T7" fmla="*/ 53 h 1912"/>
                <a:gd name="T8" fmla="*/ 255 w 472"/>
                <a:gd name="T9" fmla="*/ 78 h 1912"/>
                <a:gd name="T10" fmla="*/ 224 w 472"/>
                <a:gd name="T11" fmla="*/ 97 h 1912"/>
                <a:gd name="T12" fmla="*/ 202 w 472"/>
                <a:gd name="T13" fmla="*/ 123 h 1912"/>
                <a:gd name="T14" fmla="*/ 186 w 472"/>
                <a:gd name="T15" fmla="*/ 142 h 1912"/>
                <a:gd name="T16" fmla="*/ 172 w 472"/>
                <a:gd name="T17" fmla="*/ 159 h 1912"/>
                <a:gd name="T18" fmla="*/ 158 w 472"/>
                <a:gd name="T19" fmla="*/ 195 h 1912"/>
                <a:gd name="T20" fmla="*/ 149 w 472"/>
                <a:gd name="T21" fmla="*/ 228 h 1912"/>
                <a:gd name="T22" fmla="*/ 134 w 472"/>
                <a:gd name="T23" fmla="*/ 256 h 1912"/>
                <a:gd name="T24" fmla="*/ 127 w 472"/>
                <a:gd name="T25" fmla="*/ 290 h 1912"/>
                <a:gd name="T26" fmla="*/ 113 w 472"/>
                <a:gd name="T27" fmla="*/ 317 h 1912"/>
                <a:gd name="T28" fmla="*/ 104 w 472"/>
                <a:gd name="T29" fmla="*/ 343 h 1912"/>
                <a:gd name="T30" fmla="*/ 97 w 472"/>
                <a:gd name="T31" fmla="*/ 362 h 1912"/>
                <a:gd name="T32" fmla="*/ 75 w 472"/>
                <a:gd name="T33" fmla="*/ 396 h 1912"/>
                <a:gd name="T34" fmla="*/ 68 w 472"/>
                <a:gd name="T35" fmla="*/ 457 h 1912"/>
                <a:gd name="T36" fmla="*/ 75 w 472"/>
                <a:gd name="T37" fmla="*/ 520 h 1912"/>
                <a:gd name="T38" fmla="*/ 82 w 472"/>
                <a:gd name="T39" fmla="*/ 590 h 1912"/>
                <a:gd name="T40" fmla="*/ 68 w 472"/>
                <a:gd name="T41" fmla="*/ 643 h 1912"/>
                <a:gd name="T42" fmla="*/ 52 w 472"/>
                <a:gd name="T43" fmla="*/ 679 h 1912"/>
                <a:gd name="T44" fmla="*/ 37 w 472"/>
                <a:gd name="T45" fmla="*/ 713 h 1912"/>
                <a:gd name="T46" fmla="*/ 14 w 472"/>
                <a:gd name="T47" fmla="*/ 766 h 1912"/>
                <a:gd name="T48" fmla="*/ 0 w 472"/>
                <a:gd name="T49" fmla="*/ 810 h 1912"/>
                <a:gd name="T50" fmla="*/ 0 w 472"/>
                <a:gd name="T51" fmla="*/ 863 h 1912"/>
                <a:gd name="T52" fmla="*/ 7 w 472"/>
                <a:gd name="T53" fmla="*/ 916 h 1912"/>
                <a:gd name="T54" fmla="*/ 30 w 472"/>
                <a:gd name="T55" fmla="*/ 960 h 1912"/>
                <a:gd name="T56" fmla="*/ 68 w 472"/>
                <a:gd name="T57" fmla="*/ 996 h 1912"/>
                <a:gd name="T58" fmla="*/ 97 w 472"/>
                <a:gd name="T59" fmla="*/ 1022 h 1912"/>
                <a:gd name="T60" fmla="*/ 127 w 472"/>
                <a:gd name="T61" fmla="*/ 1049 h 1912"/>
                <a:gd name="T62" fmla="*/ 149 w 472"/>
                <a:gd name="T63" fmla="*/ 1075 h 1912"/>
                <a:gd name="T64" fmla="*/ 179 w 472"/>
                <a:gd name="T65" fmla="*/ 1092 h 1912"/>
                <a:gd name="T66" fmla="*/ 202 w 472"/>
                <a:gd name="T67" fmla="*/ 1119 h 1912"/>
                <a:gd name="T68" fmla="*/ 217 w 472"/>
                <a:gd name="T69" fmla="*/ 1144 h 1912"/>
                <a:gd name="T70" fmla="*/ 224 w 472"/>
                <a:gd name="T71" fmla="*/ 1180 h 1912"/>
                <a:gd name="T72" fmla="*/ 224 w 472"/>
                <a:gd name="T73" fmla="*/ 1216 h 1912"/>
                <a:gd name="T74" fmla="*/ 224 w 472"/>
                <a:gd name="T75" fmla="*/ 1261 h 1912"/>
                <a:gd name="T76" fmla="*/ 224 w 472"/>
                <a:gd name="T77" fmla="*/ 1303 h 1912"/>
                <a:gd name="T78" fmla="*/ 224 w 472"/>
                <a:gd name="T79" fmla="*/ 1339 h 1912"/>
                <a:gd name="T80" fmla="*/ 231 w 472"/>
                <a:gd name="T81" fmla="*/ 1384 h 1912"/>
                <a:gd name="T82" fmla="*/ 238 w 472"/>
                <a:gd name="T83" fmla="*/ 1417 h 1912"/>
                <a:gd name="T84" fmla="*/ 262 w 472"/>
                <a:gd name="T85" fmla="*/ 1453 h 1912"/>
                <a:gd name="T86" fmla="*/ 283 w 472"/>
                <a:gd name="T87" fmla="*/ 1481 h 1912"/>
                <a:gd name="T88" fmla="*/ 328 w 472"/>
                <a:gd name="T89" fmla="*/ 1506 h 1912"/>
                <a:gd name="T90" fmla="*/ 366 w 472"/>
                <a:gd name="T91" fmla="*/ 1534 h 1912"/>
                <a:gd name="T92" fmla="*/ 396 w 472"/>
                <a:gd name="T93" fmla="*/ 1551 h 1912"/>
                <a:gd name="T94" fmla="*/ 427 w 472"/>
                <a:gd name="T95" fmla="*/ 1576 h 1912"/>
                <a:gd name="T96" fmla="*/ 456 w 472"/>
                <a:gd name="T97" fmla="*/ 1604 h 1912"/>
                <a:gd name="T98" fmla="*/ 472 w 472"/>
                <a:gd name="T99" fmla="*/ 1640 h 1912"/>
                <a:gd name="T100" fmla="*/ 472 w 472"/>
                <a:gd name="T101" fmla="*/ 1673 h 1912"/>
                <a:gd name="T102" fmla="*/ 456 w 472"/>
                <a:gd name="T103" fmla="*/ 1718 h 1912"/>
                <a:gd name="T104" fmla="*/ 441 w 472"/>
                <a:gd name="T105" fmla="*/ 1771 h 1912"/>
                <a:gd name="T106" fmla="*/ 448 w 472"/>
                <a:gd name="T107" fmla="*/ 1815 h 1912"/>
                <a:gd name="T108" fmla="*/ 448 w 472"/>
                <a:gd name="T109" fmla="*/ 1860 h 1912"/>
                <a:gd name="T110" fmla="*/ 448 w 472"/>
                <a:gd name="T111" fmla="*/ 1893 h 19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1912"/>
                <a:gd name="T170" fmla="*/ 472 w 472"/>
                <a:gd name="T171" fmla="*/ 1912 h 19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1912">
                  <a:moveTo>
                    <a:pt x="427" y="0"/>
                  </a:moveTo>
                  <a:lnTo>
                    <a:pt x="404" y="8"/>
                  </a:lnTo>
                  <a:lnTo>
                    <a:pt x="389" y="8"/>
                  </a:lnTo>
                  <a:lnTo>
                    <a:pt x="366" y="17"/>
                  </a:lnTo>
                  <a:lnTo>
                    <a:pt x="351" y="25"/>
                  </a:lnTo>
                  <a:lnTo>
                    <a:pt x="328" y="36"/>
                  </a:lnTo>
                  <a:lnTo>
                    <a:pt x="307" y="44"/>
                  </a:lnTo>
                  <a:lnTo>
                    <a:pt x="292" y="53"/>
                  </a:lnTo>
                  <a:lnTo>
                    <a:pt x="276" y="70"/>
                  </a:lnTo>
                  <a:lnTo>
                    <a:pt x="255" y="78"/>
                  </a:lnTo>
                  <a:lnTo>
                    <a:pt x="238" y="89"/>
                  </a:lnTo>
                  <a:lnTo>
                    <a:pt x="224" y="97"/>
                  </a:lnTo>
                  <a:lnTo>
                    <a:pt x="210" y="114"/>
                  </a:lnTo>
                  <a:lnTo>
                    <a:pt x="202" y="123"/>
                  </a:lnTo>
                  <a:lnTo>
                    <a:pt x="193" y="131"/>
                  </a:lnTo>
                  <a:lnTo>
                    <a:pt x="186" y="142"/>
                  </a:lnTo>
                  <a:lnTo>
                    <a:pt x="179" y="142"/>
                  </a:lnTo>
                  <a:lnTo>
                    <a:pt x="172" y="159"/>
                  </a:lnTo>
                  <a:lnTo>
                    <a:pt x="165" y="176"/>
                  </a:lnTo>
                  <a:lnTo>
                    <a:pt x="158" y="195"/>
                  </a:lnTo>
                  <a:lnTo>
                    <a:pt x="149" y="212"/>
                  </a:lnTo>
                  <a:lnTo>
                    <a:pt x="149" y="228"/>
                  </a:lnTo>
                  <a:lnTo>
                    <a:pt x="141" y="247"/>
                  </a:lnTo>
                  <a:lnTo>
                    <a:pt x="134" y="256"/>
                  </a:lnTo>
                  <a:lnTo>
                    <a:pt x="127" y="273"/>
                  </a:lnTo>
                  <a:lnTo>
                    <a:pt x="127" y="290"/>
                  </a:lnTo>
                  <a:lnTo>
                    <a:pt x="120" y="300"/>
                  </a:lnTo>
                  <a:lnTo>
                    <a:pt x="113" y="317"/>
                  </a:lnTo>
                  <a:lnTo>
                    <a:pt x="113" y="334"/>
                  </a:lnTo>
                  <a:lnTo>
                    <a:pt x="104" y="343"/>
                  </a:lnTo>
                  <a:lnTo>
                    <a:pt x="104" y="351"/>
                  </a:lnTo>
                  <a:lnTo>
                    <a:pt x="97" y="362"/>
                  </a:lnTo>
                  <a:lnTo>
                    <a:pt x="89" y="370"/>
                  </a:lnTo>
                  <a:lnTo>
                    <a:pt x="75" y="396"/>
                  </a:lnTo>
                  <a:lnTo>
                    <a:pt x="75" y="423"/>
                  </a:lnTo>
                  <a:lnTo>
                    <a:pt x="68" y="457"/>
                  </a:lnTo>
                  <a:lnTo>
                    <a:pt x="75" y="484"/>
                  </a:lnTo>
                  <a:lnTo>
                    <a:pt x="75" y="520"/>
                  </a:lnTo>
                  <a:lnTo>
                    <a:pt x="82" y="554"/>
                  </a:lnTo>
                  <a:lnTo>
                    <a:pt x="82" y="590"/>
                  </a:lnTo>
                  <a:lnTo>
                    <a:pt x="75" y="635"/>
                  </a:lnTo>
                  <a:lnTo>
                    <a:pt x="68" y="643"/>
                  </a:lnTo>
                  <a:lnTo>
                    <a:pt x="59" y="660"/>
                  </a:lnTo>
                  <a:lnTo>
                    <a:pt x="52" y="679"/>
                  </a:lnTo>
                  <a:lnTo>
                    <a:pt x="44" y="696"/>
                  </a:lnTo>
                  <a:lnTo>
                    <a:pt x="37" y="713"/>
                  </a:lnTo>
                  <a:lnTo>
                    <a:pt x="23" y="740"/>
                  </a:lnTo>
                  <a:lnTo>
                    <a:pt x="14" y="766"/>
                  </a:lnTo>
                  <a:lnTo>
                    <a:pt x="7" y="785"/>
                  </a:lnTo>
                  <a:lnTo>
                    <a:pt x="0" y="810"/>
                  </a:lnTo>
                  <a:lnTo>
                    <a:pt x="0" y="838"/>
                  </a:lnTo>
                  <a:lnTo>
                    <a:pt x="0" y="863"/>
                  </a:lnTo>
                  <a:lnTo>
                    <a:pt x="0" y="891"/>
                  </a:lnTo>
                  <a:lnTo>
                    <a:pt x="7" y="916"/>
                  </a:lnTo>
                  <a:lnTo>
                    <a:pt x="14" y="943"/>
                  </a:lnTo>
                  <a:lnTo>
                    <a:pt x="30" y="960"/>
                  </a:lnTo>
                  <a:lnTo>
                    <a:pt x="52" y="986"/>
                  </a:lnTo>
                  <a:lnTo>
                    <a:pt x="68" y="996"/>
                  </a:lnTo>
                  <a:lnTo>
                    <a:pt x="82" y="1013"/>
                  </a:lnTo>
                  <a:lnTo>
                    <a:pt x="97" y="1022"/>
                  </a:lnTo>
                  <a:lnTo>
                    <a:pt x="104" y="1039"/>
                  </a:lnTo>
                  <a:lnTo>
                    <a:pt x="127" y="1049"/>
                  </a:lnTo>
                  <a:lnTo>
                    <a:pt x="141" y="1058"/>
                  </a:lnTo>
                  <a:lnTo>
                    <a:pt x="149" y="1075"/>
                  </a:lnTo>
                  <a:lnTo>
                    <a:pt x="165" y="1083"/>
                  </a:lnTo>
                  <a:lnTo>
                    <a:pt x="179" y="1092"/>
                  </a:lnTo>
                  <a:lnTo>
                    <a:pt x="193" y="1111"/>
                  </a:lnTo>
                  <a:lnTo>
                    <a:pt x="202" y="1119"/>
                  </a:lnTo>
                  <a:lnTo>
                    <a:pt x="210" y="1136"/>
                  </a:lnTo>
                  <a:lnTo>
                    <a:pt x="217" y="1144"/>
                  </a:lnTo>
                  <a:lnTo>
                    <a:pt x="224" y="1164"/>
                  </a:lnTo>
                  <a:lnTo>
                    <a:pt x="224" y="1180"/>
                  </a:lnTo>
                  <a:lnTo>
                    <a:pt x="224" y="1197"/>
                  </a:lnTo>
                  <a:lnTo>
                    <a:pt x="224" y="1216"/>
                  </a:lnTo>
                  <a:lnTo>
                    <a:pt x="224" y="1242"/>
                  </a:lnTo>
                  <a:lnTo>
                    <a:pt x="224" y="1261"/>
                  </a:lnTo>
                  <a:lnTo>
                    <a:pt x="224" y="1278"/>
                  </a:lnTo>
                  <a:lnTo>
                    <a:pt x="224" y="1303"/>
                  </a:lnTo>
                  <a:lnTo>
                    <a:pt x="224" y="1322"/>
                  </a:lnTo>
                  <a:lnTo>
                    <a:pt x="224" y="1339"/>
                  </a:lnTo>
                  <a:lnTo>
                    <a:pt x="224" y="1367"/>
                  </a:lnTo>
                  <a:lnTo>
                    <a:pt x="231" y="1384"/>
                  </a:lnTo>
                  <a:lnTo>
                    <a:pt x="231" y="1400"/>
                  </a:lnTo>
                  <a:lnTo>
                    <a:pt x="238" y="1417"/>
                  </a:lnTo>
                  <a:lnTo>
                    <a:pt x="247" y="1436"/>
                  </a:lnTo>
                  <a:lnTo>
                    <a:pt x="262" y="1453"/>
                  </a:lnTo>
                  <a:lnTo>
                    <a:pt x="269" y="1470"/>
                  </a:lnTo>
                  <a:lnTo>
                    <a:pt x="283" y="1481"/>
                  </a:lnTo>
                  <a:lnTo>
                    <a:pt x="307" y="1498"/>
                  </a:lnTo>
                  <a:lnTo>
                    <a:pt x="328" y="1506"/>
                  </a:lnTo>
                  <a:lnTo>
                    <a:pt x="344" y="1515"/>
                  </a:lnTo>
                  <a:lnTo>
                    <a:pt x="366" y="1534"/>
                  </a:lnTo>
                  <a:lnTo>
                    <a:pt x="382" y="1542"/>
                  </a:lnTo>
                  <a:lnTo>
                    <a:pt x="396" y="1551"/>
                  </a:lnTo>
                  <a:lnTo>
                    <a:pt x="418" y="1568"/>
                  </a:lnTo>
                  <a:lnTo>
                    <a:pt x="427" y="1576"/>
                  </a:lnTo>
                  <a:lnTo>
                    <a:pt x="441" y="1587"/>
                  </a:lnTo>
                  <a:lnTo>
                    <a:pt x="456" y="1604"/>
                  </a:lnTo>
                  <a:lnTo>
                    <a:pt x="463" y="1620"/>
                  </a:lnTo>
                  <a:lnTo>
                    <a:pt x="472" y="1640"/>
                  </a:lnTo>
                  <a:lnTo>
                    <a:pt x="472" y="1648"/>
                  </a:lnTo>
                  <a:lnTo>
                    <a:pt x="472" y="1673"/>
                  </a:lnTo>
                  <a:lnTo>
                    <a:pt x="463" y="1692"/>
                  </a:lnTo>
                  <a:lnTo>
                    <a:pt x="456" y="1718"/>
                  </a:lnTo>
                  <a:lnTo>
                    <a:pt x="441" y="1735"/>
                  </a:lnTo>
                  <a:lnTo>
                    <a:pt x="441" y="1771"/>
                  </a:lnTo>
                  <a:lnTo>
                    <a:pt x="441" y="1798"/>
                  </a:lnTo>
                  <a:lnTo>
                    <a:pt x="448" y="1815"/>
                  </a:lnTo>
                  <a:lnTo>
                    <a:pt x="448" y="1841"/>
                  </a:lnTo>
                  <a:lnTo>
                    <a:pt x="448" y="1860"/>
                  </a:lnTo>
                  <a:lnTo>
                    <a:pt x="448" y="1876"/>
                  </a:lnTo>
                  <a:lnTo>
                    <a:pt x="448" y="1893"/>
                  </a:lnTo>
                  <a:lnTo>
                    <a:pt x="441" y="1912"/>
                  </a:lnTo>
                </a:path>
              </a:pathLst>
            </a:custGeom>
            <a:noFill/>
            <a:ln w="60325">
              <a:solidFill>
                <a:srgbClr val="CF71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1" name="Freeform 392">
              <a:extLst>
                <a:ext uri="{FF2B5EF4-FFF2-40B4-BE49-F238E27FC236}">
                  <a16:creationId xmlns:a16="http://schemas.microsoft.com/office/drawing/2014/main" id="{231E9784-8D0B-234D-ABF7-17BC8E5575E1}"/>
                </a:ext>
              </a:extLst>
            </p:cNvPr>
            <p:cNvSpPr>
              <a:spLocks/>
            </p:cNvSpPr>
            <p:nvPr/>
          </p:nvSpPr>
          <p:spPr bwMode="auto">
            <a:xfrm>
              <a:off x="1316" y="768"/>
              <a:ext cx="486" cy="1904"/>
            </a:xfrm>
            <a:custGeom>
              <a:avLst/>
              <a:gdLst>
                <a:gd name="T0" fmla="*/ 442 w 486"/>
                <a:gd name="T1" fmla="*/ 0 h 1904"/>
                <a:gd name="T2" fmla="*/ 404 w 486"/>
                <a:gd name="T3" fmla="*/ 8 h 1904"/>
                <a:gd name="T4" fmla="*/ 359 w 486"/>
                <a:gd name="T5" fmla="*/ 25 h 1904"/>
                <a:gd name="T6" fmla="*/ 321 w 486"/>
                <a:gd name="T7" fmla="*/ 53 h 1904"/>
                <a:gd name="T8" fmla="*/ 285 w 486"/>
                <a:gd name="T9" fmla="*/ 70 h 1904"/>
                <a:gd name="T10" fmla="*/ 255 w 486"/>
                <a:gd name="T11" fmla="*/ 97 h 1904"/>
                <a:gd name="T12" fmla="*/ 224 w 486"/>
                <a:gd name="T13" fmla="*/ 123 h 1904"/>
                <a:gd name="T14" fmla="*/ 210 w 486"/>
                <a:gd name="T15" fmla="*/ 131 h 1904"/>
                <a:gd name="T16" fmla="*/ 203 w 486"/>
                <a:gd name="T17" fmla="*/ 159 h 1904"/>
                <a:gd name="T18" fmla="*/ 187 w 486"/>
                <a:gd name="T19" fmla="*/ 195 h 1904"/>
                <a:gd name="T20" fmla="*/ 172 w 486"/>
                <a:gd name="T21" fmla="*/ 228 h 1904"/>
                <a:gd name="T22" fmla="*/ 158 w 486"/>
                <a:gd name="T23" fmla="*/ 264 h 1904"/>
                <a:gd name="T24" fmla="*/ 151 w 486"/>
                <a:gd name="T25" fmla="*/ 300 h 1904"/>
                <a:gd name="T26" fmla="*/ 135 w 486"/>
                <a:gd name="T27" fmla="*/ 326 h 1904"/>
                <a:gd name="T28" fmla="*/ 127 w 486"/>
                <a:gd name="T29" fmla="*/ 351 h 1904"/>
                <a:gd name="T30" fmla="*/ 113 w 486"/>
                <a:gd name="T31" fmla="*/ 370 h 1904"/>
                <a:gd name="T32" fmla="*/ 97 w 486"/>
                <a:gd name="T33" fmla="*/ 404 h 1904"/>
                <a:gd name="T34" fmla="*/ 90 w 486"/>
                <a:gd name="T35" fmla="*/ 467 h 1904"/>
                <a:gd name="T36" fmla="*/ 90 w 486"/>
                <a:gd name="T37" fmla="*/ 537 h 1904"/>
                <a:gd name="T38" fmla="*/ 90 w 486"/>
                <a:gd name="T39" fmla="*/ 607 h 1904"/>
                <a:gd name="T40" fmla="*/ 82 w 486"/>
                <a:gd name="T41" fmla="*/ 660 h 1904"/>
                <a:gd name="T42" fmla="*/ 68 w 486"/>
                <a:gd name="T43" fmla="*/ 688 h 1904"/>
                <a:gd name="T44" fmla="*/ 45 w 486"/>
                <a:gd name="T45" fmla="*/ 732 h 1904"/>
                <a:gd name="T46" fmla="*/ 23 w 486"/>
                <a:gd name="T47" fmla="*/ 774 h 1904"/>
                <a:gd name="T48" fmla="*/ 7 w 486"/>
                <a:gd name="T49" fmla="*/ 827 h 1904"/>
                <a:gd name="T50" fmla="*/ 0 w 486"/>
                <a:gd name="T51" fmla="*/ 880 h 1904"/>
                <a:gd name="T52" fmla="*/ 7 w 486"/>
                <a:gd name="T53" fmla="*/ 933 h 1904"/>
                <a:gd name="T54" fmla="*/ 30 w 486"/>
                <a:gd name="T55" fmla="*/ 986 h 1904"/>
                <a:gd name="T56" fmla="*/ 68 w 486"/>
                <a:gd name="T57" fmla="*/ 1022 h 1904"/>
                <a:gd name="T58" fmla="*/ 97 w 486"/>
                <a:gd name="T59" fmla="*/ 1039 h 1904"/>
                <a:gd name="T60" fmla="*/ 127 w 486"/>
                <a:gd name="T61" fmla="*/ 1066 h 1904"/>
                <a:gd name="T62" fmla="*/ 158 w 486"/>
                <a:gd name="T63" fmla="*/ 1092 h 1904"/>
                <a:gd name="T64" fmla="*/ 187 w 486"/>
                <a:gd name="T65" fmla="*/ 1111 h 1904"/>
                <a:gd name="T66" fmla="*/ 210 w 486"/>
                <a:gd name="T67" fmla="*/ 1136 h 1904"/>
                <a:gd name="T68" fmla="*/ 224 w 486"/>
                <a:gd name="T69" fmla="*/ 1164 h 1904"/>
                <a:gd name="T70" fmla="*/ 231 w 486"/>
                <a:gd name="T71" fmla="*/ 1197 h 1904"/>
                <a:gd name="T72" fmla="*/ 231 w 486"/>
                <a:gd name="T73" fmla="*/ 1233 h 1904"/>
                <a:gd name="T74" fmla="*/ 231 w 486"/>
                <a:gd name="T75" fmla="*/ 1278 h 1904"/>
                <a:gd name="T76" fmla="*/ 231 w 486"/>
                <a:gd name="T77" fmla="*/ 1322 h 1904"/>
                <a:gd name="T78" fmla="*/ 231 w 486"/>
                <a:gd name="T79" fmla="*/ 1367 h 1904"/>
                <a:gd name="T80" fmla="*/ 231 w 486"/>
                <a:gd name="T81" fmla="*/ 1409 h 1904"/>
                <a:gd name="T82" fmla="*/ 248 w 486"/>
                <a:gd name="T83" fmla="*/ 1445 h 1904"/>
                <a:gd name="T84" fmla="*/ 269 w 486"/>
                <a:gd name="T85" fmla="*/ 1481 h 1904"/>
                <a:gd name="T86" fmla="*/ 293 w 486"/>
                <a:gd name="T87" fmla="*/ 1515 h 1904"/>
                <a:gd name="T88" fmla="*/ 330 w 486"/>
                <a:gd name="T89" fmla="*/ 1542 h 1904"/>
                <a:gd name="T90" fmla="*/ 366 w 486"/>
                <a:gd name="T91" fmla="*/ 1559 h 1904"/>
                <a:gd name="T92" fmla="*/ 404 w 486"/>
                <a:gd name="T93" fmla="*/ 1576 h 1904"/>
                <a:gd name="T94" fmla="*/ 434 w 486"/>
                <a:gd name="T95" fmla="*/ 1595 h 1904"/>
                <a:gd name="T96" fmla="*/ 465 w 486"/>
                <a:gd name="T97" fmla="*/ 1620 h 1904"/>
                <a:gd name="T98" fmla="*/ 479 w 486"/>
                <a:gd name="T99" fmla="*/ 1648 h 1904"/>
                <a:gd name="T100" fmla="*/ 486 w 486"/>
                <a:gd name="T101" fmla="*/ 1682 h 1904"/>
                <a:gd name="T102" fmla="*/ 486 w 486"/>
                <a:gd name="T103" fmla="*/ 1718 h 1904"/>
                <a:gd name="T104" fmla="*/ 472 w 486"/>
                <a:gd name="T105" fmla="*/ 1762 h 1904"/>
                <a:gd name="T106" fmla="*/ 479 w 486"/>
                <a:gd name="T107" fmla="*/ 1807 h 1904"/>
                <a:gd name="T108" fmla="*/ 479 w 486"/>
                <a:gd name="T109" fmla="*/ 1851 h 1904"/>
                <a:gd name="T110" fmla="*/ 479 w 486"/>
                <a:gd name="T111" fmla="*/ 1885 h 19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6"/>
                <a:gd name="T169" fmla="*/ 0 h 1904"/>
                <a:gd name="T170" fmla="*/ 486 w 486"/>
                <a:gd name="T171" fmla="*/ 1904 h 19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6" h="1904">
                  <a:moveTo>
                    <a:pt x="465" y="0"/>
                  </a:moveTo>
                  <a:lnTo>
                    <a:pt x="442" y="0"/>
                  </a:lnTo>
                  <a:lnTo>
                    <a:pt x="427" y="8"/>
                  </a:lnTo>
                  <a:lnTo>
                    <a:pt x="404" y="8"/>
                  </a:lnTo>
                  <a:lnTo>
                    <a:pt x="382" y="17"/>
                  </a:lnTo>
                  <a:lnTo>
                    <a:pt x="359" y="25"/>
                  </a:lnTo>
                  <a:lnTo>
                    <a:pt x="345" y="36"/>
                  </a:lnTo>
                  <a:lnTo>
                    <a:pt x="321" y="53"/>
                  </a:lnTo>
                  <a:lnTo>
                    <a:pt x="300" y="61"/>
                  </a:lnTo>
                  <a:lnTo>
                    <a:pt x="285" y="70"/>
                  </a:lnTo>
                  <a:lnTo>
                    <a:pt x="269" y="89"/>
                  </a:lnTo>
                  <a:lnTo>
                    <a:pt x="255" y="97"/>
                  </a:lnTo>
                  <a:lnTo>
                    <a:pt x="240" y="106"/>
                  </a:lnTo>
                  <a:lnTo>
                    <a:pt x="224" y="123"/>
                  </a:lnTo>
                  <a:lnTo>
                    <a:pt x="217" y="131"/>
                  </a:lnTo>
                  <a:lnTo>
                    <a:pt x="210" y="131"/>
                  </a:lnTo>
                  <a:lnTo>
                    <a:pt x="210" y="142"/>
                  </a:lnTo>
                  <a:lnTo>
                    <a:pt x="203" y="159"/>
                  </a:lnTo>
                  <a:lnTo>
                    <a:pt x="196" y="176"/>
                  </a:lnTo>
                  <a:lnTo>
                    <a:pt x="187" y="195"/>
                  </a:lnTo>
                  <a:lnTo>
                    <a:pt x="179" y="212"/>
                  </a:lnTo>
                  <a:lnTo>
                    <a:pt x="172" y="228"/>
                  </a:lnTo>
                  <a:lnTo>
                    <a:pt x="165" y="247"/>
                  </a:lnTo>
                  <a:lnTo>
                    <a:pt x="158" y="264"/>
                  </a:lnTo>
                  <a:lnTo>
                    <a:pt x="151" y="281"/>
                  </a:lnTo>
                  <a:lnTo>
                    <a:pt x="151" y="300"/>
                  </a:lnTo>
                  <a:lnTo>
                    <a:pt x="142" y="309"/>
                  </a:lnTo>
                  <a:lnTo>
                    <a:pt x="135" y="326"/>
                  </a:lnTo>
                  <a:lnTo>
                    <a:pt x="135" y="343"/>
                  </a:lnTo>
                  <a:lnTo>
                    <a:pt x="127" y="351"/>
                  </a:lnTo>
                  <a:lnTo>
                    <a:pt x="120" y="362"/>
                  </a:lnTo>
                  <a:lnTo>
                    <a:pt x="113" y="370"/>
                  </a:lnTo>
                  <a:lnTo>
                    <a:pt x="113" y="379"/>
                  </a:lnTo>
                  <a:lnTo>
                    <a:pt x="97" y="404"/>
                  </a:lnTo>
                  <a:lnTo>
                    <a:pt x="90" y="432"/>
                  </a:lnTo>
                  <a:lnTo>
                    <a:pt x="90" y="467"/>
                  </a:lnTo>
                  <a:lnTo>
                    <a:pt x="90" y="501"/>
                  </a:lnTo>
                  <a:lnTo>
                    <a:pt x="90" y="537"/>
                  </a:lnTo>
                  <a:lnTo>
                    <a:pt x="90" y="563"/>
                  </a:lnTo>
                  <a:lnTo>
                    <a:pt x="90" y="607"/>
                  </a:lnTo>
                  <a:lnTo>
                    <a:pt x="82" y="643"/>
                  </a:lnTo>
                  <a:lnTo>
                    <a:pt x="82" y="660"/>
                  </a:lnTo>
                  <a:lnTo>
                    <a:pt x="75" y="668"/>
                  </a:lnTo>
                  <a:lnTo>
                    <a:pt x="68" y="688"/>
                  </a:lnTo>
                  <a:lnTo>
                    <a:pt x="52" y="713"/>
                  </a:lnTo>
                  <a:lnTo>
                    <a:pt x="45" y="732"/>
                  </a:lnTo>
                  <a:lnTo>
                    <a:pt x="30" y="757"/>
                  </a:lnTo>
                  <a:lnTo>
                    <a:pt x="23" y="774"/>
                  </a:lnTo>
                  <a:lnTo>
                    <a:pt x="16" y="802"/>
                  </a:lnTo>
                  <a:lnTo>
                    <a:pt x="7" y="827"/>
                  </a:lnTo>
                  <a:lnTo>
                    <a:pt x="0" y="855"/>
                  </a:lnTo>
                  <a:lnTo>
                    <a:pt x="0" y="880"/>
                  </a:lnTo>
                  <a:lnTo>
                    <a:pt x="0" y="908"/>
                  </a:lnTo>
                  <a:lnTo>
                    <a:pt x="7" y="933"/>
                  </a:lnTo>
                  <a:lnTo>
                    <a:pt x="16" y="960"/>
                  </a:lnTo>
                  <a:lnTo>
                    <a:pt x="30" y="986"/>
                  </a:lnTo>
                  <a:lnTo>
                    <a:pt x="52" y="1005"/>
                  </a:lnTo>
                  <a:lnTo>
                    <a:pt x="68" y="1022"/>
                  </a:lnTo>
                  <a:lnTo>
                    <a:pt x="82" y="1030"/>
                  </a:lnTo>
                  <a:lnTo>
                    <a:pt x="97" y="1039"/>
                  </a:lnTo>
                  <a:lnTo>
                    <a:pt x="113" y="1058"/>
                  </a:lnTo>
                  <a:lnTo>
                    <a:pt x="127" y="1066"/>
                  </a:lnTo>
                  <a:lnTo>
                    <a:pt x="142" y="1075"/>
                  </a:lnTo>
                  <a:lnTo>
                    <a:pt x="158" y="1092"/>
                  </a:lnTo>
                  <a:lnTo>
                    <a:pt x="172" y="1102"/>
                  </a:lnTo>
                  <a:lnTo>
                    <a:pt x="187" y="1111"/>
                  </a:lnTo>
                  <a:lnTo>
                    <a:pt x="196" y="1128"/>
                  </a:lnTo>
                  <a:lnTo>
                    <a:pt x="210" y="1136"/>
                  </a:lnTo>
                  <a:lnTo>
                    <a:pt x="217" y="1155"/>
                  </a:lnTo>
                  <a:lnTo>
                    <a:pt x="224" y="1164"/>
                  </a:lnTo>
                  <a:lnTo>
                    <a:pt x="231" y="1180"/>
                  </a:lnTo>
                  <a:lnTo>
                    <a:pt x="231" y="1197"/>
                  </a:lnTo>
                  <a:lnTo>
                    <a:pt x="231" y="1208"/>
                  </a:lnTo>
                  <a:lnTo>
                    <a:pt x="231" y="1233"/>
                  </a:lnTo>
                  <a:lnTo>
                    <a:pt x="231" y="1250"/>
                  </a:lnTo>
                  <a:lnTo>
                    <a:pt x="231" y="1278"/>
                  </a:lnTo>
                  <a:lnTo>
                    <a:pt x="231" y="1295"/>
                  </a:lnTo>
                  <a:lnTo>
                    <a:pt x="231" y="1322"/>
                  </a:lnTo>
                  <a:lnTo>
                    <a:pt x="231" y="1339"/>
                  </a:lnTo>
                  <a:lnTo>
                    <a:pt x="231" y="1367"/>
                  </a:lnTo>
                  <a:lnTo>
                    <a:pt x="231" y="1384"/>
                  </a:lnTo>
                  <a:lnTo>
                    <a:pt x="231" y="1409"/>
                  </a:lnTo>
                  <a:lnTo>
                    <a:pt x="240" y="1428"/>
                  </a:lnTo>
                  <a:lnTo>
                    <a:pt x="248" y="1445"/>
                  </a:lnTo>
                  <a:lnTo>
                    <a:pt x="255" y="1470"/>
                  </a:lnTo>
                  <a:lnTo>
                    <a:pt x="269" y="1481"/>
                  </a:lnTo>
                  <a:lnTo>
                    <a:pt x="276" y="1498"/>
                  </a:lnTo>
                  <a:lnTo>
                    <a:pt x="293" y="1515"/>
                  </a:lnTo>
                  <a:lnTo>
                    <a:pt x="314" y="1523"/>
                  </a:lnTo>
                  <a:lnTo>
                    <a:pt x="330" y="1542"/>
                  </a:lnTo>
                  <a:lnTo>
                    <a:pt x="345" y="1551"/>
                  </a:lnTo>
                  <a:lnTo>
                    <a:pt x="366" y="1559"/>
                  </a:lnTo>
                  <a:lnTo>
                    <a:pt x="382" y="1568"/>
                  </a:lnTo>
                  <a:lnTo>
                    <a:pt x="404" y="1576"/>
                  </a:lnTo>
                  <a:lnTo>
                    <a:pt x="420" y="1587"/>
                  </a:lnTo>
                  <a:lnTo>
                    <a:pt x="434" y="1595"/>
                  </a:lnTo>
                  <a:lnTo>
                    <a:pt x="449" y="1612"/>
                  </a:lnTo>
                  <a:lnTo>
                    <a:pt x="465" y="1620"/>
                  </a:lnTo>
                  <a:lnTo>
                    <a:pt x="472" y="1640"/>
                  </a:lnTo>
                  <a:lnTo>
                    <a:pt x="479" y="1648"/>
                  </a:lnTo>
                  <a:lnTo>
                    <a:pt x="486" y="1665"/>
                  </a:lnTo>
                  <a:lnTo>
                    <a:pt x="486" y="1682"/>
                  </a:lnTo>
                  <a:lnTo>
                    <a:pt x="486" y="1692"/>
                  </a:lnTo>
                  <a:lnTo>
                    <a:pt x="486" y="1718"/>
                  </a:lnTo>
                  <a:lnTo>
                    <a:pt x="479" y="1735"/>
                  </a:lnTo>
                  <a:lnTo>
                    <a:pt x="472" y="1762"/>
                  </a:lnTo>
                  <a:lnTo>
                    <a:pt x="472" y="1788"/>
                  </a:lnTo>
                  <a:lnTo>
                    <a:pt x="479" y="1807"/>
                  </a:lnTo>
                  <a:lnTo>
                    <a:pt x="479" y="1832"/>
                  </a:lnTo>
                  <a:lnTo>
                    <a:pt x="479" y="1851"/>
                  </a:lnTo>
                  <a:lnTo>
                    <a:pt x="479" y="1868"/>
                  </a:lnTo>
                  <a:lnTo>
                    <a:pt x="479" y="1885"/>
                  </a:lnTo>
                  <a:lnTo>
                    <a:pt x="472" y="1904"/>
                  </a:lnTo>
                </a:path>
              </a:pathLst>
            </a:custGeom>
            <a:noFill/>
            <a:ln w="60325">
              <a:solidFill>
                <a:srgbClr val="CC6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2" name="Freeform 393">
              <a:extLst>
                <a:ext uri="{FF2B5EF4-FFF2-40B4-BE49-F238E27FC236}">
                  <a16:creationId xmlns:a16="http://schemas.microsoft.com/office/drawing/2014/main" id="{C45765DF-C4CE-2F49-95EC-3F6E540080F9}"/>
                </a:ext>
              </a:extLst>
            </p:cNvPr>
            <p:cNvSpPr>
              <a:spLocks/>
            </p:cNvSpPr>
            <p:nvPr/>
          </p:nvSpPr>
          <p:spPr bwMode="auto">
            <a:xfrm>
              <a:off x="1278" y="768"/>
              <a:ext cx="510" cy="1885"/>
            </a:xfrm>
            <a:custGeom>
              <a:avLst/>
              <a:gdLst>
                <a:gd name="T0" fmla="*/ 480 w 510"/>
                <a:gd name="T1" fmla="*/ 0 h 1885"/>
                <a:gd name="T2" fmla="*/ 435 w 510"/>
                <a:gd name="T3" fmla="*/ 8 h 1885"/>
                <a:gd name="T4" fmla="*/ 390 w 510"/>
                <a:gd name="T5" fmla="*/ 25 h 1885"/>
                <a:gd name="T6" fmla="*/ 352 w 510"/>
                <a:gd name="T7" fmla="*/ 44 h 1885"/>
                <a:gd name="T8" fmla="*/ 314 w 510"/>
                <a:gd name="T9" fmla="*/ 70 h 1885"/>
                <a:gd name="T10" fmla="*/ 278 w 510"/>
                <a:gd name="T11" fmla="*/ 97 h 1885"/>
                <a:gd name="T12" fmla="*/ 255 w 510"/>
                <a:gd name="T13" fmla="*/ 114 h 1885"/>
                <a:gd name="T14" fmla="*/ 241 w 510"/>
                <a:gd name="T15" fmla="*/ 131 h 1885"/>
                <a:gd name="T16" fmla="*/ 225 w 510"/>
                <a:gd name="T17" fmla="*/ 159 h 1885"/>
                <a:gd name="T18" fmla="*/ 217 w 510"/>
                <a:gd name="T19" fmla="*/ 203 h 1885"/>
                <a:gd name="T20" fmla="*/ 196 w 510"/>
                <a:gd name="T21" fmla="*/ 237 h 1885"/>
                <a:gd name="T22" fmla="*/ 189 w 510"/>
                <a:gd name="T23" fmla="*/ 273 h 1885"/>
                <a:gd name="T24" fmla="*/ 173 w 510"/>
                <a:gd name="T25" fmla="*/ 309 h 1885"/>
                <a:gd name="T26" fmla="*/ 158 w 510"/>
                <a:gd name="T27" fmla="*/ 334 h 1885"/>
                <a:gd name="T28" fmla="*/ 144 w 510"/>
                <a:gd name="T29" fmla="*/ 362 h 1885"/>
                <a:gd name="T30" fmla="*/ 135 w 510"/>
                <a:gd name="T31" fmla="*/ 379 h 1885"/>
                <a:gd name="T32" fmla="*/ 120 w 510"/>
                <a:gd name="T33" fmla="*/ 415 h 1885"/>
                <a:gd name="T34" fmla="*/ 106 w 510"/>
                <a:gd name="T35" fmla="*/ 476 h 1885"/>
                <a:gd name="T36" fmla="*/ 106 w 510"/>
                <a:gd name="T37" fmla="*/ 546 h 1885"/>
                <a:gd name="T38" fmla="*/ 106 w 510"/>
                <a:gd name="T39" fmla="*/ 616 h 1885"/>
                <a:gd name="T40" fmla="*/ 90 w 510"/>
                <a:gd name="T41" fmla="*/ 668 h 1885"/>
                <a:gd name="T42" fmla="*/ 76 w 510"/>
                <a:gd name="T43" fmla="*/ 704 h 1885"/>
                <a:gd name="T44" fmla="*/ 54 w 510"/>
                <a:gd name="T45" fmla="*/ 749 h 1885"/>
                <a:gd name="T46" fmla="*/ 31 w 510"/>
                <a:gd name="T47" fmla="*/ 793 h 1885"/>
                <a:gd name="T48" fmla="*/ 16 w 510"/>
                <a:gd name="T49" fmla="*/ 855 h 1885"/>
                <a:gd name="T50" fmla="*/ 0 w 510"/>
                <a:gd name="T51" fmla="*/ 908 h 1885"/>
                <a:gd name="T52" fmla="*/ 9 w 510"/>
                <a:gd name="T53" fmla="*/ 960 h 1885"/>
                <a:gd name="T54" fmla="*/ 38 w 510"/>
                <a:gd name="T55" fmla="*/ 1005 h 1885"/>
                <a:gd name="T56" fmla="*/ 68 w 510"/>
                <a:gd name="T57" fmla="*/ 1039 h 1885"/>
                <a:gd name="T58" fmla="*/ 99 w 510"/>
                <a:gd name="T59" fmla="*/ 1058 h 1885"/>
                <a:gd name="T60" fmla="*/ 128 w 510"/>
                <a:gd name="T61" fmla="*/ 1083 h 1885"/>
                <a:gd name="T62" fmla="*/ 158 w 510"/>
                <a:gd name="T63" fmla="*/ 1111 h 1885"/>
                <a:gd name="T64" fmla="*/ 189 w 510"/>
                <a:gd name="T65" fmla="*/ 1136 h 1885"/>
                <a:gd name="T66" fmla="*/ 210 w 510"/>
                <a:gd name="T67" fmla="*/ 1155 h 1885"/>
                <a:gd name="T68" fmla="*/ 234 w 510"/>
                <a:gd name="T69" fmla="*/ 1180 h 1885"/>
                <a:gd name="T70" fmla="*/ 241 w 510"/>
                <a:gd name="T71" fmla="*/ 1208 h 1885"/>
                <a:gd name="T72" fmla="*/ 241 w 510"/>
                <a:gd name="T73" fmla="*/ 1250 h 1885"/>
                <a:gd name="T74" fmla="*/ 241 w 510"/>
                <a:gd name="T75" fmla="*/ 1295 h 1885"/>
                <a:gd name="T76" fmla="*/ 241 w 510"/>
                <a:gd name="T77" fmla="*/ 1339 h 1885"/>
                <a:gd name="T78" fmla="*/ 241 w 510"/>
                <a:gd name="T79" fmla="*/ 1384 h 1885"/>
                <a:gd name="T80" fmla="*/ 241 w 510"/>
                <a:gd name="T81" fmla="*/ 1428 h 1885"/>
                <a:gd name="T82" fmla="*/ 255 w 510"/>
                <a:gd name="T83" fmla="*/ 1470 h 1885"/>
                <a:gd name="T84" fmla="*/ 269 w 510"/>
                <a:gd name="T85" fmla="*/ 1515 h 1885"/>
                <a:gd name="T86" fmla="*/ 300 w 510"/>
                <a:gd name="T87" fmla="*/ 1551 h 1885"/>
                <a:gd name="T88" fmla="*/ 331 w 510"/>
                <a:gd name="T89" fmla="*/ 1568 h 1885"/>
                <a:gd name="T90" fmla="*/ 368 w 510"/>
                <a:gd name="T91" fmla="*/ 1587 h 1885"/>
                <a:gd name="T92" fmla="*/ 404 w 510"/>
                <a:gd name="T93" fmla="*/ 1604 h 1885"/>
                <a:gd name="T94" fmla="*/ 435 w 510"/>
                <a:gd name="T95" fmla="*/ 1620 h 1885"/>
                <a:gd name="T96" fmla="*/ 472 w 510"/>
                <a:gd name="T97" fmla="*/ 1640 h 1885"/>
                <a:gd name="T98" fmla="*/ 494 w 510"/>
                <a:gd name="T99" fmla="*/ 1656 h 1885"/>
                <a:gd name="T100" fmla="*/ 510 w 510"/>
                <a:gd name="T101" fmla="*/ 1682 h 1885"/>
                <a:gd name="T102" fmla="*/ 510 w 510"/>
                <a:gd name="T103" fmla="*/ 1709 h 1885"/>
                <a:gd name="T104" fmla="*/ 510 w 510"/>
                <a:gd name="T105" fmla="*/ 1754 h 1885"/>
                <a:gd name="T106" fmla="*/ 510 w 510"/>
                <a:gd name="T107" fmla="*/ 1798 h 1885"/>
                <a:gd name="T108" fmla="*/ 510 w 510"/>
                <a:gd name="T109" fmla="*/ 1841 h 1885"/>
                <a:gd name="T110" fmla="*/ 510 w 510"/>
                <a:gd name="T111" fmla="*/ 1868 h 18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0"/>
                <a:gd name="T169" fmla="*/ 0 h 1885"/>
                <a:gd name="T170" fmla="*/ 510 w 510"/>
                <a:gd name="T171" fmla="*/ 1885 h 18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0" h="1885">
                  <a:moveTo>
                    <a:pt x="503" y="0"/>
                  </a:moveTo>
                  <a:lnTo>
                    <a:pt x="480" y="0"/>
                  </a:lnTo>
                  <a:lnTo>
                    <a:pt x="458" y="0"/>
                  </a:lnTo>
                  <a:lnTo>
                    <a:pt x="435" y="8"/>
                  </a:lnTo>
                  <a:lnTo>
                    <a:pt x="413" y="17"/>
                  </a:lnTo>
                  <a:lnTo>
                    <a:pt x="390" y="25"/>
                  </a:lnTo>
                  <a:lnTo>
                    <a:pt x="368" y="36"/>
                  </a:lnTo>
                  <a:lnTo>
                    <a:pt x="352" y="44"/>
                  </a:lnTo>
                  <a:lnTo>
                    <a:pt x="331" y="61"/>
                  </a:lnTo>
                  <a:lnTo>
                    <a:pt x="314" y="70"/>
                  </a:lnTo>
                  <a:lnTo>
                    <a:pt x="293" y="78"/>
                  </a:lnTo>
                  <a:lnTo>
                    <a:pt x="278" y="97"/>
                  </a:lnTo>
                  <a:lnTo>
                    <a:pt x="269" y="106"/>
                  </a:lnTo>
                  <a:lnTo>
                    <a:pt x="255" y="114"/>
                  </a:lnTo>
                  <a:lnTo>
                    <a:pt x="248" y="123"/>
                  </a:lnTo>
                  <a:lnTo>
                    <a:pt x="241" y="131"/>
                  </a:lnTo>
                  <a:lnTo>
                    <a:pt x="234" y="142"/>
                  </a:lnTo>
                  <a:lnTo>
                    <a:pt x="225" y="159"/>
                  </a:lnTo>
                  <a:lnTo>
                    <a:pt x="217" y="176"/>
                  </a:lnTo>
                  <a:lnTo>
                    <a:pt x="217" y="203"/>
                  </a:lnTo>
                  <a:lnTo>
                    <a:pt x="203" y="220"/>
                  </a:lnTo>
                  <a:lnTo>
                    <a:pt x="196" y="237"/>
                  </a:lnTo>
                  <a:lnTo>
                    <a:pt x="196" y="256"/>
                  </a:lnTo>
                  <a:lnTo>
                    <a:pt x="189" y="273"/>
                  </a:lnTo>
                  <a:lnTo>
                    <a:pt x="180" y="290"/>
                  </a:lnTo>
                  <a:lnTo>
                    <a:pt x="173" y="309"/>
                  </a:lnTo>
                  <a:lnTo>
                    <a:pt x="165" y="317"/>
                  </a:lnTo>
                  <a:lnTo>
                    <a:pt x="158" y="334"/>
                  </a:lnTo>
                  <a:lnTo>
                    <a:pt x="151" y="343"/>
                  </a:lnTo>
                  <a:lnTo>
                    <a:pt x="144" y="362"/>
                  </a:lnTo>
                  <a:lnTo>
                    <a:pt x="144" y="370"/>
                  </a:lnTo>
                  <a:lnTo>
                    <a:pt x="135" y="379"/>
                  </a:lnTo>
                  <a:lnTo>
                    <a:pt x="128" y="387"/>
                  </a:lnTo>
                  <a:lnTo>
                    <a:pt x="120" y="415"/>
                  </a:lnTo>
                  <a:lnTo>
                    <a:pt x="106" y="440"/>
                  </a:lnTo>
                  <a:lnTo>
                    <a:pt x="106" y="476"/>
                  </a:lnTo>
                  <a:lnTo>
                    <a:pt x="106" y="510"/>
                  </a:lnTo>
                  <a:lnTo>
                    <a:pt x="106" y="546"/>
                  </a:lnTo>
                  <a:lnTo>
                    <a:pt x="106" y="582"/>
                  </a:lnTo>
                  <a:lnTo>
                    <a:pt x="106" y="616"/>
                  </a:lnTo>
                  <a:lnTo>
                    <a:pt x="99" y="660"/>
                  </a:lnTo>
                  <a:lnTo>
                    <a:pt x="90" y="668"/>
                  </a:lnTo>
                  <a:lnTo>
                    <a:pt x="83" y="688"/>
                  </a:lnTo>
                  <a:lnTo>
                    <a:pt x="76" y="704"/>
                  </a:lnTo>
                  <a:lnTo>
                    <a:pt x="68" y="721"/>
                  </a:lnTo>
                  <a:lnTo>
                    <a:pt x="54" y="749"/>
                  </a:lnTo>
                  <a:lnTo>
                    <a:pt x="38" y="774"/>
                  </a:lnTo>
                  <a:lnTo>
                    <a:pt x="31" y="793"/>
                  </a:lnTo>
                  <a:lnTo>
                    <a:pt x="24" y="827"/>
                  </a:lnTo>
                  <a:lnTo>
                    <a:pt x="16" y="855"/>
                  </a:lnTo>
                  <a:lnTo>
                    <a:pt x="9" y="880"/>
                  </a:lnTo>
                  <a:lnTo>
                    <a:pt x="0" y="908"/>
                  </a:lnTo>
                  <a:lnTo>
                    <a:pt x="9" y="933"/>
                  </a:lnTo>
                  <a:lnTo>
                    <a:pt x="9" y="960"/>
                  </a:lnTo>
                  <a:lnTo>
                    <a:pt x="24" y="986"/>
                  </a:lnTo>
                  <a:lnTo>
                    <a:pt x="38" y="1005"/>
                  </a:lnTo>
                  <a:lnTo>
                    <a:pt x="61" y="1030"/>
                  </a:lnTo>
                  <a:lnTo>
                    <a:pt x="68" y="1039"/>
                  </a:lnTo>
                  <a:lnTo>
                    <a:pt x="83" y="1049"/>
                  </a:lnTo>
                  <a:lnTo>
                    <a:pt x="99" y="1058"/>
                  </a:lnTo>
                  <a:lnTo>
                    <a:pt x="113" y="1075"/>
                  </a:lnTo>
                  <a:lnTo>
                    <a:pt x="128" y="1083"/>
                  </a:lnTo>
                  <a:lnTo>
                    <a:pt x="144" y="1092"/>
                  </a:lnTo>
                  <a:lnTo>
                    <a:pt x="158" y="1111"/>
                  </a:lnTo>
                  <a:lnTo>
                    <a:pt x="173" y="1119"/>
                  </a:lnTo>
                  <a:lnTo>
                    <a:pt x="189" y="1136"/>
                  </a:lnTo>
                  <a:lnTo>
                    <a:pt x="203" y="1144"/>
                  </a:lnTo>
                  <a:lnTo>
                    <a:pt x="210" y="1155"/>
                  </a:lnTo>
                  <a:lnTo>
                    <a:pt x="225" y="1172"/>
                  </a:lnTo>
                  <a:lnTo>
                    <a:pt x="234" y="1180"/>
                  </a:lnTo>
                  <a:lnTo>
                    <a:pt x="234" y="1197"/>
                  </a:lnTo>
                  <a:lnTo>
                    <a:pt x="241" y="1208"/>
                  </a:lnTo>
                  <a:lnTo>
                    <a:pt x="241" y="1225"/>
                  </a:lnTo>
                  <a:lnTo>
                    <a:pt x="241" y="1250"/>
                  </a:lnTo>
                  <a:lnTo>
                    <a:pt x="241" y="1269"/>
                  </a:lnTo>
                  <a:lnTo>
                    <a:pt x="241" y="1295"/>
                  </a:lnTo>
                  <a:lnTo>
                    <a:pt x="241" y="1314"/>
                  </a:lnTo>
                  <a:lnTo>
                    <a:pt x="241" y="1339"/>
                  </a:lnTo>
                  <a:lnTo>
                    <a:pt x="241" y="1367"/>
                  </a:lnTo>
                  <a:lnTo>
                    <a:pt x="241" y="1384"/>
                  </a:lnTo>
                  <a:lnTo>
                    <a:pt x="241" y="1409"/>
                  </a:lnTo>
                  <a:lnTo>
                    <a:pt x="241" y="1428"/>
                  </a:lnTo>
                  <a:lnTo>
                    <a:pt x="248" y="1453"/>
                  </a:lnTo>
                  <a:lnTo>
                    <a:pt x="255" y="1470"/>
                  </a:lnTo>
                  <a:lnTo>
                    <a:pt x="262" y="1498"/>
                  </a:lnTo>
                  <a:lnTo>
                    <a:pt x="269" y="1515"/>
                  </a:lnTo>
                  <a:lnTo>
                    <a:pt x="286" y="1534"/>
                  </a:lnTo>
                  <a:lnTo>
                    <a:pt x="300" y="1551"/>
                  </a:lnTo>
                  <a:lnTo>
                    <a:pt x="314" y="1559"/>
                  </a:lnTo>
                  <a:lnTo>
                    <a:pt x="331" y="1568"/>
                  </a:lnTo>
                  <a:lnTo>
                    <a:pt x="352" y="1576"/>
                  </a:lnTo>
                  <a:lnTo>
                    <a:pt x="368" y="1587"/>
                  </a:lnTo>
                  <a:lnTo>
                    <a:pt x="383" y="1595"/>
                  </a:lnTo>
                  <a:lnTo>
                    <a:pt x="404" y="1604"/>
                  </a:lnTo>
                  <a:lnTo>
                    <a:pt x="420" y="1612"/>
                  </a:lnTo>
                  <a:lnTo>
                    <a:pt x="435" y="1620"/>
                  </a:lnTo>
                  <a:lnTo>
                    <a:pt x="458" y="1629"/>
                  </a:lnTo>
                  <a:lnTo>
                    <a:pt x="472" y="1640"/>
                  </a:lnTo>
                  <a:lnTo>
                    <a:pt x="487" y="1648"/>
                  </a:lnTo>
                  <a:lnTo>
                    <a:pt x="494" y="1656"/>
                  </a:lnTo>
                  <a:lnTo>
                    <a:pt x="503" y="1673"/>
                  </a:lnTo>
                  <a:lnTo>
                    <a:pt x="510" y="1682"/>
                  </a:lnTo>
                  <a:lnTo>
                    <a:pt x="510" y="1701"/>
                  </a:lnTo>
                  <a:lnTo>
                    <a:pt x="510" y="1709"/>
                  </a:lnTo>
                  <a:lnTo>
                    <a:pt x="510" y="1726"/>
                  </a:lnTo>
                  <a:lnTo>
                    <a:pt x="510" y="1754"/>
                  </a:lnTo>
                  <a:lnTo>
                    <a:pt x="510" y="1779"/>
                  </a:lnTo>
                  <a:lnTo>
                    <a:pt x="510" y="1798"/>
                  </a:lnTo>
                  <a:lnTo>
                    <a:pt x="510" y="1824"/>
                  </a:lnTo>
                  <a:lnTo>
                    <a:pt x="510" y="1841"/>
                  </a:lnTo>
                  <a:lnTo>
                    <a:pt x="510" y="1851"/>
                  </a:lnTo>
                  <a:lnTo>
                    <a:pt x="510" y="1868"/>
                  </a:lnTo>
                  <a:lnTo>
                    <a:pt x="503" y="1885"/>
                  </a:lnTo>
                </a:path>
              </a:pathLst>
            </a:custGeom>
            <a:noFill/>
            <a:ln w="60325">
              <a:solidFill>
                <a:srgbClr val="C769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3" name="Freeform 394">
              <a:extLst>
                <a:ext uri="{FF2B5EF4-FFF2-40B4-BE49-F238E27FC236}">
                  <a16:creationId xmlns:a16="http://schemas.microsoft.com/office/drawing/2014/main" id="{96F1AE0C-75D7-F84D-B236-A4529DCE8961}"/>
                </a:ext>
              </a:extLst>
            </p:cNvPr>
            <p:cNvSpPr>
              <a:spLocks/>
            </p:cNvSpPr>
            <p:nvPr/>
          </p:nvSpPr>
          <p:spPr bwMode="auto">
            <a:xfrm>
              <a:off x="1249" y="751"/>
              <a:ext cx="532" cy="1893"/>
            </a:xfrm>
            <a:custGeom>
              <a:avLst/>
              <a:gdLst>
                <a:gd name="T0" fmla="*/ 509 w 532"/>
                <a:gd name="T1" fmla="*/ 8 h 1893"/>
                <a:gd name="T2" fmla="*/ 464 w 532"/>
                <a:gd name="T3" fmla="*/ 17 h 1893"/>
                <a:gd name="T4" fmla="*/ 419 w 532"/>
                <a:gd name="T5" fmla="*/ 34 h 1893"/>
                <a:gd name="T6" fmla="*/ 374 w 532"/>
                <a:gd name="T7" fmla="*/ 53 h 1893"/>
                <a:gd name="T8" fmla="*/ 336 w 532"/>
                <a:gd name="T9" fmla="*/ 78 h 1893"/>
                <a:gd name="T10" fmla="*/ 298 w 532"/>
                <a:gd name="T11" fmla="*/ 106 h 1893"/>
                <a:gd name="T12" fmla="*/ 277 w 532"/>
                <a:gd name="T13" fmla="*/ 131 h 1893"/>
                <a:gd name="T14" fmla="*/ 254 w 532"/>
                <a:gd name="T15" fmla="*/ 148 h 1893"/>
                <a:gd name="T16" fmla="*/ 246 w 532"/>
                <a:gd name="T17" fmla="*/ 176 h 1893"/>
                <a:gd name="T18" fmla="*/ 232 w 532"/>
                <a:gd name="T19" fmla="*/ 220 h 1893"/>
                <a:gd name="T20" fmla="*/ 218 w 532"/>
                <a:gd name="T21" fmla="*/ 254 h 1893"/>
                <a:gd name="T22" fmla="*/ 202 w 532"/>
                <a:gd name="T23" fmla="*/ 298 h 1893"/>
                <a:gd name="T24" fmla="*/ 187 w 532"/>
                <a:gd name="T25" fmla="*/ 326 h 1893"/>
                <a:gd name="T26" fmla="*/ 173 w 532"/>
                <a:gd name="T27" fmla="*/ 360 h 1893"/>
                <a:gd name="T28" fmla="*/ 157 w 532"/>
                <a:gd name="T29" fmla="*/ 379 h 1893"/>
                <a:gd name="T30" fmla="*/ 149 w 532"/>
                <a:gd name="T31" fmla="*/ 404 h 1893"/>
                <a:gd name="T32" fmla="*/ 128 w 532"/>
                <a:gd name="T33" fmla="*/ 440 h 1893"/>
                <a:gd name="T34" fmla="*/ 112 w 532"/>
                <a:gd name="T35" fmla="*/ 501 h 1893"/>
                <a:gd name="T36" fmla="*/ 112 w 532"/>
                <a:gd name="T37" fmla="*/ 571 h 1893"/>
                <a:gd name="T38" fmla="*/ 112 w 532"/>
                <a:gd name="T39" fmla="*/ 652 h 1893"/>
                <a:gd name="T40" fmla="*/ 97 w 532"/>
                <a:gd name="T41" fmla="*/ 696 h 1893"/>
                <a:gd name="T42" fmla="*/ 74 w 532"/>
                <a:gd name="T43" fmla="*/ 730 h 1893"/>
                <a:gd name="T44" fmla="*/ 53 w 532"/>
                <a:gd name="T45" fmla="*/ 783 h 1893"/>
                <a:gd name="T46" fmla="*/ 29 w 532"/>
                <a:gd name="T47" fmla="*/ 836 h 1893"/>
                <a:gd name="T48" fmla="*/ 15 w 532"/>
                <a:gd name="T49" fmla="*/ 889 h 1893"/>
                <a:gd name="T50" fmla="*/ 0 w 532"/>
                <a:gd name="T51" fmla="*/ 941 h 1893"/>
                <a:gd name="T52" fmla="*/ 8 w 532"/>
                <a:gd name="T53" fmla="*/ 994 h 1893"/>
                <a:gd name="T54" fmla="*/ 29 w 532"/>
                <a:gd name="T55" fmla="*/ 1047 h 1893"/>
                <a:gd name="T56" fmla="*/ 67 w 532"/>
                <a:gd name="T57" fmla="*/ 1075 h 1893"/>
                <a:gd name="T58" fmla="*/ 97 w 532"/>
                <a:gd name="T59" fmla="*/ 1100 h 1893"/>
                <a:gd name="T60" fmla="*/ 128 w 532"/>
                <a:gd name="T61" fmla="*/ 1119 h 1893"/>
                <a:gd name="T62" fmla="*/ 157 w 532"/>
                <a:gd name="T63" fmla="*/ 1145 h 1893"/>
                <a:gd name="T64" fmla="*/ 187 w 532"/>
                <a:gd name="T65" fmla="*/ 1161 h 1893"/>
                <a:gd name="T66" fmla="*/ 209 w 532"/>
                <a:gd name="T67" fmla="*/ 1189 h 1893"/>
                <a:gd name="T68" fmla="*/ 225 w 532"/>
                <a:gd name="T69" fmla="*/ 1214 h 1893"/>
                <a:gd name="T70" fmla="*/ 239 w 532"/>
                <a:gd name="T71" fmla="*/ 1242 h 1893"/>
                <a:gd name="T72" fmla="*/ 239 w 532"/>
                <a:gd name="T73" fmla="*/ 1278 h 1893"/>
                <a:gd name="T74" fmla="*/ 239 w 532"/>
                <a:gd name="T75" fmla="*/ 1320 h 1893"/>
                <a:gd name="T76" fmla="*/ 239 w 532"/>
                <a:gd name="T77" fmla="*/ 1373 h 1893"/>
                <a:gd name="T78" fmla="*/ 239 w 532"/>
                <a:gd name="T79" fmla="*/ 1426 h 1893"/>
                <a:gd name="T80" fmla="*/ 239 w 532"/>
                <a:gd name="T81" fmla="*/ 1470 h 1893"/>
                <a:gd name="T82" fmla="*/ 254 w 532"/>
                <a:gd name="T83" fmla="*/ 1523 h 1893"/>
                <a:gd name="T84" fmla="*/ 270 w 532"/>
                <a:gd name="T85" fmla="*/ 1559 h 1893"/>
                <a:gd name="T86" fmla="*/ 298 w 532"/>
                <a:gd name="T87" fmla="*/ 1593 h 1893"/>
                <a:gd name="T88" fmla="*/ 329 w 532"/>
                <a:gd name="T89" fmla="*/ 1621 h 1893"/>
                <a:gd name="T90" fmla="*/ 360 w 532"/>
                <a:gd name="T91" fmla="*/ 1629 h 1893"/>
                <a:gd name="T92" fmla="*/ 397 w 532"/>
                <a:gd name="T93" fmla="*/ 1646 h 1893"/>
                <a:gd name="T94" fmla="*/ 433 w 532"/>
                <a:gd name="T95" fmla="*/ 1657 h 1893"/>
                <a:gd name="T96" fmla="*/ 471 w 532"/>
                <a:gd name="T97" fmla="*/ 1673 h 1893"/>
                <a:gd name="T98" fmla="*/ 501 w 532"/>
                <a:gd name="T99" fmla="*/ 1690 h 1893"/>
                <a:gd name="T100" fmla="*/ 523 w 532"/>
                <a:gd name="T101" fmla="*/ 1709 h 1893"/>
                <a:gd name="T102" fmla="*/ 532 w 532"/>
                <a:gd name="T103" fmla="*/ 1726 h 1893"/>
                <a:gd name="T104" fmla="*/ 532 w 532"/>
                <a:gd name="T105" fmla="*/ 1771 h 1893"/>
                <a:gd name="T106" fmla="*/ 532 w 532"/>
                <a:gd name="T107" fmla="*/ 1815 h 1893"/>
                <a:gd name="T108" fmla="*/ 532 w 532"/>
                <a:gd name="T109" fmla="*/ 1849 h 1893"/>
                <a:gd name="T110" fmla="*/ 532 w 532"/>
                <a:gd name="T111" fmla="*/ 1877 h 18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2"/>
                <a:gd name="T169" fmla="*/ 0 h 1893"/>
                <a:gd name="T170" fmla="*/ 532 w 532"/>
                <a:gd name="T171" fmla="*/ 1893 h 18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2" h="1893">
                  <a:moveTo>
                    <a:pt x="532" y="0"/>
                  </a:moveTo>
                  <a:lnTo>
                    <a:pt x="509" y="8"/>
                  </a:lnTo>
                  <a:lnTo>
                    <a:pt x="487" y="8"/>
                  </a:lnTo>
                  <a:lnTo>
                    <a:pt x="464" y="17"/>
                  </a:lnTo>
                  <a:lnTo>
                    <a:pt x="433" y="25"/>
                  </a:lnTo>
                  <a:lnTo>
                    <a:pt x="419" y="34"/>
                  </a:lnTo>
                  <a:lnTo>
                    <a:pt x="388" y="42"/>
                  </a:lnTo>
                  <a:lnTo>
                    <a:pt x="374" y="53"/>
                  </a:lnTo>
                  <a:lnTo>
                    <a:pt x="352" y="70"/>
                  </a:lnTo>
                  <a:lnTo>
                    <a:pt x="336" y="78"/>
                  </a:lnTo>
                  <a:lnTo>
                    <a:pt x="315" y="95"/>
                  </a:lnTo>
                  <a:lnTo>
                    <a:pt x="298" y="106"/>
                  </a:lnTo>
                  <a:lnTo>
                    <a:pt x="284" y="123"/>
                  </a:lnTo>
                  <a:lnTo>
                    <a:pt x="277" y="131"/>
                  </a:lnTo>
                  <a:lnTo>
                    <a:pt x="263" y="140"/>
                  </a:lnTo>
                  <a:lnTo>
                    <a:pt x="254" y="148"/>
                  </a:lnTo>
                  <a:lnTo>
                    <a:pt x="254" y="159"/>
                  </a:lnTo>
                  <a:lnTo>
                    <a:pt x="246" y="176"/>
                  </a:lnTo>
                  <a:lnTo>
                    <a:pt x="239" y="201"/>
                  </a:lnTo>
                  <a:lnTo>
                    <a:pt x="232" y="220"/>
                  </a:lnTo>
                  <a:lnTo>
                    <a:pt x="225" y="237"/>
                  </a:lnTo>
                  <a:lnTo>
                    <a:pt x="218" y="254"/>
                  </a:lnTo>
                  <a:lnTo>
                    <a:pt x="209" y="281"/>
                  </a:lnTo>
                  <a:lnTo>
                    <a:pt x="202" y="298"/>
                  </a:lnTo>
                  <a:lnTo>
                    <a:pt x="194" y="307"/>
                  </a:lnTo>
                  <a:lnTo>
                    <a:pt x="187" y="326"/>
                  </a:lnTo>
                  <a:lnTo>
                    <a:pt x="180" y="343"/>
                  </a:lnTo>
                  <a:lnTo>
                    <a:pt x="173" y="360"/>
                  </a:lnTo>
                  <a:lnTo>
                    <a:pt x="164" y="368"/>
                  </a:lnTo>
                  <a:lnTo>
                    <a:pt x="157" y="379"/>
                  </a:lnTo>
                  <a:lnTo>
                    <a:pt x="149" y="396"/>
                  </a:lnTo>
                  <a:lnTo>
                    <a:pt x="149" y="404"/>
                  </a:lnTo>
                  <a:lnTo>
                    <a:pt x="142" y="413"/>
                  </a:lnTo>
                  <a:lnTo>
                    <a:pt x="128" y="440"/>
                  </a:lnTo>
                  <a:lnTo>
                    <a:pt x="119" y="465"/>
                  </a:lnTo>
                  <a:lnTo>
                    <a:pt x="112" y="501"/>
                  </a:lnTo>
                  <a:lnTo>
                    <a:pt x="112" y="537"/>
                  </a:lnTo>
                  <a:lnTo>
                    <a:pt x="112" y="571"/>
                  </a:lnTo>
                  <a:lnTo>
                    <a:pt x="112" y="607"/>
                  </a:lnTo>
                  <a:lnTo>
                    <a:pt x="112" y="652"/>
                  </a:lnTo>
                  <a:lnTo>
                    <a:pt x="105" y="685"/>
                  </a:lnTo>
                  <a:lnTo>
                    <a:pt x="97" y="696"/>
                  </a:lnTo>
                  <a:lnTo>
                    <a:pt x="90" y="713"/>
                  </a:lnTo>
                  <a:lnTo>
                    <a:pt x="74" y="730"/>
                  </a:lnTo>
                  <a:lnTo>
                    <a:pt x="67" y="757"/>
                  </a:lnTo>
                  <a:lnTo>
                    <a:pt x="53" y="783"/>
                  </a:lnTo>
                  <a:lnTo>
                    <a:pt x="45" y="802"/>
                  </a:lnTo>
                  <a:lnTo>
                    <a:pt x="29" y="836"/>
                  </a:lnTo>
                  <a:lnTo>
                    <a:pt x="22" y="863"/>
                  </a:lnTo>
                  <a:lnTo>
                    <a:pt x="15" y="889"/>
                  </a:lnTo>
                  <a:lnTo>
                    <a:pt x="8" y="916"/>
                  </a:lnTo>
                  <a:lnTo>
                    <a:pt x="0" y="941"/>
                  </a:lnTo>
                  <a:lnTo>
                    <a:pt x="0" y="969"/>
                  </a:lnTo>
                  <a:lnTo>
                    <a:pt x="8" y="994"/>
                  </a:lnTo>
                  <a:lnTo>
                    <a:pt x="15" y="1022"/>
                  </a:lnTo>
                  <a:lnTo>
                    <a:pt x="29" y="1047"/>
                  </a:lnTo>
                  <a:lnTo>
                    <a:pt x="53" y="1066"/>
                  </a:lnTo>
                  <a:lnTo>
                    <a:pt x="67" y="1075"/>
                  </a:lnTo>
                  <a:lnTo>
                    <a:pt x="74" y="1083"/>
                  </a:lnTo>
                  <a:lnTo>
                    <a:pt x="97" y="1100"/>
                  </a:lnTo>
                  <a:lnTo>
                    <a:pt x="112" y="1109"/>
                  </a:lnTo>
                  <a:lnTo>
                    <a:pt x="128" y="1119"/>
                  </a:lnTo>
                  <a:lnTo>
                    <a:pt x="142" y="1128"/>
                  </a:lnTo>
                  <a:lnTo>
                    <a:pt x="157" y="1145"/>
                  </a:lnTo>
                  <a:lnTo>
                    <a:pt x="173" y="1153"/>
                  </a:lnTo>
                  <a:lnTo>
                    <a:pt x="187" y="1161"/>
                  </a:lnTo>
                  <a:lnTo>
                    <a:pt x="194" y="1181"/>
                  </a:lnTo>
                  <a:lnTo>
                    <a:pt x="209" y="1189"/>
                  </a:lnTo>
                  <a:lnTo>
                    <a:pt x="218" y="1206"/>
                  </a:lnTo>
                  <a:lnTo>
                    <a:pt x="225" y="1214"/>
                  </a:lnTo>
                  <a:lnTo>
                    <a:pt x="232" y="1233"/>
                  </a:lnTo>
                  <a:lnTo>
                    <a:pt x="239" y="1242"/>
                  </a:lnTo>
                  <a:lnTo>
                    <a:pt x="239" y="1259"/>
                  </a:lnTo>
                  <a:lnTo>
                    <a:pt x="239" y="1278"/>
                  </a:lnTo>
                  <a:lnTo>
                    <a:pt x="239" y="1303"/>
                  </a:lnTo>
                  <a:lnTo>
                    <a:pt x="239" y="1320"/>
                  </a:lnTo>
                  <a:lnTo>
                    <a:pt x="239" y="1348"/>
                  </a:lnTo>
                  <a:lnTo>
                    <a:pt x="239" y="1373"/>
                  </a:lnTo>
                  <a:lnTo>
                    <a:pt x="239" y="1401"/>
                  </a:lnTo>
                  <a:lnTo>
                    <a:pt x="239" y="1426"/>
                  </a:lnTo>
                  <a:lnTo>
                    <a:pt x="239" y="1445"/>
                  </a:lnTo>
                  <a:lnTo>
                    <a:pt x="239" y="1470"/>
                  </a:lnTo>
                  <a:lnTo>
                    <a:pt x="246" y="1498"/>
                  </a:lnTo>
                  <a:lnTo>
                    <a:pt x="254" y="1523"/>
                  </a:lnTo>
                  <a:lnTo>
                    <a:pt x="263" y="1540"/>
                  </a:lnTo>
                  <a:lnTo>
                    <a:pt x="270" y="1559"/>
                  </a:lnTo>
                  <a:lnTo>
                    <a:pt x="284" y="1585"/>
                  </a:lnTo>
                  <a:lnTo>
                    <a:pt x="298" y="1593"/>
                  </a:lnTo>
                  <a:lnTo>
                    <a:pt x="315" y="1612"/>
                  </a:lnTo>
                  <a:lnTo>
                    <a:pt x="329" y="1621"/>
                  </a:lnTo>
                  <a:lnTo>
                    <a:pt x="343" y="1629"/>
                  </a:lnTo>
                  <a:lnTo>
                    <a:pt x="360" y="1629"/>
                  </a:lnTo>
                  <a:lnTo>
                    <a:pt x="374" y="1637"/>
                  </a:lnTo>
                  <a:lnTo>
                    <a:pt x="397" y="1646"/>
                  </a:lnTo>
                  <a:lnTo>
                    <a:pt x="412" y="1657"/>
                  </a:lnTo>
                  <a:lnTo>
                    <a:pt x="433" y="1657"/>
                  </a:lnTo>
                  <a:lnTo>
                    <a:pt x="449" y="1665"/>
                  </a:lnTo>
                  <a:lnTo>
                    <a:pt x="471" y="1673"/>
                  </a:lnTo>
                  <a:lnTo>
                    <a:pt x="487" y="1682"/>
                  </a:lnTo>
                  <a:lnTo>
                    <a:pt x="501" y="1690"/>
                  </a:lnTo>
                  <a:lnTo>
                    <a:pt x="516" y="1699"/>
                  </a:lnTo>
                  <a:lnTo>
                    <a:pt x="523" y="1709"/>
                  </a:lnTo>
                  <a:lnTo>
                    <a:pt x="532" y="1718"/>
                  </a:lnTo>
                  <a:lnTo>
                    <a:pt x="532" y="1726"/>
                  </a:lnTo>
                  <a:lnTo>
                    <a:pt x="532" y="1743"/>
                  </a:lnTo>
                  <a:lnTo>
                    <a:pt x="532" y="1771"/>
                  </a:lnTo>
                  <a:lnTo>
                    <a:pt x="532" y="1788"/>
                  </a:lnTo>
                  <a:lnTo>
                    <a:pt x="532" y="1815"/>
                  </a:lnTo>
                  <a:lnTo>
                    <a:pt x="532" y="1832"/>
                  </a:lnTo>
                  <a:lnTo>
                    <a:pt x="532" y="1849"/>
                  </a:lnTo>
                  <a:lnTo>
                    <a:pt x="532" y="1858"/>
                  </a:lnTo>
                  <a:lnTo>
                    <a:pt x="532" y="1877"/>
                  </a:lnTo>
                  <a:lnTo>
                    <a:pt x="523" y="1893"/>
                  </a:lnTo>
                </a:path>
              </a:pathLst>
            </a:custGeom>
            <a:noFill/>
            <a:ln w="60325">
              <a:solidFill>
                <a:srgbClr val="C5650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4" name="Freeform 395">
              <a:extLst>
                <a:ext uri="{FF2B5EF4-FFF2-40B4-BE49-F238E27FC236}">
                  <a16:creationId xmlns:a16="http://schemas.microsoft.com/office/drawing/2014/main" id="{EDA00D49-5411-B843-95C6-A0A4927DFE17}"/>
                </a:ext>
              </a:extLst>
            </p:cNvPr>
            <p:cNvSpPr>
              <a:spLocks/>
            </p:cNvSpPr>
            <p:nvPr/>
          </p:nvSpPr>
          <p:spPr bwMode="auto">
            <a:xfrm>
              <a:off x="1212" y="759"/>
              <a:ext cx="569" cy="1877"/>
            </a:xfrm>
            <a:custGeom>
              <a:avLst/>
              <a:gdLst>
                <a:gd name="T0" fmla="*/ 546 w 569"/>
                <a:gd name="T1" fmla="*/ 0 h 1877"/>
                <a:gd name="T2" fmla="*/ 493 w 569"/>
                <a:gd name="T3" fmla="*/ 9 h 1877"/>
                <a:gd name="T4" fmla="*/ 449 w 569"/>
                <a:gd name="T5" fmla="*/ 26 h 1877"/>
                <a:gd name="T6" fmla="*/ 404 w 569"/>
                <a:gd name="T7" fmla="*/ 45 h 1877"/>
                <a:gd name="T8" fmla="*/ 359 w 569"/>
                <a:gd name="T9" fmla="*/ 70 h 1877"/>
                <a:gd name="T10" fmla="*/ 328 w 569"/>
                <a:gd name="T11" fmla="*/ 98 h 1877"/>
                <a:gd name="T12" fmla="*/ 300 w 569"/>
                <a:gd name="T13" fmla="*/ 123 h 1877"/>
                <a:gd name="T14" fmla="*/ 283 w 569"/>
                <a:gd name="T15" fmla="*/ 140 h 1877"/>
                <a:gd name="T16" fmla="*/ 276 w 569"/>
                <a:gd name="T17" fmla="*/ 168 h 1877"/>
                <a:gd name="T18" fmla="*/ 262 w 569"/>
                <a:gd name="T19" fmla="*/ 212 h 1877"/>
                <a:gd name="T20" fmla="*/ 246 w 569"/>
                <a:gd name="T21" fmla="*/ 256 h 1877"/>
                <a:gd name="T22" fmla="*/ 224 w 569"/>
                <a:gd name="T23" fmla="*/ 290 h 1877"/>
                <a:gd name="T24" fmla="*/ 210 w 569"/>
                <a:gd name="T25" fmla="*/ 326 h 1877"/>
                <a:gd name="T26" fmla="*/ 194 w 569"/>
                <a:gd name="T27" fmla="*/ 360 h 1877"/>
                <a:gd name="T28" fmla="*/ 179 w 569"/>
                <a:gd name="T29" fmla="*/ 388 h 1877"/>
                <a:gd name="T30" fmla="*/ 165 w 569"/>
                <a:gd name="T31" fmla="*/ 405 h 1877"/>
                <a:gd name="T32" fmla="*/ 149 w 569"/>
                <a:gd name="T33" fmla="*/ 441 h 1877"/>
                <a:gd name="T34" fmla="*/ 134 w 569"/>
                <a:gd name="T35" fmla="*/ 502 h 1877"/>
                <a:gd name="T36" fmla="*/ 127 w 569"/>
                <a:gd name="T37" fmla="*/ 572 h 1877"/>
                <a:gd name="T38" fmla="*/ 120 w 569"/>
                <a:gd name="T39" fmla="*/ 652 h 1877"/>
                <a:gd name="T40" fmla="*/ 104 w 569"/>
                <a:gd name="T41" fmla="*/ 705 h 1877"/>
                <a:gd name="T42" fmla="*/ 90 w 569"/>
                <a:gd name="T43" fmla="*/ 741 h 1877"/>
                <a:gd name="T44" fmla="*/ 66 w 569"/>
                <a:gd name="T45" fmla="*/ 783 h 1877"/>
                <a:gd name="T46" fmla="*/ 37 w 569"/>
                <a:gd name="T47" fmla="*/ 847 h 1877"/>
                <a:gd name="T48" fmla="*/ 14 w 569"/>
                <a:gd name="T49" fmla="*/ 900 h 1877"/>
                <a:gd name="T50" fmla="*/ 7 w 569"/>
                <a:gd name="T51" fmla="*/ 961 h 1877"/>
                <a:gd name="T52" fmla="*/ 7 w 569"/>
                <a:gd name="T53" fmla="*/ 1014 h 1877"/>
                <a:gd name="T54" fmla="*/ 30 w 569"/>
                <a:gd name="T55" fmla="*/ 1058 h 1877"/>
                <a:gd name="T56" fmla="*/ 66 w 569"/>
                <a:gd name="T57" fmla="*/ 1092 h 1877"/>
                <a:gd name="T58" fmla="*/ 97 w 569"/>
                <a:gd name="T59" fmla="*/ 1111 h 1877"/>
                <a:gd name="T60" fmla="*/ 127 w 569"/>
                <a:gd name="T61" fmla="*/ 1128 h 1877"/>
                <a:gd name="T62" fmla="*/ 156 w 569"/>
                <a:gd name="T63" fmla="*/ 1153 h 1877"/>
                <a:gd name="T64" fmla="*/ 186 w 569"/>
                <a:gd name="T65" fmla="*/ 1181 h 1877"/>
                <a:gd name="T66" fmla="*/ 217 w 569"/>
                <a:gd name="T67" fmla="*/ 1206 h 1877"/>
                <a:gd name="T68" fmla="*/ 231 w 569"/>
                <a:gd name="T69" fmla="*/ 1225 h 1877"/>
                <a:gd name="T70" fmla="*/ 246 w 569"/>
                <a:gd name="T71" fmla="*/ 1251 h 1877"/>
                <a:gd name="T72" fmla="*/ 246 w 569"/>
                <a:gd name="T73" fmla="*/ 1287 h 1877"/>
                <a:gd name="T74" fmla="*/ 246 w 569"/>
                <a:gd name="T75" fmla="*/ 1331 h 1877"/>
                <a:gd name="T76" fmla="*/ 255 w 569"/>
                <a:gd name="T77" fmla="*/ 1384 h 1877"/>
                <a:gd name="T78" fmla="*/ 262 w 569"/>
                <a:gd name="T79" fmla="*/ 1437 h 1877"/>
                <a:gd name="T80" fmla="*/ 269 w 569"/>
                <a:gd name="T81" fmla="*/ 1498 h 1877"/>
                <a:gd name="T82" fmla="*/ 291 w 569"/>
                <a:gd name="T83" fmla="*/ 1543 h 1877"/>
                <a:gd name="T84" fmla="*/ 307 w 569"/>
                <a:gd name="T85" fmla="*/ 1585 h 1877"/>
                <a:gd name="T86" fmla="*/ 335 w 569"/>
                <a:gd name="T87" fmla="*/ 1621 h 1877"/>
                <a:gd name="T88" fmla="*/ 366 w 569"/>
                <a:gd name="T89" fmla="*/ 1638 h 1877"/>
                <a:gd name="T90" fmla="*/ 397 w 569"/>
                <a:gd name="T91" fmla="*/ 1657 h 1877"/>
                <a:gd name="T92" fmla="*/ 434 w 569"/>
                <a:gd name="T93" fmla="*/ 1665 h 1877"/>
                <a:gd name="T94" fmla="*/ 463 w 569"/>
                <a:gd name="T95" fmla="*/ 1665 h 1877"/>
                <a:gd name="T96" fmla="*/ 493 w 569"/>
                <a:gd name="T97" fmla="*/ 1674 h 1877"/>
                <a:gd name="T98" fmla="*/ 524 w 569"/>
                <a:gd name="T99" fmla="*/ 1682 h 1877"/>
                <a:gd name="T100" fmla="*/ 546 w 569"/>
                <a:gd name="T101" fmla="*/ 1701 h 1877"/>
                <a:gd name="T102" fmla="*/ 560 w 569"/>
                <a:gd name="T103" fmla="*/ 1718 h 1877"/>
                <a:gd name="T104" fmla="*/ 569 w 569"/>
                <a:gd name="T105" fmla="*/ 1754 h 1877"/>
                <a:gd name="T106" fmla="*/ 569 w 569"/>
                <a:gd name="T107" fmla="*/ 1797 h 1877"/>
                <a:gd name="T108" fmla="*/ 569 w 569"/>
                <a:gd name="T109" fmla="*/ 1833 h 1877"/>
                <a:gd name="T110" fmla="*/ 560 w 569"/>
                <a:gd name="T111" fmla="*/ 1860 h 18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9"/>
                <a:gd name="T169" fmla="*/ 0 h 1877"/>
                <a:gd name="T170" fmla="*/ 569 w 569"/>
                <a:gd name="T171" fmla="*/ 1877 h 187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9" h="1877">
                  <a:moveTo>
                    <a:pt x="569" y="0"/>
                  </a:moveTo>
                  <a:lnTo>
                    <a:pt x="546" y="0"/>
                  </a:lnTo>
                  <a:lnTo>
                    <a:pt x="515" y="9"/>
                  </a:lnTo>
                  <a:lnTo>
                    <a:pt x="493" y="9"/>
                  </a:lnTo>
                  <a:lnTo>
                    <a:pt x="470" y="17"/>
                  </a:lnTo>
                  <a:lnTo>
                    <a:pt x="449" y="26"/>
                  </a:lnTo>
                  <a:lnTo>
                    <a:pt x="425" y="34"/>
                  </a:lnTo>
                  <a:lnTo>
                    <a:pt x="404" y="45"/>
                  </a:lnTo>
                  <a:lnTo>
                    <a:pt x="380" y="62"/>
                  </a:lnTo>
                  <a:lnTo>
                    <a:pt x="359" y="70"/>
                  </a:lnTo>
                  <a:lnTo>
                    <a:pt x="344" y="79"/>
                  </a:lnTo>
                  <a:lnTo>
                    <a:pt x="328" y="98"/>
                  </a:lnTo>
                  <a:lnTo>
                    <a:pt x="314" y="106"/>
                  </a:lnTo>
                  <a:lnTo>
                    <a:pt x="300" y="123"/>
                  </a:lnTo>
                  <a:lnTo>
                    <a:pt x="291" y="132"/>
                  </a:lnTo>
                  <a:lnTo>
                    <a:pt x="283" y="140"/>
                  </a:lnTo>
                  <a:lnTo>
                    <a:pt x="283" y="151"/>
                  </a:lnTo>
                  <a:lnTo>
                    <a:pt x="276" y="168"/>
                  </a:lnTo>
                  <a:lnTo>
                    <a:pt x="269" y="193"/>
                  </a:lnTo>
                  <a:lnTo>
                    <a:pt x="262" y="212"/>
                  </a:lnTo>
                  <a:lnTo>
                    <a:pt x="246" y="237"/>
                  </a:lnTo>
                  <a:lnTo>
                    <a:pt x="246" y="256"/>
                  </a:lnTo>
                  <a:lnTo>
                    <a:pt x="231" y="273"/>
                  </a:lnTo>
                  <a:lnTo>
                    <a:pt x="224" y="290"/>
                  </a:lnTo>
                  <a:lnTo>
                    <a:pt x="217" y="309"/>
                  </a:lnTo>
                  <a:lnTo>
                    <a:pt x="210" y="326"/>
                  </a:lnTo>
                  <a:lnTo>
                    <a:pt x="201" y="343"/>
                  </a:lnTo>
                  <a:lnTo>
                    <a:pt x="194" y="360"/>
                  </a:lnTo>
                  <a:lnTo>
                    <a:pt x="186" y="371"/>
                  </a:lnTo>
                  <a:lnTo>
                    <a:pt x="179" y="388"/>
                  </a:lnTo>
                  <a:lnTo>
                    <a:pt x="172" y="396"/>
                  </a:lnTo>
                  <a:lnTo>
                    <a:pt x="165" y="405"/>
                  </a:lnTo>
                  <a:lnTo>
                    <a:pt x="149" y="441"/>
                  </a:lnTo>
                  <a:lnTo>
                    <a:pt x="134" y="466"/>
                  </a:lnTo>
                  <a:lnTo>
                    <a:pt x="134" y="502"/>
                  </a:lnTo>
                  <a:lnTo>
                    <a:pt x="127" y="538"/>
                  </a:lnTo>
                  <a:lnTo>
                    <a:pt x="127" y="572"/>
                  </a:lnTo>
                  <a:lnTo>
                    <a:pt x="127" y="616"/>
                  </a:lnTo>
                  <a:lnTo>
                    <a:pt x="120" y="652"/>
                  </a:lnTo>
                  <a:lnTo>
                    <a:pt x="111" y="688"/>
                  </a:lnTo>
                  <a:lnTo>
                    <a:pt x="104" y="705"/>
                  </a:lnTo>
                  <a:lnTo>
                    <a:pt x="104" y="722"/>
                  </a:lnTo>
                  <a:lnTo>
                    <a:pt x="90" y="741"/>
                  </a:lnTo>
                  <a:lnTo>
                    <a:pt x="75" y="766"/>
                  </a:lnTo>
                  <a:lnTo>
                    <a:pt x="66" y="783"/>
                  </a:lnTo>
                  <a:lnTo>
                    <a:pt x="52" y="811"/>
                  </a:lnTo>
                  <a:lnTo>
                    <a:pt x="37" y="847"/>
                  </a:lnTo>
                  <a:lnTo>
                    <a:pt x="21" y="872"/>
                  </a:lnTo>
                  <a:lnTo>
                    <a:pt x="14" y="900"/>
                  </a:lnTo>
                  <a:lnTo>
                    <a:pt x="7" y="925"/>
                  </a:lnTo>
                  <a:lnTo>
                    <a:pt x="7" y="961"/>
                  </a:lnTo>
                  <a:lnTo>
                    <a:pt x="0" y="986"/>
                  </a:lnTo>
                  <a:lnTo>
                    <a:pt x="7" y="1014"/>
                  </a:lnTo>
                  <a:lnTo>
                    <a:pt x="14" y="1039"/>
                  </a:lnTo>
                  <a:lnTo>
                    <a:pt x="30" y="1058"/>
                  </a:lnTo>
                  <a:lnTo>
                    <a:pt x="52" y="1084"/>
                  </a:lnTo>
                  <a:lnTo>
                    <a:pt x="66" y="1092"/>
                  </a:lnTo>
                  <a:lnTo>
                    <a:pt x="82" y="1101"/>
                  </a:lnTo>
                  <a:lnTo>
                    <a:pt x="97" y="1111"/>
                  </a:lnTo>
                  <a:lnTo>
                    <a:pt x="111" y="1120"/>
                  </a:lnTo>
                  <a:lnTo>
                    <a:pt x="127" y="1128"/>
                  </a:lnTo>
                  <a:lnTo>
                    <a:pt x="142" y="1145"/>
                  </a:lnTo>
                  <a:lnTo>
                    <a:pt x="156" y="1153"/>
                  </a:lnTo>
                  <a:lnTo>
                    <a:pt x="172" y="1164"/>
                  </a:lnTo>
                  <a:lnTo>
                    <a:pt x="186" y="1181"/>
                  </a:lnTo>
                  <a:lnTo>
                    <a:pt x="201" y="1189"/>
                  </a:lnTo>
                  <a:lnTo>
                    <a:pt x="217" y="1206"/>
                  </a:lnTo>
                  <a:lnTo>
                    <a:pt x="224" y="1217"/>
                  </a:lnTo>
                  <a:lnTo>
                    <a:pt x="231" y="1225"/>
                  </a:lnTo>
                  <a:lnTo>
                    <a:pt x="239" y="1242"/>
                  </a:lnTo>
                  <a:lnTo>
                    <a:pt x="246" y="1251"/>
                  </a:lnTo>
                  <a:lnTo>
                    <a:pt x="246" y="1259"/>
                  </a:lnTo>
                  <a:lnTo>
                    <a:pt x="246" y="1287"/>
                  </a:lnTo>
                  <a:lnTo>
                    <a:pt x="246" y="1304"/>
                  </a:lnTo>
                  <a:lnTo>
                    <a:pt x="246" y="1331"/>
                  </a:lnTo>
                  <a:lnTo>
                    <a:pt x="246" y="1357"/>
                  </a:lnTo>
                  <a:lnTo>
                    <a:pt x="255" y="1384"/>
                  </a:lnTo>
                  <a:lnTo>
                    <a:pt x="255" y="1409"/>
                  </a:lnTo>
                  <a:lnTo>
                    <a:pt x="262" y="1437"/>
                  </a:lnTo>
                  <a:lnTo>
                    <a:pt x="269" y="1471"/>
                  </a:lnTo>
                  <a:lnTo>
                    <a:pt x="269" y="1498"/>
                  </a:lnTo>
                  <a:lnTo>
                    <a:pt x="276" y="1524"/>
                  </a:lnTo>
                  <a:lnTo>
                    <a:pt x="291" y="1543"/>
                  </a:lnTo>
                  <a:lnTo>
                    <a:pt x="300" y="1568"/>
                  </a:lnTo>
                  <a:lnTo>
                    <a:pt x="307" y="1585"/>
                  </a:lnTo>
                  <a:lnTo>
                    <a:pt x="321" y="1604"/>
                  </a:lnTo>
                  <a:lnTo>
                    <a:pt x="335" y="1621"/>
                  </a:lnTo>
                  <a:lnTo>
                    <a:pt x="352" y="1629"/>
                  </a:lnTo>
                  <a:lnTo>
                    <a:pt x="366" y="1638"/>
                  </a:lnTo>
                  <a:lnTo>
                    <a:pt x="380" y="1649"/>
                  </a:lnTo>
                  <a:lnTo>
                    <a:pt x="397" y="1657"/>
                  </a:lnTo>
                  <a:lnTo>
                    <a:pt x="418" y="1657"/>
                  </a:lnTo>
                  <a:lnTo>
                    <a:pt x="434" y="1665"/>
                  </a:lnTo>
                  <a:lnTo>
                    <a:pt x="449" y="1665"/>
                  </a:lnTo>
                  <a:lnTo>
                    <a:pt x="463" y="1665"/>
                  </a:lnTo>
                  <a:lnTo>
                    <a:pt x="479" y="1674"/>
                  </a:lnTo>
                  <a:lnTo>
                    <a:pt x="493" y="1674"/>
                  </a:lnTo>
                  <a:lnTo>
                    <a:pt x="508" y="1682"/>
                  </a:lnTo>
                  <a:lnTo>
                    <a:pt x="524" y="1682"/>
                  </a:lnTo>
                  <a:lnTo>
                    <a:pt x="531" y="1691"/>
                  </a:lnTo>
                  <a:lnTo>
                    <a:pt x="546" y="1701"/>
                  </a:lnTo>
                  <a:lnTo>
                    <a:pt x="553" y="1701"/>
                  </a:lnTo>
                  <a:lnTo>
                    <a:pt x="560" y="1718"/>
                  </a:lnTo>
                  <a:lnTo>
                    <a:pt x="569" y="1727"/>
                  </a:lnTo>
                  <a:lnTo>
                    <a:pt x="569" y="1754"/>
                  </a:lnTo>
                  <a:lnTo>
                    <a:pt x="569" y="1780"/>
                  </a:lnTo>
                  <a:lnTo>
                    <a:pt x="569" y="1797"/>
                  </a:lnTo>
                  <a:lnTo>
                    <a:pt x="569" y="1816"/>
                  </a:lnTo>
                  <a:lnTo>
                    <a:pt x="569" y="1833"/>
                  </a:lnTo>
                  <a:lnTo>
                    <a:pt x="569" y="1850"/>
                  </a:lnTo>
                  <a:lnTo>
                    <a:pt x="560" y="1860"/>
                  </a:lnTo>
                  <a:lnTo>
                    <a:pt x="560" y="1877"/>
                  </a:lnTo>
                </a:path>
              </a:pathLst>
            </a:custGeom>
            <a:noFill/>
            <a:ln w="60325">
              <a:solidFill>
                <a:srgbClr val="C06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5" name="Freeform 396">
              <a:extLst>
                <a:ext uri="{FF2B5EF4-FFF2-40B4-BE49-F238E27FC236}">
                  <a16:creationId xmlns:a16="http://schemas.microsoft.com/office/drawing/2014/main" id="{796D4E7E-FA57-FC49-A21D-BDAF8AC139F6}"/>
                </a:ext>
              </a:extLst>
            </p:cNvPr>
            <p:cNvSpPr>
              <a:spLocks/>
            </p:cNvSpPr>
            <p:nvPr/>
          </p:nvSpPr>
          <p:spPr bwMode="auto">
            <a:xfrm>
              <a:off x="1271" y="751"/>
              <a:ext cx="524" cy="749"/>
            </a:xfrm>
            <a:custGeom>
              <a:avLst/>
              <a:gdLst>
                <a:gd name="T0" fmla="*/ 524 w 524"/>
                <a:gd name="T1" fmla="*/ 0 h 749"/>
                <a:gd name="T2" fmla="*/ 501 w 524"/>
                <a:gd name="T3" fmla="*/ 8 h 749"/>
                <a:gd name="T4" fmla="*/ 487 w 524"/>
                <a:gd name="T5" fmla="*/ 8 h 749"/>
                <a:gd name="T6" fmla="*/ 465 w 524"/>
                <a:gd name="T7" fmla="*/ 17 h 749"/>
                <a:gd name="T8" fmla="*/ 442 w 524"/>
                <a:gd name="T9" fmla="*/ 17 h 749"/>
                <a:gd name="T10" fmla="*/ 420 w 524"/>
                <a:gd name="T11" fmla="*/ 25 h 749"/>
                <a:gd name="T12" fmla="*/ 397 w 524"/>
                <a:gd name="T13" fmla="*/ 34 h 749"/>
                <a:gd name="T14" fmla="*/ 366 w 524"/>
                <a:gd name="T15" fmla="*/ 42 h 749"/>
                <a:gd name="T16" fmla="*/ 345 w 524"/>
                <a:gd name="T17" fmla="*/ 53 h 749"/>
                <a:gd name="T18" fmla="*/ 321 w 524"/>
                <a:gd name="T19" fmla="*/ 61 h 749"/>
                <a:gd name="T20" fmla="*/ 300 w 524"/>
                <a:gd name="T21" fmla="*/ 78 h 749"/>
                <a:gd name="T22" fmla="*/ 285 w 524"/>
                <a:gd name="T23" fmla="*/ 87 h 749"/>
                <a:gd name="T24" fmla="*/ 262 w 524"/>
                <a:gd name="T25" fmla="*/ 106 h 749"/>
                <a:gd name="T26" fmla="*/ 248 w 524"/>
                <a:gd name="T27" fmla="*/ 123 h 749"/>
                <a:gd name="T28" fmla="*/ 241 w 524"/>
                <a:gd name="T29" fmla="*/ 140 h 749"/>
                <a:gd name="T30" fmla="*/ 224 w 524"/>
                <a:gd name="T31" fmla="*/ 159 h 749"/>
                <a:gd name="T32" fmla="*/ 224 w 524"/>
                <a:gd name="T33" fmla="*/ 184 h 749"/>
                <a:gd name="T34" fmla="*/ 217 w 524"/>
                <a:gd name="T35" fmla="*/ 212 h 749"/>
                <a:gd name="T36" fmla="*/ 210 w 524"/>
                <a:gd name="T37" fmla="*/ 229 h 749"/>
                <a:gd name="T38" fmla="*/ 203 w 524"/>
                <a:gd name="T39" fmla="*/ 254 h 749"/>
                <a:gd name="T40" fmla="*/ 196 w 524"/>
                <a:gd name="T41" fmla="*/ 290 h 749"/>
                <a:gd name="T42" fmla="*/ 187 w 524"/>
                <a:gd name="T43" fmla="*/ 307 h 749"/>
                <a:gd name="T44" fmla="*/ 180 w 524"/>
                <a:gd name="T45" fmla="*/ 343 h 749"/>
                <a:gd name="T46" fmla="*/ 165 w 524"/>
                <a:gd name="T47" fmla="*/ 368 h 749"/>
                <a:gd name="T48" fmla="*/ 158 w 524"/>
                <a:gd name="T49" fmla="*/ 396 h 749"/>
                <a:gd name="T50" fmla="*/ 142 w 524"/>
                <a:gd name="T51" fmla="*/ 421 h 749"/>
                <a:gd name="T52" fmla="*/ 135 w 524"/>
                <a:gd name="T53" fmla="*/ 449 h 749"/>
                <a:gd name="T54" fmla="*/ 120 w 524"/>
                <a:gd name="T55" fmla="*/ 474 h 749"/>
                <a:gd name="T56" fmla="*/ 113 w 524"/>
                <a:gd name="T57" fmla="*/ 501 h 749"/>
                <a:gd name="T58" fmla="*/ 97 w 524"/>
                <a:gd name="T59" fmla="*/ 518 h 749"/>
                <a:gd name="T60" fmla="*/ 90 w 524"/>
                <a:gd name="T61" fmla="*/ 537 h 749"/>
                <a:gd name="T62" fmla="*/ 75 w 524"/>
                <a:gd name="T63" fmla="*/ 554 h 749"/>
                <a:gd name="T64" fmla="*/ 68 w 524"/>
                <a:gd name="T65" fmla="*/ 571 h 749"/>
                <a:gd name="T66" fmla="*/ 45 w 524"/>
                <a:gd name="T67" fmla="*/ 599 h 749"/>
                <a:gd name="T68" fmla="*/ 31 w 524"/>
                <a:gd name="T69" fmla="*/ 624 h 749"/>
                <a:gd name="T70" fmla="*/ 16 w 524"/>
                <a:gd name="T71" fmla="*/ 652 h 749"/>
                <a:gd name="T72" fmla="*/ 7 w 524"/>
                <a:gd name="T73" fmla="*/ 677 h 749"/>
                <a:gd name="T74" fmla="*/ 7 w 524"/>
                <a:gd name="T75" fmla="*/ 705 h 749"/>
                <a:gd name="T76" fmla="*/ 0 w 524"/>
                <a:gd name="T77" fmla="*/ 721 h 749"/>
                <a:gd name="T78" fmla="*/ 0 w 524"/>
                <a:gd name="T79" fmla="*/ 738 h 749"/>
                <a:gd name="T80" fmla="*/ 7 w 524"/>
                <a:gd name="T81" fmla="*/ 749 h 7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4"/>
                <a:gd name="T124" fmla="*/ 0 h 749"/>
                <a:gd name="T125" fmla="*/ 524 w 524"/>
                <a:gd name="T126" fmla="*/ 749 h 7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4" h="749">
                  <a:moveTo>
                    <a:pt x="524" y="0"/>
                  </a:moveTo>
                  <a:lnTo>
                    <a:pt x="501" y="8"/>
                  </a:lnTo>
                  <a:lnTo>
                    <a:pt x="487" y="8"/>
                  </a:lnTo>
                  <a:lnTo>
                    <a:pt x="465" y="17"/>
                  </a:lnTo>
                  <a:lnTo>
                    <a:pt x="442" y="17"/>
                  </a:lnTo>
                  <a:lnTo>
                    <a:pt x="420" y="25"/>
                  </a:lnTo>
                  <a:lnTo>
                    <a:pt x="397" y="34"/>
                  </a:lnTo>
                  <a:lnTo>
                    <a:pt x="366" y="42"/>
                  </a:lnTo>
                  <a:lnTo>
                    <a:pt x="345" y="53"/>
                  </a:lnTo>
                  <a:lnTo>
                    <a:pt x="321" y="61"/>
                  </a:lnTo>
                  <a:lnTo>
                    <a:pt x="300" y="78"/>
                  </a:lnTo>
                  <a:lnTo>
                    <a:pt x="285" y="87"/>
                  </a:lnTo>
                  <a:lnTo>
                    <a:pt x="262" y="106"/>
                  </a:lnTo>
                  <a:lnTo>
                    <a:pt x="248" y="123"/>
                  </a:lnTo>
                  <a:lnTo>
                    <a:pt x="241" y="140"/>
                  </a:lnTo>
                  <a:lnTo>
                    <a:pt x="224" y="159"/>
                  </a:lnTo>
                  <a:lnTo>
                    <a:pt x="224" y="184"/>
                  </a:lnTo>
                  <a:lnTo>
                    <a:pt x="217" y="212"/>
                  </a:lnTo>
                  <a:lnTo>
                    <a:pt x="210" y="229"/>
                  </a:lnTo>
                  <a:lnTo>
                    <a:pt x="203" y="254"/>
                  </a:lnTo>
                  <a:lnTo>
                    <a:pt x="196" y="290"/>
                  </a:lnTo>
                  <a:lnTo>
                    <a:pt x="187" y="307"/>
                  </a:lnTo>
                  <a:lnTo>
                    <a:pt x="180" y="343"/>
                  </a:lnTo>
                  <a:lnTo>
                    <a:pt x="165" y="368"/>
                  </a:lnTo>
                  <a:lnTo>
                    <a:pt x="158" y="396"/>
                  </a:lnTo>
                  <a:lnTo>
                    <a:pt x="142" y="421"/>
                  </a:lnTo>
                  <a:lnTo>
                    <a:pt x="135" y="449"/>
                  </a:lnTo>
                  <a:lnTo>
                    <a:pt x="120" y="474"/>
                  </a:lnTo>
                  <a:lnTo>
                    <a:pt x="113" y="501"/>
                  </a:lnTo>
                  <a:lnTo>
                    <a:pt x="97" y="518"/>
                  </a:lnTo>
                  <a:lnTo>
                    <a:pt x="90" y="537"/>
                  </a:lnTo>
                  <a:lnTo>
                    <a:pt x="75" y="554"/>
                  </a:lnTo>
                  <a:lnTo>
                    <a:pt x="68" y="571"/>
                  </a:lnTo>
                  <a:lnTo>
                    <a:pt x="45" y="599"/>
                  </a:lnTo>
                  <a:lnTo>
                    <a:pt x="31" y="624"/>
                  </a:lnTo>
                  <a:lnTo>
                    <a:pt x="16" y="652"/>
                  </a:lnTo>
                  <a:lnTo>
                    <a:pt x="7" y="677"/>
                  </a:lnTo>
                  <a:lnTo>
                    <a:pt x="7" y="705"/>
                  </a:lnTo>
                  <a:lnTo>
                    <a:pt x="0" y="721"/>
                  </a:lnTo>
                  <a:lnTo>
                    <a:pt x="0" y="738"/>
                  </a:lnTo>
                  <a:lnTo>
                    <a:pt x="7" y="749"/>
                  </a:lnTo>
                </a:path>
              </a:pathLst>
            </a:custGeom>
            <a:noFill/>
            <a:ln w="2222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6" name="Freeform 397">
              <a:extLst>
                <a:ext uri="{FF2B5EF4-FFF2-40B4-BE49-F238E27FC236}">
                  <a16:creationId xmlns:a16="http://schemas.microsoft.com/office/drawing/2014/main" id="{736B4A75-0868-8346-AF1F-BD82478F3478}"/>
                </a:ext>
              </a:extLst>
            </p:cNvPr>
            <p:cNvSpPr>
              <a:spLocks/>
            </p:cNvSpPr>
            <p:nvPr/>
          </p:nvSpPr>
          <p:spPr bwMode="auto">
            <a:xfrm>
              <a:off x="1264" y="740"/>
              <a:ext cx="524" cy="760"/>
            </a:xfrm>
            <a:custGeom>
              <a:avLst/>
              <a:gdLst>
                <a:gd name="T0" fmla="*/ 524 w 524"/>
                <a:gd name="T1" fmla="*/ 0 h 760"/>
                <a:gd name="T2" fmla="*/ 508 w 524"/>
                <a:gd name="T3" fmla="*/ 0 h 760"/>
                <a:gd name="T4" fmla="*/ 486 w 524"/>
                <a:gd name="T5" fmla="*/ 11 h 760"/>
                <a:gd name="T6" fmla="*/ 463 w 524"/>
                <a:gd name="T7" fmla="*/ 11 h 760"/>
                <a:gd name="T8" fmla="*/ 441 w 524"/>
                <a:gd name="T9" fmla="*/ 19 h 760"/>
                <a:gd name="T10" fmla="*/ 418 w 524"/>
                <a:gd name="T11" fmla="*/ 28 h 760"/>
                <a:gd name="T12" fmla="*/ 397 w 524"/>
                <a:gd name="T13" fmla="*/ 36 h 760"/>
                <a:gd name="T14" fmla="*/ 373 w 524"/>
                <a:gd name="T15" fmla="*/ 45 h 760"/>
                <a:gd name="T16" fmla="*/ 352 w 524"/>
                <a:gd name="T17" fmla="*/ 53 h 760"/>
                <a:gd name="T18" fmla="*/ 328 w 524"/>
                <a:gd name="T19" fmla="*/ 64 h 760"/>
                <a:gd name="T20" fmla="*/ 307 w 524"/>
                <a:gd name="T21" fmla="*/ 81 h 760"/>
                <a:gd name="T22" fmla="*/ 283 w 524"/>
                <a:gd name="T23" fmla="*/ 98 h 760"/>
                <a:gd name="T24" fmla="*/ 269 w 524"/>
                <a:gd name="T25" fmla="*/ 106 h 760"/>
                <a:gd name="T26" fmla="*/ 255 w 524"/>
                <a:gd name="T27" fmla="*/ 134 h 760"/>
                <a:gd name="T28" fmla="*/ 239 w 524"/>
                <a:gd name="T29" fmla="*/ 151 h 760"/>
                <a:gd name="T30" fmla="*/ 231 w 524"/>
                <a:gd name="T31" fmla="*/ 170 h 760"/>
                <a:gd name="T32" fmla="*/ 217 w 524"/>
                <a:gd name="T33" fmla="*/ 195 h 760"/>
                <a:gd name="T34" fmla="*/ 210 w 524"/>
                <a:gd name="T35" fmla="*/ 223 h 760"/>
                <a:gd name="T36" fmla="*/ 203 w 524"/>
                <a:gd name="T37" fmla="*/ 256 h 760"/>
                <a:gd name="T38" fmla="*/ 194 w 524"/>
                <a:gd name="T39" fmla="*/ 275 h 760"/>
                <a:gd name="T40" fmla="*/ 187 w 524"/>
                <a:gd name="T41" fmla="*/ 301 h 760"/>
                <a:gd name="T42" fmla="*/ 179 w 524"/>
                <a:gd name="T43" fmla="*/ 328 h 760"/>
                <a:gd name="T44" fmla="*/ 172 w 524"/>
                <a:gd name="T45" fmla="*/ 354 h 760"/>
                <a:gd name="T46" fmla="*/ 165 w 524"/>
                <a:gd name="T47" fmla="*/ 379 h 760"/>
                <a:gd name="T48" fmla="*/ 149 w 524"/>
                <a:gd name="T49" fmla="*/ 407 h 760"/>
                <a:gd name="T50" fmla="*/ 142 w 524"/>
                <a:gd name="T51" fmla="*/ 424 h 760"/>
                <a:gd name="T52" fmla="*/ 134 w 524"/>
                <a:gd name="T53" fmla="*/ 451 h 760"/>
                <a:gd name="T54" fmla="*/ 127 w 524"/>
                <a:gd name="T55" fmla="*/ 468 h 760"/>
                <a:gd name="T56" fmla="*/ 113 w 524"/>
                <a:gd name="T57" fmla="*/ 495 h 760"/>
                <a:gd name="T58" fmla="*/ 104 w 524"/>
                <a:gd name="T59" fmla="*/ 512 h 760"/>
                <a:gd name="T60" fmla="*/ 90 w 524"/>
                <a:gd name="T61" fmla="*/ 529 h 760"/>
                <a:gd name="T62" fmla="*/ 82 w 524"/>
                <a:gd name="T63" fmla="*/ 548 h 760"/>
                <a:gd name="T64" fmla="*/ 68 w 524"/>
                <a:gd name="T65" fmla="*/ 557 h 760"/>
                <a:gd name="T66" fmla="*/ 52 w 524"/>
                <a:gd name="T67" fmla="*/ 582 h 760"/>
                <a:gd name="T68" fmla="*/ 30 w 524"/>
                <a:gd name="T69" fmla="*/ 610 h 760"/>
                <a:gd name="T70" fmla="*/ 14 w 524"/>
                <a:gd name="T71" fmla="*/ 644 h 760"/>
                <a:gd name="T72" fmla="*/ 7 w 524"/>
                <a:gd name="T73" fmla="*/ 671 h 760"/>
                <a:gd name="T74" fmla="*/ 7 w 524"/>
                <a:gd name="T75" fmla="*/ 696 h 760"/>
                <a:gd name="T76" fmla="*/ 0 w 524"/>
                <a:gd name="T77" fmla="*/ 724 h 760"/>
                <a:gd name="T78" fmla="*/ 0 w 524"/>
                <a:gd name="T79" fmla="*/ 741 h 760"/>
                <a:gd name="T80" fmla="*/ 7 w 524"/>
                <a:gd name="T81" fmla="*/ 760 h 7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4"/>
                <a:gd name="T124" fmla="*/ 0 h 760"/>
                <a:gd name="T125" fmla="*/ 524 w 524"/>
                <a:gd name="T126" fmla="*/ 760 h 7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4" h="760">
                  <a:moveTo>
                    <a:pt x="524" y="0"/>
                  </a:moveTo>
                  <a:lnTo>
                    <a:pt x="508" y="0"/>
                  </a:lnTo>
                  <a:lnTo>
                    <a:pt x="486" y="11"/>
                  </a:lnTo>
                  <a:lnTo>
                    <a:pt x="463" y="11"/>
                  </a:lnTo>
                  <a:lnTo>
                    <a:pt x="441" y="19"/>
                  </a:lnTo>
                  <a:lnTo>
                    <a:pt x="418" y="28"/>
                  </a:lnTo>
                  <a:lnTo>
                    <a:pt x="397" y="36"/>
                  </a:lnTo>
                  <a:lnTo>
                    <a:pt x="373" y="45"/>
                  </a:lnTo>
                  <a:lnTo>
                    <a:pt x="352" y="53"/>
                  </a:lnTo>
                  <a:lnTo>
                    <a:pt x="328" y="64"/>
                  </a:lnTo>
                  <a:lnTo>
                    <a:pt x="307" y="81"/>
                  </a:lnTo>
                  <a:lnTo>
                    <a:pt x="283" y="98"/>
                  </a:lnTo>
                  <a:lnTo>
                    <a:pt x="269" y="106"/>
                  </a:lnTo>
                  <a:lnTo>
                    <a:pt x="255" y="134"/>
                  </a:lnTo>
                  <a:lnTo>
                    <a:pt x="239" y="151"/>
                  </a:lnTo>
                  <a:lnTo>
                    <a:pt x="231" y="170"/>
                  </a:lnTo>
                  <a:lnTo>
                    <a:pt x="217" y="195"/>
                  </a:lnTo>
                  <a:lnTo>
                    <a:pt x="210" y="223"/>
                  </a:lnTo>
                  <a:lnTo>
                    <a:pt x="203" y="256"/>
                  </a:lnTo>
                  <a:lnTo>
                    <a:pt x="194" y="275"/>
                  </a:lnTo>
                  <a:lnTo>
                    <a:pt x="187" y="301"/>
                  </a:lnTo>
                  <a:lnTo>
                    <a:pt x="179" y="328"/>
                  </a:lnTo>
                  <a:lnTo>
                    <a:pt x="172" y="354"/>
                  </a:lnTo>
                  <a:lnTo>
                    <a:pt x="165" y="379"/>
                  </a:lnTo>
                  <a:lnTo>
                    <a:pt x="149" y="407"/>
                  </a:lnTo>
                  <a:lnTo>
                    <a:pt x="142" y="424"/>
                  </a:lnTo>
                  <a:lnTo>
                    <a:pt x="134" y="451"/>
                  </a:lnTo>
                  <a:lnTo>
                    <a:pt x="127" y="468"/>
                  </a:lnTo>
                  <a:lnTo>
                    <a:pt x="113" y="495"/>
                  </a:lnTo>
                  <a:lnTo>
                    <a:pt x="104" y="512"/>
                  </a:lnTo>
                  <a:lnTo>
                    <a:pt x="90" y="529"/>
                  </a:lnTo>
                  <a:lnTo>
                    <a:pt x="82" y="548"/>
                  </a:lnTo>
                  <a:lnTo>
                    <a:pt x="68" y="557"/>
                  </a:lnTo>
                  <a:lnTo>
                    <a:pt x="52" y="582"/>
                  </a:lnTo>
                  <a:lnTo>
                    <a:pt x="30" y="610"/>
                  </a:lnTo>
                  <a:lnTo>
                    <a:pt x="14" y="644"/>
                  </a:lnTo>
                  <a:lnTo>
                    <a:pt x="7" y="671"/>
                  </a:lnTo>
                  <a:lnTo>
                    <a:pt x="7" y="696"/>
                  </a:lnTo>
                  <a:lnTo>
                    <a:pt x="0" y="724"/>
                  </a:lnTo>
                  <a:lnTo>
                    <a:pt x="0" y="741"/>
                  </a:lnTo>
                  <a:lnTo>
                    <a:pt x="7" y="760"/>
                  </a:lnTo>
                </a:path>
              </a:pathLst>
            </a:custGeom>
            <a:noFill/>
            <a:ln w="22225">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7" name="Freeform 398">
              <a:extLst>
                <a:ext uri="{FF2B5EF4-FFF2-40B4-BE49-F238E27FC236}">
                  <a16:creationId xmlns:a16="http://schemas.microsoft.com/office/drawing/2014/main" id="{4F89A6B6-BFBC-DD4F-87B2-D507FDC22328}"/>
                </a:ext>
              </a:extLst>
            </p:cNvPr>
            <p:cNvSpPr>
              <a:spLocks/>
            </p:cNvSpPr>
            <p:nvPr/>
          </p:nvSpPr>
          <p:spPr bwMode="auto">
            <a:xfrm>
              <a:off x="1257" y="724"/>
              <a:ext cx="524" cy="776"/>
            </a:xfrm>
            <a:custGeom>
              <a:avLst/>
              <a:gdLst>
                <a:gd name="T0" fmla="*/ 524 w 524"/>
                <a:gd name="T1" fmla="*/ 0 h 776"/>
                <a:gd name="T2" fmla="*/ 508 w 524"/>
                <a:gd name="T3" fmla="*/ 8 h 776"/>
                <a:gd name="T4" fmla="*/ 486 w 524"/>
                <a:gd name="T5" fmla="*/ 8 h 776"/>
                <a:gd name="T6" fmla="*/ 463 w 524"/>
                <a:gd name="T7" fmla="*/ 16 h 776"/>
                <a:gd name="T8" fmla="*/ 441 w 524"/>
                <a:gd name="T9" fmla="*/ 27 h 776"/>
                <a:gd name="T10" fmla="*/ 425 w 524"/>
                <a:gd name="T11" fmla="*/ 35 h 776"/>
                <a:gd name="T12" fmla="*/ 396 w 524"/>
                <a:gd name="T13" fmla="*/ 35 h 776"/>
                <a:gd name="T14" fmla="*/ 380 w 524"/>
                <a:gd name="T15" fmla="*/ 52 h 776"/>
                <a:gd name="T16" fmla="*/ 359 w 524"/>
                <a:gd name="T17" fmla="*/ 61 h 776"/>
                <a:gd name="T18" fmla="*/ 335 w 524"/>
                <a:gd name="T19" fmla="*/ 69 h 776"/>
                <a:gd name="T20" fmla="*/ 314 w 524"/>
                <a:gd name="T21" fmla="*/ 88 h 776"/>
                <a:gd name="T22" fmla="*/ 290 w 524"/>
                <a:gd name="T23" fmla="*/ 105 h 776"/>
                <a:gd name="T24" fmla="*/ 276 w 524"/>
                <a:gd name="T25" fmla="*/ 114 h 776"/>
                <a:gd name="T26" fmla="*/ 262 w 524"/>
                <a:gd name="T27" fmla="*/ 141 h 776"/>
                <a:gd name="T28" fmla="*/ 246 w 524"/>
                <a:gd name="T29" fmla="*/ 167 h 776"/>
                <a:gd name="T30" fmla="*/ 231 w 524"/>
                <a:gd name="T31" fmla="*/ 186 h 776"/>
                <a:gd name="T32" fmla="*/ 217 w 524"/>
                <a:gd name="T33" fmla="*/ 220 h 776"/>
                <a:gd name="T34" fmla="*/ 210 w 524"/>
                <a:gd name="T35" fmla="*/ 247 h 776"/>
                <a:gd name="T36" fmla="*/ 201 w 524"/>
                <a:gd name="T37" fmla="*/ 272 h 776"/>
                <a:gd name="T38" fmla="*/ 194 w 524"/>
                <a:gd name="T39" fmla="*/ 300 h 776"/>
                <a:gd name="T40" fmla="*/ 186 w 524"/>
                <a:gd name="T41" fmla="*/ 325 h 776"/>
                <a:gd name="T42" fmla="*/ 179 w 524"/>
                <a:gd name="T43" fmla="*/ 353 h 776"/>
                <a:gd name="T44" fmla="*/ 165 w 524"/>
                <a:gd name="T45" fmla="*/ 378 h 776"/>
                <a:gd name="T46" fmla="*/ 156 w 524"/>
                <a:gd name="T47" fmla="*/ 395 h 776"/>
                <a:gd name="T48" fmla="*/ 149 w 524"/>
                <a:gd name="T49" fmla="*/ 414 h 776"/>
                <a:gd name="T50" fmla="*/ 141 w 524"/>
                <a:gd name="T51" fmla="*/ 440 h 776"/>
                <a:gd name="T52" fmla="*/ 134 w 524"/>
                <a:gd name="T53" fmla="*/ 459 h 776"/>
                <a:gd name="T54" fmla="*/ 127 w 524"/>
                <a:gd name="T55" fmla="*/ 476 h 776"/>
                <a:gd name="T56" fmla="*/ 111 w 524"/>
                <a:gd name="T57" fmla="*/ 492 h 776"/>
                <a:gd name="T58" fmla="*/ 104 w 524"/>
                <a:gd name="T59" fmla="*/ 501 h 776"/>
                <a:gd name="T60" fmla="*/ 97 w 524"/>
                <a:gd name="T61" fmla="*/ 520 h 776"/>
                <a:gd name="T62" fmla="*/ 82 w 524"/>
                <a:gd name="T63" fmla="*/ 537 h 776"/>
                <a:gd name="T64" fmla="*/ 75 w 524"/>
                <a:gd name="T65" fmla="*/ 545 h 776"/>
                <a:gd name="T66" fmla="*/ 52 w 524"/>
                <a:gd name="T67" fmla="*/ 573 h 776"/>
                <a:gd name="T68" fmla="*/ 37 w 524"/>
                <a:gd name="T69" fmla="*/ 607 h 776"/>
                <a:gd name="T70" fmla="*/ 21 w 524"/>
                <a:gd name="T71" fmla="*/ 634 h 776"/>
                <a:gd name="T72" fmla="*/ 7 w 524"/>
                <a:gd name="T73" fmla="*/ 670 h 776"/>
                <a:gd name="T74" fmla="*/ 7 w 524"/>
                <a:gd name="T75" fmla="*/ 696 h 776"/>
                <a:gd name="T76" fmla="*/ 0 w 524"/>
                <a:gd name="T77" fmla="*/ 723 h 776"/>
                <a:gd name="T78" fmla="*/ 0 w 524"/>
                <a:gd name="T79" fmla="*/ 757 h 776"/>
                <a:gd name="T80" fmla="*/ 7 w 524"/>
                <a:gd name="T81" fmla="*/ 776 h 7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4"/>
                <a:gd name="T124" fmla="*/ 0 h 776"/>
                <a:gd name="T125" fmla="*/ 524 w 524"/>
                <a:gd name="T126" fmla="*/ 776 h 7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4" h="776">
                  <a:moveTo>
                    <a:pt x="524" y="0"/>
                  </a:moveTo>
                  <a:lnTo>
                    <a:pt x="508" y="8"/>
                  </a:lnTo>
                  <a:lnTo>
                    <a:pt x="486" y="8"/>
                  </a:lnTo>
                  <a:lnTo>
                    <a:pt x="463" y="16"/>
                  </a:lnTo>
                  <a:lnTo>
                    <a:pt x="441" y="27"/>
                  </a:lnTo>
                  <a:lnTo>
                    <a:pt x="425" y="35"/>
                  </a:lnTo>
                  <a:lnTo>
                    <a:pt x="396" y="35"/>
                  </a:lnTo>
                  <a:lnTo>
                    <a:pt x="380" y="52"/>
                  </a:lnTo>
                  <a:lnTo>
                    <a:pt x="359" y="61"/>
                  </a:lnTo>
                  <a:lnTo>
                    <a:pt x="335" y="69"/>
                  </a:lnTo>
                  <a:lnTo>
                    <a:pt x="314" y="88"/>
                  </a:lnTo>
                  <a:lnTo>
                    <a:pt x="290" y="105"/>
                  </a:lnTo>
                  <a:lnTo>
                    <a:pt x="276" y="114"/>
                  </a:lnTo>
                  <a:lnTo>
                    <a:pt x="262" y="141"/>
                  </a:lnTo>
                  <a:lnTo>
                    <a:pt x="246" y="167"/>
                  </a:lnTo>
                  <a:lnTo>
                    <a:pt x="231" y="186"/>
                  </a:lnTo>
                  <a:lnTo>
                    <a:pt x="217" y="220"/>
                  </a:lnTo>
                  <a:lnTo>
                    <a:pt x="210" y="247"/>
                  </a:lnTo>
                  <a:lnTo>
                    <a:pt x="201" y="272"/>
                  </a:lnTo>
                  <a:lnTo>
                    <a:pt x="194" y="300"/>
                  </a:lnTo>
                  <a:lnTo>
                    <a:pt x="186" y="325"/>
                  </a:lnTo>
                  <a:lnTo>
                    <a:pt x="179" y="353"/>
                  </a:lnTo>
                  <a:lnTo>
                    <a:pt x="165" y="378"/>
                  </a:lnTo>
                  <a:lnTo>
                    <a:pt x="156" y="395"/>
                  </a:lnTo>
                  <a:lnTo>
                    <a:pt x="149" y="414"/>
                  </a:lnTo>
                  <a:lnTo>
                    <a:pt x="141" y="440"/>
                  </a:lnTo>
                  <a:lnTo>
                    <a:pt x="134" y="459"/>
                  </a:lnTo>
                  <a:lnTo>
                    <a:pt x="127" y="476"/>
                  </a:lnTo>
                  <a:lnTo>
                    <a:pt x="111" y="492"/>
                  </a:lnTo>
                  <a:lnTo>
                    <a:pt x="104" y="501"/>
                  </a:lnTo>
                  <a:lnTo>
                    <a:pt x="97" y="520"/>
                  </a:lnTo>
                  <a:lnTo>
                    <a:pt x="82" y="537"/>
                  </a:lnTo>
                  <a:lnTo>
                    <a:pt x="75" y="545"/>
                  </a:lnTo>
                  <a:lnTo>
                    <a:pt x="52" y="573"/>
                  </a:lnTo>
                  <a:lnTo>
                    <a:pt x="37" y="607"/>
                  </a:lnTo>
                  <a:lnTo>
                    <a:pt x="21" y="634"/>
                  </a:lnTo>
                  <a:lnTo>
                    <a:pt x="7" y="670"/>
                  </a:lnTo>
                  <a:lnTo>
                    <a:pt x="7" y="696"/>
                  </a:lnTo>
                  <a:lnTo>
                    <a:pt x="0" y="723"/>
                  </a:lnTo>
                  <a:lnTo>
                    <a:pt x="0" y="757"/>
                  </a:lnTo>
                  <a:lnTo>
                    <a:pt x="7" y="776"/>
                  </a:lnTo>
                </a:path>
              </a:pathLst>
            </a:custGeom>
            <a:noFill/>
            <a:ln w="22225">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8" name="Freeform 399">
              <a:extLst>
                <a:ext uri="{FF2B5EF4-FFF2-40B4-BE49-F238E27FC236}">
                  <a16:creationId xmlns:a16="http://schemas.microsoft.com/office/drawing/2014/main" id="{07CE50F9-C3D6-7842-A186-574262193741}"/>
                </a:ext>
              </a:extLst>
            </p:cNvPr>
            <p:cNvSpPr>
              <a:spLocks/>
            </p:cNvSpPr>
            <p:nvPr/>
          </p:nvSpPr>
          <p:spPr bwMode="auto">
            <a:xfrm>
              <a:off x="1249" y="715"/>
              <a:ext cx="532" cy="793"/>
            </a:xfrm>
            <a:custGeom>
              <a:avLst/>
              <a:gdLst>
                <a:gd name="T0" fmla="*/ 532 w 532"/>
                <a:gd name="T1" fmla="*/ 0 h 793"/>
                <a:gd name="T2" fmla="*/ 509 w 532"/>
                <a:gd name="T3" fmla="*/ 0 h 793"/>
                <a:gd name="T4" fmla="*/ 487 w 532"/>
                <a:gd name="T5" fmla="*/ 9 h 793"/>
                <a:gd name="T6" fmla="*/ 471 w 532"/>
                <a:gd name="T7" fmla="*/ 17 h 793"/>
                <a:gd name="T8" fmla="*/ 449 w 532"/>
                <a:gd name="T9" fmla="*/ 17 h 793"/>
                <a:gd name="T10" fmla="*/ 426 w 532"/>
                <a:gd name="T11" fmla="*/ 25 h 793"/>
                <a:gd name="T12" fmla="*/ 404 w 532"/>
                <a:gd name="T13" fmla="*/ 36 h 793"/>
                <a:gd name="T14" fmla="*/ 381 w 532"/>
                <a:gd name="T15" fmla="*/ 44 h 793"/>
                <a:gd name="T16" fmla="*/ 360 w 532"/>
                <a:gd name="T17" fmla="*/ 53 h 793"/>
                <a:gd name="T18" fmla="*/ 336 w 532"/>
                <a:gd name="T19" fmla="*/ 70 h 793"/>
                <a:gd name="T20" fmla="*/ 322 w 532"/>
                <a:gd name="T21" fmla="*/ 78 h 793"/>
                <a:gd name="T22" fmla="*/ 298 w 532"/>
                <a:gd name="T23" fmla="*/ 97 h 793"/>
                <a:gd name="T24" fmla="*/ 284 w 532"/>
                <a:gd name="T25" fmla="*/ 123 h 793"/>
                <a:gd name="T26" fmla="*/ 263 w 532"/>
                <a:gd name="T27" fmla="*/ 142 h 793"/>
                <a:gd name="T28" fmla="*/ 246 w 532"/>
                <a:gd name="T29" fmla="*/ 167 h 793"/>
                <a:gd name="T30" fmla="*/ 232 w 532"/>
                <a:gd name="T31" fmla="*/ 195 h 793"/>
                <a:gd name="T32" fmla="*/ 218 w 532"/>
                <a:gd name="T33" fmla="*/ 229 h 793"/>
                <a:gd name="T34" fmla="*/ 209 w 532"/>
                <a:gd name="T35" fmla="*/ 265 h 793"/>
                <a:gd name="T36" fmla="*/ 202 w 532"/>
                <a:gd name="T37" fmla="*/ 290 h 793"/>
                <a:gd name="T38" fmla="*/ 187 w 532"/>
                <a:gd name="T39" fmla="*/ 317 h 793"/>
                <a:gd name="T40" fmla="*/ 180 w 532"/>
                <a:gd name="T41" fmla="*/ 343 h 793"/>
                <a:gd name="T42" fmla="*/ 173 w 532"/>
                <a:gd name="T43" fmla="*/ 370 h 793"/>
                <a:gd name="T44" fmla="*/ 164 w 532"/>
                <a:gd name="T45" fmla="*/ 387 h 793"/>
                <a:gd name="T46" fmla="*/ 157 w 532"/>
                <a:gd name="T47" fmla="*/ 404 h 793"/>
                <a:gd name="T48" fmla="*/ 149 w 532"/>
                <a:gd name="T49" fmla="*/ 423 h 793"/>
                <a:gd name="T50" fmla="*/ 142 w 532"/>
                <a:gd name="T51" fmla="*/ 440 h 793"/>
                <a:gd name="T52" fmla="*/ 135 w 532"/>
                <a:gd name="T53" fmla="*/ 457 h 793"/>
                <a:gd name="T54" fmla="*/ 128 w 532"/>
                <a:gd name="T55" fmla="*/ 468 h 793"/>
                <a:gd name="T56" fmla="*/ 119 w 532"/>
                <a:gd name="T57" fmla="*/ 485 h 793"/>
                <a:gd name="T58" fmla="*/ 112 w 532"/>
                <a:gd name="T59" fmla="*/ 493 h 793"/>
                <a:gd name="T60" fmla="*/ 97 w 532"/>
                <a:gd name="T61" fmla="*/ 501 h 793"/>
                <a:gd name="T62" fmla="*/ 90 w 532"/>
                <a:gd name="T63" fmla="*/ 520 h 793"/>
                <a:gd name="T64" fmla="*/ 74 w 532"/>
                <a:gd name="T65" fmla="*/ 537 h 793"/>
                <a:gd name="T66" fmla="*/ 67 w 532"/>
                <a:gd name="T67" fmla="*/ 546 h 793"/>
                <a:gd name="T68" fmla="*/ 60 w 532"/>
                <a:gd name="T69" fmla="*/ 563 h 793"/>
                <a:gd name="T70" fmla="*/ 45 w 532"/>
                <a:gd name="T71" fmla="*/ 573 h 793"/>
                <a:gd name="T72" fmla="*/ 38 w 532"/>
                <a:gd name="T73" fmla="*/ 590 h 793"/>
                <a:gd name="T74" fmla="*/ 29 w 532"/>
                <a:gd name="T75" fmla="*/ 607 h 793"/>
                <a:gd name="T76" fmla="*/ 22 w 532"/>
                <a:gd name="T77" fmla="*/ 626 h 793"/>
                <a:gd name="T78" fmla="*/ 15 w 532"/>
                <a:gd name="T79" fmla="*/ 643 h 793"/>
                <a:gd name="T80" fmla="*/ 15 w 532"/>
                <a:gd name="T81" fmla="*/ 660 h 793"/>
                <a:gd name="T82" fmla="*/ 8 w 532"/>
                <a:gd name="T83" fmla="*/ 669 h 793"/>
                <a:gd name="T84" fmla="*/ 8 w 532"/>
                <a:gd name="T85" fmla="*/ 688 h 793"/>
                <a:gd name="T86" fmla="*/ 0 w 532"/>
                <a:gd name="T87" fmla="*/ 705 h 793"/>
                <a:gd name="T88" fmla="*/ 0 w 532"/>
                <a:gd name="T89" fmla="*/ 721 h 793"/>
                <a:gd name="T90" fmla="*/ 0 w 532"/>
                <a:gd name="T91" fmla="*/ 741 h 793"/>
                <a:gd name="T92" fmla="*/ 0 w 532"/>
                <a:gd name="T93" fmla="*/ 757 h 793"/>
                <a:gd name="T94" fmla="*/ 8 w 532"/>
                <a:gd name="T95" fmla="*/ 774 h 793"/>
                <a:gd name="T96" fmla="*/ 8 w 532"/>
                <a:gd name="T97" fmla="*/ 793 h 7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2"/>
                <a:gd name="T148" fmla="*/ 0 h 793"/>
                <a:gd name="T149" fmla="*/ 532 w 532"/>
                <a:gd name="T150" fmla="*/ 793 h 7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2" h="793">
                  <a:moveTo>
                    <a:pt x="532" y="0"/>
                  </a:moveTo>
                  <a:lnTo>
                    <a:pt x="509" y="0"/>
                  </a:lnTo>
                  <a:lnTo>
                    <a:pt x="487" y="9"/>
                  </a:lnTo>
                  <a:lnTo>
                    <a:pt x="471" y="17"/>
                  </a:lnTo>
                  <a:lnTo>
                    <a:pt x="449" y="17"/>
                  </a:lnTo>
                  <a:lnTo>
                    <a:pt x="426" y="25"/>
                  </a:lnTo>
                  <a:lnTo>
                    <a:pt x="404" y="36"/>
                  </a:lnTo>
                  <a:lnTo>
                    <a:pt x="381" y="44"/>
                  </a:lnTo>
                  <a:lnTo>
                    <a:pt x="360" y="53"/>
                  </a:lnTo>
                  <a:lnTo>
                    <a:pt x="336" y="70"/>
                  </a:lnTo>
                  <a:lnTo>
                    <a:pt x="322" y="78"/>
                  </a:lnTo>
                  <a:lnTo>
                    <a:pt x="298" y="97"/>
                  </a:lnTo>
                  <a:lnTo>
                    <a:pt x="284" y="123"/>
                  </a:lnTo>
                  <a:lnTo>
                    <a:pt x="263" y="142"/>
                  </a:lnTo>
                  <a:lnTo>
                    <a:pt x="246" y="167"/>
                  </a:lnTo>
                  <a:lnTo>
                    <a:pt x="232" y="195"/>
                  </a:lnTo>
                  <a:lnTo>
                    <a:pt x="218" y="229"/>
                  </a:lnTo>
                  <a:lnTo>
                    <a:pt x="209" y="265"/>
                  </a:lnTo>
                  <a:lnTo>
                    <a:pt x="202" y="290"/>
                  </a:lnTo>
                  <a:lnTo>
                    <a:pt x="187" y="317"/>
                  </a:lnTo>
                  <a:lnTo>
                    <a:pt x="180" y="343"/>
                  </a:lnTo>
                  <a:lnTo>
                    <a:pt x="173" y="370"/>
                  </a:lnTo>
                  <a:lnTo>
                    <a:pt x="164" y="387"/>
                  </a:lnTo>
                  <a:lnTo>
                    <a:pt x="157" y="404"/>
                  </a:lnTo>
                  <a:lnTo>
                    <a:pt x="149" y="423"/>
                  </a:lnTo>
                  <a:lnTo>
                    <a:pt x="142" y="440"/>
                  </a:lnTo>
                  <a:lnTo>
                    <a:pt x="135" y="457"/>
                  </a:lnTo>
                  <a:lnTo>
                    <a:pt x="128" y="468"/>
                  </a:lnTo>
                  <a:lnTo>
                    <a:pt x="119" y="485"/>
                  </a:lnTo>
                  <a:lnTo>
                    <a:pt x="112" y="493"/>
                  </a:lnTo>
                  <a:lnTo>
                    <a:pt x="97" y="501"/>
                  </a:lnTo>
                  <a:lnTo>
                    <a:pt x="90" y="520"/>
                  </a:lnTo>
                  <a:lnTo>
                    <a:pt x="74" y="537"/>
                  </a:lnTo>
                  <a:lnTo>
                    <a:pt x="67" y="546"/>
                  </a:lnTo>
                  <a:lnTo>
                    <a:pt x="60" y="563"/>
                  </a:lnTo>
                  <a:lnTo>
                    <a:pt x="45" y="573"/>
                  </a:lnTo>
                  <a:lnTo>
                    <a:pt x="38" y="590"/>
                  </a:lnTo>
                  <a:lnTo>
                    <a:pt x="29" y="607"/>
                  </a:lnTo>
                  <a:lnTo>
                    <a:pt x="22" y="626"/>
                  </a:lnTo>
                  <a:lnTo>
                    <a:pt x="15" y="643"/>
                  </a:lnTo>
                  <a:lnTo>
                    <a:pt x="15" y="660"/>
                  </a:lnTo>
                  <a:lnTo>
                    <a:pt x="8" y="669"/>
                  </a:lnTo>
                  <a:lnTo>
                    <a:pt x="8" y="688"/>
                  </a:lnTo>
                  <a:lnTo>
                    <a:pt x="0" y="705"/>
                  </a:lnTo>
                  <a:lnTo>
                    <a:pt x="0" y="721"/>
                  </a:lnTo>
                  <a:lnTo>
                    <a:pt x="0" y="741"/>
                  </a:lnTo>
                  <a:lnTo>
                    <a:pt x="0" y="757"/>
                  </a:lnTo>
                  <a:lnTo>
                    <a:pt x="8" y="774"/>
                  </a:lnTo>
                  <a:lnTo>
                    <a:pt x="8" y="793"/>
                  </a:lnTo>
                </a:path>
              </a:pathLst>
            </a:custGeom>
            <a:noFill/>
            <a:ln w="22225">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59" name="Freeform 400">
              <a:extLst>
                <a:ext uri="{FF2B5EF4-FFF2-40B4-BE49-F238E27FC236}">
                  <a16:creationId xmlns:a16="http://schemas.microsoft.com/office/drawing/2014/main" id="{61A874C9-1879-D540-8DC6-929EAF896952}"/>
                </a:ext>
              </a:extLst>
            </p:cNvPr>
            <p:cNvSpPr>
              <a:spLocks/>
            </p:cNvSpPr>
            <p:nvPr/>
          </p:nvSpPr>
          <p:spPr bwMode="auto">
            <a:xfrm>
              <a:off x="1242" y="698"/>
              <a:ext cx="523" cy="810"/>
            </a:xfrm>
            <a:custGeom>
              <a:avLst/>
              <a:gdLst>
                <a:gd name="T0" fmla="*/ 523 w 523"/>
                <a:gd name="T1" fmla="*/ 0 h 810"/>
                <a:gd name="T2" fmla="*/ 501 w 523"/>
                <a:gd name="T3" fmla="*/ 0 h 810"/>
                <a:gd name="T4" fmla="*/ 485 w 523"/>
                <a:gd name="T5" fmla="*/ 9 h 810"/>
                <a:gd name="T6" fmla="*/ 463 w 523"/>
                <a:gd name="T7" fmla="*/ 17 h 810"/>
                <a:gd name="T8" fmla="*/ 440 w 523"/>
                <a:gd name="T9" fmla="*/ 26 h 810"/>
                <a:gd name="T10" fmla="*/ 419 w 523"/>
                <a:gd name="T11" fmla="*/ 34 h 810"/>
                <a:gd name="T12" fmla="*/ 395 w 523"/>
                <a:gd name="T13" fmla="*/ 42 h 810"/>
                <a:gd name="T14" fmla="*/ 381 w 523"/>
                <a:gd name="T15" fmla="*/ 53 h 810"/>
                <a:gd name="T16" fmla="*/ 359 w 523"/>
                <a:gd name="T17" fmla="*/ 61 h 810"/>
                <a:gd name="T18" fmla="*/ 343 w 523"/>
                <a:gd name="T19" fmla="*/ 78 h 810"/>
                <a:gd name="T20" fmla="*/ 322 w 523"/>
                <a:gd name="T21" fmla="*/ 87 h 810"/>
                <a:gd name="T22" fmla="*/ 305 w 523"/>
                <a:gd name="T23" fmla="*/ 114 h 810"/>
                <a:gd name="T24" fmla="*/ 284 w 523"/>
                <a:gd name="T25" fmla="*/ 131 h 810"/>
                <a:gd name="T26" fmla="*/ 270 w 523"/>
                <a:gd name="T27" fmla="*/ 159 h 810"/>
                <a:gd name="T28" fmla="*/ 253 w 523"/>
                <a:gd name="T29" fmla="*/ 184 h 810"/>
                <a:gd name="T30" fmla="*/ 239 w 523"/>
                <a:gd name="T31" fmla="*/ 220 h 810"/>
                <a:gd name="T32" fmla="*/ 225 w 523"/>
                <a:gd name="T33" fmla="*/ 254 h 810"/>
                <a:gd name="T34" fmla="*/ 209 w 523"/>
                <a:gd name="T35" fmla="*/ 290 h 810"/>
                <a:gd name="T36" fmla="*/ 194 w 523"/>
                <a:gd name="T37" fmla="*/ 326 h 810"/>
                <a:gd name="T38" fmla="*/ 187 w 523"/>
                <a:gd name="T39" fmla="*/ 351 h 810"/>
                <a:gd name="T40" fmla="*/ 180 w 523"/>
                <a:gd name="T41" fmla="*/ 370 h 810"/>
                <a:gd name="T42" fmla="*/ 164 w 523"/>
                <a:gd name="T43" fmla="*/ 396 h 810"/>
                <a:gd name="T44" fmla="*/ 164 w 523"/>
                <a:gd name="T45" fmla="*/ 413 h 810"/>
                <a:gd name="T46" fmla="*/ 156 w 523"/>
                <a:gd name="T47" fmla="*/ 432 h 810"/>
                <a:gd name="T48" fmla="*/ 149 w 523"/>
                <a:gd name="T49" fmla="*/ 440 h 810"/>
                <a:gd name="T50" fmla="*/ 142 w 523"/>
                <a:gd name="T51" fmla="*/ 457 h 810"/>
                <a:gd name="T52" fmla="*/ 135 w 523"/>
                <a:gd name="T53" fmla="*/ 466 h 810"/>
                <a:gd name="T54" fmla="*/ 126 w 523"/>
                <a:gd name="T55" fmla="*/ 474 h 810"/>
                <a:gd name="T56" fmla="*/ 119 w 523"/>
                <a:gd name="T57" fmla="*/ 485 h 810"/>
                <a:gd name="T58" fmla="*/ 112 w 523"/>
                <a:gd name="T59" fmla="*/ 493 h 810"/>
                <a:gd name="T60" fmla="*/ 104 w 523"/>
                <a:gd name="T61" fmla="*/ 502 h 810"/>
                <a:gd name="T62" fmla="*/ 97 w 523"/>
                <a:gd name="T63" fmla="*/ 510 h 810"/>
                <a:gd name="T64" fmla="*/ 81 w 523"/>
                <a:gd name="T65" fmla="*/ 527 h 810"/>
                <a:gd name="T66" fmla="*/ 74 w 523"/>
                <a:gd name="T67" fmla="*/ 537 h 810"/>
                <a:gd name="T68" fmla="*/ 60 w 523"/>
                <a:gd name="T69" fmla="*/ 554 h 810"/>
                <a:gd name="T70" fmla="*/ 52 w 523"/>
                <a:gd name="T71" fmla="*/ 571 h 810"/>
                <a:gd name="T72" fmla="*/ 36 w 523"/>
                <a:gd name="T73" fmla="*/ 580 h 810"/>
                <a:gd name="T74" fmla="*/ 29 w 523"/>
                <a:gd name="T75" fmla="*/ 599 h 810"/>
                <a:gd name="T76" fmla="*/ 22 w 523"/>
                <a:gd name="T77" fmla="*/ 616 h 810"/>
                <a:gd name="T78" fmla="*/ 15 w 523"/>
                <a:gd name="T79" fmla="*/ 633 h 810"/>
                <a:gd name="T80" fmla="*/ 15 w 523"/>
                <a:gd name="T81" fmla="*/ 652 h 810"/>
                <a:gd name="T82" fmla="*/ 7 w 523"/>
                <a:gd name="T83" fmla="*/ 669 h 810"/>
                <a:gd name="T84" fmla="*/ 0 w 523"/>
                <a:gd name="T85" fmla="*/ 686 h 810"/>
                <a:gd name="T86" fmla="*/ 0 w 523"/>
                <a:gd name="T87" fmla="*/ 713 h 810"/>
                <a:gd name="T88" fmla="*/ 0 w 523"/>
                <a:gd name="T89" fmla="*/ 730 h 810"/>
                <a:gd name="T90" fmla="*/ 0 w 523"/>
                <a:gd name="T91" fmla="*/ 749 h 810"/>
                <a:gd name="T92" fmla="*/ 0 w 523"/>
                <a:gd name="T93" fmla="*/ 766 h 810"/>
                <a:gd name="T94" fmla="*/ 7 w 523"/>
                <a:gd name="T95" fmla="*/ 783 h 810"/>
                <a:gd name="T96" fmla="*/ 7 w 523"/>
                <a:gd name="T97" fmla="*/ 810 h 8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23"/>
                <a:gd name="T148" fmla="*/ 0 h 810"/>
                <a:gd name="T149" fmla="*/ 523 w 523"/>
                <a:gd name="T150" fmla="*/ 810 h 8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23" h="810">
                  <a:moveTo>
                    <a:pt x="523" y="0"/>
                  </a:moveTo>
                  <a:lnTo>
                    <a:pt x="501" y="0"/>
                  </a:lnTo>
                  <a:lnTo>
                    <a:pt x="485" y="9"/>
                  </a:lnTo>
                  <a:lnTo>
                    <a:pt x="463" y="17"/>
                  </a:lnTo>
                  <a:lnTo>
                    <a:pt x="440" y="26"/>
                  </a:lnTo>
                  <a:lnTo>
                    <a:pt x="419" y="34"/>
                  </a:lnTo>
                  <a:lnTo>
                    <a:pt x="395" y="42"/>
                  </a:lnTo>
                  <a:lnTo>
                    <a:pt x="381" y="53"/>
                  </a:lnTo>
                  <a:lnTo>
                    <a:pt x="359" y="61"/>
                  </a:lnTo>
                  <a:lnTo>
                    <a:pt x="343" y="78"/>
                  </a:lnTo>
                  <a:lnTo>
                    <a:pt x="322" y="87"/>
                  </a:lnTo>
                  <a:lnTo>
                    <a:pt x="305" y="114"/>
                  </a:lnTo>
                  <a:lnTo>
                    <a:pt x="284" y="131"/>
                  </a:lnTo>
                  <a:lnTo>
                    <a:pt x="270" y="159"/>
                  </a:lnTo>
                  <a:lnTo>
                    <a:pt x="253" y="184"/>
                  </a:lnTo>
                  <a:lnTo>
                    <a:pt x="239" y="220"/>
                  </a:lnTo>
                  <a:lnTo>
                    <a:pt x="225" y="254"/>
                  </a:lnTo>
                  <a:lnTo>
                    <a:pt x="209" y="290"/>
                  </a:lnTo>
                  <a:lnTo>
                    <a:pt x="194" y="326"/>
                  </a:lnTo>
                  <a:lnTo>
                    <a:pt x="187" y="351"/>
                  </a:lnTo>
                  <a:lnTo>
                    <a:pt x="180" y="370"/>
                  </a:lnTo>
                  <a:lnTo>
                    <a:pt x="164" y="396"/>
                  </a:lnTo>
                  <a:lnTo>
                    <a:pt x="164" y="413"/>
                  </a:lnTo>
                  <a:lnTo>
                    <a:pt x="156" y="432"/>
                  </a:lnTo>
                  <a:lnTo>
                    <a:pt x="149" y="440"/>
                  </a:lnTo>
                  <a:lnTo>
                    <a:pt x="142" y="457"/>
                  </a:lnTo>
                  <a:lnTo>
                    <a:pt x="135" y="466"/>
                  </a:lnTo>
                  <a:lnTo>
                    <a:pt x="126" y="474"/>
                  </a:lnTo>
                  <a:lnTo>
                    <a:pt x="119" y="485"/>
                  </a:lnTo>
                  <a:lnTo>
                    <a:pt x="112" y="493"/>
                  </a:lnTo>
                  <a:lnTo>
                    <a:pt x="104" y="502"/>
                  </a:lnTo>
                  <a:lnTo>
                    <a:pt x="97" y="510"/>
                  </a:lnTo>
                  <a:lnTo>
                    <a:pt x="81" y="527"/>
                  </a:lnTo>
                  <a:lnTo>
                    <a:pt x="74" y="537"/>
                  </a:lnTo>
                  <a:lnTo>
                    <a:pt x="60" y="554"/>
                  </a:lnTo>
                  <a:lnTo>
                    <a:pt x="52" y="571"/>
                  </a:lnTo>
                  <a:lnTo>
                    <a:pt x="36" y="580"/>
                  </a:lnTo>
                  <a:lnTo>
                    <a:pt x="29" y="599"/>
                  </a:lnTo>
                  <a:lnTo>
                    <a:pt x="22" y="616"/>
                  </a:lnTo>
                  <a:lnTo>
                    <a:pt x="15" y="633"/>
                  </a:lnTo>
                  <a:lnTo>
                    <a:pt x="15" y="652"/>
                  </a:lnTo>
                  <a:lnTo>
                    <a:pt x="7" y="669"/>
                  </a:lnTo>
                  <a:lnTo>
                    <a:pt x="0" y="686"/>
                  </a:lnTo>
                  <a:lnTo>
                    <a:pt x="0" y="713"/>
                  </a:lnTo>
                  <a:lnTo>
                    <a:pt x="0" y="730"/>
                  </a:lnTo>
                  <a:lnTo>
                    <a:pt x="0" y="749"/>
                  </a:lnTo>
                  <a:lnTo>
                    <a:pt x="0" y="766"/>
                  </a:lnTo>
                  <a:lnTo>
                    <a:pt x="7" y="783"/>
                  </a:lnTo>
                  <a:lnTo>
                    <a:pt x="7" y="810"/>
                  </a:lnTo>
                </a:path>
              </a:pathLst>
            </a:custGeom>
            <a:noFill/>
            <a:ln w="22225">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60" name="Freeform 401">
              <a:extLst>
                <a:ext uri="{FF2B5EF4-FFF2-40B4-BE49-F238E27FC236}">
                  <a16:creationId xmlns:a16="http://schemas.microsoft.com/office/drawing/2014/main" id="{2BC61D8D-D9CC-1340-A3EE-9C3B12E8A807}"/>
                </a:ext>
              </a:extLst>
            </p:cNvPr>
            <p:cNvSpPr>
              <a:spLocks/>
            </p:cNvSpPr>
            <p:nvPr/>
          </p:nvSpPr>
          <p:spPr bwMode="auto">
            <a:xfrm>
              <a:off x="1287" y="1358"/>
              <a:ext cx="59" cy="167"/>
            </a:xfrm>
            <a:custGeom>
              <a:avLst/>
              <a:gdLst>
                <a:gd name="T0" fmla="*/ 0 w 59"/>
                <a:gd name="T1" fmla="*/ 167 h 167"/>
                <a:gd name="T2" fmla="*/ 7 w 59"/>
                <a:gd name="T3" fmla="*/ 159 h 167"/>
                <a:gd name="T4" fmla="*/ 7 w 59"/>
                <a:gd name="T5" fmla="*/ 150 h 167"/>
                <a:gd name="T6" fmla="*/ 0 w 59"/>
                <a:gd name="T7" fmla="*/ 142 h 167"/>
                <a:gd name="T8" fmla="*/ 0 w 59"/>
                <a:gd name="T9" fmla="*/ 123 h 167"/>
                <a:gd name="T10" fmla="*/ 0 w 59"/>
                <a:gd name="T11" fmla="*/ 123 h 167"/>
                <a:gd name="T12" fmla="*/ 0 w 59"/>
                <a:gd name="T13" fmla="*/ 114 h 167"/>
                <a:gd name="T14" fmla="*/ 0 w 59"/>
                <a:gd name="T15" fmla="*/ 98 h 167"/>
                <a:gd name="T16" fmla="*/ 7 w 59"/>
                <a:gd name="T17" fmla="*/ 89 h 167"/>
                <a:gd name="T18" fmla="*/ 7 w 59"/>
                <a:gd name="T19" fmla="*/ 78 h 167"/>
                <a:gd name="T20" fmla="*/ 15 w 59"/>
                <a:gd name="T21" fmla="*/ 62 h 167"/>
                <a:gd name="T22" fmla="*/ 22 w 59"/>
                <a:gd name="T23" fmla="*/ 53 h 167"/>
                <a:gd name="T24" fmla="*/ 29 w 59"/>
                <a:gd name="T25" fmla="*/ 45 h 167"/>
                <a:gd name="T26" fmla="*/ 36 w 59"/>
                <a:gd name="T27" fmla="*/ 36 h 167"/>
                <a:gd name="T28" fmla="*/ 52 w 59"/>
                <a:gd name="T29" fmla="*/ 26 h 167"/>
                <a:gd name="T30" fmla="*/ 59 w 59"/>
                <a:gd name="T31" fmla="*/ 17 h 167"/>
                <a:gd name="T32" fmla="*/ 59 w 59"/>
                <a:gd name="T33" fmla="*/ 0 h 167"/>
                <a:gd name="T34" fmla="*/ 59 w 59"/>
                <a:gd name="T35" fmla="*/ 26 h 167"/>
                <a:gd name="T36" fmla="*/ 59 w 59"/>
                <a:gd name="T37" fmla="*/ 45 h 167"/>
                <a:gd name="T38" fmla="*/ 52 w 59"/>
                <a:gd name="T39" fmla="*/ 62 h 167"/>
                <a:gd name="T40" fmla="*/ 52 w 59"/>
                <a:gd name="T41" fmla="*/ 78 h 167"/>
                <a:gd name="T42" fmla="*/ 45 w 59"/>
                <a:gd name="T43" fmla="*/ 89 h 167"/>
                <a:gd name="T44" fmla="*/ 45 w 59"/>
                <a:gd name="T45" fmla="*/ 98 h 167"/>
                <a:gd name="T46" fmla="*/ 36 w 59"/>
                <a:gd name="T47" fmla="*/ 106 h 167"/>
                <a:gd name="T48" fmla="*/ 36 w 59"/>
                <a:gd name="T49" fmla="*/ 106 h 167"/>
                <a:gd name="T50" fmla="*/ 29 w 59"/>
                <a:gd name="T51" fmla="*/ 114 h 167"/>
                <a:gd name="T52" fmla="*/ 29 w 59"/>
                <a:gd name="T53" fmla="*/ 123 h 167"/>
                <a:gd name="T54" fmla="*/ 29 w 59"/>
                <a:gd name="T55" fmla="*/ 123 h 167"/>
                <a:gd name="T56" fmla="*/ 22 w 59"/>
                <a:gd name="T57" fmla="*/ 131 h 167"/>
                <a:gd name="T58" fmla="*/ 22 w 59"/>
                <a:gd name="T59" fmla="*/ 142 h 167"/>
                <a:gd name="T60" fmla="*/ 15 w 59"/>
                <a:gd name="T61" fmla="*/ 150 h 167"/>
                <a:gd name="T62" fmla="*/ 7 w 59"/>
                <a:gd name="T63" fmla="*/ 159 h 167"/>
                <a:gd name="T64" fmla="*/ 0 w 59"/>
                <a:gd name="T65" fmla="*/ 16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167"/>
                <a:gd name="T101" fmla="*/ 59 w 59"/>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167">
                  <a:moveTo>
                    <a:pt x="0" y="167"/>
                  </a:moveTo>
                  <a:lnTo>
                    <a:pt x="7" y="159"/>
                  </a:lnTo>
                  <a:lnTo>
                    <a:pt x="7" y="150"/>
                  </a:lnTo>
                  <a:lnTo>
                    <a:pt x="0" y="142"/>
                  </a:lnTo>
                  <a:lnTo>
                    <a:pt x="0" y="123"/>
                  </a:lnTo>
                  <a:lnTo>
                    <a:pt x="0" y="114"/>
                  </a:lnTo>
                  <a:lnTo>
                    <a:pt x="0" y="98"/>
                  </a:lnTo>
                  <a:lnTo>
                    <a:pt x="7" y="89"/>
                  </a:lnTo>
                  <a:lnTo>
                    <a:pt x="7" y="78"/>
                  </a:lnTo>
                  <a:lnTo>
                    <a:pt x="15" y="62"/>
                  </a:lnTo>
                  <a:lnTo>
                    <a:pt x="22" y="53"/>
                  </a:lnTo>
                  <a:lnTo>
                    <a:pt x="29" y="45"/>
                  </a:lnTo>
                  <a:lnTo>
                    <a:pt x="36" y="36"/>
                  </a:lnTo>
                  <a:lnTo>
                    <a:pt x="52" y="26"/>
                  </a:lnTo>
                  <a:lnTo>
                    <a:pt x="59" y="17"/>
                  </a:lnTo>
                  <a:lnTo>
                    <a:pt x="59" y="0"/>
                  </a:lnTo>
                  <a:lnTo>
                    <a:pt x="59" y="26"/>
                  </a:lnTo>
                  <a:lnTo>
                    <a:pt x="59" y="45"/>
                  </a:lnTo>
                  <a:lnTo>
                    <a:pt x="52" y="62"/>
                  </a:lnTo>
                  <a:lnTo>
                    <a:pt x="52" y="78"/>
                  </a:lnTo>
                  <a:lnTo>
                    <a:pt x="45" y="89"/>
                  </a:lnTo>
                  <a:lnTo>
                    <a:pt x="45" y="98"/>
                  </a:lnTo>
                  <a:lnTo>
                    <a:pt x="36" y="106"/>
                  </a:lnTo>
                  <a:lnTo>
                    <a:pt x="29" y="114"/>
                  </a:lnTo>
                  <a:lnTo>
                    <a:pt x="29" y="123"/>
                  </a:lnTo>
                  <a:lnTo>
                    <a:pt x="22" y="131"/>
                  </a:lnTo>
                  <a:lnTo>
                    <a:pt x="22" y="142"/>
                  </a:lnTo>
                  <a:lnTo>
                    <a:pt x="15" y="150"/>
                  </a:lnTo>
                  <a:lnTo>
                    <a:pt x="7" y="159"/>
                  </a:lnTo>
                  <a:lnTo>
                    <a:pt x="0"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61" name="Freeform 402">
              <a:extLst>
                <a:ext uri="{FF2B5EF4-FFF2-40B4-BE49-F238E27FC236}">
                  <a16:creationId xmlns:a16="http://schemas.microsoft.com/office/drawing/2014/main" id="{4691AF8A-A957-B64B-B551-7D84F25444AE}"/>
                </a:ext>
              </a:extLst>
            </p:cNvPr>
            <p:cNvSpPr>
              <a:spLocks/>
            </p:cNvSpPr>
            <p:nvPr/>
          </p:nvSpPr>
          <p:spPr bwMode="auto">
            <a:xfrm>
              <a:off x="1287" y="1358"/>
              <a:ext cx="59" cy="167"/>
            </a:xfrm>
            <a:custGeom>
              <a:avLst/>
              <a:gdLst>
                <a:gd name="T0" fmla="*/ 0 w 59"/>
                <a:gd name="T1" fmla="*/ 167 h 167"/>
                <a:gd name="T2" fmla="*/ 0 w 59"/>
                <a:gd name="T3" fmla="*/ 159 h 167"/>
                <a:gd name="T4" fmla="*/ 0 w 59"/>
                <a:gd name="T5" fmla="*/ 142 h 167"/>
                <a:gd name="T6" fmla="*/ 0 w 59"/>
                <a:gd name="T7" fmla="*/ 131 h 167"/>
                <a:gd name="T8" fmla="*/ 0 w 59"/>
                <a:gd name="T9" fmla="*/ 123 h 167"/>
                <a:gd name="T10" fmla="*/ 0 w 59"/>
                <a:gd name="T11" fmla="*/ 123 h 167"/>
                <a:gd name="T12" fmla="*/ 0 w 59"/>
                <a:gd name="T13" fmla="*/ 106 h 167"/>
                <a:gd name="T14" fmla="*/ 0 w 59"/>
                <a:gd name="T15" fmla="*/ 98 h 167"/>
                <a:gd name="T16" fmla="*/ 0 w 59"/>
                <a:gd name="T17" fmla="*/ 89 h 167"/>
                <a:gd name="T18" fmla="*/ 7 w 59"/>
                <a:gd name="T19" fmla="*/ 70 h 167"/>
                <a:gd name="T20" fmla="*/ 15 w 59"/>
                <a:gd name="T21" fmla="*/ 62 h 167"/>
                <a:gd name="T22" fmla="*/ 22 w 59"/>
                <a:gd name="T23" fmla="*/ 53 h 167"/>
                <a:gd name="T24" fmla="*/ 29 w 59"/>
                <a:gd name="T25" fmla="*/ 45 h 167"/>
                <a:gd name="T26" fmla="*/ 36 w 59"/>
                <a:gd name="T27" fmla="*/ 36 h 167"/>
                <a:gd name="T28" fmla="*/ 45 w 59"/>
                <a:gd name="T29" fmla="*/ 26 h 167"/>
                <a:gd name="T30" fmla="*/ 52 w 59"/>
                <a:gd name="T31" fmla="*/ 17 h 167"/>
                <a:gd name="T32" fmla="*/ 59 w 59"/>
                <a:gd name="T33" fmla="*/ 0 h 167"/>
                <a:gd name="T34" fmla="*/ 59 w 59"/>
                <a:gd name="T35" fmla="*/ 26 h 167"/>
                <a:gd name="T36" fmla="*/ 59 w 59"/>
                <a:gd name="T37" fmla="*/ 45 h 167"/>
                <a:gd name="T38" fmla="*/ 52 w 59"/>
                <a:gd name="T39" fmla="*/ 62 h 167"/>
                <a:gd name="T40" fmla="*/ 52 w 59"/>
                <a:gd name="T41" fmla="*/ 70 h 167"/>
                <a:gd name="T42" fmla="*/ 45 w 59"/>
                <a:gd name="T43" fmla="*/ 89 h 167"/>
                <a:gd name="T44" fmla="*/ 36 w 59"/>
                <a:gd name="T45" fmla="*/ 98 h 167"/>
                <a:gd name="T46" fmla="*/ 36 w 59"/>
                <a:gd name="T47" fmla="*/ 106 h 167"/>
                <a:gd name="T48" fmla="*/ 29 w 59"/>
                <a:gd name="T49" fmla="*/ 106 h 167"/>
                <a:gd name="T50" fmla="*/ 29 w 59"/>
                <a:gd name="T51" fmla="*/ 114 h 167"/>
                <a:gd name="T52" fmla="*/ 29 w 59"/>
                <a:gd name="T53" fmla="*/ 114 h 167"/>
                <a:gd name="T54" fmla="*/ 22 w 59"/>
                <a:gd name="T55" fmla="*/ 123 h 167"/>
                <a:gd name="T56" fmla="*/ 22 w 59"/>
                <a:gd name="T57" fmla="*/ 131 h 167"/>
                <a:gd name="T58" fmla="*/ 15 w 59"/>
                <a:gd name="T59" fmla="*/ 142 h 167"/>
                <a:gd name="T60" fmla="*/ 15 w 59"/>
                <a:gd name="T61" fmla="*/ 150 h 167"/>
                <a:gd name="T62" fmla="*/ 7 w 59"/>
                <a:gd name="T63" fmla="*/ 159 h 167"/>
                <a:gd name="T64" fmla="*/ 0 w 59"/>
                <a:gd name="T65" fmla="*/ 16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167"/>
                <a:gd name="T101" fmla="*/ 59 w 59"/>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167">
                  <a:moveTo>
                    <a:pt x="0" y="167"/>
                  </a:moveTo>
                  <a:lnTo>
                    <a:pt x="0" y="159"/>
                  </a:lnTo>
                  <a:lnTo>
                    <a:pt x="0" y="142"/>
                  </a:lnTo>
                  <a:lnTo>
                    <a:pt x="0" y="131"/>
                  </a:lnTo>
                  <a:lnTo>
                    <a:pt x="0" y="123"/>
                  </a:lnTo>
                  <a:lnTo>
                    <a:pt x="0" y="106"/>
                  </a:lnTo>
                  <a:lnTo>
                    <a:pt x="0" y="98"/>
                  </a:lnTo>
                  <a:lnTo>
                    <a:pt x="0" y="89"/>
                  </a:lnTo>
                  <a:lnTo>
                    <a:pt x="7" y="70"/>
                  </a:lnTo>
                  <a:lnTo>
                    <a:pt x="15" y="62"/>
                  </a:lnTo>
                  <a:lnTo>
                    <a:pt x="22" y="53"/>
                  </a:lnTo>
                  <a:lnTo>
                    <a:pt x="29" y="45"/>
                  </a:lnTo>
                  <a:lnTo>
                    <a:pt x="36" y="36"/>
                  </a:lnTo>
                  <a:lnTo>
                    <a:pt x="45" y="26"/>
                  </a:lnTo>
                  <a:lnTo>
                    <a:pt x="52" y="17"/>
                  </a:lnTo>
                  <a:lnTo>
                    <a:pt x="59" y="0"/>
                  </a:lnTo>
                  <a:lnTo>
                    <a:pt x="59" y="26"/>
                  </a:lnTo>
                  <a:lnTo>
                    <a:pt x="59" y="45"/>
                  </a:lnTo>
                  <a:lnTo>
                    <a:pt x="52" y="62"/>
                  </a:lnTo>
                  <a:lnTo>
                    <a:pt x="52" y="70"/>
                  </a:lnTo>
                  <a:lnTo>
                    <a:pt x="45" y="89"/>
                  </a:lnTo>
                  <a:lnTo>
                    <a:pt x="36" y="98"/>
                  </a:lnTo>
                  <a:lnTo>
                    <a:pt x="36" y="106"/>
                  </a:lnTo>
                  <a:lnTo>
                    <a:pt x="29" y="106"/>
                  </a:lnTo>
                  <a:lnTo>
                    <a:pt x="29" y="114"/>
                  </a:lnTo>
                  <a:lnTo>
                    <a:pt x="22" y="123"/>
                  </a:lnTo>
                  <a:lnTo>
                    <a:pt x="22" y="131"/>
                  </a:lnTo>
                  <a:lnTo>
                    <a:pt x="15" y="142"/>
                  </a:lnTo>
                  <a:lnTo>
                    <a:pt x="15" y="150"/>
                  </a:lnTo>
                  <a:lnTo>
                    <a:pt x="7" y="159"/>
                  </a:lnTo>
                  <a:lnTo>
                    <a:pt x="0" y="167"/>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562" name="Freeform 403">
              <a:extLst>
                <a:ext uri="{FF2B5EF4-FFF2-40B4-BE49-F238E27FC236}">
                  <a16:creationId xmlns:a16="http://schemas.microsoft.com/office/drawing/2014/main" id="{DADAB367-2736-0F4F-A6F8-20A4BA82089D}"/>
                </a:ext>
              </a:extLst>
            </p:cNvPr>
            <p:cNvSpPr>
              <a:spLocks/>
            </p:cNvSpPr>
            <p:nvPr/>
          </p:nvSpPr>
          <p:spPr bwMode="auto">
            <a:xfrm>
              <a:off x="1451" y="1394"/>
              <a:ext cx="231" cy="986"/>
            </a:xfrm>
            <a:custGeom>
              <a:avLst/>
              <a:gdLst>
                <a:gd name="T0" fmla="*/ 89 w 231"/>
                <a:gd name="T1" fmla="*/ 0 h 986"/>
                <a:gd name="T2" fmla="*/ 75 w 231"/>
                <a:gd name="T3" fmla="*/ 34 h 986"/>
                <a:gd name="T4" fmla="*/ 61 w 231"/>
                <a:gd name="T5" fmla="*/ 62 h 986"/>
                <a:gd name="T6" fmla="*/ 52 w 231"/>
                <a:gd name="T7" fmla="*/ 87 h 986"/>
                <a:gd name="T8" fmla="*/ 37 w 231"/>
                <a:gd name="T9" fmla="*/ 123 h 986"/>
                <a:gd name="T10" fmla="*/ 30 w 231"/>
                <a:gd name="T11" fmla="*/ 148 h 986"/>
                <a:gd name="T12" fmla="*/ 23 w 231"/>
                <a:gd name="T13" fmla="*/ 167 h 986"/>
                <a:gd name="T14" fmla="*/ 16 w 231"/>
                <a:gd name="T15" fmla="*/ 193 h 986"/>
                <a:gd name="T16" fmla="*/ 7 w 231"/>
                <a:gd name="T17" fmla="*/ 220 h 986"/>
                <a:gd name="T18" fmla="*/ 7 w 231"/>
                <a:gd name="T19" fmla="*/ 237 h 986"/>
                <a:gd name="T20" fmla="*/ 7 w 231"/>
                <a:gd name="T21" fmla="*/ 254 h 986"/>
                <a:gd name="T22" fmla="*/ 7 w 231"/>
                <a:gd name="T23" fmla="*/ 282 h 986"/>
                <a:gd name="T24" fmla="*/ 16 w 231"/>
                <a:gd name="T25" fmla="*/ 298 h 986"/>
                <a:gd name="T26" fmla="*/ 30 w 231"/>
                <a:gd name="T27" fmla="*/ 317 h 986"/>
                <a:gd name="T28" fmla="*/ 44 w 231"/>
                <a:gd name="T29" fmla="*/ 334 h 986"/>
                <a:gd name="T30" fmla="*/ 68 w 231"/>
                <a:gd name="T31" fmla="*/ 360 h 986"/>
                <a:gd name="T32" fmla="*/ 96 w 231"/>
                <a:gd name="T33" fmla="*/ 379 h 986"/>
                <a:gd name="T34" fmla="*/ 127 w 231"/>
                <a:gd name="T35" fmla="*/ 396 h 986"/>
                <a:gd name="T36" fmla="*/ 150 w 231"/>
                <a:gd name="T37" fmla="*/ 423 h 986"/>
                <a:gd name="T38" fmla="*/ 179 w 231"/>
                <a:gd name="T39" fmla="*/ 440 h 986"/>
                <a:gd name="T40" fmla="*/ 195 w 231"/>
                <a:gd name="T41" fmla="*/ 457 h 986"/>
                <a:gd name="T42" fmla="*/ 210 w 231"/>
                <a:gd name="T43" fmla="*/ 476 h 986"/>
                <a:gd name="T44" fmla="*/ 217 w 231"/>
                <a:gd name="T45" fmla="*/ 493 h 986"/>
                <a:gd name="T46" fmla="*/ 224 w 231"/>
                <a:gd name="T47" fmla="*/ 510 h 986"/>
                <a:gd name="T48" fmla="*/ 231 w 231"/>
                <a:gd name="T49" fmla="*/ 529 h 986"/>
                <a:gd name="T50" fmla="*/ 231 w 231"/>
                <a:gd name="T51" fmla="*/ 554 h 986"/>
                <a:gd name="T52" fmla="*/ 231 w 231"/>
                <a:gd name="T53" fmla="*/ 571 h 986"/>
                <a:gd name="T54" fmla="*/ 231 w 231"/>
                <a:gd name="T55" fmla="*/ 582 h 986"/>
                <a:gd name="T56" fmla="*/ 224 w 231"/>
                <a:gd name="T57" fmla="*/ 607 h 986"/>
                <a:gd name="T58" fmla="*/ 217 w 231"/>
                <a:gd name="T59" fmla="*/ 624 h 986"/>
                <a:gd name="T60" fmla="*/ 210 w 231"/>
                <a:gd name="T61" fmla="*/ 643 h 986"/>
                <a:gd name="T62" fmla="*/ 202 w 231"/>
                <a:gd name="T63" fmla="*/ 660 h 986"/>
                <a:gd name="T64" fmla="*/ 195 w 231"/>
                <a:gd name="T65" fmla="*/ 688 h 986"/>
                <a:gd name="T66" fmla="*/ 172 w 231"/>
                <a:gd name="T67" fmla="*/ 705 h 986"/>
                <a:gd name="T68" fmla="*/ 158 w 231"/>
                <a:gd name="T69" fmla="*/ 730 h 986"/>
                <a:gd name="T70" fmla="*/ 141 w 231"/>
                <a:gd name="T71" fmla="*/ 749 h 986"/>
                <a:gd name="T72" fmla="*/ 127 w 231"/>
                <a:gd name="T73" fmla="*/ 766 h 986"/>
                <a:gd name="T74" fmla="*/ 105 w 231"/>
                <a:gd name="T75" fmla="*/ 783 h 986"/>
                <a:gd name="T76" fmla="*/ 96 w 231"/>
                <a:gd name="T77" fmla="*/ 791 h 986"/>
                <a:gd name="T78" fmla="*/ 82 w 231"/>
                <a:gd name="T79" fmla="*/ 810 h 986"/>
                <a:gd name="T80" fmla="*/ 68 w 231"/>
                <a:gd name="T81" fmla="*/ 819 h 986"/>
                <a:gd name="T82" fmla="*/ 61 w 231"/>
                <a:gd name="T83" fmla="*/ 836 h 986"/>
                <a:gd name="T84" fmla="*/ 52 w 231"/>
                <a:gd name="T85" fmla="*/ 844 h 986"/>
                <a:gd name="T86" fmla="*/ 37 w 231"/>
                <a:gd name="T87" fmla="*/ 855 h 986"/>
                <a:gd name="T88" fmla="*/ 30 w 231"/>
                <a:gd name="T89" fmla="*/ 872 h 986"/>
                <a:gd name="T90" fmla="*/ 23 w 231"/>
                <a:gd name="T91" fmla="*/ 880 h 986"/>
                <a:gd name="T92" fmla="*/ 16 w 231"/>
                <a:gd name="T93" fmla="*/ 889 h 986"/>
                <a:gd name="T94" fmla="*/ 7 w 231"/>
                <a:gd name="T95" fmla="*/ 908 h 986"/>
                <a:gd name="T96" fmla="*/ 0 w 231"/>
                <a:gd name="T97" fmla="*/ 916 h 986"/>
                <a:gd name="T98" fmla="*/ 0 w 231"/>
                <a:gd name="T99" fmla="*/ 933 h 986"/>
                <a:gd name="T100" fmla="*/ 0 w 231"/>
                <a:gd name="T101" fmla="*/ 950 h 986"/>
                <a:gd name="T102" fmla="*/ 7 w 231"/>
                <a:gd name="T103" fmla="*/ 969 h 986"/>
                <a:gd name="T104" fmla="*/ 16 w 231"/>
                <a:gd name="T105" fmla="*/ 986 h 9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1"/>
                <a:gd name="T160" fmla="*/ 0 h 986"/>
                <a:gd name="T161" fmla="*/ 231 w 231"/>
                <a:gd name="T162" fmla="*/ 986 h 9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1" h="986">
                  <a:moveTo>
                    <a:pt x="89" y="0"/>
                  </a:moveTo>
                  <a:lnTo>
                    <a:pt x="75" y="34"/>
                  </a:lnTo>
                  <a:lnTo>
                    <a:pt x="61" y="62"/>
                  </a:lnTo>
                  <a:lnTo>
                    <a:pt x="52" y="87"/>
                  </a:lnTo>
                  <a:lnTo>
                    <a:pt x="37" y="123"/>
                  </a:lnTo>
                  <a:lnTo>
                    <a:pt x="30" y="148"/>
                  </a:lnTo>
                  <a:lnTo>
                    <a:pt x="23" y="167"/>
                  </a:lnTo>
                  <a:lnTo>
                    <a:pt x="16" y="193"/>
                  </a:lnTo>
                  <a:lnTo>
                    <a:pt x="7" y="220"/>
                  </a:lnTo>
                  <a:lnTo>
                    <a:pt x="7" y="237"/>
                  </a:lnTo>
                  <a:lnTo>
                    <a:pt x="7" y="254"/>
                  </a:lnTo>
                  <a:lnTo>
                    <a:pt x="7" y="282"/>
                  </a:lnTo>
                  <a:lnTo>
                    <a:pt x="16" y="298"/>
                  </a:lnTo>
                  <a:lnTo>
                    <a:pt x="30" y="317"/>
                  </a:lnTo>
                  <a:lnTo>
                    <a:pt x="44" y="334"/>
                  </a:lnTo>
                  <a:lnTo>
                    <a:pt x="68" y="360"/>
                  </a:lnTo>
                  <a:lnTo>
                    <a:pt x="96" y="379"/>
                  </a:lnTo>
                  <a:lnTo>
                    <a:pt x="127" y="396"/>
                  </a:lnTo>
                  <a:lnTo>
                    <a:pt x="150" y="423"/>
                  </a:lnTo>
                  <a:lnTo>
                    <a:pt x="179" y="440"/>
                  </a:lnTo>
                  <a:lnTo>
                    <a:pt x="195" y="457"/>
                  </a:lnTo>
                  <a:lnTo>
                    <a:pt x="210" y="476"/>
                  </a:lnTo>
                  <a:lnTo>
                    <a:pt x="217" y="493"/>
                  </a:lnTo>
                  <a:lnTo>
                    <a:pt x="224" y="510"/>
                  </a:lnTo>
                  <a:lnTo>
                    <a:pt x="231" y="529"/>
                  </a:lnTo>
                  <a:lnTo>
                    <a:pt x="231" y="554"/>
                  </a:lnTo>
                  <a:lnTo>
                    <a:pt x="231" y="571"/>
                  </a:lnTo>
                  <a:lnTo>
                    <a:pt x="231" y="582"/>
                  </a:lnTo>
                  <a:lnTo>
                    <a:pt x="224" y="607"/>
                  </a:lnTo>
                  <a:lnTo>
                    <a:pt x="217" y="624"/>
                  </a:lnTo>
                  <a:lnTo>
                    <a:pt x="210" y="643"/>
                  </a:lnTo>
                  <a:lnTo>
                    <a:pt x="202" y="660"/>
                  </a:lnTo>
                  <a:lnTo>
                    <a:pt x="195" y="688"/>
                  </a:lnTo>
                  <a:lnTo>
                    <a:pt x="172" y="705"/>
                  </a:lnTo>
                  <a:lnTo>
                    <a:pt x="158" y="730"/>
                  </a:lnTo>
                  <a:lnTo>
                    <a:pt x="141" y="749"/>
                  </a:lnTo>
                  <a:lnTo>
                    <a:pt x="127" y="766"/>
                  </a:lnTo>
                  <a:lnTo>
                    <a:pt x="105" y="783"/>
                  </a:lnTo>
                  <a:lnTo>
                    <a:pt x="96" y="791"/>
                  </a:lnTo>
                  <a:lnTo>
                    <a:pt x="82" y="810"/>
                  </a:lnTo>
                  <a:lnTo>
                    <a:pt x="68" y="819"/>
                  </a:lnTo>
                  <a:lnTo>
                    <a:pt x="61" y="836"/>
                  </a:lnTo>
                  <a:lnTo>
                    <a:pt x="52" y="844"/>
                  </a:lnTo>
                  <a:lnTo>
                    <a:pt x="37" y="855"/>
                  </a:lnTo>
                  <a:lnTo>
                    <a:pt x="30" y="872"/>
                  </a:lnTo>
                  <a:lnTo>
                    <a:pt x="23" y="880"/>
                  </a:lnTo>
                  <a:lnTo>
                    <a:pt x="16" y="889"/>
                  </a:lnTo>
                  <a:lnTo>
                    <a:pt x="7" y="908"/>
                  </a:lnTo>
                  <a:lnTo>
                    <a:pt x="0" y="916"/>
                  </a:lnTo>
                  <a:lnTo>
                    <a:pt x="0" y="933"/>
                  </a:lnTo>
                  <a:lnTo>
                    <a:pt x="0" y="950"/>
                  </a:lnTo>
                  <a:lnTo>
                    <a:pt x="7" y="969"/>
                  </a:lnTo>
                  <a:lnTo>
                    <a:pt x="16" y="986"/>
                  </a:lnTo>
                </a:path>
              </a:pathLst>
            </a:custGeom>
            <a:noFill/>
            <a:ln w="22225">
              <a:solidFill>
                <a:srgbClr val="C0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grpSp>
      <p:sp>
        <p:nvSpPr>
          <p:cNvPr id="131274" name="Freeform 405">
            <a:extLst>
              <a:ext uri="{FF2B5EF4-FFF2-40B4-BE49-F238E27FC236}">
                <a16:creationId xmlns:a16="http://schemas.microsoft.com/office/drawing/2014/main" id="{3D99EC93-8834-7D45-BA39-1835B471F3DD}"/>
              </a:ext>
            </a:extLst>
          </p:cNvPr>
          <p:cNvSpPr>
            <a:spLocks/>
          </p:cNvSpPr>
          <p:nvPr/>
        </p:nvSpPr>
        <p:spPr bwMode="auto">
          <a:xfrm>
            <a:off x="2290763" y="2212975"/>
            <a:ext cx="357187" cy="1552575"/>
          </a:xfrm>
          <a:custGeom>
            <a:avLst/>
            <a:gdLst>
              <a:gd name="T0" fmla="*/ 90 w 225"/>
              <a:gd name="T1" fmla="*/ 0 h 978"/>
              <a:gd name="T2" fmla="*/ 83 w 225"/>
              <a:gd name="T3" fmla="*/ 26 h 978"/>
              <a:gd name="T4" fmla="*/ 69 w 225"/>
              <a:gd name="T5" fmla="*/ 62 h 978"/>
              <a:gd name="T6" fmla="*/ 52 w 225"/>
              <a:gd name="T7" fmla="*/ 87 h 978"/>
              <a:gd name="T8" fmla="*/ 38 w 225"/>
              <a:gd name="T9" fmla="*/ 114 h 978"/>
              <a:gd name="T10" fmla="*/ 31 w 225"/>
              <a:gd name="T11" fmla="*/ 140 h 978"/>
              <a:gd name="T12" fmla="*/ 15 w 225"/>
              <a:gd name="T13" fmla="*/ 167 h 978"/>
              <a:gd name="T14" fmla="*/ 8 w 225"/>
              <a:gd name="T15" fmla="*/ 193 h 978"/>
              <a:gd name="T16" fmla="*/ 8 w 225"/>
              <a:gd name="T17" fmla="*/ 212 h 978"/>
              <a:gd name="T18" fmla="*/ 0 w 225"/>
              <a:gd name="T19" fmla="*/ 237 h 978"/>
              <a:gd name="T20" fmla="*/ 0 w 225"/>
              <a:gd name="T21" fmla="*/ 254 h 978"/>
              <a:gd name="T22" fmla="*/ 0 w 225"/>
              <a:gd name="T23" fmla="*/ 282 h 978"/>
              <a:gd name="T24" fmla="*/ 8 w 225"/>
              <a:gd name="T25" fmla="*/ 298 h 978"/>
              <a:gd name="T26" fmla="*/ 24 w 225"/>
              <a:gd name="T27" fmla="*/ 317 h 978"/>
              <a:gd name="T28" fmla="*/ 38 w 225"/>
              <a:gd name="T29" fmla="*/ 343 h 978"/>
              <a:gd name="T30" fmla="*/ 60 w 225"/>
              <a:gd name="T31" fmla="*/ 360 h 978"/>
              <a:gd name="T32" fmla="*/ 83 w 225"/>
              <a:gd name="T33" fmla="*/ 379 h 978"/>
              <a:gd name="T34" fmla="*/ 113 w 225"/>
              <a:gd name="T35" fmla="*/ 396 h 978"/>
              <a:gd name="T36" fmla="*/ 142 w 225"/>
              <a:gd name="T37" fmla="*/ 423 h 978"/>
              <a:gd name="T38" fmla="*/ 166 w 225"/>
              <a:gd name="T39" fmla="*/ 440 h 978"/>
              <a:gd name="T40" fmla="*/ 187 w 225"/>
              <a:gd name="T41" fmla="*/ 457 h 978"/>
              <a:gd name="T42" fmla="*/ 203 w 225"/>
              <a:gd name="T43" fmla="*/ 476 h 978"/>
              <a:gd name="T44" fmla="*/ 210 w 225"/>
              <a:gd name="T45" fmla="*/ 493 h 978"/>
              <a:gd name="T46" fmla="*/ 218 w 225"/>
              <a:gd name="T47" fmla="*/ 510 h 978"/>
              <a:gd name="T48" fmla="*/ 225 w 225"/>
              <a:gd name="T49" fmla="*/ 529 h 978"/>
              <a:gd name="T50" fmla="*/ 225 w 225"/>
              <a:gd name="T51" fmla="*/ 546 h 978"/>
              <a:gd name="T52" fmla="*/ 225 w 225"/>
              <a:gd name="T53" fmla="*/ 563 h 978"/>
              <a:gd name="T54" fmla="*/ 225 w 225"/>
              <a:gd name="T55" fmla="*/ 582 h 978"/>
              <a:gd name="T56" fmla="*/ 218 w 225"/>
              <a:gd name="T57" fmla="*/ 599 h 978"/>
              <a:gd name="T58" fmla="*/ 210 w 225"/>
              <a:gd name="T59" fmla="*/ 616 h 978"/>
              <a:gd name="T60" fmla="*/ 203 w 225"/>
              <a:gd name="T61" fmla="*/ 635 h 978"/>
              <a:gd name="T62" fmla="*/ 194 w 225"/>
              <a:gd name="T63" fmla="*/ 660 h 978"/>
              <a:gd name="T64" fmla="*/ 187 w 225"/>
              <a:gd name="T65" fmla="*/ 677 h 978"/>
              <a:gd name="T66" fmla="*/ 173 w 225"/>
              <a:gd name="T67" fmla="*/ 696 h 978"/>
              <a:gd name="T68" fmla="*/ 158 w 225"/>
              <a:gd name="T69" fmla="*/ 713 h 978"/>
              <a:gd name="T70" fmla="*/ 142 w 225"/>
              <a:gd name="T71" fmla="*/ 741 h 978"/>
              <a:gd name="T72" fmla="*/ 128 w 225"/>
              <a:gd name="T73" fmla="*/ 749 h 978"/>
              <a:gd name="T74" fmla="*/ 113 w 225"/>
              <a:gd name="T75" fmla="*/ 766 h 978"/>
              <a:gd name="T76" fmla="*/ 97 w 225"/>
              <a:gd name="T77" fmla="*/ 783 h 978"/>
              <a:gd name="T78" fmla="*/ 90 w 225"/>
              <a:gd name="T79" fmla="*/ 791 h 978"/>
              <a:gd name="T80" fmla="*/ 76 w 225"/>
              <a:gd name="T81" fmla="*/ 802 h 978"/>
              <a:gd name="T82" fmla="*/ 69 w 225"/>
              <a:gd name="T83" fmla="*/ 819 h 978"/>
              <a:gd name="T84" fmla="*/ 60 w 225"/>
              <a:gd name="T85" fmla="*/ 827 h 978"/>
              <a:gd name="T86" fmla="*/ 45 w 225"/>
              <a:gd name="T87" fmla="*/ 844 h 978"/>
              <a:gd name="T88" fmla="*/ 38 w 225"/>
              <a:gd name="T89" fmla="*/ 855 h 978"/>
              <a:gd name="T90" fmla="*/ 31 w 225"/>
              <a:gd name="T91" fmla="*/ 863 h 978"/>
              <a:gd name="T92" fmla="*/ 24 w 225"/>
              <a:gd name="T93" fmla="*/ 880 h 978"/>
              <a:gd name="T94" fmla="*/ 15 w 225"/>
              <a:gd name="T95" fmla="*/ 889 h 978"/>
              <a:gd name="T96" fmla="*/ 15 w 225"/>
              <a:gd name="T97" fmla="*/ 897 h 978"/>
              <a:gd name="T98" fmla="*/ 8 w 225"/>
              <a:gd name="T99" fmla="*/ 916 h 978"/>
              <a:gd name="T100" fmla="*/ 8 w 225"/>
              <a:gd name="T101" fmla="*/ 942 h 978"/>
              <a:gd name="T102" fmla="*/ 8 w 225"/>
              <a:gd name="T103" fmla="*/ 961 h 978"/>
              <a:gd name="T104" fmla="*/ 15 w 225"/>
              <a:gd name="T105" fmla="*/ 978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
              <a:gd name="T160" fmla="*/ 0 h 978"/>
              <a:gd name="T161" fmla="*/ 225 w 225"/>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 h="978">
                <a:moveTo>
                  <a:pt x="90" y="0"/>
                </a:moveTo>
                <a:lnTo>
                  <a:pt x="83" y="26"/>
                </a:lnTo>
                <a:lnTo>
                  <a:pt x="69" y="62"/>
                </a:lnTo>
                <a:lnTo>
                  <a:pt x="52" y="87"/>
                </a:lnTo>
                <a:lnTo>
                  <a:pt x="38" y="114"/>
                </a:lnTo>
                <a:lnTo>
                  <a:pt x="31" y="140"/>
                </a:lnTo>
                <a:lnTo>
                  <a:pt x="15" y="167"/>
                </a:lnTo>
                <a:lnTo>
                  <a:pt x="8" y="193"/>
                </a:lnTo>
                <a:lnTo>
                  <a:pt x="8" y="212"/>
                </a:lnTo>
                <a:lnTo>
                  <a:pt x="0" y="237"/>
                </a:lnTo>
                <a:lnTo>
                  <a:pt x="0" y="254"/>
                </a:lnTo>
                <a:lnTo>
                  <a:pt x="0" y="282"/>
                </a:lnTo>
                <a:lnTo>
                  <a:pt x="8" y="298"/>
                </a:lnTo>
                <a:lnTo>
                  <a:pt x="24" y="317"/>
                </a:lnTo>
                <a:lnTo>
                  <a:pt x="38" y="343"/>
                </a:lnTo>
                <a:lnTo>
                  <a:pt x="60" y="360"/>
                </a:lnTo>
                <a:lnTo>
                  <a:pt x="83" y="379"/>
                </a:lnTo>
                <a:lnTo>
                  <a:pt x="113" y="396"/>
                </a:lnTo>
                <a:lnTo>
                  <a:pt x="142" y="423"/>
                </a:lnTo>
                <a:lnTo>
                  <a:pt x="166" y="440"/>
                </a:lnTo>
                <a:lnTo>
                  <a:pt x="187" y="457"/>
                </a:lnTo>
                <a:lnTo>
                  <a:pt x="203" y="476"/>
                </a:lnTo>
                <a:lnTo>
                  <a:pt x="210" y="493"/>
                </a:lnTo>
                <a:lnTo>
                  <a:pt x="218" y="510"/>
                </a:lnTo>
                <a:lnTo>
                  <a:pt x="225" y="529"/>
                </a:lnTo>
                <a:lnTo>
                  <a:pt x="225" y="546"/>
                </a:lnTo>
                <a:lnTo>
                  <a:pt x="225" y="563"/>
                </a:lnTo>
                <a:lnTo>
                  <a:pt x="225" y="582"/>
                </a:lnTo>
                <a:lnTo>
                  <a:pt x="218" y="599"/>
                </a:lnTo>
                <a:lnTo>
                  <a:pt x="210" y="616"/>
                </a:lnTo>
                <a:lnTo>
                  <a:pt x="203" y="635"/>
                </a:lnTo>
                <a:lnTo>
                  <a:pt x="194" y="660"/>
                </a:lnTo>
                <a:lnTo>
                  <a:pt x="187" y="677"/>
                </a:lnTo>
                <a:lnTo>
                  <a:pt x="173" y="696"/>
                </a:lnTo>
                <a:lnTo>
                  <a:pt x="158" y="713"/>
                </a:lnTo>
                <a:lnTo>
                  <a:pt x="142" y="741"/>
                </a:lnTo>
                <a:lnTo>
                  <a:pt x="128" y="749"/>
                </a:lnTo>
                <a:lnTo>
                  <a:pt x="113" y="766"/>
                </a:lnTo>
                <a:lnTo>
                  <a:pt x="97" y="783"/>
                </a:lnTo>
                <a:lnTo>
                  <a:pt x="90" y="791"/>
                </a:lnTo>
                <a:lnTo>
                  <a:pt x="76" y="802"/>
                </a:lnTo>
                <a:lnTo>
                  <a:pt x="69" y="819"/>
                </a:lnTo>
                <a:lnTo>
                  <a:pt x="60" y="827"/>
                </a:lnTo>
                <a:lnTo>
                  <a:pt x="45" y="844"/>
                </a:lnTo>
                <a:lnTo>
                  <a:pt x="38" y="855"/>
                </a:lnTo>
                <a:lnTo>
                  <a:pt x="31" y="863"/>
                </a:lnTo>
                <a:lnTo>
                  <a:pt x="24" y="880"/>
                </a:lnTo>
                <a:lnTo>
                  <a:pt x="15" y="889"/>
                </a:lnTo>
                <a:lnTo>
                  <a:pt x="15" y="897"/>
                </a:lnTo>
                <a:lnTo>
                  <a:pt x="8" y="916"/>
                </a:lnTo>
                <a:lnTo>
                  <a:pt x="8" y="942"/>
                </a:lnTo>
                <a:lnTo>
                  <a:pt x="8" y="961"/>
                </a:lnTo>
                <a:lnTo>
                  <a:pt x="15" y="978"/>
                </a:lnTo>
              </a:path>
            </a:pathLst>
          </a:custGeom>
          <a:noFill/>
          <a:ln w="22225">
            <a:solidFill>
              <a:srgbClr val="C761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5" name="Freeform 406">
            <a:extLst>
              <a:ext uri="{FF2B5EF4-FFF2-40B4-BE49-F238E27FC236}">
                <a16:creationId xmlns:a16="http://schemas.microsoft.com/office/drawing/2014/main" id="{96A715CF-0EB2-244D-86E3-FF53EF93FE2A}"/>
              </a:ext>
            </a:extLst>
          </p:cNvPr>
          <p:cNvSpPr>
            <a:spLocks/>
          </p:cNvSpPr>
          <p:nvPr/>
        </p:nvSpPr>
        <p:spPr bwMode="auto">
          <a:xfrm>
            <a:off x="2268538" y="2212975"/>
            <a:ext cx="355600" cy="1552575"/>
          </a:xfrm>
          <a:custGeom>
            <a:avLst/>
            <a:gdLst>
              <a:gd name="T0" fmla="*/ 104 w 224"/>
              <a:gd name="T1" fmla="*/ 0 h 978"/>
              <a:gd name="T2" fmla="*/ 90 w 224"/>
              <a:gd name="T3" fmla="*/ 26 h 978"/>
              <a:gd name="T4" fmla="*/ 74 w 224"/>
              <a:gd name="T5" fmla="*/ 53 h 978"/>
              <a:gd name="T6" fmla="*/ 59 w 224"/>
              <a:gd name="T7" fmla="*/ 78 h 978"/>
              <a:gd name="T8" fmla="*/ 45 w 224"/>
              <a:gd name="T9" fmla="*/ 106 h 978"/>
              <a:gd name="T10" fmla="*/ 38 w 224"/>
              <a:gd name="T11" fmla="*/ 131 h 978"/>
              <a:gd name="T12" fmla="*/ 22 w 224"/>
              <a:gd name="T13" fmla="*/ 159 h 978"/>
              <a:gd name="T14" fmla="*/ 14 w 224"/>
              <a:gd name="T15" fmla="*/ 184 h 978"/>
              <a:gd name="T16" fmla="*/ 7 w 224"/>
              <a:gd name="T17" fmla="*/ 212 h 978"/>
              <a:gd name="T18" fmla="*/ 0 w 224"/>
              <a:gd name="T19" fmla="*/ 229 h 978"/>
              <a:gd name="T20" fmla="*/ 0 w 224"/>
              <a:gd name="T21" fmla="*/ 254 h 978"/>
              <a:gd name="T22" fmla="*/ 0 w 224"/>
              <a:gd name="T23" fmla="*/ 273 h 978"/>
              <a:gd name="T24" fmla="*/ 7 w 224"/>
              <a:gd name="T25" fmla="*/ 298 h 978"/>
              <a:gd name="T26" fmla="*/ 22 w 224"/>
              <a:gd name="T27" fmla="*/ 317 h 978"/>
              <a:gd name="T28" fmla="*/ 38 w 224"/>
              <a:gd name="T29" fmla="*/ 343 h 978"/>
              <a:gd name="T30" fmla="*/ 52 w 224"/>
              <a:gd name="T31" fmla="*/ 360 h 978"/>
              <a:gd name="T32" fmla="*/ 83 w 224"/>
              <a:gd name="T33" fmla="*/ 379 h 978"/>
              <a:gd name="T34" fmla="*/ 111 w 224"/>
              <a:gd name="T35" fmla="*/ 404 h 978"/>
              <a:gd name="T36" fmla="*/ 142 w 224"/>
              <a:gd name="T37" fmla="*/ 423 h 978"/>
              <a:gd name="T38" fmla="*/ 163 w 224"/>
              <a:gd name="T39" fmla="*/ 440 h 978"/>
              <a:gd name="T40" fmla="*/ 180 w 224"/>
              <a:gd name="T41" fmla="*/ 457 h 978"/>
              <a:gd name="T42" fmla="*/ 194 w 224"/>
              <a:gd name="T43" fmla="*/ 476 h 978"/>
              <a:gd name="T44" fmla="*/ 208 w 224"/>
              <a:gd name="T45" fmla="*/ 493 h 978"/>
              <a:gd name="T46" fmla="*/ 217 w 224"/>
              <a:gd name="T47" fmla="*/ 510 h 978"/>
              <a:gd name="T48" fmla="*/ 224 w 224"/>
              <a:gd name="T49" fmla="*/ 529 h 978"/>
              <a:gd name="T50" fmla="*/ 224 w 224"/>
              <a:gd name="T51" fmla="*/ 546 h 978"/>
              <a:gd name="T52" fmla="*/ 224 w 224"/>
              <a:gd name="T53" fmla="*/ 563 h 978"/>
              <a:gd name="T54" fmla="*/ 224 w 224"/>
              <a:gd name="T55" fmla="*/ 582 h 978"/>
              <a:gd name="T56" fmla="*/ 217 w 224"/>
              <a:gd name="T57" fmla="*/ 590 h 978"/>
              <a:gd name="T58" fmla="*/ 217 w 224"/>
              <a:gd name="T59" fmla="*/ 616 h 978"/>
              <a:gd name="T60" fmla="*/ 208 w 224"/>
              <a:gd name="T61" fmla="*/ 635 h 978"/>
              <a:gd name="T62" fmla="*/ 201 w 224"/>
              <a:gd name="T63" fmla="*/ 652 h 978"/>
              <a:gd name="T64" fmla="*/ 194 w 224"/>
              <a:gd name="T65" fmla="*/ 669 h 978"/>
              <a:gd name="T66" fmla="*/ 180 w 224"/>
              <a:gd name="T67" fmla="*/ 688 h 978"/>
              <a:gd name="T68" fmla="*/ 163 w 224"/>
              <a:gd name="T69" fmla="*/ 705 h 978"/>
              <a:gd name="T70" fmla="*/ 149 w 224"/>
              <a:gd name="T71" fmla="*/ 722 h 978"/>
              <a:gd name="T72" fmla="*/ 135 w 224"/>
              <a:gd name="T73" fmla="*/ 741 h 978"/>
              <a:gd name="T74" fmla="*/ 127 w 224"/>
              <a:gd name="T75" fmla="*/ 749 h 978"/>
              <a:gd name="T76" fmla="*/ 111 w 224"/>
              <a:gd name="T77" fmla="*/ 766 h 978"/>
              <a:gd name="T78" fmla="*/ 104 w 224"/>
              <a:gd name="T79" fmla="*/ 774 h 978"/>
              <a:gd name="T80" fmla="*/ 90 w 224"/>
              <a:gd name="T81" fmla="*/ 791 h 978"/>
              <a:gd name="T82" fmla="*/ 83 w 224"/>
              <a:gd name="T83" fmla="*/ 802 h 978"/>
              <a:gd name="T84" fmla="*/ 74 w 224"/>
              <a:gd name="T85" fmla="*/ 810 h 978"/>
              <a:gd name="T86" fmla="*/ 66 w 224"/>
              <a:gd name="T87" fmla="*/ 827 h 978"/>
              <a:gd name="T88" fmla="*/ 52 w 224"/>
              <a:gd name="T89" fmla="*/ 836 h 978"/>
              <a:gd name="T90" fmla="*/ 45 w 224"/>
              <a:gd name="T91" fmla="*/ 844 h 978"/>
              <a:gd name="T92" fmla="*/ 45 w 224"/>
              <a:gd name="T93" fmla="*/ 863 h 978"/>
              <a:gd name="T94" fmla="*/ 38 w 224"/>
              <a:gd name="T95" fmla="*/ 872 h 978"/>
              <a:gd name="T96" fmla="*/ 29 w 224"/>
              <a:gd name="T97" fmla="*/ 889 h 978"/>
              <a:gd name="T98" fmla="*/ 22 w 224"/>
              <a:gd name="T99" fmla="*/ 908 h 978"/>
              <a:gd name="T100" fmla="*/ 22 w 224"/>
              <a:gd name="T101" fmla="*/ 925 h 978"/>
              <a:gd name="T102" fmla="*/ 22 w 224"/>
              <a:gd name="T103" fmla="*/ 950 h 978"/>
              <a:gd name="T104" fmla="*/ 29 w 224"/>
              <a:gd name="T105" fmla="*/ 978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978"/>
              <a:gd name="T161" fmla="*/ 224 w 224"/>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978">
                <a:moveTo>
                  <a:pt x="104" y="0"/>
                </a:moveTo>
                <a:lnTo>
                  <a:pt x="90" y="26"/>
                </a:lnTo>
                <a:lnTo>
                  <a:pt x="74" y="53"/>
                </a:lnTo>
                <a:lnTo>
                  <a:pt x="59" y="78"/>
                </a:lnTo>
                <a:lnTo>
                  <a:pt x="45" y="106"/>
                </a:lnTo>
                <a:lnTo>
                  <a:pt x="38" y="131"/>
                </a:lnTo>
                <a:lnTo>
                  <a:pt x="22" y="159"/>
                </a:lnTo>
                <a:lnTo>
                  <a:pt x="14" y="184"/>
                </a:lnTo>
                <a:lnTo>
                  <a:pt x="7" y="212"/>
                </a:lnTo>
                <a:lnTo>
                  <a:pt x="0" y="229"/>
                </a:lnTo>
                <a:lnTo>
                  <a:pt x="0" y="254"/>
                </a:lnTo>
                <a:lnTo>
                  <a:pt x="0" y="273"/>
                </a:lnTo>
                <a:lnTo>
                  <a:pt x="7" y="298"/>
                </a:lnTo>
                <a:lnTo>
                  <a:pt x="22" y="317"/>
                </a:lnTo>
                <a:lnTo>
                  <a:pt x="38" y="343"/>
                </a:lnTo>
                <a:lnTo>
                  <a:pt x="52" y="360"/>
                </a:lnTo>
                <a:lnTo>
                  <a:pt x="83" y="379"/>
                </a:lnTo>
                <a:lnTo>
                  <a:pt x="111" y="404"/>
                </a:lnTo>
                <a:lnTo>
                  <a:pt x="142" y="423"/>
                </a:lnTo>
                <a:lnTo>
                  <a:pt x="163" y="440"/>
                </a:lnTo>
                <a:lnTo>
                  <a:pt x="180" y="457"/>
                </a:lnTo>
                <a:lnTo>
                  <a:pt x="194" y="476"/>
                </a:lnTo>
                <a:lnTo>
                  <a:pt x="208" y="493"/>
                </a:lnTo>
                <a:lnTo>
                  <a:pt x="217" y="510"/>
                </a:lnTo>
                <a:lnTo>
                  <a:pt x="224" y="529"/>
                </a:lnTo>
                <a:lnTo>
                  <a:pt x="224" y="546"/>
                </a:lnTo>
                <a:lnTo>
                  <a:pt x="224" y="563"/>
                </a:lnTo>
                <a:lnTo>
                  <a:pt x="224" y="582"/>
                </a:lnTo>
                <a:lnTo>
                  <a:pt x="217" y="590"/>
                </a:lnTo>
                <a:lnTo>
                  <a:pt x="217" y="616"/>
                </a:lnTo>
                <a:lnTo>
                  <a:pt x="208" y="635"/>
                </a:lnTo>
                <a:lnTo>
                  <a:pt x="201" y="652"/>
                </a:lnTo>
                <a:lnTo>
                  <a:pt x="194" y="669"/>
                </a:lnTo>
                <a:lnTo>
                  <a:pt x="180" y="688"/>
                </a:lnTo>
                <a:lnTo>
                  <a:pt x="163" y="705"/>
                </a:lnTo>
                <a:lnTo>
                  <a:pt x="149" y="722"/>
                </a:lnTo>
                <a:lnTo>
                  <a:pt x="135" y="741"/>
                </a:lnTo>
                <a:lnTo>
                  <a:pt x="127" y="749"/>
                </a:lnTo>
                <a:lnTo>
                  <a:pt x="111" y="766"/>
                </a:lnTo>
                <a:lnTo>
                  <a:pt x="104" y="774"/>
                </a:lnTo>
                <a:lnTo>
                  <a:pt x="90" y="791"/>
                </a:lnTo>
                <a:lnTo>
                  <a:pt x="83" y="802"/>
                </a:lnTo>
                <a:lnTo>
                  <a:pt x="74" y="810"/>
                </a:lnTo>
                <a:lnTo>
                  <a:pt x="66" y="827"/>
                </a:lnTo>
                <a:lnTo>
                  <a:pt x="52" y="836"/>
                </a:lnTo>
                <a:lnTo>
                  <a:pt x="45" y="844"/>
                </a:lnTo>
                <a:lnTo>
                  <a:pt x="45" y="863"/>
                </a:lnTo>
                <a:lnTo>
                  <a:pt x="38" y="872"/>
                </a:lnTo>
                <a:lnTo>
                  <a:pt x="29" y="889"/>
                </a:lnTo>
                <a:lnTo>
                  <a:pt x="22" y="908"/>
                </a:lnTo>
                <a:lnTo>
                  <a:pt x="22" y="925"/>
                </a:lnTo>
                <a:lnTo>
                  <a:pt x="22" y="950"/>
                </a:lnTo>
                <a:lnTo>
                  <a:pt x="29" y="978"/>
                </a:lnTo>
              </a:path>
            </a:pathLst>
          </a:custGeom>
          <a:noFill/>
          <a:ln w="22225">
            <a:solidFill>
              <a:srgbClr val="D26C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6" name="Freeform 407">
            <a:extLst>
              <a:ext uri="{FF2B5EF4-FFF2-40B4-BE49-F238E27FC236}">
                <a16:creationId xmlns:a16="http://schemas.microsoft.com/office/drawing/2014/main" id="{5F991F58-C818-9443-B2F1-2B53157D8494}"/>
              </a:ext>
            </a:extLst>
          </p:cNvPr>
          <p:cNvSpPr>
            <a:spLocks/>
          </p:cNvSpPr>
          <p:nvPr/>
        </p:nvSpPr>
        <p:spPr bwMode="auto">
          <a:xfrm>
            <a:off x="2243138" y="2197100"/>
            <a:ext cx="355600" cy="1554163"/>
          </a:xfrm>
          <a:custGeom>
            <a:avLst/>
            <a:gdLst>
              <a:gd name="T0" fmla="*/ 113 w 224"/>
              <a:gd name="T1" fmla="*/ 0 h 979"/>
              <a:gd name="T2" fmla="*/ 99 w 224"/>
              <a:gd name="T3" fmla="*/ 36 h 979"/>
              <a:gd name="T4" fmla="*/ 82 w 224"/>
              <a:gd name="T5" fmla="*/ 63 h 979"/>
              <a:gd name="T6" fmla="*/ 68 w 224"/>
              <a:gd name="T7" fmla="*/ 88 h 979"/>
              <a:gd name="T8" fmla="*/ 54 w 224"/>
              <a:gd name="T9" fmla="*/ 116 h 979"/>
              <a:gd name="T10" fmla="*/ 45 w 224"/>
              <a:gd name="T11" fmla="*/ 141 h 979"/>
              <a:gd name="T12" fmla="*/ 30 w 224"/>
              <a:gd name="T13" fmla="*/ 169 h 979"/>
              <a:gd name="T14" fmla="*/ 16 w 224"/>
              <a:gd name="T15" fmla="*/ 194 h 979"/>
              <a:gd name="T16" fmla="*/ 9 w 224"/>
              <a:gd name="T17" fmla="*/ 211 h 979"/>
              <a:gd name="T18" fmla="*/ 0 w 224"/>
              <a:gd name="T19" fmla="*/ 239 h 979"/>
              <a:gd name="T20" fmla="*/ 0 w 224"/>
              <a:gd name="T21" fmla="*/ 264 h 979"/>
              <a:gd name="T22" fmla="*/ 0 w 224"/>
              <a:gd name="T23" fmla="*/ 283 h 979"/>
              <a:gd name="T24" fmla="*/ 9 w 224"/>
              <a:gd name="T25" fmla="*/ 308 h 979"/>
              <a:gd name="T26" fmla="*/ 16 w 224"/>
              <a:gd name="T27" fmla="*/ 327 h 979"/>
              <a:gd name="T28" fmla="*/ 30 w 224"/>
              <a:gd name="T29" fmla="*/ 353 h 979"/>
              <a:gd name="T30" fmla="*/ 54 w 224"/>
              <a:gd name="T31" fmla="*/ 370 h 979"/>
              <a:gd name="T32" fmla="*/ 82 w 224"/>
              <a:gd name="T33" fmla="*/ 389 h 979"/>
              <a:gd name="T34" fmla="*/ 113 w 224"/>
              <a:gd name="T35" fmla="*/ 414 h 979"/>
              <a:gd name="T36" fmla="*/ 134 w 224"/>
              <a:gd name="T37" fmla="*/ 433 h 979"/>
              <a:gd name="T38" fmla="*/ 158 w 224"/>
              <a:gd name="T39" fmla="*/ 450 h 979"/>
              <a:gd name="T40" fmla="*/ 179 w 224"/>
              <a:gd name="T41" fmla="*/ 467 h 979"/>
              <a:gd name="T42" fmla="*/ 196 w 224"/>
              <a:gd name="T43" fmla="*/ 486 h 979"/>
              <a:gd name="T44" fmla="*/ 210 w 224"/>
              <a:gd name="T45" fmla="*/ 503 h 979"/>
              <a:gd name="T46" fmla="*/ 217 w 224"/>
              <a:gd name="T47" fmla="*/ 520 h 979"/>
              <a:gd name="T48" fmla="*/ 224 w 224"/>
              <a:gd name="T49" fmla="*/ 539 h 979"/>
              <a:gd name="T50" fmla="*/ 224 w 224"/>
              <a:gd name="T51" fmla="*/ 548 h 979"/>
              <a:gd name="T52" fmla="*/ 224 w 224"/>
              <a:gd name="T53" fmla="*/ 564 h 979"/>
              <a:gd name="T54" fmla="*/ 224 w 224"/>
              <a:gd name="T55" fmla="*/ 581 h 979"/>
              <a:gd name="T56" fmla="*/ 224 w 224"/>
              <a:gd name="T57" fmla="*/ 600 h 979"/>
              <a:gd name="T58" fmla="*/ 217 w 224"/>
              <a:gd name="T59" fmla="*/ 617 h 979"/>
              <a:gd name="T60" fmla="*/ 210 w 224"/>
              <a:gd name="T61" fmla="*/ 634 h 979"/>
              <a:gd name="T62" fmla="*/ 203 w 224"/>
              <a:gd name="T63" fmla="*/ 653 h 979"/>
              <a:gd name="T64" fmla="*/ 196 w 224"/>
              <a:gd name="T65" fmla="*/ 670 h 979"/>
              <a:gd name="T66" fmla="*/ 179 w 224"/>
              <a:gd name="T67" fmla="*/ 687 h 979"/>
              <a:gd name="T68" fmla="*/ 172 w 224"/>
              <a:gd name="T69" fmla="*/ 706 h 979"/>
              <a:gd name="T70" fmla="*/ 158 w 224"/>
              <a:gd name="T71" fmla="*/ 715 h 979"/>
              <a:gd name="T72" fmla="*/ 151 w 224"/>
              <a:gd name="T73" fmla="*/ 732 h 979"/>
              <a:gd name="T74" fmla="*/ 134 w 224"/>
              <a:gd name="T75" fmla="*/ 751 h 979"/>
              <a:gd name="T76" fmla="*/ 127 w 224"/>
              <a:gd name="T77" fmla="*/ 759 h 979"/>
              <a:gd name="T78" fmla="*/ 120 w 224"/>
              <a:gd name="T79" fmla="*/ 768 h 979"/>
              <a:gd name="T80" fmla="*/ 106 w 224"/>
              <a:gd name="T81" fmla="*/ 784 h 979"/>
              <a:gd name="T82" fmla="*/ 99 w 224"/>
              <a:gd name="T83" fmla="*/ 793 h 979"/>
              <a:gd name="T84" fmla="*/ 90 w 224"/>
              <a:gd name="T85" fmla="*/ 801 h 979"/>
              <a:gd name="T86" fmla="*/ 82 w 224"/>
              <a:gd name="T87" fmla="*/ 820 h 979"/>
              <a:gd name="T88" fmla="*/ 75 w 224"/>
              <a:gd name="T89" fmla="*/ 829 h 979"/>
              <a:gd name="T90" fmla="*/ 68 w 224"/>
              <a:gd name="T91" fmla="*/ 837 h 979"/>
              <a:gd name="T92" fmla="*/ 61 w 224"/>
              <a:gd name="T93" fmla="*/ 854 h 979"/>
              <a:gd name="T94" fmla="*/ 54 w 224"/>
              <a:gd name="T95" fmla="*/ 865 h 979"/>
              <a:gd name="T96" fmla="*/ 45 w 224"/>
              <a:gd name="T97" fmla="*/ 882 h 979"/>
              <a:gd name="T98" fmla="*/ 45 w 224"/>
              <a:gd name="T99" fmla="*/ 890 h 979"/>
              <a:gd name="T100" fmla="*/ 38 w 224"/>
              <a:gd name="T101" fmla="*/ 907 h 979"/>
              <a:gd name="T102" fmla="*/ 38 w 224"/>
              <a:gd name="T103" fmla="*/ 918 h 979"/>
              <a:gd name="T104" fmla="*/ 38 w 224"/>
              <a:gd name="T105" fmla="*/ 926 h 979"/>
              <a:gd name="T106" fmla="*/ 38 w 224"/>
              <a:gd name="T107" fmla="*/ 943 h 979"/>
              <a:gd name="T108" fmla="*/ 38 w 224"/>
              <a:gd name="T109" fmla="*/ 952 h 979"/>
              <a:gd name="T110" fmla="*/ 38 w 224"/>
              <a:gd name="T111" fmla="*/ 971 h 979"/>
              <a:gd name="T112" fmla="*/ 45 w 224"/>
              <a:gd name="T113" fmla="*/ 979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979"/>
              <a:gd name="T173" fmla="*/ 224 w 224"/>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979">
                <a:moveTo>
                  <a:pt x="113" y="0"/>
                </a:moveTo>
                <a:lnTo>
                  <a:pt x="99" y="36"/>
                </a:lnTo>
                <a:lnTo>
                  <a:pt x="82" y="63"/>
                </a:lnTo>
                <a:lnTo>
                  <a:pt x="68" y="88"/>
                </a:lnTo>
                <a:lnTo>
                  <a:pt x="54" y="116"/>
                </a:lnTo>
                <a:lnTo>
                  <a:pt x="45" y="141"/>
                </a:lnTo>
                <a:lnTo>
                  <a:pt x="30" y="169"/>
                </a:lnTo>
                <a:lnTo>
                  <a:pt x="16" y="194"/>
                </a:lnTo>
                <a:lnTo>
                  <a:pt x="9" y="211"/>
                </a:lnTo>
                <a:lnTo>
                  <a:pt x="0" y="239"/>
                </a:lnTo>
                <a:lnTo>
                  <a:pt x="0" y="264"/>
                </a:lnTo>
                <a:lnTo>
                  <a:pt x="0" y="283"/>
                </a:lnTo>
                <a:lnTo>
                  <a:pt x="9" y="308"/>
                </a:lnTo>
                <a:lnTo>
                  <a:pt x="16" y="327"/>
                </a:lnTo>
                <a:lnTo>
                  <a:pt x="30" y="353"/>
                </a:lnTo>
                <a:lnTo>
                  <a:pt x="54" y="370"/>
                </a:lnTo>
                <a:lnTo>
                  <a:pt x="82" y="389"/>
                </a:lnTo>
                <a:lnTo>
                  <a:pt x="113" y="414"/>
                </a:lnTo>
                <a:lnTo>
                  <a:pt x="134" y="433"/>
                </a:lnTo>
                <a:lnTo>
                  <a:pt x="158" y="450"/>
                </a:lnTo>
                <a:lnTo>
                  <a:pt x="179" y="467"/>
                </a:lnTo>
                <a:lnTo>
                  <a:pt x="196" y="486"/>
                </a:lnTo>
                <a:lnTo>
                  <a:pt x="210" y="503"/>
                </a:lnTo>
                <a:lnTo>
                  <a:pt x="217" y="520"/>
                </a:lnTo>
                <a:lnTo>
                  <a:pt x="224" y="539"/>
                </a:lnTo>
                <a:lnTo>
                  <a:pt x="224" y="548"/>
                </a:lnTo>
                <a:lnTo>
                  <a:pt x="224" y="564"/>
                </a:lnTo>
                <a:lnTo>
                  <a:pt x="224" y="581"/>
                </a:lnTo>
                <a:lnTo>
                  <a:pt x="224" y="600"/>
                </a:lnTo>
                <a:lnTo>
                  <a:pt x="217" y="617"/>
                </a:lnTo>
                <a:lnTo>
                  <a:pt x="210" y="634"/>
                </a:lnTo>
                <a:lnTo>
                  <a:pt x="203" y="653"/>
                </a:lnTo>
                <a:lnTo>
                  <a:pt x="196" y="670"/>
                </a:lnTo>
                <a:lnTo>
                  <a:pt x="179" y="687"/>
                </a:lnTo>
                <a:lnTo>
                  <a:pt x="172" y="706"/>
                </a:lnTo>
                <a:lnTo>
                  <a:pt x="158" y="715"/>
                </a:lnTo>
                <a:lnTo>
                  <a:pt x="151" y="732"/>
                </a:lnTo>
                <a:lnTo>
                  <a:pt x="134" y="751"/>
                </a:lnTo>
                <a:lnTo>
                  <a:pt x="127" y="759"/>
                </a:lnTo>
                <a:lnTo>
                  <a:pt x="120" y="768"/>
                </a:lnTo>
                <a:lnTo>
                  <a:pt x="106" y="784"/>
                </a:lnTo>
                <a:lnTo>
                  <a:pt x="99" y="793"/>
                </a:lnTo>
                <a:lnTo>
                  <a:pt x="90" y="801"/>
                </a:lnTo>
                <a:lnTo>
                  <a:pt x="82" y="820"/>
                </a:lnTo>
                <a:lnTo>
                  <a:pt x="75" y="829"/>
                </a:lnTo>
                <a:lnTo>
                  <a:pt x="68" y="837"/>
                </a:lnTo>
                <a:lnTo>
                  <a:pt x="61" y="854"/>
                </a:lnTo>
                <a:lnTo>
                  <a:pt x="54" y="865"/>
                </a:lnTo>
                <a:lnTo>
                  <a:pt x="45" y="882"/>
                </a:lnTo>
                <a:lnTo>
                  <a:pt x="45" y="890"/>
                </a:lnTo>
                <a:lnTo>
                  <a:pt x="38" y="907"/>
                </a:lnTo>
                <a:lnTo>
                  <a:pt x="38" y="918"/>
                </a:lnTo>
                <a:lnTo>
                  <a:pt x="38" y="926"/>
                </a:lnTo>
                <a:lnTo>
                  <a:pt x="38" y="943"/>
                </a:lnTo>
                <a:lnTo>
                  <a:pt x="38" y="952"/>
                </a:lnTo>
                <a:lnTo>
                  <a:pt x="38" y="971"/>
                </a:lnTo>
                <a:lnTo>
                  <a:pt x="45" y="979"/>
                </a:lnTo>
              </a:path>
            </a:pathLst>
          </a:custGeom>
          <a:noFill/>
          <a:ln w="22225">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7" name="Freeform 408">
            <a:extLst>
              <a:ext uri="{FF2B5EF4-FFF2-40B4-BE49-F238E27FC236}">
                <a16:creationId xmlns:a16="http://schemas.microsoft.com/office/drawing/2014/main" id="{A48BFF67-8345-4E43-9B8B-8262C87AB70E}"/>
              </a:ext>
            </a:extLst>
          </p:cNvPr>
          <p:cNvSpPr>
            <a:spLocks/>
          </p:cNvSpPr>
          <p:nvPr/>
        </p:nvSpPr>
        <p:spPr bwMode="auto">
          <a:xfrm>
            <a:off x="2219325" y="2197100"/>
            <a:ext cx="368300" cy="1554163"/>
          </a:xfrm>
          <a:custGeom>
            <a:avLst/>
            <a:gdLst>
              <a:gd name="T0" fmla="*/ 128 w 232"/>
              <a:gd name="T1" fmla="*/ 0 h 979"/>
              <a:gd name="T2" fmla="*/ 114 w 232"/>
              <a:gd name="T3" fmla="*/ 27 h 979"/>
              <a:gd name="T4" fmla="*/ 97 w 232"/>
              <a:gd name="T5" fmla="*/ 52 h 979"/>
              <a:gd name="T6" fmla="*/ 76 w 232"/>
              <a:gd name="T7" fmla="*/ 80 h 979"/>
              <a:gd name="T8" fmla="*/ 60 w 232"/>
              <a:gd name="T9" fmla="*/ 105 h 979"/>
              <a:gd name="T10" fmla="*/ 45 w 232"/>
              <a:gd name="T11" fmla="*/ 133 h 979"/>
              <a:gd name="T12" fmla="*/ 38 w 232"/>
              <a:gd name="T13" fmla="*/ 158 h 979"/>
              <a:gd name="T14" fmla="*/ 24 w 232"/>
              <a:gd name="T15" fmla="*/ 186 h 979"/>
              <a:gd name="T16" fmla="*/ 8 w 232"/>
              <a:gd name="T17" fmla="*/ 211 h 979"/>
              <a:gd name="T18" fmla="*/ 8 w 232"/>
              <a:gd name="T19" fmla="*/ 239 h 979"/>
              <a:gd name="T20" fmla="*/ 0 w 232"/>
              <a:gd name="T21" fmla="*/ 264 h 979"/>
              <a:gd name="T22" fmla="*/ 0 w 232"/>
              <a:gd name="T23" fmla="*/ 283 h 979"/>
              <a:gd name="T24" fmla="*/ 8 w 232"/>
              <a:gd name="T25" fmla="*/ 308 h 979"/>
              <a:gd name="T26" fmla="*/ 15 w 232"/>
              <a:gd name="T27" fmla="*/ 327 h 979"/>
              <a:gd name="T28" fmla="*/ 31 w 232"/>
              <a:gd name="T29" fmla="*/ 353 h 979"/>
              <a:gd name="T30" fmla="*/ 53 w 232"/>
              <a:gd name="T31" fmla="*/ 370 h 979"/>
              <a:gd name="T32" fmla="*/ 76 w 232"/>
              <a:gd name="T33" fmla="*/ 389 h 979"/>
              <a:gd name="T34" fmla="*/ 105 w 232"/>
              <a:gd name="T35" fmla="*/ 414 h 979"/>
              <a:gd name="T36" fmla="*/ 135 w 232"/>
              <a:gd name="T37" fmla="*/ 433 h 979"/>
              <a:gd name="T38" fmla="*/ 158 w 232"/>
              <a:gd name="T39" fmla="*/ 450 h 979"/>
              <a:gd name="T40" fmla="*/ 180 w 232"/>
              <a:gd name="T41" fmla="*/ 467 h 979"/>
              <a:gd name="T42" fmla="*/ 194 w 232"/>
              <a:gd name="T43" fmla="*/ 486 h 979"/>
              <a:gd name="T44" fmla="*/ 211 w 232"/>
              <a:gd name="T45" fmla="*/ 503 h 979"/>
              <a:gd name="T46" fmla="*/ 218 w 232"/>
              <a:gd name="T47" fmla="*/ 520 h 979"/>
              <a:gd name="T48" fmla="*/ 225 w 232"/>
              <a:gd name="T49" fmla="*/ 528 h 979"/>
              <a:gd name="T50" fmla="*/ 232 w 232"/>
              <a:gd name="T51" fmla="*/ 548 h 979"/>
              <a:gd name="T52" fmla="*/ 232 w 232"/>
              <a:gd name="T53" fmla="*/ 564 h 979"/>
              <a:gd name="T54" fmla="*/ 232 w 232"/>
              <a:gd name="T55" fmla="*/ 581 h 979"/>
              <a:gd name="T56" fmla="*/ 225 w 232"/>
              <a:gd name="T57" fmla="*/ 592 h 979"/>
              <a:gd name="T58" fmla="*/ 225 w 232"/>
              <a:gd name="T59" fmla="*/ 609 h 979"/>
              <a:gd name="T60" fmla="*/ 218 w 232"/>
              <a:gd name="T61" fmla="*/ 626 h 979"/>
              <a:gd name="T62" fmla="*/ 211 w 232"/>
              <a:gd name="T63" fmla="*/ 645 h 979"/>
              <a:gd name="T64" fmla="*/ 203 w 232"/>
              <a:gd name="T65" fmla="*/ 670 h 979"/>
              <a:gd name="T66" fmla="*/ 187 w 232"/>
              <a:gd name="T67" fmla="*/ 679 h 979"/>
              <a:gd name="T68" fmla="*/ 180 w 232"/>
              <a:gd name="T69" fmla="*/ 698 h 979"/>
              <a:gd name="T70" fmla="*/ 173 w 232"/>
              <a:gd name="T71" fmla="*/ 706 h 979"/>
              <a:gd name="T72" fmla="*/ 158 w 232"/>
              <a:gd name="T73" fmla="*/ 715 h 979"/>
              <a:gd name="T74" fmla="*/ 149 w 232"/>
              <a:gd name="T75" fmla="*/ 732 h 979"/>
              <a:gd name="T76" fmla="*/ 142 w 232"/>
              <a:gd name="T77" fmla="*/ 740 h 979"/>
              <a:gd name="T78" fmla="*/ 128 w 232"/>
              <a:gd name="T79" fmla="*/ 751 h 979"/>
              <a:gd name="T80" fmla="*/ 121 w 232"/>
              <a:gd name="T81" fmla="*/ 768 h 979"/>
              <a:gd name="T82" fmla="*/ 114 w 232"/>
              <a:gd name="T83" fmla="*/ 776 h 979"/>
              <a:gd name="T84" fmla="*/ 105 w 232"/>
              <a:gd name="T85" fmla="*/ 784 h 979"/>
              <a:gd name="T86" fmla="*/ 97 w 232"/>
              <a:gd name="T87" fmla="*/ 801 h 979"/>
              <a:gd name="T88" fmla="*/ 90 w 232"/>
              <a:gd name="T89" fmla="*/ 812 h 979"/>
              <a:gd name="T90" fmla="*/ 83 w 232"/>
              <a:gd name="T91" fmla="*/ 820 h 979"/>
              <a:gd name="T92" fmla="*/ 76 w 232"/>
              <a:gd name="T93" fmla="*/ 837 h 979"/>
              <a:gd name="T94" fmla="*/ 69 w 232"/>
              <a:gd name="T95" fmla="*/ 854 h 979"/>
              <a:gd name="T96" fmla="*/ 69 w 232"/>
              <a:gd name="T97" fmla="*/ 865 h 979"/>
              <a:gd name="T98" fmla="*/ 60 w 232"/>
              <a:gd name="T99" fmla="*/ 873 h 979"/>
              <a:gd name="T100" fmla="*/ 53 w 232"/>
              <a:gd name="T101" fmla="*/ 890 h 979"/>
              <a:gd name="T102" fmla="*/ 53 w 232"/>
              <a:gd name="T103" fmla="*/ 907 h 979"/>
              <a:gd name="T104" fmla="*/ 45 w 232"/>
              <a:gd name="T105" fmla="*/ 918 h 979"/>
              <a:gd name="T106" fmla="*/ 45 w 232"/>
              <a:gd name="T107" fmla="*/ 935 h 979"/>
              <a:gd name="T108" fmla="*/ 53 w 232"/>
              <a:gd name="T109" fmla="*/ 952 h 979"/>
              <a:gd name="T110" fmla="*/ 53 w 232"/>
              <a:gd name="T111" fmla="*/ 960 h 979"/>
              <a:gd name="T112" fmla="*/ 53 w 232"/>
              <a:gd name="T113" fmla="*/ 979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2"/>
              <a:gd name="T172" fmla="*/ 0 h 979"/>
              <a:gd name="T173" fmla="*/ 232 w 232"/>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2" h="979">
                <a:moveTo>
                  <a:pt x="128" y="0"/>
                </a:moveTo>
                <a:lnTo>
                  <a:pt x="114" y="27"/>
                </a:lnTo>
                <a:lnTo>
                  <a:pt x="97" y="52"/>
                </a:lnTo>
                <a:lnTo>
                  <a:pt x="76" y="80"/>
                </a:lnTo>
                <a:lnTo>
                  <a:pt x="60" y="105"/>
                </a:lnTo>
                <a:lnTo>
                  <a:pt x="45" y="133"/>
                </a:lnTo>
                <a:lnTo>
                  <a:pt x="38" y="158"/>
                </a:lnTo>
                <a:lnTo>
                  <a:pt x="24" y="186"/>
                </a:lnTo>
                <a:lnTo>
                  <a:pt x="8" y="211"/>
                </a:lnTo>
                <a:lnTo>
                  <a:pt x="8" y="239"/>
                </a:lnTo>
                <a:lnTo>
                  <a:pt x="0" y="264"/>
                </a:lnTo>
                <a:lnTo>
                  <a:pt x="0" y="283"/>
                </a:lnTo>
                <a:lnTo>
                  <a:pt x="8" y="308"/>
                </a:lnTo>
                <a:lnTo>
                  <a:pt x="15" y="327"/>
                </a:lnTo>
                <a:lnTo>
                  <a:pt x="31" y="353"/>
                </a:lnTo>
                <a:lnTo>
                  <a:pt x="53" y="370"/>
                </a:lnTo>
                <a:lnTo>
                  <a:pt x="76" y="389"/>
                </a:lnTo>
                <a:lnTo>
                  <a:pt x="105" y="414"/>
                </a:lnTo>
                <a:lnTo>
                  <a:pt x="135" y="433"/>
                </a:lnTo>
                <a:lnTo>
                  <a:pt x="158" y="450"/>
                </a:lnTo>
                <a:lnTo>
                  <a:pt x="180" y="467"/>
                </a:lnTo>
                <a:lnTo>
                  <a:pt x="194" y="486"/>
                </a:lnTo>
                <a:lnTo>
                  <a:pt x="211" y="503"/>
                </a:lnTo>
                <a:lnTo>
                  <a:pt x="218" y="520"/>
                </a:lnTo>
                <a:lnTo>
                  <a:pt x="225" y="528"/>
                </a:lnTo>
                <a:lnTo>
                  <a:pt x="232" y="548"/>
                </a:lnTo>
                <a:lnTo>
                  <a:pt x="232" y="564"/>
                </a:lnTo>
                <a:lnTo>
                  <a:pt x="232" y="581"/>
                </a:lnTo>
                <a:lnTo>
                  <a:pt x="225" y="592"/>
                </a:lnTo>
                <a:lnTo>
                  <a:pt x="225" y="609"/>
                </a:lnTo>
                <a:lnTo>
                  <a:pt x="218" y="626"/>
                </a:lnTo>
                <a:lnTo>
                  <a:pt x="211" y="645"/>
                </a:lnTo>
                <a:lnTo>
                  <a:pt x="203" y="670"/>
                </a:lnTo>
                <a:lnTo>
                  <a:pt x="187" y="679"/>
                </a:lnTo>
                <a:lnTo>
                  <a:pt x="180" y="698"/>
                </a:lnTo>
                <a:lnTo>
                  <a:pt x="173" y="706"/>
                </a:lnTo>
                <a:lnTo>
                  <a:pt x="158" y="715"/>
                </a:lnTo>
                <a:lnTo>
                  <a:pt x="149" y="732"/>
                </a:lnTo>
                <a:lnTo>
                  <a:pt x="142" y="740"/>
                </a:lnTo>
                <a:lnTo>
                  <a:pt x="128" y="751"/>
                </a:lnTo>
                <a:lnTo>
                  <a:pt x="121" y="768"/>
                </a:lnTo>
                <a:lnTo>
                  <a:pt x="114" y="776"/>
                </a:lnTo>
                <a:lnTo>
                  <a:pt x="105" y="784"/>
                </a:lnTo>
                <a:lnTo>
                  <a:pt x="97" y="801"/>
                </a:lnTo>
                <a:lnTo>
                  <a:pt x="90" y="812"/>
                </a:lnTo>
                <a:lnTo>
                  <a:pt x="83" y="820"/>
                </a:lnTo>
                <a:lnTo>
                  <a:pt x="76" y="837"/>
                </a:lnTo>
                <a:lnTo>
                  <a:pt x="69" y="854"/>
                </a:lnTo>
                <a:lnTo>
                  <a:pt x="69" y="865"/>
                </a:lnTo>
                <a:lnTo>
                  <a:pt x="60" y="873"/>
                </a:lnTo>
                <a:lnTo>
                  <a:pt x="53" y="890"/>
                </a:lnTo>
                <a:lnTo>
                  <a:pt x="53" y="907"/>
                </a:lnTo>
                <a:lnTo>
                  <a:pt x="45" y="918"/>
                </a:lnTo>
                <a:lnTo>
                  <a:pt x="45" y="935"/>
                </a:lnTo>
                <a:lnTo>
                  <a:pt x="53" y="952"/>
                </a:lnTo>
                <a:lnTo>
                  <a:pt x="53" y="960"/>
                </a:lnTo>
                <a:lnTo>
                  <a:pt x="53" y="979"/>
                </a:lnTo>
              </a:path>
            </a:pathLst>
          </a:custGeom>
          <a:noFill/>
          <a:ln w="22225">
            <a:solidFill>
              <a:srgbClr val="E17B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8" name="Freeform 409">
            <a:extLst>
              <a:ext uri="{FF2B5EF4-FFF2-40B4-BE49-F238E27FC236}">
                <a16:creationId xmlns:a16="http://schemas.microsoft.com/office/drawing/2014/main" id="{72EDC33B-F544-C34A-87CC-0491A44B6BF8}"/>
              </a:ext>
            </a:extLst>
          </p:cNvPr>
          <p:cNvSpPr>
            <a:spLocks/>
          </p:cNvSpPr>
          <p:nvPr/>
        </p:nvSpPr>
        <p:spPr bwMode="auto">
          <a:xfrm>
            <a:off x="2197100" y="2197100"/>
            <a:ext cx="368300" cy="1541463"/>
          </a:xfrm>
          <a:custGeom>
            <a:avLst/>
            <a:gdLst>
              <a:gd name="T0" fmla="*/ 135 w 232"/>
              <a:gd name="T1" fmla="*/ 0 h 971"/>
              <a:gd name="T2" fmla="*/ 119 w 232"/>
              <a:gd name="T3" fmla="*/ 27 h 971"/>
              <a:gd name="T4" fmla="*/ 104 w 232"/>
              <a:gd name="T5" fmla="*/ 52 h 971"/>
              <a:gd name="T6" fmla="*/ 90 w 232"/>
              <a:gd name="T7" fmla="*/ 80 h 971"/>
              <a:gd name="T8" fmla="*/ 67 w 232"/>
              <a:gd name="T9" fmla="*/ 105 h 971"/>
              <a:gd name="T10" fmla="*/ 52 w 232"/>
              <a:gd name="T11" fmla="*/ 133 h 971"/>
              <a:gd name="T12" fmla="*/ 38 w 232"/>
              <a:gd name="T13" fmla="*/ 158 h 971"/>
              <a:gd name="T14" fmla="*/ 22 w 232"/>
              <a:gd name="T15" fmla="*/ 177 h 971"/>
              <a:gd name="T16" fmla="*/ 14 w 232"/>
              <a:gd name="T17" fmla="*/ 211 h 971"/>
              <a:gd name="T18" fmla="*/ 7 w 232"/>
              <a:gd name="T19" fmla="*/ 230 h 971"/>
              <a:gd name="T20" fmla="*/ 0 w 232"/>
              <a:gd name="T21" fmla="*/ 256 h 971"/>
              <a:gd name="T22" fmla="*/ 0 w 232"/>
              <a:gd name="T23" fmla="*/ 283 h 971"/>
              <a:gd name="T24" fmla="*/ 7 w 232"/>
              <a:gd name="T25" fmla="*/ 308 h 971"/>
              <a:gd name="T26" fmla="*/ 14 w 232"/>
              <a:gd name="T27" fmla="*/ 327 h 971"/>
              <a:gd name="T28" fmla="*/ 22 w 232"/>
              <a:gd name="T29" fmla="*/ 353 h 971"/>
              <a:gd name="T30" fmla="*/ 45 w 232"/>
              <a:gd name="T31" fmla="*/ 370 h 971"/>
              <a:gd name="T32" fmla="*/ 74 w 232"/>
              <a:gd name="T33" fmla="*/ 389 h 971"/>
              <a:gd name="T34" fmla="*/ 104 w 232"/>
              <a:gd name="T35" fmla="*/ 414 h 971"/>
              <a:gd name="T36" fmla="*/ 135 w 232"/>
              <a:gd name="T37" fmla="*/ 433 h 971"/>
              <a:gd name="T38" fmla="*/ 156 w 232"/>
              <a:gd name="T39" fmla="*/ 450 h 971"/>
              <a:gd name="T40" fmla="*/ 172 w 232"/>
              <a:gd name="T41" fmla="*/ 467 h 971"/>
              <a:gd name="T42" fmla="*/ 194 w 232"/>
              <a:gd name="T43" fmla="*/ 486 h 971"/>
              <a:gd name="T44" fmla="*/ 208 w 232"/>
              <a:gd name="T45" fmla="*/ 503 h 971"/>
              <a:gd name="T46" fmla="*/ 217 w 232"/>
              <a:gd name="T47" fmla="*/ 512 h 971"/>
              <a:gd name="T48" fmla="*/ 225 w 232"/>
              <a:gd name="T49" fmla="*/ 528 h 971"/>
              <a:gd name="T50" fmla="*/ 225 w 232"/>
              <a:gd name="T51" fmla="*/ 539 h 971"/>
              <a:gd name="T52" fmla="*/ 232 w 232"/>
              <a:gd name="T53" fmla="*/ 556 h 971"/>
              <a:gd name="T54" fmla="*/ 232 w 232"/>
              <a:gd name="T55" fmla="*/ 573 h 971"/>
              <a:gd name="T56" fmla="*/ 225 w 232"/>
              <a:gd name="T57" fmla="*/ 592 h 971"/>
              <a:gd name="T58" fmla="*/ 225 w 232"/>
              <a:gd name="T59" fmla="*/ 600 h 971"/>
              <a:gd name="T60" fmla="*/ 217 w 232"/>
              <a:gd name="T61" fmla="*/ 617 h 971"/>
              <a:gd name="T62" fmla="*/ 208 w 232"/>
              <a:gd name="T63" fmla="*/ 645 h 971"/>
              <a:gd name="T64" fmla="*/ 201 w 232"/>
              <a:gd name="T65" fmla="*/ 662 h 971"/>
              <a:gd name="T66" fmla="*/ 194 w 232"/>
              <a:gd name="T67" fmla="*/ 670 h 971"/>
              <a:gd name="T68" fmla="*/ 187 w 232"/>
              <a:gd name="T69" fmla="*/ 679 h 971"/>
              <a:gd name="T70" fmla="*/ 180 w 232"/>
              <a:gd name="T71" fmla="*/ 687 h 971"/>
              <a:gd name="T72" fmla="*/ 172 w 232"/>
              <a:gd name="T73" fmla="*/ 698 h 971"/>
              <a:gd name="T74" fmla="*/ 163 w 232"/>
              <a:gd name="T75" fmla="*/ 715 h 971"/>
              <a:gd name="T76" fmla="*/ 149 w 232"/>
              <a:gd name="T77" fmla="*/ 723 h 971"/>
              <a:gd name="T78" fmla="*/ 142 w 232"/>
              <a:gd name="T79" fmla="*/ 732 h 971"/>
              <a:gd name="T80" fmla="*/ 135 w 232"/>
              <a:gd name="T81" fmla="*/ 751 h 971"/>
              <a:gd name="T82" fmla="*/ 128 w 232"/>
              <a:gd name="T83" fmla="*/ 759 h 971"/>
              <a:gd name="T84" fmla="*/ 119 w 232"/>
              <a:gd name="T85" fmla="*/ 768 h 971"/>
              <a:gd name="T86" fmla="*/ 111 w 232"/>
              <a:gd name="T87" fmla="*/ 784 h 971"/>
              <a:gd name="T88" fmla="*/ 104 w 232"/>
              <a:gd name="T89" fmla="*/ 793 h 971"/>
              <a:gd name="T90" fmla="*/ 97 w 232"/>
              <a:gd name="T91" fmla="*/ 812 h 971"/>
              <a:gd name="T92" fmla="*/ 90 w 232"/>
              <a:gd name="T93" fmla="*/ 820 h 971"/>
              <a:gd name="T94" fmla="*/ 90 w 232"/>
              <a:gd name="T95" fmla="*/ 837 h 971"/>
              <a:gd name="T96" fmla="*/ 83 w 232"/>
              <a:gd name="T97" fmla="*/ 846 h 971"/>
              <a:gd name="T98" fmla="*/ 74 w 232"/>
              <a:gd name="T99" fmla="*/ 865 h 971"/>
              <a:gd name="T100" fmla="*/ 67 w 232"/>
              <a:gd name="T101" fmla="*/ 882 h 971"/>
              <a:gd name="T102" fmla="*/ 67 w 232"/>
              <a:gd name="T103" fmla="*/ 890 h 971"/>
              <a:gd name="T104" fmla="*/ 59 w 232"/>
              <a:gd name="T105" fmla="*/ 907 h 971"/>
              <a:gd name="T106" fmla="*/ 59 w 232"/>
              <a:gd name="T107" fmla="*/ 926 h 971"/>
              <a:gd name="T108" fmla="*/ 59 w 232"/>
              <a:gd name="T109" fmla="*/ 943 h 971"/>
              <a:gd name="T110" fmla="*/ 59 w 232"/>
              <a:gd name="T111" fmla="*/ 960 h 971"/>
              <a:gd name="T112" fmla="*/ 67 w 232"/>
              <a:gd name="T113" fmla="*/ 971 h 9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2"/>
              <a:gd name="T172" fmla="*/ 0 h 971"/>
              <a:gd name="T173" fmla="*/ 232 w 232"/>
              <a:gd name="T174" fmla="*/ 971 h 9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2" h="971">
                <a:moveTo>
                  <a:pt x="135" y="0"/>
                </a:moveTo>
                <a:lnTo>
                  <a:pt x="119" y="27"/>
                </a:lnTo>
                <a:lnTo>
                  <a:pt x="104" y="52"/>
                </a:lnTo>
                <a:lnTo>
                  <a:pt x="90" y="80"/>
                </a:lnTo>
                <a:lnTo>
                  <a:pt x="67" y="105"/>
                </a:lnTo>
                <a:lnTo>
                  <a:pt x="52" y="133"/>
                </a:lnTo>
                <a:lnTo>
                  <a:pt x="38" y="158"/>
                </a:lnTo>
                <a:lnTo>
                  <a:pt x="22" y="177"/>
                </a:lnTo>
                <a:lnTo>
                  <a:pt x="14" y="211"/>
                </a:lnTo>
                <a:lnTo>
                  <a:pt x="7" y="230"/>
                </a:lnTo>
                <a:lnTo>
                  <a:pt x="0" y="256"/>
                </a:lnTo>
                <a:lnTo>
                  <a:pt x="0" y="283"/>
                </a:lnTo>
                <a:lnTo>
                  <a:pt x="7" y="308"/>
                </a:lnTo>
                <a:lnTo>
                  <a:pt x="14" y="327"/>
                </a:lnTo>
                <a:lnTo>
                  <a:pt x="22" y="353"/>
                </a:lnTo>
                <a:lnTo>
                  <a:pt x="45" y="370"/>
                </a:lnTo>
                <a:lnTo>
                  <a:pt x="74" y="389"/>
                </a:lnTo>
                <a:lnTo>
                  <a:pt x="104" y="414"/>
                </a:lnTo>
                <a:lnTo>
                  <a:pt x="135" y="433"/>
                </a:lnTo>
                <a:lnTo>
                  <a:pt x="156" y="450"/>
                </a:lnTo>
                <a:lnTo>
                  <a:pt x="172" y="467"/>
                </a:lnTo>
                <a:lnTo>
                  <a:pt x="194" y="486"/>
                </a:lnTo>
                <a:lnTo>
                  <a:pt x="208" y="503"/>
                </a:lnTo>
                <a:lnTo>
                  <a:pt x="217" y="512"/>
                </a:lnTo>
                <a:lnTo>
                  <a:pt x="225" y="528"/>
                </a:lnTo>
                <a:lnTo>
                  <a:pt x="225" y="539"/>
                </a:lnTo>
                <a:lnTo>
                  <a:pt x="232" y="556"/>
                </a:lnTo>
                <a:lnTo>
                  <a:pt x="232" y="573"/>
                </a:lnTo>
                <a:lnTo>
                  <a:pt x="225" y="592"/>
                </a:lnTo>
                <a:lnTo>
                  <a:pt x="225" y="600"/>
                </a:lnTo>
                <a:lnTo>
                  <a:pt x="217" y="617"/>
                </a:lnTo>
                <a:lnTo>
                  <a:pt x="208" y="645"/>
                </a:lnTo>
                <a:lnTo>
                  <a:pt x="201" y="662"/>
                </a:lnTo>
                <a:lnTo>
                  <a:pt x="194" y="670"/>
                </a:lnTo>
                <a:lnTo>
                  <a:pt x="187" y="679"/>
                </a:lnTo>
                <a:lnTo>
                  <a:pt x="180" y="687"/>
                </a:lnTo>
                <a:lnTo>
                  <a:pt x="172" y="698"/>
                </a:lnTo>
                <a:lnTo>
                  <a:pt x="163" y="715"/>
                </a:lnTo>
                <a:lnTo>
                  <a:pt x="149" y="723"/>
                </a:lnTo>
                <a:lnTo>
                  <a:pt x="142" y="732"/>
                </a:lnTo>
                <a:lnTo>
                  <a:pt x="135" y="751"/>
                </a:lnTo>
                <a:lnTo>
                  <a:pt x="128" y="759"/>
                </a:lnTo>
                <a:lnTo>
                  <a:pt x="119" y="768"/>
                </a:lnTo>
                <a:lnTo>
                  <a:pt x="111" y="784"/>
                </a:lnTo>
                <a:lnTo>
                  <a:pt x="104" y="793"/>
                </a:lnTo>
                <a:lnTo>
                  <a:pt x="97" y="812"/>
                </a:lnTo>
                <a:lnTo>
                  <a:pt x="90" y="820"/>
                </a:lnTo>
                <a:lnTo>
                  <a:pt x="90" y="837"/>
                </a:lnTo>
                <a:lnTo>
                  <a:pt x="83" y="846"/>
                </a:lnTo>
                <a:lnTo>
                  <a:pt x="74" y="865"/>
                </a:lnTo>
                <a:lnTo>
                  <a:pt x="67" y="882"/>
                </a:lnTo>
                <a:lnTo>
                  <a:pt x="67" y="890"/>
                </a:lnTo>
                <a:lnTo>
                  <a:pt x="59" y="907"/>
                </a:lnTo>
                <a:lnTo>
                  <a:pt x="59" y="926"/>
                </a:lnTo>
                <a:lnTo>
                  <a:pt x="59" y="943"/>
                </a:lnTo>
                <a:lnTo>
                  <a:pt x="59" y="960"/>
                </a:lnTo>
                <a:lnTo>
                  <a:pt x="67" y="971"/>
                </a:lnTo>
              </a:path>
            </a:pathLst>
          </a:custGeom>
          <a:noFill/>
          <a:ln w="22225">
            <a:solidFill>
              <a:srgbClr val="EB85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79" name="Freeform 410">
            <a:extLst>
              <a:ext uri="{FF2B5EF4-FFF2-40B4-BE49-F238E27FC236}">
                <a16:creationId xmlns:a16="http://schemas.microsoft.com/office/drawing/2014/main" id="{552950FA-E4AA-4348-8513-72E1673D81B2}"/>
              </a:ext>
            </a:extLst>
          </p:cNvPr>
          <p:cNvSpPr>
            <a:spLocks/>
          </p:cNvSpPr>
          <p:nvPr/>
        </p:nvSpPr>
        <p:spPr bwMode="auto">
          <a:xfrm>
            <a:off x="2171700" y="2197100"/>
            <a:ext cx="369888" cy="1541463"/>
          </a:xfrm>
          <a:custGeom>
            <a:avLst/>
            <a:gdLst>
              <a:gd name="T0" fmla="*/ 151 w 233"/>
              <a:gd name="T1" fmla="*/ 0 h 971"/>
              <a:gd name="T2" fmla="*/ 135 w 233"/>
              <a:gd name="T3" fmla="*/ 19 h 971"/>
              <a:gd name="T4" fmla="*/ 113 w 233"/>
              <a:gd name="T5" fmla="*/ 44 h 971"/>
              <a:gd name="T6" fmla="*/ 99 w 233"/>
              <a:gd name="T7" fmla="*/ 72 h 971"/>
              <a:gd name="T8" fmla="*/ 75 w 233"/>
              <a:gd name="T9" fmla="*/ 97 h 971"/>
              <a:gd name="T10" fmla="*/ 61 w 233"/>
              <a:gd name="T11" fmla="*/ 124 h 971"/>
              <a:gd name="T12" fmla="*/ 45 w 233"/>
              <a:gd name="T13" fmla="*/ 150 h 971"/>
              <a:gd name="T14" fmla="*/ 30 w 233"/>
              <a:gd name="T15" fmla="*/ 177 h 971"/>
              <a:gd name="T16" fmla="*/ 16 w 233"/>
              <a:gd name="T17" fmla="*/ 203 h 971"/>
              <a:gd name="T18" fmla="*/ 9 w 233"/>
              <a:gd name="T19" fmla="*/ 230 h 971"/>
              <a:gd name="T20" fmla="*/ 0 w 233"/>
              <a:gd name="T21" fmla="*/ 256 h 971"/>
              <a:gd name="T22" fmla="*/ 0 w 233"/>
              <a:gd name="T23" fmla="*/ 283 h 971"/>
              <a:gd name="T24" fmla="*/ 0 w 233"/>
              <a:gd name="T25" fmla="*/ 308 h 971"/>
              <a:gd name="T26" fmla="*/ 9 w 233"/>
              <a:gd name="T27" fmla="*/ 327 h 971"/>
              <a:gd name="T28" fmla="*/ 23 w 233"/>
              <a:gd name="T29" fmla="*/ 353 h 971"/>
              <a:gd name="T30" fmla="*/ 45 w 233"/>
              <a:gd name="T31" fmla="*/ 370 h 971"/>
              <a:gd name="T32" fmla="*/ 68 w 233"/>
              <a:gd name="T33" fmla="*/ 397 h 971"/>
              <a:gd name="T34" fmla="*/ 106 w 233"/>
              <a:gd name="T35" fmla="*/ 414 h 971"/>
              <a:gd name="T36" fmla="*/ 127 w 233"/>
              <a:gd name="T37" fmla="*/ 433 h 971"/>
              <a:gd name="T38" fmla="*/ 158 w 233"/>
              <a:gd name="T39" fmla="*/ 450 h 971"/>
              <a:gd name="T40" fmla="*/ 172 w 233"/>
              <a:gd name="T41" fmla="*/ 467 h 971"/>
              <a:gd name="T42" fmla="*/ 196 w 233"/>
              <a:gd name="T43" fmla="*/ 486 h 971"/>
              <a:gd name="T44" fmla="*/ 203 w 233"/>
              <a:gd name="T45" fmla="*/ 503 h 971"/>
              <a:gd name="T46" fmla="*/ 217 w 233"/>
              <a:gd name="T47" fmla="*/ 512 h 971"/>
              <a:gd name="T48" fmla="*/ 224 w 233"/>
              <a:gd name="T49" fmla="*/ 528 h 971"/>
              <a:gd name="T50" fmla="*/ 233 w 233"/>
              <a:gd name="T51" fmla="*/ 539 h 971"/>
              <a:gd name="T52" fmla="*/ 233 w 233"/>
              <a:gd name="T53" fmla="*/ 556 h 971"/>
              <a:gd name="T54" fmla="*/ 233 w 233"/>
              <a:gd name="T55" fmla="*/ 564 h 971"/>
              <a:gd name="T56" fmla="*/ 233 w 233"/>
              <a:gd name="T57" fmla="*/ 581 h 971"/>
              <a:gd name="T58" fmla="*/ 224 w 233"/>
              <a:gd name="T59" fmla="*/ 600 h 971"/>
              <a:gd name="T60" fmla="*/ 224 w 233"/>
              <a:gd name="T61" fmla="*/ 617 h 971"/>
              <a:gd name="T62" fmla="*/ 217 w 233"/>
              <a:gd name="T63" fmla="*/ 634 h 971"/>
              <a:gd name="T64" fmla="*/ 210 w 233"/>
              <a:gd name="T65" fmla="*/ 653 h 971"/>
              <a:gd name="T66" fmla="*/ 203 w 233"/>
              <a:gd name="T67" fmla="*/ 662 h 971"/>
              <a:gd name="T68" fmla="*/ 196 w 233"/>
              <a:gd name="T69" fmla="*/ 670 h 971"/>
              <a:gd name="T70" fmla="*/ 188 w 233"/>
              <a:gd name="T71" fmla="*/ 679 h 971"/>
              <a:gd name="T72" fmla="*/ 179 w 233"/>
              <a:gd name="T73" fmla="*/ 687 h 971"/>
              <a:gd name="T74" fmla="*/ 172 w 233"/>
              <a:gd name="T75" fmla="*/ 698 h 971"/>
              <a:gd name="T76" fmla="*/ 165 w 233"/>
              <a:gd name="T77" fmla="*/ 706 h 971"/>
              <a:gd name="T78" fmla="*/ 158 w 233"/>
              <a:gd name="T79" fmla="*/ 723 h 971"/>
              <a:gd name="T80" fmla="*/ 151 w 233"/>
              <a:gd name="T81" fmla="*/ 732 h 971"/>
              <a:gd name="T82" fmla="*/ 144 w 233"/>
              <a:gd name="T83" fmla="*/ 740 h 971"/>
              <a:gd name="T84" fmla="*/ 135 w 233"/>
              <a:gd name="T85" fmla="*/ 751 h 971"/>
              <a:gd name="T86" fmla="*/ 127 w 233"/>
              <a:gd name="T87" fmla="*/ 768 h 971"/>
              <a:gd name="T88" fmla="*/ 120 w 233"/>
              <a:gd name="T89" fmla="*/ 776 h 971"/>
              <a:gd name="T90" fmla="*/ 113 w 233"/>
              <a:gd name="T91" fmla="*/ 793 h 971"/>
              <a:gd name="T92" fmla="*/ 113 w 233"/>
              <a:gd name="T93" fmla="*/ 801 h 971"/>
              <a:gd name="T94" fmla="*/ 106 w 233"/>
              <a:gd name="T95" fmla="*/ 820 h 971"/>
              <a:gd name="T96" fmla="*/ 99 w 233"/>
              <a:gd name="T97" fmla="*/ 829 h 971"/>
              <a:gd name="T98" fmla="*/ 90 w 233"/>
              <a:gd name="T99" fmla="*/ 846 h 971"/>
              <a:gd name="T100" fmla="*/ 83 w 233"/>
              <a:gd name="T101" fmla="*/ 865 h 971"/>
              <a:gd name="T102" fmla="*/ 75 w 233"/>
              <a:gd name="T103" fmla="*/ 882 h 971"/>
              <a:gd name="T104" fmla="*/ 75 w 233"/>
              <a:gd name="T105" fmla="*/ 899 h 971"/>
              <a:gd name="T106" fmla="*/ 75 w 233"/>
              <a:gd name="T107" fmla="*/ 907 h 971"/>
              <a:gd name="T108" fmla="*/ 75 w 233"/>
              <a:gd name="T109" fmla="*/ 926 h 971"/>
              <a:gd name="T110" fmla="*/ 75 w 233"/>
              <a:gd name="T111" fmla="*/ 943 h 971"/>
              <a:gd name="T112" fmla="*/ 75 w 233"/>
              <a:gd name="T113" fmla="*/ 971 h 9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3"/>
              <a:gd name="T172" fmla="*/ 0 h 971"/>
              <a:gd name="T173" fmla="*/ 233 w 233"/>
              <a:gd name="T174" fmla="*/ 971 h 9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3" h="971">
                <a:moveTo>
                  <a:pt x="151" y="0"/>
                </a:moveTo>
                <a:lnTo>
                  <a:pt x="135" y="19"/>
                </a:lnTo>
                <a:lnTo>
                  <a:pt x="113" y="44"/>
                </a:lnTo>
                <a:lnTo>
                  <a:pt x="99" y="72"/>
                </a:lnTo>
                <a:lnTo>
                  <a:pt x="75" y="97"/>
                </a:lnTo>
                <a:lnTo>
                  <a:pt x="61" y="124"/>
                </a:lnTo>
                <a:lnTo>
                  <a:pt x="45" y="150"/>
                </a:lnTo>
                <a:lnTo>
                  <a:pt x="30" y="177"/>
                </a:lnTo>
                <a:lnTo>
                  <a:pt x="16" y="203"/>
                </a:lnTo>
                <a:lnTo>
                  <a:pt x="9" y="230"/>
                </a:lnTo>
                <a:lnTo>
                  <a:pt x="0" y="256"/>
                </a:lnTo>
                <a:lnTo>
                  <a:pt x="0" y="283"/>
                </a:lnTo>
                <a:lnTo>
                  <a:pt x="0" y="308"/>
                </a:lnTo>
                <a:lnTo>
                  <a:pt x="9" y="327"/>
                </a:lnTo>
                <a:lnTo>
                  <a:pt x="23" y="353"/>
                </a:lnTo>
                <a:lnTo>
                  <a:pt x="45" y="370"/>
                </a:lnTo>
                <a:lnTo>
                  <a:pt x="68" y="397"/>
                </a:lnTo>
                <a:lnTo>
                  <a:pt x="106" y="414"/>
                </a:lnTo>
                <a:lnTo>
                  <a:pt x="127" y="433"/>
                </a:lnTo>
                <a:lnTo>
                  <a:pt x="158" y="450"/>
                </a:lnTo>
                <a:lnTo>
                  <a:pt x="172" y="467"/>
                </a:lnTo>
                <a:lnTo>
                  <a:pt x="196" y="486"/>
                </a:lnTo>
                <a:lnTo>
                  <a:pt x="203" y="503"/>
                </a:lnTo>
                <a:lnTo>
                  <a:pt x="217" y="512"/>
                </a:lnTo>
                <a:lnTo>
                  <a:pt x="224" y="528"/>
                </a:lnTo>
                <a:lnTo>
                  <a:pt x="233" y="539"/>
                </a:lnTo>
                <a:lnTo>
                  <a:pt x="233" y="556"/>
                </a:lnTo>
                <a:lnTo>
                  <a:pt x="233" y="564"/>
                </a:lnTo>
                <a:lnTo>
                  <a:pt x="233" y="581"/>
                </a:lnTo>
                <a:lnTo>
                  <a:pt x="224" y="600"/>
                </a:lnTo>
                <a:lnTo>
                  <a:pt x="224" y="617"/>
                </a:lnTo>
                <a:lnTo>
                  <a:pt x="217" y="634"/>
                </a:lnTo>
                <a:lnTo>
                  <a:pt x="210" y="653"/>
                </a:lnTo>
                <a:lnTo>
                  <a:pt x="203" y="662"/>
                </a:lnTo>
                <a:lnTo>
                  <a:pt x="196" y="670"/>
                </a:lnTo>
                <a:lnTo>
                  <a:pt x="188" y="679"/>
                </a:lnTo>
                <a:lnTo>
                  <a:pt x="179" y="687"/>
                </a:lnTo>
                <a:lnTo>
                  <a:pt x="172" y="698"/>
                </a:lnTo>
                <a:lnTo>
                  <a:pt x="165" y="706"/>
                </a:lnTo>
                <a:lnTo>
                  <a:pt x="158" y="723"/>
                </a:lnTo>
                <a:lnTo>
                  <a:pt x="151" y="732"/>
                </a:lnTo>
                <a:lnTo>
                  <a:pt x="144" y="740"/>
                </a:lnTo>
                <a:lnTo>
                  <a:pt x="135" y="751"/>
                </a:lnTo>
                <a:lnTo>
                  <a:pt x="127" y="768"/>
                </a:lnTo>
                <a:lnTo>
                  <a:pt x="120" y="776"/>
                </a:lnTo>
                <a:lnTo>
                  <a:pt x="113" y="793"/>
                </a:lnTo>
                <a:lnTo>
                  <a:pt x="113" y="801"/>
                </a:lnTo>
                <a:lnTo>
                  <a:pt x="106" y="820"/>
                </a:lnTo>
                <a:lnTo>
                  <a:pt x="99" y="829"/>
                </a:lnTo>
                <a:lnTo>
                  <a:pt x="90" y="846"/>
                </a:lnTo>
                <a:lnTo>
                  <a:pt x="83" y="865"/>
                </a:lnTo>
                <a:lnTo>
                  <a:pt x="75" y="882"/>
                </a:lnTo>
                <a:lnTo>
                  <a:pt x="75" y="899"/>
                </a:lnTo>
                <a:lnTo>
                  <a:pt x="75" y="907"/>
                </a:lnTo>
                <a:lnTo>
                  <a:pt x="75" y="926"/>
                </a:lnTo>
                <a:lnTo>
                  <a:pt x="75" y="943"/>
                </a:lnTo>
                <a:lnTo>
                  <a:pt x="75" y="971"/>
                </a:lnTo>
              </a:path>
            </a:pathLst>
          </a:custGeom>
          <a:noFill/>
          <a:ln w="22225">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0" name="Freeform 411">
            <a:extLst>
              <a:ext uri="{FF2B5EF4-FFF2-40B4-BE49-F238E27FC236}">
                <a16:creationId xmlns:a16="http://schemas.microsoft.com/office/drawing/2014/main" id="{C7D268AE-1C15-5E43-A6A8-F1160C6BF11E}"/>
              </a:ext>
            </a:extLst>
          </p:cNvPr>
          <p:cNvSpPr>
            <a:spLocks/>
          </p:cNvSpPr>
          <p:nvPr/>
        </p:nvSpPr>
        <p:spPr bwMode="auto">
          <a:xfrm>
            <a:off x="2100263" y="2028825"/>
            <a:ext cx="355600" cy="1638300"/>
          </a:xfrm>
          <a:custGeom>
            <a:avLst/>
            <a:gdLst>
              <a:gd name="T0" fmla="*/ 189 w 224"/>
              <a:gd name="T1" fmla="*/ 0 h 1032"/>
              <a:gd name="T2" fmla="*/ 151 w 224"/>
              <a:gd name="T3" fmla="*/ 63 h 1032"/>
              <a:gd name="T4" fmla="*/ 113 w 224"/>
              <a:gd name="T5" fmla="*/ 116 h 1032"/>
              <a:gd name="T6" fmla="*/ 83 w 224"/>
              <a:gd name="T7" fmla="*/ 169 h 1032"/>
              <a:gd name="T8" fmla="*/ 61 w 224"/>
              <a:gd name="T9" fmla="*/ 211 h 1032"/>
              <a:gd name="T10" fmla="*/ 38 w 224"/>
              <a:gd name="T11" fmla="*/ 256 h 1032"/>
              <a:gd name="T12" fmla="*/ 23 w 224"/>
              <a:gd name="T13" fmla="*/ 300 h 1032"/>
              <a:gd name="T14" fmla="*/ 9 w 224"/>
              <a:gd name="T15" fmla="*/ 336 h 1032"/>
              <a:gd name="T16" fmla="*/ 0 w 224"/>
              <a:gd name="T17" fmla="*/ 370 h 1032"/>
              <a:gd name="T18" fmla="*/ 0 w 224"/>
              <a:gd name="T19" fmla="*/ 398 h 1032"/>
              <a:gd name="T20" fmla="*/ 0 w 224"/>
              <a:gd name="T21" fmla="*/ 423 h 1032"/>
              <a:gd name="T22" fmla="*/ 0 w 224"/>
              <a:gd name="T23" fmla="*/ 450 h 1032"/>
              <a:gd name="T24" fmla="*/ 16 w 224"/>
              <a:gd name="T25" fmla="*/ 476 h 1032"/>
              <a:gd name="T26" fmla="*/ 31 w 224"/>
              <a:gd name="T27" fmla="*/ 495 h 1032"/>
              <a:gd name="T28" fmla="*/ 45 w 224"/>
              <a:gd name="T29" fmla="*/ 520 h 1032"/>
              <a:gd name="T30" fmla="*/ 68 w 224"/>
              <a:gd name="T31" fmla="*/ 539 h 1032"/>
              <a:gd name="T32" fmla="*/ 99 w 224"/>
              <a:gd name="T33" fmla="*/ 556 h 1032"/>
              <a:gd name="T34" fmla="*/ 128 w 224"/>
              <a:gd name="T35" fmla="*/ 582 h 1032"/>
              <a:gd name="T36" fmla="*/ 158 w 224"/>
              <a:gd name="T37" fmla="*/ 601 h 1032"/>
              <a:gd name="T38" fmla="*/ 180 w 224"/>
              <a:gd name="T39" fmla="*/ 618 h 1032"/>
              <a:gd name="T40" fmla="*/ 196 w 224"/>
              <a:gd name="T41" fmla="*/ 634 h 1032"/>
              <a:gd name="T42" fmla="*/ 210 w 224"/>
              <a:gd name="T43" fmla="*/ 645 h 1032"/>
              <a:gd name="T44" fmla="*/ 217 w 224"/>
              <a:gd name="T45" fmla="*/ 662 h 1032"/>
              <a:gd name="T46" fmla="*/ 224 w 224"/>
              <a:gd name="T47" fmla="*/ 670 h 1032"/>
              <a:gd name="T48" fmla="*/ 224 w 224"/>
              <a:gd name="T49" fmla="*/ 687 h 1032"/>
              <a:gd name="T50" fmla="*/ 224 w 224"/>
              <a:gd name="T51" fmla="*/ 698 h 1032"/>
              <a:gd name="T52" fmla="*/ 224 w 224"/>
              <a:gd name="T53" fmla="*/ 715 h 1032"/>
              <a:gd name="T54" fmla="*/ 224 w 224"/>
              <a:gd name="T55" fmla="*/ 723 h 1032"/>
              <a:gd name="T56" fmla="*/ 217 w 224"/>
              <a:gd name="T57" fmla="*/ 740 h 1032"/>
              <a:gd name="T58" fmla="*/ 210 w 224"/>
              <a:gd name="T59" fmla="*/ 759 h 1032"/>
              <a:gd name="T60" fmla="*/ 203 w 224"/>
              <a:gd name="T61" fmla="*/ 768 h 1032"/>
              <a:gd name="T62" fmla="*/ 196 w 224"/>
              <a:gd name="T63" fmla="*/ 793 h 1032"/>
              <a:gd name="T64" fmla="*/ 189 w 224"/>
              <a:gd name="T65" fmla="*/ 812 h 1032"/>
              <a:gd name="T66" fmla="*/ 165 w 224"/>
              <a:gd name="T67" fmla="*/ 838 h 1032"/>
              <a:gd name="T68" fmla="*/ 151 w 224"/>
              <a:gd name="T69" fmla="*/ 857 h 1032"/>
              <a:gd name="T70" fmla="*/ 135 w 224"/>
              <a:gd name="T71" fmla="*/ 874 h 1032"/>
              <a:gd name="T72" fmla="*/ 120 w 224"/>
              <a:gd name="T73" fmla="*/ 890 h 1032"/>
              <a:gd name="T74" fmla="*/ 106 w 224"/>
              <a:gd name="T75" fmla="*/ 907 h 1032"/>
              <a:gd name="T76" fmla="*/ 90 w 224"/>
              <a:gd name="T77" fmla="*/ 918 h 1032"/>
              <a:gd name="T78" fmla="*/ 83 w 224"/>
              <a:gd name="T79" fmla="*/ 926 h 1032"/>
              <a:gd name="T80" fmla="*/ 75 w 224"/>
              <a:gd name="T81" fmla="*/ 943 h 1032"/>
              <a:gd name="T82" fmla="*/ 61 w 224"/>
              <a:gd name="T83" fmla="*/ 952 h 1032"/>
              <a:gd name="T84" fmla="*/ 54 w 224"/>
              <a:gd name="T85" fmla="*/ 960 h 1032"/>
              <a:gd name="T86" fmla="*/ 45 w 224"/>
              <a:gd name="T87" fmla="*/ 971 h 1032"/>
              <a:gd name="T88" fmla="*/ 38 w 224"/>
              <a:gd name="T89" fmla="*/ 988 h 1032"/>
              <a:gd name="T90" fmla="*/ 38 w 224"/>
              <a:gd name="T91" fmla="*/ 996 h 1032"/>
              <a:gd name="T92" fmla="*/ 31 w 224"/>
              <a:gd name="T93" fmla="*/ 1005 h 1032"/>
              <a:gd name="T94" fmla="*/ 23 w 224"/>
              <a:gd name="T95" fmla="*/ 1013 h 1032"/>
              <a:gd name="T96" fmla="*/ 16 w 224"/>
              <a:gd name="T97" fmla="*/ 1032 h 10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4"/>
              <a:gd name="T148" fmla="*/ 0 h 1032"/>
              <a:gd name="T149" fmla="*/ 224 w 224"/>
              <a:gd name="T150" fmla="*/ 1032 h 10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4" h="1032">
                <a:moveTo>
                  <a:pt x="189" y="0"/>
                </a:moveTo>
                <a:lnTo>
                  <a:pt x="151" y="63"/>
                </a:lnTo>
                <a:lnTo>
                  <a:pt x="113" y="116"/>
                </a:lnTo>
                <a:lnTo>
                  <a:pt x="83" y="169"/>
                </a:lnTo>
                <a:lnTo>
                  <a:pt x="61" y="211"/>
                </a:lnTo>
                <a:lnTo>
                  <a:pt x="38" y="256"/>
                </a:lnTo>
                <a:lnTo>
                  <a:pt x="23" y="300"/>
                </a:lnTo>
                <a:lnTo>
                  <a:pt x="9" y="336"/>
                </a:lnTo>
                <a:lnTo>
                  <a:pt x="0" y="370"/>
                </a:lnTo>
                <a:lnTo>
                  <a:pt x="0" y="398"/>
                </a:lnTo>
                <a:lnTo>
                  <a:pt x="0" y="423"/>
                </a:lnTo>
                <a:lnTo>
                  <a:pt x="0" y="450"/>
                </a:lnTo>
                <a:lnTo>
                  <a:pt x="16" y="476"/>
                </a:lnTo>
                <a:lnTo>
                  <a:pt x="31" y="495"/>
                </a:lnTo>
                <a:lnTo>
                  <a:pt x="45" y="520"/>
                </a:lnTo>
                <a:lnTo>
                  <a:pt x="68" y="539"/>
                </a:lnTo>
                <a:lnTo>
                  <a:pt x="99" y="556"/>
                </a:lnTo>
                <a:lnTo>
                  <a:pt x="128" y="582"/>
                </a:lnTo>
                <a:lnTo>
                  <a:pt x="158" y="601"/>
                </a:lnTo>
                <a:lnTo>
                  <a:pt x="180" y="618"/>
                </a:lnTo>
                <a:lnTo>
                  <a:pt x="196" y="634"/>
                </a:lnTo>
                <a:lnTo>
                  <a:pt x="210" y="645"/>
                </a:lnTo>
                <a:lnTo>
                  <a:pt x="217" y="662"/>
                </a:lnTo>
                <a:lnTo>
                  <a:pt x="224" y="670"/>
                </a:lnTo>
                <a:lnTo>
                  <a:pt x="224" y="687"/>
                </a:lnTo>
                <a:lnTo>
                  <a:pt x="224" y="698"/>
                </a:lnTo>
                <a:lnTo>
                  <a:pt x="224" y="715"/>
                </a:lnTo>
                <a:lnTo>
                  <a:pt x="224" y="723"/>
                </a:lnTo>
                <a:lnTo>
                  <a:pt x="217" y="740"/>
                </a:lnTo>
                <a:lnTo>
                  <a:pt x="210" y="759"/>
                </a:lnTo>
                <a:lnTo>
                  <a:pt x="203" y="768"/>
                </a:lnTo>
                <a:lnTo>
                  <a:pt x="196" y="793"/>
                </a:lnTo>
                <a:lnTo>
                  <a:pt x="189" y="812"/>
                </a:lnTo>
                <a:lnTo>
                  <a:pt x="165" y="838"/>
                </a:lnTo>
                <a:lnTo>
                  <a:pt x="151" y="857"/>
                </a:lnTo>
                <a:lnTo>
                  <a:pt x="135" y="874"/>
                </a:lnTo>
                <a:lnTo>
                  <a:pt x="120" y="890"/>
                </a:lnTo>
                <a:lnTo>
                  <a:pt x="106" y="907"/>
                </a:lnTo>
                <a:lnTo>
                  <a:pt x="90" y="918"/>
                </a:lnTo>
                <a:lnTo>
                  <a:pt x="83" y="926"/>
                </a:lnTo>
                <a:lnTo>
                  <a:pt x="75" y="943"/>
                </a:lnTo>
                <a:lnTo>
                  <a:pt x="61" y="952"/>
                </a:lnTo>
                <a:lnTo>
                  <a:pt x="54" y="960"/>
                </a:lnTo>
                <a:lnTo>
                  <a:pt x="45" y="971"/>
                </a:lnTo>
                <a:lnTo>
                  <a:pt x="38" y="988"/>
                </a:lnTo>
                <a:lnTo>
                  <a:pt x="38" y="996"/>
                </a:lnTo>
                <a:lnTo>
                  <a:pt x="31" y="1005"/>
                </a:lnTo>
                <a:lnTo>
                  <a:pt x="23" y="1013"/>
                </a:lnTo>
                <a:lnTo>
                  <a:pt x="16" y="1032"/>
                </a:lnTo>
              </a:path>
            </a:pathLst>
          </a:custGeom>
          <a:noFill/>
          <a:ln w="22225">
            <a:solidFill>
              <a:srgbClr val="C0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1" name="Freeform 412">
            <a:extLst>
              <a:ext uri="{FF2B5EF4-FFF2-40B4-BE49-F238E27FC236}">
                <a16:creationId xmlns:a16="http://schemas.microsoft.com/office/drawing/2014/main" id="{7E7D0BE4-AF91-C848-9DFB-171190B8F021}"/>
              </a:ext>
            </a:extLst>
          </p:cNvPr>
          <p:cNvSpPr>
            <a:spLocks/>
          </p:cNvSpPr>
          <p:nvPr/>
        </p:nvSpPr>
        <p:spPr bwMode="auto">
          <a:xfrm>
            <a:off x="2114550" y="3681413"/>
            <a:ext cx="22225" cy="153987"/>
          </a:xfrm>
          <a:custGeom>
            <a:avLst/>
            <a:gdLst>
              <a:gd name="T0" fmla="*/ 14 w 14"/>
              <a:gd name="T1" fmla="*/ 0 h 97"/>
              <a:gd name="T2" fmla="*/ 7 w 14"/>
              <a:gd name="T3" fmla="*/ 25 h 97"/>
              <a:gd name="T4" fmla="*/ 7 w 14"/>
              <a:gd name="T5" fmla="*/ 53 h 97"/>
              <a:gd name="T6" fmla="*/ 0 w 14"/>
              <a:gd name="T7" fmla="*/ 78 h 97"/>
              <a:gd name="T8" fmla="*/ 0 w 14"/>
              <a:gd name="T9" fmla="*/ 97 h 97"/>
              <a:gd name="T10" fmla="*/ 0 60000 65536"/>
              <a:gd name="T11" fmla="*/ 0 60000 65536"/>
              <a:gd name="T12" fmla="*/ 0 60000 65536"/>
              <a:gd name="T13" fmla="*/ 0 60000 65536"/>
              <a:gd name="T14" fmla="*/ 0 60000 65536"/>
              <a:gd name="T15" fmla="*/ 0 w 14"/>
              <a:gd name="T16" fmla="*/ 0 h 97"/>
              <a:gd name="T17" fmla="*/ 14 w 14"/>
              <a:gd name="T18" fmla="*/ 97 h 97"/>
            </a:gdLst>
            <a:ahLst/>
            <a:cxnLst>
              <a:cxn ang="T10">
                <a:pos x="T0" y="T1"/>
              </a:cxn>
              <a:cxn ang="T11">
                <a:pos x="T2" y="T3"/>
              </a:cxn>
              <a:cxn ang="T12">
                <a:pos x="T4" y="T5"/>
              </a:cxn>
              <a:cxn ang="T13">
                <a:pos x="T6" y="T7"/>
              </a:cxn>
              <a:cxn ang="T14">
                <a:pos x="T8" y="T9"/>
              </a:cxn>
            </a:cxnLst>
            <a:rect l="T15" t="T16" r="T17" b="T18"/>
            <a:pathLst>
              <a:path w="14" h="97">
                <a:moveTo>
                  <a:pt x="14" y="0"/>
                </a:moveTo>
                <a:lnTo>
                  <a:pt x="7" y="25"/>
                </a:lnTo>
                <a:lnTo>
                  <a:pt x="7" y="53"/>
                </a:lnTo>
                <a:lnTo>
                  <a:pt x="0" y="78"/>
                </a:lnTo>
                <a:lnTo>
                  <a:pt x="0" y="97"/>
                </a:lnTo>
              </a:path>
            </a:pathLst>
          </a:custGeom>
          <a:noFill/>
          <a:ln w="11113">
            <a:solidFill>
              <a:srgbClr val="C0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2" name="Freeform 413">
            <a:extLst>
              <a:ext uri="{FF2B5EF4-FFF2-40B4-BE49-F238E27FC236}">
                <a16:creationId xmlns:a16="http://schemas.microsoft.com/office/drawing/2014/main" id="{C519BBBB-A514-564A-871E-9F4C5306A047}"/>
              </a:ext>
            </a:extLst>
          </p:cNvPr>
          <p:cNvSpPr>
            <a:spLocks/>
          </p:cNvSpPr>
          <p:nvPr/>
        </p:nvSpPr>
        <p:spPr bwMode="auto">
          <a:xfrm>
            <a:off x="2078038" y="2071688"/>
            <a:ext cx="355600" cy="1565275"/>
          </a:xfrm>
          <a:custGeom>
            <a:avLst/>
            <a:gdLst>
              <a:gd name="T0" fmla="*/ 179 w 224"/>
              <a:gd name="T1" fmla="*/ 0 h 986"/>
              <a:gd name="T2" fmla="*/ 142 w 224"/>
              <a:gd name="T3" fmla="*/ 53 h 986"/>
              <a:gd name="T4" fmla="*/ 113 w 224"/>
              <a:gd name="T5" fmla="*/ 106 h 986"/>
              <a:gd name="T6" fmla="*/ 82 w 224"/>
              <a:gd name="T7" fmla="*/ 151 h 986"/>
              <a:gd name="T8" fmla="*/ 59 w 224"/>
              <a:gd name="T9" fmla="*/ 195 h 986"/>
              <a:gd name="T10" fmla="*/ 37 w 224"/>
              <a:gd name="T11" fmla="*/ 237 h 986"/>
              <a:gd name="T12" fmla="*/ 23 w 224"/>
              <a:gd name="T13" fmla="*/ 273 h 986"/>
              <a:gd name="T14" fmla="*/ 7 w 224"/>
              <a:gd name="T15" fmla="*/ 309 h 986"/>
              <a:gd name="T16" fmla="*/ 0 w 224"/>
              <a:gd name="T17" fmla="*/ 343 h 986"/>
              <a:gd name="T18" fmla="*/ 0 w 224"/>
              <a:gd name="T19" fmla="*/ 371 h 986"/>
              <a:gd name="T20" fmla="*/ 0 w 224"/>
              <a:gd name="T21" fmla="*/ 396 h 986"/>
              <a:gd name="T22" fmla="*/ 0 w 224"/>
              <a:gd name="T23" fmla="*/ 423 h 986"/>
              <a:gd name="T24" fmla="*/ 7 w 224"/>
              <a:gd name="T25" fmla="*/ 449 h 986"/>
              <a:gd name="T26" fmla="*/ 23 w 224"/>
              <a:gd name="T27" fmla="*/ 476 h 986"/>
              <a:gd name="T28" fmla="*/ 37 w 224"/>
              <a:gd name="T29" fmla="*/ 493 h 986"/>
              <a:gd name="T30" fmla="*/ 59 w 224"/>
              <a:gd name="T31" fmla="*/ 512 h 986"/>
              <a:gd name="T32" fmla="*/ 89 w 224"/>
              <a:gd name="T33" fmla="*/ 538 h 986"/>
              <a:gd name="T34" fmla="*/ 120 w 224"/>
              <a:gd name="T35" fmla="*/ 555 h 986"/>
              <a:gd name="T36" fmla="*/ 149 w 224"/>
              <a:gd name="T37" fmla="*/ 574 h 986"/>
              <a:gd name="T38" fmla="*/ 165 w 224"/>
              <a:gd name="T39" fmla="*/ 591 h 986"/>
              <a:gd name="T40" fmla="*/ 186 w 224"/>
              <a:gd name="T41" fmla="*/ 607 h 986"/>
              <a:gd name="T42" fmla="*/ 203 w 224"/>
              <a:gd name="T43" fmla="*/ 627 h 986"/>
              <a:gd name="T44" fmla="*/ 210 w 224"/>
              <a:gd name="T45" fmla="*/ 643 h 986"/>
              <a:gd name="T46" fmla="*/ 217 w 224"/>
              <a:gd name="T47" fmla="*/ 652 h 986"/>
              <a:gd name="T48" fmla="*/ 224 w 224"/>
              <a:gd name="T49" fmla="*/ 671 h 986"/>
              <a:gd name="T50" fmla="*/ 224 w 224"/>
              <a:gd name="T51" fmla="*/ 679 h 986"/>
              <a:gd name="T52" fmla="*/ 224 w 224"/>
              <a:gd name="T53" fmla="*/ 696 h 986"/>
              <a:gd name="T54" fmla="*/ 224 w 224"/>
              <a:gd name="T55" fmla="*/ 705 h 986"/>
              <a:gd name="T56" fmla="*/ 217 w 224"/>
              <a:gd name="T57" fmla="*/ 724 h 986"/>
              <a:gd name="T58" fmla="*/ 210 w 224"/>
              <a:gd name="T59" fmla="*/ 732 h 986"/>
              <a:gd name="T60" fmla="*/ 210 w 224"/>
              <a:gd name="T61" fmla="*/ 749 h 986"/>
              <a:gd name="T62" fmla="*/ 203 w 224"/>
              <a:gd name="T63" fmla="*/ 766 h 986"/>
              <a:gd name="T64" fmla="*/ 194 w 224"/>
              <a:gd name="T65" fmla="*/ 785 h 986"/>
              <a:gd name="T66" fmla="*/ 172 w 224"/>
              <a:gd name="T67" fmla="*/ 802 h 986"/>
              <a:gd name="T68" fmla="*/ 158 w 224"/>
              <a:gd name="T69" fmla="*/ 830 h 986"/>
              <a:gd name="T70" fmla="*/ 142 w 224"/>
              <a:gd name="T71" fmla="*/ 838 h 986"/>
              <a:gd name="T72" fmla="*/ 127 w 224"/>
              <a:gd name="T73" fmla="*/ 855 h 986"/>
              <a:gd name="T74" fmla="*/ 113 w 224"/>
              <a:gd name="T75" fmla="*/ 872 h 986"/>
              <a:gd name="T76" fmla="*/ 104 w 224"/>
              <a:gd name="T77" fmla="*/ 880 h 986"/>
              <a:gd name="T78" fmla="*/ 97 w 224"/>
              <a:gd name="T79" fmla="*/ 891 h 986"/>
              <a:gd name="T80" fmla="*/ 89 w 224"/>
              <a:gd name="T81" fmla="*/ 899 h 986"/>
              <a:gd name="T82" fmla="*/ 75 w 224"/>
              <a:gd name="T83" fmla="*/ 916 h 986"/>
              <a:gd name="T84" fmla="*/ 68 w 224"/>
              <a:gd name="T85" fmla="*/ 925 h 986"/>
              <a:gd name="T86" fmla="*/ 59 w 224"/>
              <a:gd name="T87" fmla="*/ 933 h 986"/>
              <a:gd name="T88" fmla="*/ 52 w 224"/>
              <a:gd name="T89" fmla="*/ 944 h 986"/>
              <a:gd name="T90" fmla="*/ 52 w 224"/>
              <a:gd name="T91" fmla="*/ 952 h 986"/>
              <a:gd name="T92" fmla="*/ 45 w 224"/>
              <a:gd name="T93" fmla="*/ 961 h 986"/>
              <a:gd name="T94" fmla="*/ 37 w 224"/>
              <a:gd name="T95" fmla="*/ 978 h 986"/>
              <a:gd name="T96" fmla="*/ 30 w 224"/>
              <a:gd name="T97" fmla="*/ 986 h 9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4"/>
              <a:gd name="T148" fmla="*/ 0 h 986"/>
              <a:gd name="T149" fmla="*/ 224 w 224"/>
              <a:gd name="T150" fmla="*/ 986 h 9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4" h="986">
                <a:moveTo>
                  <a:pt x="179" y="0"/>
                </a:moveTo>
                <a:lnTo>
                  <a:pt x="142" y="53"/>
                </a:lnTo>
                <a:lnTo>
                  <a:pt x="113" y="106"/>
                </a:lnTo>
                <a:lnTo>
                  <a:pt x="82" y="151"/>
                </a:lnTo>
                <a:lnTo>
                  <a:pt x="59" y="195"/>
                </a:lnTo>
                <a:lnTo>
                  <a:pt x="37" y="237"/>
                </a:lnTo>
                <a:lnTo>
                  <a:pt x="23" y="273"/>
                </a:lnTo>
                <a:lnTo>
                  <a:pt x="7" y="309"/>
                </a:lnTo>
                <a:lnTo>
                  <a:pt x="0" y="343"/>
                </a:lnTo>
                <a:lnTo>
                  <a:pt x="0" y="371"/>
                </a:lnTo>
                <a:lnTo>
                  <a:pt x="0" y="396"/>
                </a:lnTo>
                <a:lnTo>
                  <a:pt x="0" y="423"/>
                </a:lnTo>
                <a:lnTo>
                  <a:pt x="7" y="449"/>
                </a:lnTo>
                <a:lnTo>
                  <a:pt x="23" y="476"/>
                </a:lnTo>
                <a:lnTo>
                  <a:pt x="37" y="493"/>
                </a:lnTo>
                <a:lnTo>
                  <a:pt x="59" y="512"/>
                </a:lnTo>
                <a:lnTo>
                  <a:pt x="89" y="538"/>
                </a:lnTo>
                <a:lnTo>
                  <a:pt x="120" y="555"/>
                </a:lnTo>
                <a:lnTo>
                  <a:pt x="149" y="574"/>
                </a:lnTo>
                <a:lnTo>
                  <a:pt x="165" y="591"/>
                </a:lnTo>
                <a:lnTo>
                  <a:pt x="186" y="607"/>
                </a:lnTo>
                <a:lnTo>
                  <a:pt x="203" y="627"/>
                </a:lnTo>
                <a:lnTo>
                  <a:pt x="210" y="643"/>
                </a:lnTo>
                <a:lnTo>
                  <a:pt x="217" y="652"/>
                </a:lnTo>
                <a:lnTo>
                  <a:pt x="224" y="671"/>
                </a:lnTo>
                <a:lnTo>
                  <a:pt x="224" y="679"/>
                </a:lnTo>
                <a:lnTo>
                  <a:pt x="224" y="696"/>
                </a:lnTo>
                <a:lnTo>
                  <a:pt x="224" y="705"/>
                </a:lnTo>
                <a:lnTo>
                  <a:pt x="217" y="724"/>
                </a:lnTo>
                <a:lnTo>
                  <a:pt x="210" y="732"/>
                </a:lnTo>
                <a:lnTo>
                  <a:pt x="210" y="749"/>
                </a:lnTo>
                <a:lnTo>
                  <a:pt x="203" y="766"/>
                </a:lnTo>
                <a:lnTo>
                  <a:pt x="194" y="785"/>
                </a:lnTo>
                <a:lnTo>
                  <a:pt x="172" y="802"/>
                </a:lnTo>
                <a:lnTo>
                  <a:pt x="158" y="830"/>
                </a:lnTo>
                <a:lnTo>
                  <a:pt x="142" y="838"/>
                </a:lnTo>
                <a:lnTo>
                  <a:pt x="127" y="855"/>
                </a:lnTo>
                <a:lnTo>
                  <a:pt x="113" y="872"/>
                </a:lnTo>
                <a:lnTo>
                  <a:pt x="104" y="880"/>
                </a:lnTo>
                <a:lnTo>
                  <a:pt x="97" y="891"/>
                </a:lnTo>
                <a:lnTo>
                  <a:pt x="89" y="899"/>
                </a:lnTo>
                <a:lnTo>
                  <a:pt x="75" y="916"/>
                </a:lnTo>
                <a:lnTo>
                  <a:pt x="68" y="925"/>
                </a:lnTo>
                <a:lnTo>
                  <a:pt x="59" y="933"/>
                </a:lnTo>
                <a:lnTo>
                  <a:pt x="52" y="944"/>
                </a:lnTo>
                <a:lnTo>
                  <a:pt x="52" y="952"/>
                </a:lnTo>
                <a:lnTo>
                  <a:pt x="45" y="961"/>
                </a:lnTo>
                <a:lnTo>
                  <a:pt x="37" y="978"/>
                </a:lnTo>
                <a:lnTo>
                  <a:pt x="30" y="986"/>
                </a:lnTo>
              </a:path>
            </a:pathLst>
          </a:custGeom>
          <a:noFill/>
          <a:ln w="22225">
            <a:solidFill>
              <a:srgbClr val="C761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3" name="Freeform 414">
            <a:extLst>
              <a:ext uri="{FF2B5EF4-FFF2-40B4-BE49-F238E27FC236}">
                <a16:creationId xmlns:a16="http://schemas.microsoft.com/office/drawing/2014/main" id="{24C8DE6F-5C04-7841-9B01-B79AA86F4F17}"/>
              </a:ext>
            </a:extLst>
          </p:cNvPr>
          <p:cNvSpPr>
            <a:spLocks/>
          </p:cNvSpPr>
          <p:nvPr/>
        </p:nvSpPr>
        <p:spPr bwMode="auto">
          <a:xfrm>
            <a:off x="2125663" y="3654425"/>
            <a:ext cx="11112" cy="12700"/>
          </a:xfrm>
          <a:custGeom>
            <a:avLst/>
            <a:gdLst>
              <a:gd name="T0" fmla="*/ 7 w 7"/>
              <a:gd name="T1" fmla="*/ 0 h 8"/>
              <a:gd name="T2" fmla="*/ 7 w 7"/>
              <a:gd name="T3" fmla="*/ 0 h 8"/>
              <a:gd name="T4" fmla="*/ 7 w 7"/>
              <a:gd name="T5" fmla="*/ 8 h 8"/>
              <a:gd name="T6" fmla="*/ 7 w 7"/>
              <a:gd name="T7" fmla="*/ 8 h 8"/>
              <a:gd name="T8" fmla="*/ 0 w 7"/>
              <a:gd name="T9" fmla="*/ 8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0"/>
                </a:moveTo>
                <a:lnTo>
                  <a:pt x="7" y="0"/>
                </a:lnTo>
                <a:lnTo>
                  <a:pt x="7" y="8"/>
                </a:lnTo>
                <a:lnTo>
                  <a:pt x="0" y="8"/>
                </a:lnTo>
              </a:path>
            </a:pathLst>
          </a:custGeom>
          <a:noFill/>
          <a:ln w="11113">
            <a:solidFill>
              <a:srgbClr val="C761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4" name="Freeform 415">
            <a:extLst>
              <a:ext uri="{FF2B5EF4-FFF2-40B4-BE49-F238E27FC236}">
                <a16:creationId xmlns:a16="http://schemas.microsoft.com/office/drawing/2014/main" id="{7B610D8D-F492-CA46-9B60-5927DAFE808B}"/>
              </a:ext>
            </a:extLst>
          </p:cNvPr>
          <p:cNvSpPr>
            <a:spLocks/>
          </p:cNvSpPr>
          <p:nvPr/>
        </p:nvSpPr>
        <p:spPr bwMode="auto">
          <a:xfrm>
            <a:off x="2114550" y="3681413"/>
            <a:ext cx="11113" cy="153987"/>
          </a:xfrm>
          <a:custGeom>
            <a:avLst/>
            <a:gdLst>
              <a:gd name="T0" fmla="*/ 7 w 7"/>
              <a:gd name="T1" fmla="*/ 0 h 97"/>
              <a:gd name="T2" fmla="*/ 7 w 7"/>
              <a:gd name="T3" fmla="*/ 25 h 97"/>
              <a:gd name="T4" fmla="*/ 0 w 7"/>
              <a:gd name="T5" fmla="*/ 44 h 97"/>
              <a:gd name="T6" fmla="*/ 0 w 7"/>
              <a:gd name="T7" fmla="*/ 69 h 97"/>
              <a:gd name="T8" fmla="*/ 0 w 7"/>
              <a:gd name="T9" fmla="*/ 97 h 97"/>
              <a:gd name="T10" fmla="*/ 0 60000 65536"/>
              <a:gd name="T11" fmla="*/ 0 60000 65536"/>
              <a:gd name="T12" fmla="*/ 0 60000 65536"/>
              <a:gd name="T13" fmla="*/ 0 60000 65536"/>
              <a:gd name="T14" fmla="*/ 0 60000 65536"/>
              <a:gd name="T15" fmla="*/ 0 w 7"/>
              <a:gd name="T16" fmla="*/ 0 h 97"/>
              <a:gd name="T17" fmla="*/ 7 w 7"/>
              <a:gd name="T18" fmla="*/ 97 h 97"/>
            </a:gdLst>
            <a:ahLst/>
            <a:cxnLst>
              <a:cxn ang="T10">
                <a:pos x="T0" y="T1"/>
              </a:cxn>
              <a:cxn ang="T11">
                <a:pos x="T2" y="T3"/>
              </a:cxn>
              <a:cxn ang="T12">
                <a:pos x="T4" y="T5"/>
              </a:cxn>
              <a:cxn ang="T13">
                <a:pos x="T6" y="T7"/>
              </a:cxn>
              <a:cxn ang="T14">
                <a:pos x="T8" y="T9"/>
              </a:cxn>
            </a:cxnLst>
            <a:rect l="T15" t="T16" r="T17" b="T18"/>
            <a:pathLst>
              <a:path w="7" h="97">
                <a:moveTo>
                  <a:pt x="7" y="0"/>
                </a:moveTo>
                <a:lnTo>
                  <a:pt x="7" y="25"/>
                </a:lnTo>
                <a:lnTo>
                  <a:pt x="0" y="44"/>
                </a:lnTo>
                <a:lnTo>
                  <a:pt x="0" y="69"/>
                </a:lnTo>
                <a:lnTo>
                  <a:pt x="0" y="97"/>
                </a:lnTo>
              </a:path>
            </a:pathLst>
          </a:custGeom>
          <a:noFill/>
          <a:ln w="11113">
            <a:solidFill>
              <a:srgbClr val="C761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5" name="Freeform 416">
            <a:extLst>
              <a:ext uri="{FF2B5EF4-FFF2-40B4-BE49-F238E27FC236}">
                <a16:creationId xmlns:a16="http://schemas.microsoft.com/office/drawing/2014/main" id="{3F9F25F4-EE75-B543-A214-A62B0F72109C}"/>
              </a:ext>
            </a:extLst>
          </p:cNvPr>
          <p:cNvSpPr>
            <a:spLocks/>
          </p:cNvSpPr>
          <p:nvPr/>
        </p:nvSpPr>
        <p:spPr bwMode="auto">
          <a:xfrm>
            <a:off x="2043113" y="2098675"/>
            <a:ext cx="368300" cy="1525588"/>
          </a:xfrm>
          <a:custGeom>
            <a:avLst/>
            <a:gdLst>
              <a:gd name="T0" fmla="*/ 171 w 232"/>
              <a:gd name="T1" fmla="*/ 0 h 961"/>
              <a:gd name="T2" fmla="*/ 142 w 232"/>
              <a:gd name="T3" fmla="*/ 53 h 961"/>
              <a:gd name="T4" fmla="*/ 119 w 232"/>
              <a:gd name="T5" fmla="*/ 98 h 961"/>
              <a:gd name="T6" fmla="*/ 90 w 232"/>
              <a:gd name="T7" fmla="*/ 142 h 961"/>
              <a:gd name="T8" fmla="*/ 67 w 232"/>
              <a:gd name="T9" fmla="*/ 178 h 961"/>
              <a:gd name="T10" fmla="*/ 45 w 232"/>
              <a:gd name="T11" fmla="*/ 220 h 961"/>
              <a:gd name="T12" fmla="*/ 29 w 232"/>
              <a:gd name="T13" fmla="*/ 256 h 961"/>
              <a:gd name="T14" fmla="*/ 15 w 232"/>
              <a:gd name="T15" fmla="*/ 292 h 961"/>
              <a:gd name="T16" fmla="*/ 7 w 232"/>
              <a:gd name="T17" fmla="*/ 326 h 961"/>
              <a:gd name="T18" fmla="*/ 0 w 232"/>
              <a:gd name="T19" fmla="*/ 354 h 961"/>
              <a:gd name="T20" fmla="*/ 0 w 232"/>
              <a:gd name="T21" fmla="*/ 379 h 961"/>
              <a:gd name="T22" fmla="*/ 0 w 232"/>
              <a:gd name="T23" fmla="*/ 415 h 961"/>
              <a:gd name="T24" fmla="*/ 7 w 232"/>
              <a:gd name="T25" fmla="*/ 432 h 961"/>
              <a:gd name="T26" fmla="*/ 22 w 232"/>
              <a:gd name="T27" fmla="*/ 459 h 961"/>
              <a:gd name="T28" fmla="*/ 36 w 232"/>
              <a:gd name="T29" fmla="*/ 485 h 961"/>
              <a:gd name="T30" fmla="*/ 59 w 232"/>
              <a:gd name="T31" fmla="*/ 504 h 961"/>
              <a:gd name="T32" fmla="*/ 90 w 232"/>
              <a:gd name="T33" fmla="*/ 529 h 961"/>
              <a:gd name="T34" fmla="*/ 119 w 232"/>
              <a:gd name="T35" fmla="*/ 548 h 961"/>
              <a:gd name="T36" fmla="*/ 142 w 232"/>
              <a:gd name="T37" fmla="*/ 565 h 961"/>
              <a:gd name="T38" fmla="*/ 164 w 232"/>
              <a:gd name="T39" fmla="*/ 582 h 961"/>
              <a:gd name="T40" fmla="*/ 187 w 232"/>
              <a:gd name="T41" fmla="*/ 601 h 961"/>
              <a:gd name="T42" fmla="*/ 201 w 232"/>
              <a:gd name="T43" fmla="*/ 618 h 961"/>
              <a:gd name="T44" fmla="*/ 208 w 232"/>
              <a:gd name="T45" fmla="*/ 626 h 961"/>
              <a:gd name="T46" fmla="*/ 216 w 232"/>
              <a:gd name="T47" fmla="*/ 643 h 961"/>
              <a:gd name="T48" fmla="*/ 225 w 232"/>
              <a:gd name="T49" fmla="*/ 654 h 961"/>
              <a:gd name="T50" fmla="*/ 232 w 232"/>
              <a:gd name="T51" fmla="*/ 671 h 961"/>
              <a:gd name="T52" fmla="*/ 232 w 232"/>
              <a:gd name="T53" fmla="*/ 679 h 961"/>
              <a:gd name="T54" fmla="*/ 232 w 232"/>
              <a:gd name="T55" fmla="*/ 696 h 961"/>
              <a:gd name="T56" fmla="*/ 225 w 232"/>
              <a:gd name="T57" fmla="*/ 707 h 961"/>
              <a:gd name="T58" fmla="*/ 225 w 232"/>
              <a:gd name="T59" fmla="*/ 724 h 961"/>
              <a:gd name="T60" fmla="*/ 216 w 232"/>
              <a:gd name="T61" fmla="*/ 741 h 961"/>
              <a:gd name="T62" fmla="*/ 208 w 232"/>
              <a:gd name="T63" fmla="*/ 749 h 961"/>
              <a:gd name="T64" fmla="*/ 201 w 232"/>
              <a:gd name="T65" fmla="*/ 768 h 961"/>
              <a:gd name="T66" fmla="*/ 187 w 232"/>
              <a:gd name="T67" fmla="*/ 785 h 961"/>
              <a:gd name="T68" fmla="*/ 171 w 232"/>
              <a:gd name="T69" fmla="*/ 802 h 961"/>
              <a:gd name="T70" fmla="*/ 164 w 232"/>
              <a:gd name="T71" fmla="*/ 821 h 961"/>
              <a:gd name="T72" fmla="*/ 149 w 232"/>
              <a:gd name="T73" fmla="*/ 838 h 961"/>
              <a:gd name="T74" fmla="*/ 135 w 232"/>
              <a:gd name="T75" fmla="*/ 846 h 961"/>
              <a:gd name="T76" fmla="*/ 126 w 232"/>
              <a:gd name="T77" fmla="*/ 855 h 961"/>
              <a:gd name="T78" fmla="*/ 119 w 232"/>
              <a:gd name="T79" fmla="*/ 863 h 961"/>
              <a:gd name="T80" fmla="*/ 111 w 232"/>
              <a:gd name="T81" fmla="*/ 874 h 961"/>
              <a:gd name="T82" fmla="*/ 104 w 232"/>
              <a:gd name="T83" fmla="*/ 891 h 961"/>
              <a:gd name="T84" fmla="*/ 97 w 232"/>
              <a:gd name="T85" fmla="*/ 899 h 961"/>
              <a:gd name="T86" fmla="*/ 90 w 232"/>
              <a:gd name="T87" fmla="*/ 908 h 961"/>
              <a:gd name="T88" fmla="*/ 81 w 232"/>
              <a:gd name="T89" fmla="*/ 916 h 961"/>
              <a:gd name="T90" fmla="*/ 74 w 232"/>
              <a:gd name="T91" fmla="*/ 927 h 961"/>
              <a:gd name="T92" fmla="*/ 74 w 232"/>
              <a:gd name="T93" fmla="*/ 935 h 961"/>
              <a:gd name="T94" fmla="*/ 67 w 232"/>
              <a:gd name="T95" fmla="*/ 944 h 961"/>
              <a:gd name="T96" fmla="*/ 59 w 232"/>
              <a:gd name="T97" fmla="*/ 961 h 9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2"/>
              <a:gd name="T148" fmla="*/ 0 h 961"/>
              <a:gd name="T149" fmla="*/ 232 w 232"/>
              <a:gd name="T150" fmla="*/ 961 h 9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2" h="961">
                <a:moveTo>
                  <a:pt x="171" y="0"/>
                </a:moveTo>
                <a:lnTo>
                  <a:pt x="142" y="53"/>
                </a:lnTo>
                <a:lnTo>
                  <a:pt x="119" y="98"/>
                </a:lnTo>
                <a:lnTo>
                  <a:pt x="90" y="142"/>
                </a:lnTo>
                <a:lnTo>
                  <a:pt x="67" y="178"/>
                </a:lnTo>
                <a:lnTo>
                  <a:pt x="45" y="220"/>
                </a:lnTo>
                <a:lnTo>
                  <a:pt x="29" y="256"/>
                </a:lnTo>
                <a:lnTo>
                  <a:pt x="15" y="292"/>
                </a:lnTo>
                <a:lnTo>
                  <a:pt x="7" y="326"/>
                </a:lnTo>
                <a:lnTo>
                  <a:pt x="0" y="354"/>
                </a:lnTo>
                <a:lnTo>
                  <a:pt x="0" y="379"/>
                </a:lnTo>
                <a:lnTo>
                  <a:pt x="0" y="415"/>
                </a:lnTo>
                <a:lnTo>
                  <a:pt x="7" y="432"/>
                </a:lnTo>
                <a:lnTo>
                  <a:pt x="22" y="459"/>
                </a:lnTo>
                <a:lnTo>
                  <a:pt x="36" y="485"/>
                </a:lnTo>
                <a:lnTo>
                  <a:pt x="59" y="504"/>
                </a:lnTo>
                <a:lnTo>
                  <a:pt x="90" y="529"/>
                </a:lnTo>
                <a:lnTo>
                  <a:pt x="119" y="548"/>
                </a:lnTo>
                <a:lnTo>
                  <a:pt x="142" y="565"/>
                </a:lnTo>
                <a:lnTo>
                  <a:pt x="164" y="582"/>
                </a:lnTo>
                <a:lnTo>
                  <a:pt x="187" y="601"/>
                </a:lnTo>
                <a:lnTo>
                  <a:pt x="201" y="618"/>
                </a:lnTo>
                <a:lnTo>
                  <a:pt x="208" y="626"/>
                </a:lnTo>
                <a:lnTo>
                  <a:pt x="216" y="643"/>
                </a:lnTo>
                <a:lnTo>
                  <a:pt x="225" y="654"/>
                </a:lnTo>
                <a:lnTo>
                  <a:pt x="232" y="671"/>
                </a:lnTo>
                <a:lnTo>
                  <a:pt x="232" y="679"/>
                </a:lnTo>
                <a:lnTo>
                  <a:pt x="232" y="696"/>
                </a:lnTo>
                <a:lnTo>
                  <a:pt x="225" y="707"/>
                </a:lnTo>
                <a:lnTo>
                  <a:pt x="225" y="724"/>
                </a:lnTo>
                <a:lnTo>
                  <a:pt x="216" y="741"/>
                </a:lnTo>
                <a:lnTo>
                  <a:pt x="208" y="749"/>
                </a:lnTo>
                <a:lnTo>
                  <a:pt x="201" y="768"/>
                </a:lnTo>
                <a:lnTo>
                  <a:pt x="187" y="785"/>
                </a:lnTo>
                <a:lnTo>
                  <a:pt x="171" y="802"/>
                </a:lnTo>
                <a:lnTo>
                  <a:pt x="164" y="821"/>
                </a:lnTo>
                <a:lnTo>
                  <a:pt x="149" y="838"/>
                </a:lnTo>
                <a:lnTo>
                  <a:pt x="135" y="846"/>
                </a:lnTo>
                <a:lnTo>
                  <a:pt x="126" y="855"/>
                </a:lnTo>
                <a:lnTo>
                  <a:pt x="119" y="863"/>
                </a:lnTo>
                <a:lnTo>
                  <a:pt x="111" y="874"/>
                </a:lnTo>
                <a:lnTo>
                  <a:pt x="104" y="891"/>
                </a:lnTo>
                <a:lnTo>
                  <a:pt x="97" y="899"/>
                </a:lnTo>
                <a:lnTo>
                  <a:pt x="90" y="908"/>
                </a:lnTo>
                <a:lnTo>
                  <a:pt x="81" y="916"/>
                </a:lnTo>
                <a:lnTo>
                  <a:pt x="74" y="927"/>
                </a:lnTo>
                <a:lnTo>
                  <a:pt x="74" y="935"/>
                </a:lnTo>
                <a:lnTo>
                  <a:pt x="67" y="944"/>
                </a:lnTo>
                <a:lnTo>
                  <a:pt x="59" y="961"/>
                </a:lnTo>
              </a:path>
            </a:pathLst>
          </a:custGeom>
          <a:noFill/>
          <a:ln w="22225">
            <a:solidFill>
              <a:srgbClr val="D26C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6" name="Freeform 417">
            <a:extLst>
              <a:ext uri="{FF2B5EF4-FFF2-40B4-BE49-F238E27FC236}">
                <a16:creationId xmlns:a16="http://schemas.microsoft.com/office/drawing/2014/main" id="{BC16CEB4-A246-5440-A2FE-3E97FB76BC39}"/>
              </a:ext>
            </a:extLst>
          </p:cNvPr>
          <p:cNvSpPr>
            <a:spLocks/>
          </p:cNvSpPr>
          <p:nvPr/>
        </p:nvSpPr>
        <p:spPr bwMode="auto">
          <a:xfrm>
            <a:off x="2114550" y="3624263"/>
            <a:ext cx="22225" cy="198437"/>
          </a:xfrm>
          <a:custGeom>
            <a:avLst/>
            <a:gdLst>
              <a:gd name="T0" fmla="*/ 14 w 14"/>
              <a:gd name="T1" fmla="*/ 0 h 125"/>
              <a:gd name="T2" fmla="*/ 14 w 14"/>
              <a:gd name="T3" fmla="*/ 19 h 125"/>
              <a:gd name="T4" fmla="*/ 7 w 14"/>
              <a:gd name="T5" fmla="*/ 36 h 125"/>
              <a:gd name="T6" fmla="*/ 7 w 14"/>
              <a:gd name="T7" fmla="*/ 53 h 125"/>
              <a:gd name="T8" fmla="*/ 0 w 14"/>
              <a:gd name="T9" fmla="*/ 61 h 125"/>
              <a:gd name="T10" fmla="*/ 0 w 14"/>
              <a:gd name="T11" fmla="*/ 80 h 125"/>
              <a:gd name="T12" fmla="*/ 0 w 14"/>
              <a:gd name="T13" fmla="*/ 97 h 125"/>
              <a:gd name="T14" fmla="*/ 0 w 14"/>
              <a:gd name="T15" fmla="*/ 114 h 125"/>
              <a:gd name="T16" fmla="*/ 0 w 14"/>
              <a:gd name="T17" fmla="*/ 125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5"/>
              <a:gd name="T29" fmla="*/ 14 w 14"/>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5">
                <a:moveTo>
                  <a:pt x="14" y="0"/>
                </a:moveTo>
                <a:lnTo>
                  <a:pt x="14" y="19"/>
                </a:lnTo>
                <a:lnTo>
                  <a:pt x="7" y="36"/>
                </a:lnTo>
                <a:lnTo>
                  <a:pt x="7" y="53"/>
                </a:lnTo>
                <a:lnTo>
                  <a:pt x="0" y="61"/>
                </a:lnTo>
                <a:lnTo>
                  <a:pt x="0" y="80"/>
                </a:lnTo>
                <a:lnTo>
                  <a:pt x="0" y="97"/>
                </a:lnTo>
                <a:lnTo>
                  <a:pt x="0" y="114"/>
                </a:lnTo>
                <a:lnTo>
                  <a:pt x="0" y="125"/>
                </a:lnTo>
              </a:path>
            </a:pathLst>
          </a:custGeom>
          <a:noFill/>
          <a:ln w="11113">
            <a:solidFill>
              <a:srgbClr val="D26C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7" name="Freeform 418">
            <a:extLst>
              <a:ext uri="{FF2B5EF4-FFF2-40B4-BE49-F238E27FC236}">
                <a16:creationId xmlns:a16="http://schemas.microsoft.com/office/drawing/2014/main" id="{62A86B93-903C-5B43-A874-03994E101DFD}"/>
              </a:ext>
            </a:extLst>
          </p:cNvPr>
          <p:cNvSpPr>
            <a:spLocks/>
          </p:cNvSpPr>
          <p:nvPr/>
        </p:nvSpPr>
        <p:spPr bwMode="auto">
          <a:xfrm>
            <a:off x="2017713" y="2143125"/>
            <a:ext cx="368300" cy="1439863"/>
          </a:xfrm>
          <a:custGeom>
            <a:avLst/>
            <a:gdLst>
              <a:gd name="T0" fmla="*/ 165 w 232"/>
              <a:gd name="T1" fmla="*/ 0 h 907"/>
              <a:gd name="T2" fmla="*/ 142 w 232"/>
              <a:gd name="T3" fmla="*/ 34 h 907"/>
              <a:gd name="T4" fmla="*/ 113 w 232"/>
              <a:gd name="T5" fmla="*/ 78 h 907"/>
              <a:gd name="T6" fmla="*/ 90 w 232"/>
              <a:gd name="T7" fmla="*/ 122 h 907"/>
              <a:gd name="T8" fmla="*/ 68 w 232"/>
              <a:gd name="T9" fmla="*/ 158 h 907"/>
              <a:gd name="T10" fmla="*/ 45 w 232"/>
              <a:gd name="T11" fmla="*/ 192 h 907"/>
              <a:gd name="T12" fmla="*/ 31 w 232"/>
              <a:gd name="T13" fmla="*/ 228 h 907"/>
              <a:gd name="T14" fmla="*/ 16 w 232"/>
              <a:gd name="T15" fmla="*/ 264 h 907"/>
              <a:gd name="T16" fmla="*/ 7 w 232"/>
              <a:gd name="T17" fmla="*/ 298 h 907"/>
              <a:gd name="T18" fmla="*/ 0 w 232"/>
              <a:gd name="T19" fmla="*/ 326 h 907"/>
              <a:gd name="T20" fmla="*/ 0 w 232"/>
              <a:gd name="T21" fmla="*/ 361 h 907"/>
              <a:gd name="T22" fmla="*/ 0 w 232"/>
              <a:gd name="T23" fmla="*/ 387 h 907"/>
              <a:gd name="T24" fmla="*/ 7 w 232"/>
              <a:gd name="T25" fmla="*/ 414 h 907"/>
              <a:gd name="T26" fmla="*/ 16 w 232"/>
              <a:gd name="T27" fmla="*/ 440 h 907"/>
              <a:gd name="T28" fmla="*/ 31 w 232"/>
              <a:gd name="T29" fmla="*/ 457 h 907"/>
              <a:gd name="T30" fmla="*/ 52 w 232"/>
              <a:gd name="T31" fmla="*/ 484 h 907"/>
              <a:gd name="T32" fmla="*/ 83 w 232"/>
              <a:gd name="T33" fmla="*/ 501 h 907"/>
              <a:gd name="T34" fmla="*/ 113 w 232"/>
              <a:gd name="T35" fmla="*/ 520 h 907"/>
              <a:gd name="T36" fmla="*/ 135 w 232"/>
              <a:gd name="T37" fmla="*/ 546 h 907"/>
              <a:gd name="T38" fmla="*/ 158 w 232"/>
              <a:gd name="T39" fmla="*/ 562 h 907"/>
              <a:gd name="T40" fmla="*/ 180 w 232"/>
              <a:gd name="T41" fmla="*/ 573 h 907"/>
              <a:gd name="T42" fmla="*/ 196 w 232"/>
              <a:gd name="T43" fmla="*/ 590 h 907"/>
              <a:gd name="T44" fmla="*/ 203 w 232"/>
              <a:gd name="T45" fmla="*/ 607 h 907"/>
              <a:gd name="T46" fmla="*/ 217 w 232"/>
              <a:gd name="T47" fmla="*/ 626 h 907"/>
              <a:gd name="T48" fmla="*/ 224 w 232"/>
              <a:gd name="T49" fmla="*/ 634 h 907"/>
              <a:gd name="T50" fmla="*/ 224 w 232"/>
              <a:gd name="T51" fmla="*/ 651 h 907"/>
              <a:gd name="T52" fmla="*/ 232 w 232"/>
              <a:gd name="T53" fmla="*/ 660 h 907"/>
              <a:gd name="T54" fmla="*/ 232 w 232"/>
              <a:gd name="T55" fmla="*/ 679 h 907"/>
              <a:gd name="T56" fmla="*/ 232 w 232"/>
              <a:gd name="T57" fmla="*/ 687 h 907"/>
              <a:gd name="T58" fmla="*/ 224 w 232"/>
              <a:gd name="T59" fmla="*/ 704 h 907"/>
              <a:gd name="T60" fmla="*/ 224 w 232"/>
              <a:gd name="T61" fmla="*/ 713 h 907"/>
              <a:gd name="T62" fmla="*/ 217 w 232"/>
              <a:gd name="T63" fmla="*/ 732 h 907"/>
              <a:gd name="T64" fmla="*/ 210 w 232"/>
              <a:gd name="T65" fmla="*/ 740 h 907"/>
              <a:gd name="T66" fmla="*/ 203 w 232"/>
              <a:gd name="T67" fmla="*/ 757 h 907"/>
              <a:gd name="T68" fmla="*/ 187 w 232"/>
              <a:gd name="T69" fmla="*/ 766 h 907"/>
              <a:gd name="T70" fmla="*/ 180 w 232"/>
              <a:gd name="T71" fmla="*/ 785 h 907"/>
              <a:gd name="T72" fmla="*/ 165 w 232"/>
              <a:gd name="T73" fmla="*/ 793 h 907"/>
              <a:gd name="T74" fmla="*/ 158 w 232"/>
              <a:gd name="T75" fmla="*/ 810 h 907"/>
              <a:gd name="T76" fmla="*/ 151 w 232"/>
              <a:gd name="T77" fmla="*/ 818 h 907"/>
              <a:gd name="T78" fmla="*/ 135 w 232"/>
              <a:gd name="T79" fmla="*/ 835 h 907"/>
              <a:gd name="T80" fmla="*/ 127 w 232"/>
              <a:gd name="T81" fmla="*/ 846 h 907"/>
              <a:gd name="T82" fmla="*/ 120 w 232"/>
              <a:gd name="T83" fmla="*/ 854 h 907"/>
              <a:gd name="T84" fmla="*/ 113 w 232"/>
              <a:gd name="T85" fmla="*/ 863 h 907"/>
              <a:gd name="T86" fmla="*/ 97 w 232"/>
              <a:gd name="T87" fmla="*/ 871 h 907"/>
              <a:gd name="T88" fmla="*/ 97 w 232"/>
              <a:gd name="T89" fmla="*/ 880 h 907"/>
              <a:gd name="T90" fmla="*/ 90 w 232"/>
              <a:gd name="T91" fmla="*/ 888 h 907"/>
              <a:gd name="T92" fmla="*/ 83 w 232"/>
              <a:gd name="T93" fmla="*/ 899 h 907"/>
              <a:gd name="T94" fmla="*/ 83 w 232"/>
              <a:gd name="T95" fmla="*/ 907 h 907"/>
              <a:gd name="T96" fmla="*/ 75 w 232"/>
              <a:gd name="T97" fmla="*/ 907 h 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2"/>
              <a:gd name="T148" fmla="*/ 0 h 907"/>
              <a:gd name="T149" fmla="*/ 232 w 232"/>
              <a:gd name="T150" fmla="*/ 907 h 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2" h="907">
                <a:moveTo>
                  <a:pt x="165" y="0"/>
                </a:moveTo>
                <a:lnTo>
                  <a:pt x="142" y="34"/>
                </a:lnTo>
                <a:lnTo>
                  <a:pt x="113" y="78"/>
                </a:lnTo>
                <a:lnTo>
                  <a:pt x="90" y="122"/>
                </a:lnTo>
                <a:lnTo>
                  <a:pt x="68" y="158"/>
                </a:lnTo>
                <a:lnTo>
                  <a:pt x="45" y="192"/>
                </a:lnTo>
                <a:lnTo>
                  <a:pt x="31" y="228"/>
                </a:lnTo>
                <a:lnTo>
                  <a:pt x="16" y="264"/>
                </a:lnTo>
                <a:lnTo>
                  <a:pt x="7" y="298"/>
                </a:lnTo>
                <a:lnTo>
                  <a:pt x="0" y="326"/>
                </a:lnTo>
                <a:lnTo>
                  <a:pt x="0" y="361"/>
                </a:lnTo>
                <a:lnTo>
                  <a:pt x="0" y="387"/>
                </a:lnTo>
                <a:lnTo>
                  <a:pt x="7" y="414"/>
                </a:lnTo>
                <a:lnTo>
                  <a:pt x="16" y="440"/>
                </a:lnTo>
                <a:lnTo>
                  <a:pt x="31" y="457"/>
                </a:lnTo>
                <a:lnTo>
                  <a:pt x="52" y="484"/>
                </a:lnTo>
                <a:lnTo>
                  <a:pt x="83" y="501"/>
                </a:lnTo>
                <a:lnTo>
                  <a:pt x="113" y="520"/>
                </a:lnTo>
                <a:lnTo>
                  <a:pt x="135" y="546"/>
                </a:lnTo>
                <a:lnTo>
                  <a:pt x="158" y="562"/>
                </a:lnTo>
                <a:lnTo>
                  <a:pt x="180" y="573"/>
                </a:lnTo>
                <a:lnTo>
                  <a:pt x="196" y="590"/>
                </a:lnTo>
                <a:lnTo>
                  <a:pt x="203" y="607"/>
                </a:lnTo>
                <a:lnTo>
                  <a:pt x="217" y="626"/>
                </a:lnTo>
                <a:lnTo>
                  <a:pt x="224" y="634"/>
                </a:lnTo>
                <a:lnTo>
                  <a:pt x="224" y="651"/>
                </a:lnTo>
                <a:lnTo>
                  <a:pt x="232" y="660"/>
                </a:lnTo>
                <a:lnTo>
                  <a:pt x="232" y="679"/>
                </a:lnTo>
                <a:lnTo>
                  <a:pt x="232" y="687"/>
                </a:lnTo>
                <a:lnTo>
                  <a:pt x="224" y="704"/>
                </a:lnTo>
                <a:lnTo>
                  <a:pt x="224" y="713"/>
                </a:lnTo>
                <a:lnTo>
                  <a:pt x="217" y="732"/>
                </a:lnTo>
                <a:lnTo>
                  <a:pt x="210" y="740"/>
                </a:lnTo>
                <a:lnTo>
                  <a:pt x="203" y="757"/>
                </a:lnTo>
                <a:lnTo>
                  <a:pt x="187" y="766"/>
                </a:lnTo>
                <a:lnTo>
                  <a:pt x="180" y="785"/>
                </a:lnTo>
                <a:lnTo>
                  <a:pt x="165" y="793"/>
                </a:lnTo>
                <a:lnTo>
                  <a:pt x="158" y="810"/>
                </a:lnTo>
                <a:lnTo>
                  <a:pt x="151" y="818"/>
                </a:lnTo>
                <a:lnTo>
                  <a:pt x="135" y="835"/>
                </a:lnTo>
                <a:lnTo>
                  <a:pt x="127" y="846"/>
                </a:lnTo>
                <a:lnTo>
                  <a:pt x="120" y="854"/>
                </a:lnTo>
                <a:lnTo>
                  <a:pt x="113" y="863"/>
                </a:lnTo>
                <a:lnTo>
                  <a:pt x="97" y="871"/>
                </a:lnTo>
                <a:lnTo>
                  <a:pt x="97" y="880"/>
                </a:lnTo>
                <a:lnTo>
                  <a:pt x="90" y="888"/>
                </a:lnTo>
                <a:lnTo>
                  <a:pt x="83" y="899"/>
                </a:lnTo>
                <a:lnTo>
                  <a:pt x="83" y="907"/>
                </a:lnTo>
                <a:lnTo>
                  <a:pt x="75" y="907"/>
                </a:lnTo>
              </a:path>
            </a:pathLst>
          </a:custGeom>
          <a:noFill/>
          <a:ln w="22225">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8" name="Freeform 419">
            <a:extLst>
              <a:ext uri="{FF2B5EF4-FFF2-40B4-BE49-F238E27FC236}">
                <a16:creationId xmlns:a16="http://schemas.microsoft.com/office/drawing/2014/main" id="{8F1F3ECB-F845-0B4A-961F-0D0BCA3C1466}"/>
              </a:ext>
            </a:extLst>
          </p:cNvPr>
          <p:cNvSpPr>
            <a:spLocks/>
          </p:cNvSpPr>
          <p:nvPr/>
        </p:nvSpPr>
        <p:spPr bwMode="auto">
          <a:xfrm>
            <a:off x="2100263" y="3597275"/>
            <a:ext cx="49212" cy="225425"/>
          </a:xfrm>
          <a:custGeom>
            <a:avLst/>
            <a:gdLst>
              <a:gd name="T0" fmla="*/ 31 w 31"/>
              <a:gd name="T1" fmla="*/ 0 h 142"/>
              <a:gd name="T2" fmla="*/ 31 w 31"/>
              <a:gd name="T3" fmla="*/ 0 h 142"/>
              <a:gd name="T4" fmla="*/ 23 w 31"/>
              <a:gd name="T5" fmla="*/ 8 h 142"/>
              <a:gd name="T6" fmla="*/ 23 w 31"/>
              <a:gd name="T7" fmla="*/ 8 h 142"/>
              <a:gd name="T8" fmla="*/ 23 w 31"/>
              <a:gd name="T9" fmla="*/ 17 h 142"/>
              <a:gd name="T10" fmla="*/ 16 w 31"/>
              <a:gd name="T11" fmla="*/ 25 h 142"/>
              <a:gd name="T12" fmla="*/ 16 w 31"/>
              <a:gd name="T13" fmla="*/ 44 h 142"/>
              <a:gd name="T14" fmla="*/ 9 w 31"/>
              <a:gd name="T15" fmla="*/ 53 h 142"/>
              <a:gd name="T16" fmla="*/ 9 w 31"/>
              <a:gd name="T17" fmla="*/ 61 h 142"/>
              <a:gd name="T18" fmla="*/ 9 w 31"/>
              <a:gd name="T19" fmla="*/ 78 h 142"/>
              <a:gd name="T20" fmla="*/ 9 w 31"/>
              <a:gd name="T21" fmla="*/ 97 h 142"/>
              <a:gd name="T22" fmla="*/ 9 w 31"/>
              <a:gd name="T23" fmla="*/ 114 h 142"/>
              <a:gd name="T24" fmla="*/ 0 w 31"/>
              <a:gd name="T25" fmla="*/ 142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42"/>
              <a:gd name="T41" fmla="*/ 31 w 31"/>
              <a:gd name="T42" fmla="*/ 142 h 1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42">
                <a:moveTo>
                  <a:pt x="31" y="0"/>
                </a:moveTo>
                <a:lnTo>
                  <a:pt x="31" y="0"/>
                </a:lnTo>
                <a:lnTo>
                  <a:pt x="23" y="8"/>
                </a:lnTo>
                <a:lnTo>
                  <a:pt x="23" y="17"/>
                </a:lnTo>
                <a:lnTo>
                  <a:pt x="16" y="25"/>
                </a:lnTo>
                <a:lnTo>
                  <a:pt x="16" y="44"/>
                </a:lnTo>
                <a:lnTo>
                  <a:pt x="9" y="53"/>
                </a:lnTo>
                <a:lnTo>
                  <a:pt x="9" y="61"/>
                </a:lnTo>
                <a:lnTo>
                  <a:pt x="9" y="78"/>
                </a:lnTo>
                <a:lnTo>
                  <a:pt x="9" y="97"/>
                </a:lnTo>
                <a:lnTo>
                  <a:pt x="9" y="114"/>
                </a:lnTo>
                <a:lnTo>
                  <a:pt x="0" y="142"/>
                </a:lnTo>
              </a:path>
            </a:pathLst>
          </a:custGeom>
          <a:noFill/>
          <a:ln w="11113">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89" name="Freeform 420">
            <a:extLst>
              <a:ext uri="{FF2B5EF4-FFF2-40B4-BE49-F238E27FC236}">
                <a16:creationId xmlns:a16="http://schemas.microsoft.com/office/drawing/2014/main" id="{03B46A0F-BA98-7F49-956D-6D60590CE3A6}"/>
              </a:ext>
            </a:extLst>
          </p:cNvPr>
          <p:cNvSpPr>
            <a:spLocks/>
          </p:cNvSpPr>
          <p:nvPr/>
        </p:nvSpPr>
        <p:spPr bwMode="auto">
          <a:xfrm>
            <a:off x="1982788" y="2170113"/>
            <a:ext cx="379412" cy="1147762"/>
          </a:xfrm>
          <a:custGeom>
            <a:avLst/>
            <a:gdLst>
              <a:gd name="T0" fmla="*/ 164 w 239"/>
              <a:gd name="T1" fmla="*/ 0 h 723"/>
              <a:gd name="T2" fmla="*/ 142 w 239"/>
              <a:gd name="T3" fmla="*/ 36 h 723"/>
              <a:gd name="T4" fmla="*/ 119 w 239"/>
              <a:gd name="T5" fmla="*/ 69 h 723"/>
              <a:gd name="T6" fmla="*/ 97 w 239"/>
              <a:gd name="T7" fmla="*/ 105 h 723"/>
              <a:gd name="T8" fmla="*/ 74 w 239"/>
              <a:gd name="T9" fmla="*/ 141 h 723"/>
              <a:gd name="T10" fmla="*/ 60 w 239"/>
              <a:gd name="T11" fmla="*/ 175 h 723"/>
              <a:gd name="T12" fmla="*/ 38 w 239"/>
              <a:gd name="T13" fmla="*/ 211 h 723"/>
              <a:gd name="T14" fmla="*/ 22 w 239"/>
              <a:gd name="T15" fmla="*/ 247 h 723"/>
              <a:gd name="T16" fmla="*/ 15 w 239"/>
              <a:gd name="T17" fmla="*/ 281 h 723"/>
              <a:gd name="T18" fmla="*/ 8 w 239"/>
              <a:gd name="T19" fmla="*/ 309 h 723"/>
              <a:gd name="T20" fmla="*/ 0 w 239"/>
              <a:gd name="T21" fmla="*/ 344 h 723"/>
              <a:gd name="T22" fmla="*/ 0 w 239"/>
              <a:gd name="T23" fmla="*/ 370 h 723"/>
              <a:gd name="T24" fmla="*/ 8 w 239"/>
              <a:gd name="T25" fmla="*/ 397 h 723"/>
              <a:gd name="T26" fmla="*/ 15 w 239"/>
              <a:gd name="T27" fmla="*/ 423 h 723"/>
              <a:gd name="T28" fmla="*/ 29 w 239"/>
              <a:gd name="T29" fmla="*/ 450 h 723"/>
              <a:gd name="T30" fmla="*/ 53 w 239"/>
              <a:gd name="T31" fmla="*/ 476 h 723"/>
              <a:gd name="T32" fmla="*/ 83 w 239"/>
              <a:gd name="T33" fmla="*/ 493 h 723"/>
              <a:gd name="T34" fmla="*/ 112 w 239"/>
              <a:gd name="T35" fmla="*/ 512 h 723"/>
              <a:gd name="T36" fmla="*/ 135 w 239"/>
              <a:gd name="T37" fmla="*/ 529 h 723"/>
              <a:gd name="T38" fmla="*/ 157 w 239"/>
              <a:gd name="T39" fmla="*/ 545 h 723"/>
              <a:gd name="T40" fmla="*/ 180 w 239"/>
              <a:gd name="T41" fmla="*/ 565 h 723"/>
              <a:gd name="T42" fmla="*/ 194 w 239"/>
              <a:gd name="T43" fmla="*/ 581 h 723"/>
              <a:gd name="T44" fmla="*/ 209 w 239"/>
              <a:gd name="T45" fmla="*/ 598 h 723"/>
              <a:gd name="T46" fmla="*/ 218 w 239"/>
              <a:gd name="T47" fmla="*/ 617 h 723"/>
              <a:gd name="T48" fmla="*/ 225 w 239"/>
              <a:gd name="T49" fmla="*/ 626 h 723"/>
              <a:gd name="T50" fmla="*/ 232 w 239"/>
              <a:gd name="T51" fmla="*/ 643 h 723"/>
              <a:gd name="T52" fmla="*/ 232 w 239"/>
              <a:gd name="T53" fmla="*/ 651 h 723"/>
              <a:gd name="T54" fmla="*/ 239 w 239"/>
              <a:gd name="T55" fmla="*/ 670 h 723"/>
              <a:gd name="T56" fmla="*/ 239 w 239"/>
              <a:gd name="T57" fmla="*/ 679 h 723"/>
              <a:gd name="T58" fmla="*/ 232 w 239"/>
              <a:gd name="T59" fmla="*/ 687 h 723"/>
              <a:gd name="T60" fmla="*/ 232 w 239"/>
              <a:gd name="T61" fmla="*/ 704 h 723"/>
              <a:gd name="T62" fmla="*/ 225 w 239"/>
              <a:gd name="T63" fmla="*/ 715 h 723"/>
              <a:gd name="T64" fmla="*/ 218 w 239"/>
              <a:gd name="T65" fmla="*/ 723 h 7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723"/>
              <a:gd name="T101" fmla="*/ 239 w 239"/>
              <a:gd name="T102" fmla="*/ 723 h 7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723">
                <a:moveTo>
                  <a:pt x="164" y="0"/>
                </a:moveTo>
                <a:lnTo>
                  <a:pt x="142" y="36"/>
                </a:lnTo>
                <a:lnTo>
                  <a:pt x="119" y="69"/>
                </a:lnTo>
                <a:lnTo>
                  <a:pt x="97" y="105"/>
                </a:lnTo>
                <a:lnTo>
                  <a:pt x="74" y="141"/>
                </a:lnTo>
                <a:lnTo>
                  <a:pt x="60" y="175"/>
                </a:lnTo>
                <a:lnTo>
                  <a:pt x="38" y="211"/>
                </a:lnTo>
                <a:lnTo>
                  <a:pt x="22" y="247"/>
                </a:lnTo>
                <a:lnTo>
                  <a:pt x="15" y="281"/>
                </a:lnTo>
                <a:lnTo>
                  <a:pt x="8" y="309"/>
                </a:lnTo>
                <a:lnTo>
                  <a:pt x="0" y="344"/>
                </a:lnTo>
                <a:lnTo>
                  <a:pt x="0" y="370"/>
                </a:lnTo>
                <a:lnTo>
                  <a:pt x="8" y="397"/>
                </a:lnTo>
                <a:lnTo>
                  <a:pt x="15" y="423"/>
                </a:lnTo>
                <a:lnTo>
                  <a:pt x="29" y="450"/>
                </a:lnTo>
                <a:lnTo>
                  <a:pt x="53" y="476"/>
                </a:lnTo>
                <a:lnTo>
                  <a:pt x="83" y="493"/>
                </a:lnTo>
                <a:lnTo>
                  <a:pt x="112" y="512"/>
                </a:lnTo>
                <a:lnTo>
                  <a:pt x="135" y="529"/>
                </a:lnTo>
                <a:lnTo>
                  <a:pt x="157" y="545"/>
                </a:lnTo>
                <a:lnTo>
                  <a:pt x="180" y="565"/>
                </a:lnTo>
                <a:lnTo>
                  <a:pt x="194" y="581"/>
                </a:lnTo>
                <a:lnTo>
                  <a:pt x="209" y="598"/>
                </a:lnTo>
                <a:lnTo>
                  <a:pt x="218" y="617"/>
                </a:lnTo>
                <a:lnTo>
                  <a:pt x="225" y="626"/>
                </a:lnTo>
                <a:lnTo>
                  <a:pt x="232" y="643"/>
                </a:lnTo>
                <a:lnTo>
                  <a:pt x="232" y="651"/>
                </a:lnTo>
                <a:lnTo>
                  <a:pt x="239" y="670"/>
                </a:lnTo>
                <a:lnTo>
                  <a:pt x="239" y="679"/>
                </a:lnTo>
                <a:lnTo>
                  <a:pt x="232" y="687"/>
                </a:lnTo>
                <a:lnTo>
                  <a:pt x="232" y="704"/>
                </a:lnTo>
                <a:lnTo>
                  <a:pt x="225" y="715"/>
                </a:lnTo>
                <a:lnTo>
                  <a:pt x="218" y="723"/>
                </a:lnTo>
              </a:path>
            </a:pathLst>
          </a:custGeom>
          <a:noFill/>
          <a:ln w="22225">
            <a:solidFill>
              <a:srgbClr val="E17B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0" name="Freeform 421">
            <a:extLst>
              <a:ext uri="{FF2B5EF4-FFF2-40B4-BE49-F238E27FC236}">
                <a16:creationId xmlns:a16="http://schemas.microsoft.com/office/drawing/2014/main" id="{65A16D6B-74C0-FD4D-802F-AB3A3A524EA0}"/>
              </a:ext>
            </a:extLst>
          </p:cNvPr>
          <p:cNvSpPr>
            <a:spLocks/>
          </p:cNvSpPr>
          <p:nvPr/>
        </p:nvSpPr>
        <p:spPr bwMode="auto">
          <a:xfrm>
            <a:off x="2136775" y="3332163"/>
            <a:ext cx="203200" cy="238125"/>
          </a:xfrm>
          <a:custGeom>
            <a:avLst/>
            <a:gdLst>
              <a:gd name="T0" fmla="*/ 128 w 128"/>
              <a:gd name="T1" fmla="*/ 0 h 150"/>
              <a:gd name="T2" fmla="*/ 112 w 128"/>
              <a:gd name="T3" fmla="*/ 8 h 150"/>
              <a:gd name="T4" fmla="*/ 105 w 128"/>
              <a:gd name="T5" fmla="*/ 25 h 150"/>
              <a:gd name="T6" fmla="*/ 97 w 128"/>
              <a:gd name="T7" fmla="*/ 36 h 150"/>
              <a:gd name="T8" fmla="*/ 90 w 128"/>
              <a:gd name="T9" fmla="*/ 44 h 150"/>
              <a:gd name="T10" fmla="*/ 76 w 128"/>
              <a:gd name="T11" fmla="*/ 53 h 150"/>
              <a:gd name="T12" fmla="*/ 67 w 128"/>
              <a:gd name="T13" fmla="*/ 61 h 150"/>
              <a:gd name="T14" fmla="*/ 60 w 128"/>
              <a:gd name="T15" fmla="*/ 69 h 150"/>
              <a:gd name="T16" fmla="*/ 60 w 128"/>
              <a:gd name="T17" fmla="*/ 78 h 150"/>
              <a:gd name="T18" fmla="*/ 52 w 128"/>
              <a:gd name="T19" fmla="*/ 86 h 150"/>
              <a:gd name="T20" fmla="*/ 45 w 128"/>
              <a:gd name="T21" fmla="*/ 97 h 150"/>
              <a:gd name="T22" fmla="*/ 38 w 128"/>
              <a:gd name="T23" fmla="*/ 105 h 150"/>
              <a:gd name="T24" fmla="*/ 31 w 128"/>
              <a:gd name="T25" fmla="*/ 114 h 150"/>
              <a:gd name="T26" fmla="*/ 22 w 128"/>
              <a:gd name="T27" fmla="*/ 122 h 150"/>
              <a:gd name="T28" fmla="*/ 15 w 128"/>
              <a:gd name="T29" fmla="*/ 131 h 150"/>
              <a:gd name="T30" fmla="*/ 8 w 128"/>
              <a:gd name="T31" fmla="*/ 139 h 150"/>
              <a:gd name="T32" fmla="*/ 0 w 128"/>
              <a:gd name="T33" fmla="*/ 150 h 1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50"/>
              <a:gd name="T53" fmla="*/ 128 w 128"/>
              <a:gd name="T54" fmla="*/ 150 h 1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50">
                <a:moveTo>
                  <a:pt x="128" y="0"/>
                </a:moveTo>
                <a:lnTo>
                  <a:pt x="112" y="8"/>
                </a:lnTo>
                <a:lnTo>
                  <a:pt x="105" y="25"/>
                </a:lnTo>
                <a:lnTo>
                  <a:pt x="97" y="36"/>
                </a:lnTo>
                <a:lnTo>
                  <a:pt x="90" y="44"/>
                </a:lnTo>
                <a:lnTo>
                  <a:pt x="76" y="53"/>
                </a:lnTo>
                <a:lnTo>
                  <a:pt x="67" y="61"/>
                </a:lnTo>
                <a:lnTo>
                  <a:pt x="60" y="69"/>
                </a:lnTo>
                <a:lnTo>
                  <a:pt x="60" y="78"/>
                </a:lnTo>
                <a:lnTo>
                  <a:pt x="52" y="86"/>
                </a:lnTo>
                <a:lnTo>
                  <a:pt x="45" y="97"/>
                </a:lnTo>
                <a:lnTo>
                  <a:pt x="38" y="105"/>
                </a:lnTo>
                <a:lnTo>
                  <a:pt x="31" y="114"/>
                </a:lnTo>
                <a:lnTo>
                  <a:pt x="22" y="122"/>
                </a:lnTo>
                <a:lnTo>
                  <a:pt x="15" y="131"/>
                </a:lnTo>
                <a:lnTo>
                  <a:pt x="8" y="139"/>
                </a:lnTo>
                <a:lnTo>
                  <a:pt x="0" y="150"/>
                </a:lnTo>
              </a:path>
            </a:pathLst>
          </a:custGeom>
          <a:noFill/>
          <a:ln w="22225">
            <a:solidFill>
              <a:srgbClr val="E17B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1" name="Freeform 422">
            <a:extLst>
              <a:ext uri="{FF2B5EF4-FFF2-40B4-BE49-F238E27FC236}">
                <a16:creationId xmlns:a16="http://schemas.microsoft.com/office/drawing/2014/main" id="{41A095F3-8024-BD44-B309-FF0E54BCC81D}"/>
              </a:ext>
            </a:extLst>
          </p:cNvPr>
          <p:cNvSpPr>
            <a:spLocks/>
          </p:cNvSpPr>
          <p:nvPr/>
        </p:nvSpPr>
        <p:spPr bwMode="auto">
          <a:xfrm>
            <a:off x="2100263" y="3570288"/>
            <a:ext cx="49212" cy="234950"/>
          </a:xfrm>
          <a:custGeom>
            <a:avLst/>
            <a:gdLst>
              <a:gd name="T0" fmla="*/ 31 w 31"/>
              <a:gd name="T1" fmla="*/ 0 h 148"/>
              <a:gd name="T2" fmla="*/ 23 w 31"/>
              <a:gd name="T3" fmla="*/ 17 h 148"/>
              <a:gd name="T4" fmla="*/ 16 w 31"/>
              <a:gd name="T5" fmla="*/ 42 h 148"/>
              <a:gd name="T6" fmla="*/ 9 w 31"/>
              <a:gd name="T7" fmla="*/ 53 h 148"/>
              <a:gd name="T8" fmla="*/ 9 w 31"/>
              <a:gd name="T9" fmla="*/ 78 h 148"/>
              <a:gd name="T10" fmla="*/ 0 w 31"/>
              <a:gd name="T11" fmla="*/ 95 h 148"/>
              <a:gd name="T12" fmla="*/ 0 w 31"/>
              <a:gd name="T13" fmla="*/ 114 h 148"/>
              <a:gd name="T14" fmla="*/ 0 w 31"/>
              <a:gd name="T15" fmla="*/ 131 h 148"/>
              <a:gd name="T16" fmla="*/ 0 w 31"/>
              <a:gd name="T17" fmla="*/ 148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48"/>
              <a:gd name="T29" fmla="*/ 31 w 3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48">
                <a:moveTo>
                  <a:pt x="31" y="0"/>
                </a:moveTo>
                <a:lnTo>
                  <a:pt x="23" y="17"/>
                </a:lnTo>
                <a:lnTo>
                  <a:pt x="16" y="42"/>
                </a:lnTo>
                <a:lnTo>
                  <a:pt x="9" y="53"/>
                </a:lnTo>
                <a:lnTo>
                  <a:pt x="9" y="78"/>
                </a:lnTo>
                <a:lnTo>
                  <a:pt x="0" y="95"/>
                </a:lnTo>
                <a:lnTo>
                  <a:pt x="0" y="114"/>
                </a:lnTo>
                <a:lnTo>
                  <a:pt x="0" y="131"/>
                </a:lnTo>
                <a:lnTo>
                  <a:pt x="0" y="148"/>
                </a:lnTo>
              </a:path>
            </a:pathLst>
          </a:custGeom>
          <a:noFill/>
          <a:ln w="11113">
            <a:solidFill>
              <a:srgbClr val="E17B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2" name="Freeform 423">
            <a:extLst>
              <a:ext uri="{FF2B5EF4-FFF2-40B4-BE49-F238E27FC236}">
                <a16:creationId xmlns:a16="http://schemas.microsoft.com/office/drawing/2014/main" id="{4DE580EA-D1A0-4748-8563-5896404FB9CA}"/>
              </a:ext>
            </a:extLst>
          </p:cNvPr>
          <p:cNvSpPr>
            <a:spLocks/>
          </p:cNvSpPr>
          <p:nvPr/>
        </p:nvSpPr>
        <p:spPr bwMode="auto">
          <a:xfrm>
            <a:off x="1957388" y="2197100"/>
            <a:ext cx="382587" cy="1120775"/>
          </a:xfrm>
          <a:custGeom>
            <a:avLst/>
            <a:gdLst>
              <a:gd name="T0" fmla="*/ 158 w 241"/>
              <a:gd name="T1" fmla="*/ 0 h 706"/>
              <a:gd name="T2" fmla="*/ 135 w 241"/>
              <a:gd name="T3" fmla="*/ 36 h 706"/>
              <a:gd name="T4" fmla="*/ 121 w 241"/>
              <a:gd name="T5" fmla="*/ 63 h 706"/>
              <a:gd name="T6" fmla="*/ 99 w 241"/>
              <a:gd name="T7" fmla="*/ 97 h 706"/>
              <a:gd name="T8" fmla="*/ 76 w 241"/>
              <a:gd name="T9" fmla="*/ 133 h 706"/>
              <a:gd name="T10" fmla="*/ 61 w 241"/>
              <a:gd name="T11" fmla="*/ 169 h 706"/>
              <a:gd name="T12" fmla="*/ 38 w 241"/>
              <a:gd name="T13" fmla="*/ 203 h 706"/>
              <a:gd name="T14" fmla="*/ 31 w 241"/>
              <a:gd name="T15" fmla="*/ 230 h 706"/>
              <a:gd name="T16" fmla="*/ 16 w 241"/>
              <a:gd name="T17" fmla="*/ 264 h 706"/>
              <a:gd name="T18" fmla="*/ 9 w 241"/>
              <a:gd name="T19" fmla="*/ 300 h 706"/>
              <a:gd name="T20" fmla="*/ 0 w 241"/>
              <a:gd name="T21" fmla="*/ 327 h 706"/>
              <a:gd name="T22" fmla="*/ 0 w 241"/>
              <a:gd name="T23" fmla="*/ 361 h 706"/>
              <a:gd name="T24" fmla="*/ 0 w 241"/>
              <a:gd name="T25" fmla="*/ 389 h 706"/>
              <a:gd name="T26" fmla="*/ 9 w 241"/>
              <a:gd name="T27" fmla="*/ 414 h 706"/>
              <a:gd name="T28" fmla="*/ 24 w 241"/>
              <a:gd name="T29" fmla="*/ 442 h 706"/>
              <a:gd name="T30" fmla="*/ 45 w 241"/>
              <a:gd name="T31" fmla="*/ 459 h 706"/>
              <a:gd name="T32" fmla="*/ 76 w 241"/>
              <a:gd name="T33" fmla="*/ 486 h 706"/>
              <a:gd name="T34" fmla="*/ 99 w 241"/>
              <a:gd name="T35" fmla="*/ 503 h 706"/>
              <a:gd name="T36" fmla="*/ 128 w 241"/>
              <a:gd name="T37" fmla="*/ 520 h 706"/>
              <a:gd name="T38" fmla="*/ 151 w 241"/>
              <a:gd name="T39" fmla="*/ 539 h 706"/>
              <a:gd name="T40" fmla="*/ 173 w 241"/>
              <a:gd name="T41" fmla="*/ 556 h 706"/>
              <a:gd name="T42" fmla="*/ 189 w 241"/>
              <a:gd name="T43" fmla="*/ 573 h 706"/>
              <a:gd name="T44" fmla="*/ 203 w 241"/>
              <a:gd name="T45" fmla="*/ 592 h 706"/>
              <a:gd name="T46" fmla="*/ 218 w 241"/>
              <a:gd name="T47" fmla="*/ 600 h 706"/>
              <a:gd name="T48" fmla="*/ 225 w 241"/>
              <a:gd name="T49" fmla="*/ 617 h 706"/>
              <a:gd name="T50" fmla="*/ 234 w 241"/>
              <a:gd name="T51" fmla="*/ 634 h 706"/>
              <a:gd name="T52" fmla="*/ 234 w 241"/>
              <a:gd name="T53" fmla="*/ 645 h 706"/>
              <a:gd name="T54" fmla="*/ 241 w 241"/>
              <a:gd name="T55" fmla="*/ 653 h 706"/>
              <a:gd name="T56" fmla="*/ 241 w 241"/>
              <a:gd name="T57" fmla="*/ 670 h 706"/>
              <a:gd name="T58" fmla="*/ 241 w 241"/>
              <a:gd name="T59" fmla="*/ 679 h 706"/>
              <a:gd name="T60" fmla="*/ 234 w 241"/>
              <a:gd name="T61" fmla="*/ 687 h 706"/>
              <a:gd name="T62" fmla="*/ 234 w 241"/>
              <a:gd name="T63" fmla="*/ 698 h 706"/>
              <a:gd name="T64" fmla="*/ 225 w 241"/>
              <a:gd name="T65" fmla="*/ 706 h 7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1"/>
              <a:gd name="T100" fmla="*/ 0 h 706"/>
              <a:gd name="T101" fmla="*/ 241 w 241"/>
              <a:gd name="T102" fmla="*/ 706 h 7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1" h="706">
                <a:moveTo>
                  <a:pt x="158" y="0"/>
                </a:moveTo>
                <a:lnTo>
                  <a:pt x="135" y="36"/>
                </a:lnTo>
                <a:lnTo>
                  <a:pt x="121" y="63"/>
                </a:lnTo>
                <a:lnTo>
                  <a:pt x="99" y="97"/>
                </a:lnTo>
                <a:lnTo>
                  <a:pt x="76" y="133"/>
                </a:lnTo>
                <a:lnTo>
                  <a:pt x="61" y="169"/>
                </a:lnTo>
                <a:lnTo>
                  <a:pt x="38" y="203"/>
                </a:lnTo>
                <a:lnTo>
                  <a:pt x="31" y="230"/>
                </a:lnTo>
                <a:lnTo>
                  <a:pt x="16" y="264"/>
                </a:lnTo>
                <a:lnTo>
                  <a:pt x="9" y="300"/>
                </a:lnTo>
                <a:lnTo>
                  <a:pt x="0" y="327"/>
                </a:lnTo>
                <a:lnTo>
                  <a:pt x="0" y="361"/>
                </a:lnTo>
                <a:lnTo>
                  <a:pt x="0" y="389"/>
                </a:lnTo>
                <a:lnTo>
                  <a:pt x="9" y="414"/>
                </a:lnTo>
                <a:lnTo>
                  <a:pt x="24" y="442"/>
                </a:lnTo>
                <a:lnTo>
                  <a:pt x="45" y="459"/>
                </a:lnTo>
                <a:lnTo>
                  <a:pt x="76" y="486"/>
                </a:lnTo>
                <a:lnTo>
                  <a:pt x="99" y="503"/>
                </a:lnTo>
                <a:lnTo>
                  <a:pt x="128" y="520"/>
                </a:lnTo>
                <a:lnTo>
                  <a:pt x="151" y="539"/>
                </a:lnTo>
                <a:lnTo>
                  <a:pt x="173" y="556"/>
                </a:lnTo>
                <a:lnTo>
                  <a:pt x="189" y="573"/>
                </a:lnTo>
                <a:lnTo>
                  <a:pt x="203" y="592"/>
                </a:lnTo>
                <a:lnTo>
                  <a:pt x="218" y="600"/>
                </a:lnTo>
                <a:lnTo>
                  <a:pt x="225" y="617"/>
                </a:lnTo>
                <a:lnTo>
                  <a:pt x="234" y="634"/>
                </a:lnTo>
                <a:lnTo>
                  <a:pt x="234" y="645"/>
                </a:lnTo>
                <a:lnTo>
                  <a:pt x="241" y="653"/>
                </a:lnTo>
                <a:lnTo>
                  <a:pt x="241" y="670"/>
                </a:lnTo>
                <a:lnTo>
                  <a:pt x="241" y="679"/>
                </a:lnTo>
                <a:lnTo>
                  <a:pt x="234" y="687"/>
                </a:lnTo>
                <a:lnTo>
                  <a:pt x="234" y="698"/>
                </a:lnTo>
                <a:lnTo>
                  <a:pt x="225" y="706"/>
                </a:lnTo>
              </a:path>
            </a:pathLst>
          </a:custGeom>
          <a:noFill/>
          <a:ln w="22225">
            <a:solidFill>
              <a:srgbClr val="EB85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3" name="Freeform 424">
            <a:extLst>
              <a:ext uri="{FF2B5EF4-FFF2-40B4-BE49-F238E27FC236}">
                <a16:creationId xmlns:a16="http://schemas.microsoft.com/office/drawing/2014/main" id="{63FB6985-9907-6B4F-9B4D-9D7EC1EAA4AB}"/>
              </a:ext>
            </a:extLst>
          </p:cNvPr>
          <p:cNvSpPr>
            <a:spLocks/>
          </p:cNvSpPr>
          <p:nvPr/>
        </p:nvSpPr>
        <p:spPr bwMode="auto">
          <a:xfrm>
            <a:off x="2149475" y="3332163"/>
            <a:ext cx="165100" cy="207962"/>
          </a:xfrm>
          <a:custGeom>
            <a:avLst/>
            <a:gdLst>
              <a:gd name="T0" fmla="*/ 104 w 104"/>
              <a:gd name="T1" fmla="*/ 0 h 131"/>
              <a:gd name="T2" fmla="*/ 97 w 104"/>
              <a:gd name="T3" fmla="*/ 8 h 131"/>
              <a:gd name="T4" fmla="*/ 89 w 104"/>
              <a:gd name="T5" fmla="*/ 17 h 131"/>
              <a:gd name="T6" fmla="*/ 82 w 104"/>
              <a:gd name="T7" fmla="*/ 25 h 131"/>
              <a:gd name="T8" fmla="*/ 75 w 104"/>
              <a:gd name="T9" fmla="*/ 36 h 131"/>
              <a:gd name="T10" fmla="*/ 68 w 104"/>
              <a:gd name="T11" fmla="*/ 44 h 131"/>
              <a:gd name="T12" fmla="*/ 68 w 104"/>
              <a:gd name="T13" fmla="*/ 53 h 131"/>
              <a:gd name="T14" fmla="*/ 59 w 104"/>
              <a:gd name="T15" fmla="*/ 61 h 131"/>
              <a:gd name="T16" fmla="*/ 52 w 104"/>
              <a:gd name="T17" fmla="*/ 69 h 131"/>
              <a:gd name="T18" fmla="*/ 44 w 104"/>
              <a:gd name="T19" fmla="*/ 69 h 131"/>
              <a:gd name="T20" fmla="*/ 37 w 104"/>
              <a:gd name="T21" fmla="*/ 78 h 131"/>
              <a:gd name="T22" fmla="*/ 30 w 104"/>
              <a:gd name="T23" fmla="*/ 86 h 131"/>
              <a:gd name="T24" fmla="*/ 30 w 104"/>
              <a:gd name="T25" fmla="*/ 97 h 131"/>
              <a:gd name="T26" fmla="*/ 23 w 104"/>
              <a:gd name="T27" fmla="*/ 105 h 131"/>
              <a:gd name="T28" fmla="*/ 14 w 104"/>
              <a:gd name="T29" fmla="*/ 114 h 131"/>
              <a:gd name="T30" fmla="*/ 7 w 104"/>
              <a:gd name="T31" fmla="*/ 122 h 131"/>
              <a:gd name="T32" fmla="*/ 0 w 104"/>
              <a:gd name="T33" fmla="*/ 131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131"/>
              <a:gd name="T53" fmla="*/ 104 w 104"/>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131">
                <a:moveTo>
                  <a:pt x="104" y="0"/>
                </a:moveTo>
                <a:lnTo>
                  <a:pt x="97" y="8"/>
                </a:lnTo>
                <a:lnTo>
                  <a:pt x="89" y="17"/>
                </a:lnTo>
                <a:lnTo>
                  <a:pt x="82" y="25"/>
                </a:lnTo>
                <a:lnTo>
                  <a:pt x="75" y="36"/>
                </a:lnTo>
                <a:lnTo>
                  <a:pt x="68" y="44"/>
                </a:lnTo>
                <a:lnTo>
                  <a:pt x="68" y="53"/>
                </a:lnTo>
                <a:lnTo>
                  <a:pt x="59" y="61"/>
                </a:lnTo>
                <a:lnTo>
                  <a:pt x="52" y="69"/>
                </a:lnTo>
                <a:lnTo>
                  <a:pt x="44" y="69"/>
                </a:lnTo>
                <a:lnTo>
                  <a:pt x="37" y="78"/>
                </a:lnTo>
                <a:lnTo>
                  <a:pt x="30" y="86"/>
                </a:lnTo>
                <a:lnTo>
                  <a:pt x="30" y="97"/>
                </a:lnTo>
                <a:lnTo>
                  <a:pt x="23" y="105"/>
                </a:lnTo>
                <a:lnTo>
                  <a:pt x="14" y="114"/>
                </a:lnTo>
                <a:lnTo>
                  <a:pt x="7" y="122"/>
                </a:lnTo>
                <a:lnTo>
                  <a:pt x="0" y="131"/>
                </a:lnTo>
              </a:path>
            </a:pathLst>
          </a:custGeom>
          <a:noFill/>
          <a:ln w="22225">
            <a:solidFill>
              <a:srgbClr val="EB85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4" name="Freeform 425">
            <a:extLst>
              <a:ext uri="{FF2B5EF4-FFF2-40B4-BE49-F238E27FC236}">
                <a16:creationId xmlns:a16="http://schemas.microsoft.com/office/drawing/2014/main" id="{46B2B9AC-8D11-E242-9872-D29D8C99A6EC}"/>
              </a:ext>
            </a:extLst>
          </p:cNvPr>
          <p:cNvSpPr>
            <a:spLocks/>
          </p:cNvSpPr>
          <p:nvPr/>
        </p:nvSpPr>
        <p:spPr bwMode="auto">
          <a:xfrm>
            <a:off x="2100263" y="3552825"/>
            <a:ext cx="49212" cy="252413"/>
          </a:xfrm>
          <a:custGeom>
            <a:avLst/>
            <a:gdLst>
              <a:gd name="T0" fmla="*/ 31 w 31"/>
              <a:gd name="T1" fmla="*/ 0 h 159"/>
              <a:gd name="T2" fmla="*/ 23 w 31"/>
              <a:gd name="T3" fmla="*/ 19 h 159"/>
              <a:gd name="T4" fmla="*/ 16 w 31"/>
              <a:gd name="T5" fmla="*/ 36 h 159"/>
              <a:gd name="T6" fmla="*/ 9 w 31"/>
              <a:gd name="T7" fmla="*/ 53 h 159"/>
              <a:gd name="T8" fmla="*/ 9 w 31"/>
              <a:gd name="T9" fmla="*/ 72 h 159"/>
              <a:gd name="T10" fmla="*/ 0 w 31"/>
              <a:gd name="T11" fmla="*/ 98 h 159"/>
              <a:gd name="T12" fmla="*/ 0 w 31"/>
              <a:gd name="T13" fmla="*/ 117 h 159"/>
              <a:gd name="T14" fmla="*/ 0 w 31"/>
              <a:gd name="T15" fmla="*/ 134 h 159"/>
              <a:gd name="T16" fmla="*/ 0 w 31"/>
              <a:gd name="T17" fmla="*/ 159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59"/>
              <a:gd name="T29" fmla="*/ 31 w 31"/>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59">
                <a:moveTo>
                  <a:pt x="31" y="0"/>
                </a:moveTo>
                <a:lnTo>
                  <a:pt x="23" y="19"/>
                </a:lnTo>
                <a:lnTo>
                  <a:pt x="16" y="36"/>
                </a:lnTo>
                <a:lnTo>
                  <a:pt x="9" y="53"/>
                </a:lnTo>
                <a:lnTo>
                  <a:pt x="9" y="72"/>
                </a:lnTo>
                <a:lnTo>
                  <a:pt x="0" y="98"/>
                </a:lnTo>
                <a:lnTo>
                  <a:pt x="0" y="117"/>
                </a:lnTo>
                <a:lnTo>
                  <a:pt x="0" y="134"/>
                </a:lnTo>
                <a:lnTo>
                  <a:pt x="0" y="159"/>
                </a:lnTo>
              </a:path>
            </a:pathLst>
          </a:custGeom>
          <a:noFill/>
          <a:ln w="11113">
            <a:solidFill>
              <a:srgbClr val="EB85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5" name="Freeform 426">
            <a:extLst>
              <a:ext uri="{FF2B5EF4-FFF2-40B4-BE49-F238E27FC236}">
                <a16:creationId xmlns:a16="http://schemas.microsoft.com/office/drawing/2014/main" id="{FE132143-0F84-EC4D-AE90-CB1279D368ED}"/>
              </a:ext>
            </a:extLst>
          </p:cNvPr>
          <p:cNvSpPr>
            <a:spLocks/>
          </p:cNvSpPr>
          <p:nvPr/>
        </p:nvSpPr>
        <p:spPr bwMode="auto">
          <a:xfrm>
            <a:off x="1924050" y="2239963"/>
            <a:ext cx="390525" cy="1077912"/>
          </a:xfrm>
          <a:custGeom>
            <a:avLst/>
            <a:gdLst>
              <a:gd name="T0" fmla="*/ 156 w 246"/>
              <a:gd name="T1" fmla="*/ 0 h 679"/>
              <a:gd name="T2" fmla="*/ 142 w 246"/>
              <a:gd name="T3" fmla="*/ 25 h 679"/>
              <a:gd name="T4" fmla="*/ 120 w 246"/>
              <a:gd name="T5" fmla="*/ 53 h 679"/>
              <a:gd name="T6" fmla="*/ 104 w 246"/>
              <a:gd name="T7" fmla="*/ 78 h 679"/>
              <a:gd name="T8" fmla="*/ 82 w 246"/>
              <a:gd name="T9" fmla="*/ 106 h 679"/>
              <a:gd name="T10" fmla="*/ 66 w 246"/>
              <a:gd name="T11" fmla="*/ 142 h 679"/>
              <a:gd name="T12" fmla="*/ 52 w 246"/>
              <a:gd name="T13" fmla="*/ 176 h 679"/>
              <a:gd name="T14" fmla="*/ 37 w 246"/>
              <a:gd name="T15" fmla="*/ 203 h 679"/>
              <a:gd name="T16" fmla="*/ 21 w 246"/>
              <a:gd name="T17" fmla="*/ 237 h 679"/>
              <a:gd name="T18" fmla="*/ 14 w 246"/>
              <a:gd name="T19" fmla="*/ 273 h 679"/>
              <a:gd name="T20" fmla="*/ 7 w 246"/>
              <a:gd name="T21" fmla="*/ 300 h 679"/>
              <a:gd name="T22" fmla="*/ 0 w 246"/>
              <a:gd name="T23" fmla="*/ 334 h 679"/>
              <a:gd name="T24" fmla="*/ 7 w 246"/>
              <a:gd name="T25" fmla="*/ 362 h 679"/>
              <a:gd name="T26" fmla="*/ 14 w 246"/>
              <a:gd name="T27" fmla="*/ 387 h 679"/>
              <a:gd name="T28" fmla="*/ 21 w 246"/>
              <a:gd name="T29" fmla="*/ 415 h 679"/>
              <a:gd name="T30" fmla="*/ 45 w 246"/>
              <a:gd name="T31" fmla="*/ 440 h 679"/>
              <a:gd name="T32" fmla="*/ 66 w 246"/>
              <a:gd name="T33" fmla="*/ 459 h 679"/>
              <a:gd name="T34" fmla="*/ 97 w 246"/>
              <a:gd name="T35" fmla="*/ 485 h 679"/>
              <a:gd name="T36" fmla="*/ 127 w 246"/>
              <a:gd name="T37" fmla="*/ 501 h 679"/>
              <a:gd name="T38" fmla="*/ 149 w 246"/>
              <a:gd name="T39" fmla="*/ 521 h 679"/>
              <a:gd name="T40" fmla="*/ 165 w 246"/>
              <a:gd name="T41" fmla="*/ 537 h 679"/>
              <a:gd name="T42" fmla="*/ 186 w 246"/>
              <a:gd name="T43" fmla="*/ 554 h 679"/>
              <a:gd name="T44" fmla="*/ 201 w 246"/>
              <a:gd name="T45" fmla="*/ 565 h 679"/>
              <a:gd name="T46" fmla="*/ 217 w 246"/>
              <a:gd name="T47" fmla="*/ 582 h 679"/>
              <a:gd name="T48" fmla="*/ 224 w 246"/>
              <a:gd name="T49" fmla="*/ 599 h 679"/>
              <a:gd name="T50" fmla="*/ 231 w 246"/>
              <a:gd name="T51" fmla="*/ 618 h 679"/>
              <a:gd name="T52" fmla="*/ 239 w 246"/>
              <a:gd name="T53" fmla="*/ 626 h 679"/>
              <a:gd name="T54" fmla="*/ 246 w 246"/>
              <a:gd name="T55" fmla="*/ 635 h 679"/>
              <a:gd name="T56" fmla="*/ 246 w 246"/>
              <a:gd name="T57" fmla="*/ 652 h 679"/>
              <a:gd name="T58" fmla="*/ 246 w 246"/>
              <a:gd name="T59" fmla="*/ 660 h 679"/>
              <a:gd name="T60" fmla="*/ 246 w 246"/>
              <a:gd name="T61" fmla="*/ 671 h 679"/>
              <a:gd name="T62" fmla="*/ 246 w 246"/>
              <a:gd name="T63" fmla="*/ 671 h 679"/>
              <a:gd name="T64" fmla="*/ 239 w 246"/>
              <a:gd name="T65" fmla="*/ 679 h 6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679"/>
              <a:gd name="T101" fmla="*/ 246 w 246"/>
              <a:gd name="T102" fmla="*/ 679 h 6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679">
                <a:moveTo>
                  <a:pt x="156" y="0"/>
                </a:moveTo>
                <a:lnTo>
                  <a:pt x="142" y="25"/>
                </a:lnTo>
                <a:lnTo>
                  <a:pt x="120" y="53"/>
                </a:lnTo>
                <a:lnTo>
                  <a:pt x="104" y="78"/>
                </a:lnTo>
                <a:lnTo>
                  <a:pt x="82" y="106"/>
                </a:lnTo>
                <a:lnTo>
                  <a:pt x="66" y="142"/>
                </a:lnTo>
                <a:lnTo>
                  <a:pt x="52" y="176"/>
                </a:lnTo>
                <a:lnTo>
                  <a:pt x="37" y="203"/>
                </a:lnTo>
                <a:lnTo>
                  <a:pt x="21" y="237"/>
                </a:lnTo>
                <a:lnTo>
                  <a:pt x="14" y="273"/>
                </a:lnTo>
                <a:lnTo>
                  <a:pt x="7" y="300"/>
                </a:lnTo>
                <a:lnTo>
                  <a:pt x="0" y="334"/>
                </a:lnTo>
                <a:lnTo>
                  <a:pt x="7" y="362"/>
                </a:lnTo>
                <a:lnTo>
                  <a:pt x="14" y="387"/>
                </a:lnTo>
                <a:lnTo>
                  <a:pt x="21" y="415"/>
                </a:lnTo>
                <a:lnTo>
                  <a:pt x="45" y="440"/>
                </a:lnTo>
                <a:lnTo>
                  <a:pt x="66" y="459"/>
                </a:lnTo>
                <a:lnTo>
                  <a:pt x="97" y="485"/>
                </a:lnTo>
                <a:lnTo>
                  <a:pt x="127" y="501"/>
                </a:lnTo>
                <a:lnTo>
                  <a:pt x="149" y="521"/>
                </a:lnTo>
                <a:lnTo>
                  <a:pt x="165" y="537"/>
                </a:lnTo>
                <a:lnTo>
                  <a:pt x="186" y="554"/>
                </a:lnTo>
                <a:lnTo>
                  <a:pt x="201" y="565"/>
                </a:lnTo>
                <a:lnTo>
                  <a:pt x="217" y="582"/>
                </a:lnTo>
                <a:lnTo>
                  <a:pt x="224" y="599"/>
                </a:lnTo>
                <a:lnTo>
                  <a:pt x="231" y="618"/>
                </a:lnTo>
                <a:lnTo>
                  <a:pt x="239" y="626"/>
                </a:lnTo>
                <a:lnTo>
                  <a:pt x="246" y="635"/>
                </a:lnTo>
                <a:lnTo>
                  <a:pt x="246" y="652"/>
                </a:lnTo>
                <a:lnTo>
                  <a:pt x="246" y="660"/>
                </a:lnTo>
                <a:lnTo>
                  <a:pt x="246" y="671"/>
                </a:lnTo>
                <a:lnTo>
                  <a:pt x="239" y="679"/>
                </a:lnTo>
              </a:path>
            </a:pathLst>
          </a:custGeom>
          <a:noFill/>
          <a:ln w="22225">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6" name="Freeform 427">
            <a:extLst>
              <a:ext uri="{FF2B5EF4-FFF2-40B4-BE49-F238E27FC236}">
                <a16:creationId xmlns:a16="http://schemas.microsoft.com/office/drawing/2014/main" id="{03FA0901-AE23-794B-ADD2-C0677B089A91}"/>
              </a:ext>
            </a:extLst>
          </p:cNvPr>
          <p:cNvSpPr>
            <a:spLocks/>
          </p:cNvSpPr>
          <p:nvPr/>
        </p:nvSpPr>
        <p:spPr bwMode="auto">
          <a:xfrm>
            <a:off x="2149475" y="3332163"/>
            <a:ext cx="153988" cy="180975"/>
          </a:xfrm>
          <a:custGeom>
            <a:avLst/>
            <a:gdLst>
              <a:gd name="T0" fmla="*/ 97 w 97"/>
              <a:gd name="T1" fmla="*/ 0 h 114"/>
              <a:gd name="T2" fmla="*/ 89 w 97"/>
              <a:gd name="T3" fmla="*/ 8 h 114"/>
              <a:gd name="T4" fmla="*/ 89 w 97"/>
              <a:gd name="T5" fmla="*/ 17 h 114"/>
              <a:gd name="T6" fmla="*/ 82 w 97"/>
              <a:gd name="T7" fmla="*/ 17 h 114"/>
              <a:gd name="T8" fmla="*/ 75 w 97"/>
              <a:gd name="T9" fmla="*/ 25 h 114"/>
              <a:gd name="T10" fmla="*/ 68 w 97"/>
              <a:gd name="T11" fmla="*/ 36 h 114"/>
              <a:gd name="T12" fmla="*/ 68 w 97"/>
              <a:gd name="T13" fmla="*/ 44 h 114"/>
              <a:gd name="T14" fmla="*/ 59 w 97"/>
              <a:gd name="T15" fmla="*/ 44 h 114"/>
              <a:gd name="T16" fmla="*/ 52 w 97"/>
              <a:gd name="T17" fmla="*/ 53 h 114"/>
              <a:gd name="T18" fmla="*/ 52 w 97"/>
              <a:gd name="T19" fmla="*/ 61 h 114"/>
              <a:gd name="T20" fmla="*/ 44 w 97"/>
              <a:gd name="T21" fmla="*/ 69 h 114"/>
              <a:gd name="T22" fmla="*/ 37 w 97"/>
              <a:gd name="T23" fmla="*/ 78 h 114"/>
              <a:gd name="T24" fmla="*/ 30 w 97"/>
              <a:gd name="T25" fmla="*/ 86 h 114"/>
              <a:gd name="T26" fmla="*/ 23 w 97"/>
              <a:gd name="T27" fmla="*/ 86 h 114"/>
              <a:gd name="T28" fmla="*/ 14 w 97"/>
              <a:gd name="T29" fmla="*/ 97 h 114"/>
              <a:gd name="T30" fmla="*/ 7 w 97"/>
              <a:gd name="T31" fmla="*/ 105 h 114"/>
              <a:gd name="T32" fmla="*/ 0 w 97"/>
              <a:gd name="T33" fmla="*/ 114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
              <a:gd name="T52" fmla="*/ 0 h 114"/>
              <a:gd name="T53" fmla="*/ 97 w 97"/>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 h="114">
                <a:moveTo>
                  <a:pt x="97" y="0"/>
                </a:moveTo>
                <a:lnTo>
                  <a:pt x="89" y="8"/>
                </a:lnTo>
                <a:lnTo>
                  <a:pt x="89" y="17"/>
                </a:lnTo>
                <a:lnTo>
                  <a:pt x="82" y="17"/>
                </a:lnTo>
                <a:lnTo>
                  <a:pt x="75" y="25"/>
                </a:lnTo>
                <a:lnTo>
                  <a:pt x="68" y="36"/>
                </a:lnTo>
                <a:lnTo>
                  <a:pt x="68" y="44"/>
                </a:lnTo>
                <a:lnTo>
                  <a:pt x="59" y="44"/>
                </a:lnTo>
                <a:lnTo>
                  <a:pt x="52" y="53"/>
                </a:lnTo>
                <a:lnTo>
                  <a:pt x="52" y="61"/>
                </a:lnTo>
                <a:lnTo>
                  <a:pt x="44" y="69"/>
                </a:lnTo>
                <a:lnTo>
                  <a:pt x="37" y="78"/>
                </a:lnTo>
                <a:lnTo>
                  <a:pt x="30" y="86"/>
                </a:lnTo>
                <a:lnTo>
                  <a:pt x="23" y="86"/>
                </a:lnTo>
                <a:lnTo>
                  <a:pt x="14" y="97"/>
                </a:lnTo>
                <a:lnTo>
                  <a:pt x="7" y="105"/>
                </a:lnTo>
                <a:lnTo>
                  <a:pt x="0" y="114"/>
                </a:lnTo>
              </a:path>
            </a:pathLst>
          </a:custGeom>
          <a:noFill/>
          <a:ln w="22225">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7" name="Freeform 428">
            <a:extLst>
              <a:ext uri="{FF2B5EF4-FFF2-40B4-BE49-F238E27FC236}">
                <a16:creationId xmlns:a16="http://schemas.microsoft.com/office/drawing/2014/main" id="{3E0DF9C6-7812-B745-911A-D9768B5F755C}"/>
              </a:ext>
            </a:extLst>
          </p:cNvPr>
          <p:cNvSpPr>
            <a:spLocks/>
          </p:cNvSpPr>
          <p:nvPr/>
        </p:nvSpPr>
        <p:spPr bwMode="auto">
          <a:xfrm>
            <a:off x="2100263" y="3525838"/>
            <a:ext cx="60325" cy="265112"/>
          </a:xfrm>
          <a:custGeom>
            <a:avLst/>
            <a:gdLst>
              <a:gd name="T0" fmla="*/ 38 w 38"/>
              <a:gd name="T1" fmla="*/ 0 h 167"/>
              <a:gd name="T2" fmla="*/ 23 w 38"/>
              <a:gd name="T3" fmla="*/ 17 h 167"/>
              <a:gd name="T4" fmla="*/ 16 w 38"/>
              <a:gd name="T5" fmla="*/ 36 h 167"/>
              <a:gd name="T6" fmla="*/ 9 w 38"/>
              <a:gd name="T7" fmla="*/ 53 h 167"/>
              <a:gd name="T8" fmla="*/ 0 w 38"/>
              <a:gd name="T9" fmla="*/ 81 h 167"/>
              <a:gd name="T10" fmla="*/ 0 w 38"/>
              <a:gd name="T11" fmla="*/ 98 h 167"/>
              <a:gd name="T12" fmla="*/ 0 w 38"/>
              <a:gd name="T13" fmla="*/ 123 h 167"/>
              <a:gd name="T14" fmla="*/ 0 w 38"/>
              <a:gd name="T15" fmla="*/ 142 h 167"/>
              <a:gd name="T16" fmla="*/ 0 w 38"/>
              <a:gd name="T17" fmla="*/ 167 h 1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67"/>
              <a:gd name="T29" fmla="*/ 38 w 38"/>
              <a:gd name="T30" fmla="*/ 167 h 1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67">
                <a:moveTo>
                  <a:pt x="38" y="0"/>
                </a:moveTo>
                <a:lnTo>
                  <a:pt x="23" y="17"/>
                </a:lnTo>
                <a:lnTo>
                  <a:pt x="16" y="36"/>
                </a:lnTo>
                <a:lnTo>
                  <a:pt x="9" y="53"/>
                </a:lnTo>
                <a:lnTo>
                  <a:pt x="0" y="81"/>
                </a:lnTo>
                <a:lnTo>
                  <a:pt x="0" y="98"/>
                </a:lnTo>
                <a:lnTo>
                  <a:pt x="0" y="123"/>
                </a:lnTo>
                <a:lnTo>
                  <a:pt x="0" y="142"/>
                </a:lnTo>
                <a:lnTo>
                  <a:pt x="0" y="167"/>
                </a:lnTo>
              </a:path>
            </a:pathLst>
          </a:custGeom>
          <a:noFill/>
          <a:ln w="11113">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8" name="Freeform 429">
            <a:extLst>
              <a:ext uri="{FF2B5EF4-FFF2-40B4-BE49-F238E27FC236}">
                <a16:creationId xmlns:a16="http://schemas.microsoft.com/office/drawing/2014/main" id="{77A5CB2D-8F56-284B-854F-01E564811F91}"/>
              </a:ext>
            </a:extLst>
          </p:cNvPr>
          <p:cNvSpPr>
            <a:spLocks/>
          </p:cNvSpPr>
          <p:nvPr/>
        </p:nvSpPr>
        <p:spPr bwMode="auto">
          <a:xfrm>
            <a:off x="2185988" y="3513138"/>
            <a:ext cx="117475" cy="433387"/>
          </a:xfrm>
          <a:custGeom>
            <a:avLst/>
            <a:gdLst>
              <a:gd name="T0" fmla="*/ 29 w 74"/>
              <a:gd name="T1" fmla="*/ 273 h 273"/>
              <a:gd name="T2" fmla="*/ 21 w 74"/>
              <a:gd name="T3" fmla="*/ 256 h 273"/>
              <a:gd name="T4" fmla="*/ 14 w 74"/>
              <a:gd name="T5" fmla="*/ 237 h 273"/>
              <a:gd name="T6" fmla="*/ 7 w 74"/>
              <a:gd name="T7" fmla="*/ 220 h 273"/>
              <a:gd name="T8" fmla="*/ 0 w 74"/>
              <a:gd name="T9" fmla="*/ 203 h 273"/>
              <a:gd name="T10" fmla="*/ 0 w 74"/>
              <a:gd name="T11" fmla="*/ 184 h 273"/>
              <a:gd name="T12" fmla="*/ 0 w 74"/>
              <a:gd name="T13" fmla="*/ 175 h 273"/>
              <a:gd name="T14" fmla="*/ 0 w 74"/>
              <a:gd name="T15" fmla="*/ 159 h 273"/>
              <a:gd name="T16" fmla="*/ 0 w 74"/>
              <a:gd name="T17" fmla="*/ 142 h 273"/>
              <a:gd name="T18" fmla="*/ 0 w 74"/>
              <a:gd name="T19" fmla="*/ 123 h 273"/>
              <a:gd name="T20" fmla="*/ 7 w 74"/>
              <a:gd name="T21" fmla="*/ 106 h 273"/>
              <a:gd name="T22" fmla="*/ 21 w 74"/>
              <a:gd name="T23" fmla="*/ 89 h 273"/>
              <a:gd name="T24" fmla="*/ 29 w 74"/>
              <a:gd name="T25" fmla="*/ 70 h 273"/>
              <a:gd name="T26" fmla="*/ 45 w 74"/>
              <a:gd name="T27" fmla="*/ 53 h 273"/>
              <a:gd name="T28" fmla="*/ 52 w 74"/>
              <a:gd name="T29" fmla="*/ 36 h 273"/>
              <a:gd name="T30" fmla="*/ 66 w 74"/>
              <a:gd name="T31" fmla="*/ 17 h 273"/>
              <a:gd name="T32" fmla="*/ 74 w 74"/>
              <a:gd name="T33" fmla="*/ 0 h 2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273"/>
              <a:gd name="T53" fmla="*/ 74 w 74"/>
              <a:gd name="T54" fmla="*/ 273 h 2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273">
                <a:moveTo>
                  <a:pt x="29" y="273"/>
                </a:moveTo>
                <a:lnTo>
                  <a:pt x="21" y="256"/>
                </a:lnTo>
                <a:lnTo>
                  <a:pt x="14" y="237"/>
                </a:lnTo>
                <a:lnTo>
                  <a:pt x="7" y="220"/>
                </a:lnTo>
                <a:lnTo>
                  <a:pt x="0" y="203"/>
                </a:lnTo>
                <a:lnTo>
                  <a:pt x="0" y="184"/>
                </a:lnTo>
                <a:lnTo>
                  <a:pt x="0" y="175"/>
                </a:lnTo>
                <a:lnTo>
                  <a:pt x="0" y="159"/>
                </a:lnTo>
                <a:lnTo>
                  <a:pt x="0" y="142"/>
                </a:lnTo>
                <a:lnTo>
                  <a:pt x="0" y="123"/>
                </a:lnTo>
                <a:lnTo>
                  <a:pt x="7" y="106"/>
                </a:lnTo>
                <a:lnTo>
                  <a:pt x="21" y="89"/>
                </a:lnTo>
                <a:lnTo>
                  <a:pt x="29" y="70"/>
                </a:lnTo>
                <a:lnTo>
                  <a:pt x="45" y="53"/>
                </a:lnTo>
                <a:lnTo>
                  <a:pt x="52" y="36"/>
                </a:lnTo>
                <a:lnTo>
                  <a:pt x="66" y="17"/>
                </a:lnTo>
                <a:lnTo>
                  <a:pt x="74" y="0"/>
                </a:lnTo>
              </a:path>
            </a:pathLst>
          </a:custGeom>
          <a:noFill/>
          <a:ln w="11113">
            <a:solidFill>
              <a:srgbClr val="C0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299" name="Freeform 430">
            <a:extLst>
              <a:ext uri="{FF2B5EF4-FFF2-40B4-BE49-F238E27FC236}">
                <a16:creationId xmlns:a16="http://schemas.microsoft.com/office/drawing/2014/main" id="{CEBF7BDD-6FC1-8F4E-9EC5-F964D95E8D44}"/>
              </a:ext>
            </a:extLst>
          </p:cNvPr>
          <p:cNvSpPr>
            <a:spLocks/>
          </p:cNvSpPr>
          <p:nvPr/>
        </p:nvSpPr>
        <p:spPr bwMode="auto">
          <a:xfrm>
            <a:off x="2290763" y="3119438"/>
            <a:ext cx="236537" cy="379412"/>
          </a:xfrm>
          <a:custGeom>
            <a:avLst/>
            <a:gdLst>
              <a:gd name="T0" fmla="*/ 0 w 149"/>
              <a:gd name="T1" fmla="*/ 239 h 239"/>
              <a:gd name="T2" fmla="*/ 15 w 149"/>
              <a:gd name="T3" fmla="*/ 212 h 239"/>
              <a:gd name="T4" fmla="*/ 24 w 149"/>
              <a:gd name="T5" fmla="*/ 187 h 239"/>
              <a:gd name="T6" fmla="*/ 31 w 149"/>
              <a:gd name="T7" fmla="*/ 170 h 239"/>
              <a:gd name="T8" fmla="*/ 38 w 149"/>
              <a:gd name="T9" fmla="*/ 159 h 239"/>
              <a:gd name="T10" fmla="*/ 45 w 149"/>
              <a:gd name="T11" fmla="*/ 151 h 239"/>
              <a:gd name="T12" fmla="*/ 52 w 149"/>
              <a:gd name="T13" fmla="*/ 151 h 239"/>
              <a:gd name="T14" fmla="*/ 60 w 149"/>
              <a:gd name="T15" fmla="*/ 134 h 239"/>
              <a:gd name="T16" fmla="*/ 76 w 149"/>
              <a:gd name="T17" fmla="*/ 125 h 239"/>
              <a:gd name="T18" fmla="*/ 83 w 149"/>
              <a:gd name="T19" fmla="*/ 106 h 239"/>
              <a:gd name="T20" fmla="*/ 90 w 149"/>
              <a:gd name="T21" fmla="*/ 98 h 239"/>
              <a:gd name="T22" fmla="*/ 104 w 149"/>
              <a:gd name="T23" fmla="*/ 81 h 239"/>
              <a:gd name="T24" fmla="*/ 113 w 149"/>
              <a:gd name="T25" fmla="*/ 72 h 239"/>
              <a:gd name="T26" fmla="*/ 121 w 149"/>
              <a:gd name="T27" fmla="*/ 64 h 239"/>
              <a:gd name="T28" fmla="*/ 128 w 149"/>
              <a:gd name="T29" fmla="*/ 45 h 239"/>
              <a:gd name="T30" fmla="*/ 142 w 149"/>
              <a:gd name="T31" fmla="*/ 19 h 239"/>
              <a:gd name="T32" fmla="*/ 149 w 149"/>
              <a:gd name="T33" fmla="*/ 0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239"/>
              <a:gd name="T53" fmla="*/ 149 w 149"/>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239">
                <a:moveTo>
                  <a:pt x="0" y="239"/>
                </a:moveTo>
                <a:lnTo>
                  <a:pt x="15" y="212"/>
                </a:lnTo>
                <a:lnTo>
                  <a:pt x="24" y="187"/>
                </a:lnTo>
                <a:lnTo>
                  <a:pt x="31" y="170"/>
                </a:lnTo>
                <a:lnTo>
                  <a:pt x="38" y="159"/>
                </a:lnTo>
                <a:lnTo>
                  <a:pt x="45" y="151"/>
                </a:lnTo>
                <a:lnTo>
                  <a:pt x="52" y="151"/>
                </a:lnTo>
                <a:lnTo>
                  <a:pt x="60" y="134"/>
                </a:lnTo>
                <a:lnTo>
                  <a:pt x="76" y="125"/>
                </a:lnTo>
                <a:lnTo>
                  <a:pt x="83" y="106"/>
                </a:lnTo>
                <a:lnTo>
                  <a:pt x="90" y="98"/>
                </a:lnTo>
                <a:lnTo>
                  <a:pt x="104" y="81"/>
                </a:lnTo>
                <a:lnTo>
                  <a:pt x="113" y="72"/>
                </a:lnTo>
                <a:lnTo>
                  <a:pt x="121" y="64"/>
                </a:lnTo>
                <a:lnTo>
                  <a:pt x="128" y="45"/>
                </a:lnTo>
                <a:lnTo>
                  <a:pt x="142" y="19"/>
                </a:lnTo>
                <a:lnTo>
                  <a:pt x="149" y="0"/>
                </a:lnTo>
              </a:path>
            </a:pathLst>
          </a:custGeom>
          <a:noFill/>
          <a:ln w="22225">
            <a:solidFill>
              <a:srgbClr val="C05A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0" name="Freeform 431">
            <a:extLst>
              <a:ext uri="{FF2B5EF4-FFF2-40B4-BE49-F238E27FC236}">
                <a16:creationId xmlns:a16="http://schemas.microsoft.com/office/drawing/2014/main" id="{9263F12E-2AAD-8648-889D-9589C5FDD3DE}"/>
              </a:ext>
            </a:extLst>
          </p:cNvPr>
          <p:cNvSpPr>
            <a:spLocks/>
          </p:cNvSpPr>
          <p:nvPr/>
        </p:nvSpPr>
        <p:spPr bwMode="auto">
          <a:xfrm>
            <a:off x="2197100" y="3765550"/>
            <a:ext cx="34925" cy="166688"/>
          </a:xfrm>
          <a:custGeom>
            <a:avLst/>
            <a:gdLst>
              <a:gd name="T0" fmla="*/ 22 w 22"/>
              <a:gd name="T1" fmla="*/ 105 h 105"/>
              <a:gd name="T2" fmla="*/ 14 w 22"/>
              <a:gd name="T3" fmla="*/ 97 h 105"/>
              <a:gd name="T4" fmla="*/ 7 w 22"/>
              <a:gd name="T5" fmla="*/ 78 h 105"/>
              <a:gd name="T6" fmla="*/ 0 w 22"/>
              <a:gd name="T7" fmla="*/ 69 h 105"/>
              <a:gd name="T8" fmla="*/ 0 w 22"/>
              <a:gd name="T9" fmla="*/ 52 h 105"/>
              <a:gd name="T10" fmla="*/ 0 w 22"/>
              <a:gd name="T11" fmla="*/ 36 h 105"/>
              <a:gd name="T12" fmla="*/ 0 w 22"/>
              <a:gd name="T13" fmla="*/ 25 h 105"/>
              <a:gd name="T14" fmla="*/ 0 w 22"/>
              <a:gd name="T15" fmla="*/ 8 h 105"/>
              <a:gd name="T16" fmla="*/ 0 w 22"/>
              <a:gd name="T17" fmla="*/ 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05"/>
              <a:gd name="T29" fmla="*/ 22 w 22"/>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05">
                <a:moveTo>
                  <a:pt x="22" y="105"/>
                </a:moveTo>
                <a:lnTo>
                  <a:pt x="14" y="97"/>
                </a:lnTo>
                <a:lnTo>
                  <a:pt x="7" y="78"/>
                </a:lnTo>
                <a:lnTo>
                  <a:pt x="0" y="69"/>
                </a:lnTo>
                <a:lnTo>
                  <a:pt x="0" y="52"/>
                </a:lnTo>
                <a:lnTo>
                  <a:pt x="0" y="36"/>
                </a:lnTo>
                <a:lnTo>
                  <a:pt x="0" y="25"/>
                </a:lnTo>
                <a:lnTo>
                  <a:pt x="0" y="8"/>
                </a:lnTo>
                <a:lnTo>
                  <a:pt x="0" y="0"/>
                </a:lnTo>
              </a:path>
            </a:pathLst>
          </a:custGeom>
          <a:noFill/>
          <a:ln w="11113">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1" name="Freeform 432">
            <a:extLst>
              <a:ext uri="{FF2B5EF4-FFF2-40B4-BE49-F238E27FC236}">
                <a16:creationId xmlns:a16="http://schemas.microsoft.com/office/drawing/2014/main" id="{DEA923E1-9A91-D241-8B99-018E9296CFAA}"/>
              </a:ext>
            </a:extLst>
          </p:cNvPr>
          <p:cNvSpPr>
            <a:spLocks/>
          </p:cNvSpPr>
          <p:nvPr/>
        </p:nvSpPr>
        <p:spPr bwMode="auto">
          <a:xfrm>
            <a:off x="2185988" y="3540125"/>
            <a:ext cx="104775" cy="225425"/>
          </a:xfrm>
          <a:custGeom>
            <a:avLst/>
            <a:gdLst>
              <a:gd name="T0" fmla="*/ 0 w 66"/>
              <a:gd name="T1" fmla="*/ 142 h 142"/>
              <a:gd name="T2" fmla="*/ 7 w 66"/>
              <a:gd name="T3" fmla="*/ 114 h 142"/>
              <a:gd name="T4" fmla="*/ 7 w 66"/>
              <a:gd name="T5" fmla="*/ 106 h 142"/>
              <a:gd name="T6" fmla="*/ 14 w 66"/>
              <a:gd name="T7" fmla="*/ 80 h 142"/>
              <a:gd name="T8" fmla="*/ 29 w 66"/>
              <a:gd name="T9" fmla="*/ 61 h 142"/>
              <a:gd name="T10" fmla="*/ 36 w 66"/>
              <a:gd name="T11" fmla="*/ 44 h 142"/>
              <a:gd name="T12" fmla="*/ 52 w 66"/>
              <a:gd name="T13" fmla="*/ 27 h 142"/>
              <a:gd name="T14" fmla="*/ 59 w 66"/>
              <a:gd name="T15" fmla="*/ 8 h 142"/>
              <a:gd name="T16" fmla="*/ 66 w 66"/>
              <a:gd name="T17" fmla="*/ 0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42"/>
              <a:gd name="T29" fmla="*/ 66 w 66"/>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42">
                <a:moveTo>
                  <a:pt x="0" y="142"/>
                </a:moveTo>
                <a:lnTo>
                  <a:pt x="7" y="114"/>
                </a:lnTo>
                <a:lnTo>
                  <a:pt x="7" y="106"/>
                </a:lnTo>
                <a:lnTo>
                  <a:pt x="14" y="80"/>
                </a:lnTo>
                <a:lnTo>
                  <a:pt x="29" y="61"/>
                </a:lnTo>
                <a:lnTo>
                  <a:pt x="36" y="44"/>
                </a:lnTo>
                <a:lnTo>
                  <a:pt x="52" y="27"/>
                </a:lnTo>
                <a:lnTo>
                  <a:pt x="59" y="8"/>
                </a:lnTo>
                <a:lnTo>
                  <a:pt x="66" y="0"/>
                </a:lnTo>
              </a:path>
            </a:pathLst>
          </a:custGeom>
          <a:noFill/>
          <a:ln w="11113">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2" name="Freeform 433">
            <a:extLst>
              <a:ext uri="{FF2B5EF4-FFF2-40B4-BE49-F238E27FC236}">
                <a16:creationId xmlns:a16="http://schemas.microsoft.com/office/drawing/2014/main" id="{F90FE104-9ECD-9243-A612-AA1488143B2D}"/>
              </a:ext>
            </a:extLst>
          </p:cNvPr>
          <p:cNvSpPr>
            <a:spLocks/>
          </p:cNvSpPr>
          <p:nvPr/>
        </p:nvSpPr>
        <p:spPr bwMode="auto">
          <a:xfrm>
            <a:off x="2290763" y="3136900"/>
            <a:ext cx="236537" cy="388938"/>
          </a:xfrm>
          <a:custGeom>
            <a:avLst/>
            <a:gdLst>
              <a:gd name="T0" fmla="*/ 0 w 149"/>
              <a:gd name="T1" fmla="*/ 245 h 245"/>
              <a:gd name="T2" fmla="*/ 15 w 149"/>
              <a:gd name="T3" fmla="*/ 220 h 245"/>
              <a:gd name="T4" fmla="*/ 24 w 149"/>
              <a:gd name="T5" fmla="*/ 192 h 245"/>
              <a:gd name="T6" fmla="*/ 31 w 149"/>
              <a:gd name="T7" fmla="*/ 176 h 245"/>
              <a:gd name="T8" fmla="*/ 38 w 149"/>
              <a:gd name="T9" fmla="*/ 167 h 245"/>
              <a:gd name="T10" fmla="*/ 45 w 149"/>
              <a:gd name="T11" fmla="*/ 159 h 245"/>
              <a:gd name="T12" fmla="*/ 52 w 149"/>
              <a:gd name="T13" fmla="*/ 148 h 245"/>
              <a:gd name="T14" fmla="*/ 60 w 149"/>
              <a:gd name="T15" fmla="*/ 131 h 245"/>
              <a:gd name="T16" fmla="*/ 69 w 149"/>
              <a:gd name="T17" fmla="*/ 114 h 245"/>
              <a:gd name="T18" fmla="*/ 83 w 149"/>
              <a:gd name="T19" fmla="*/ 106 h 245"/>
              <a:gd name="T20" fmla="*/ 90 w 149"/>
              <a:gd name="T21" fmla="*/ 87 h 245"/>
              <a:gd name="T22" fmla="*/ 104 w 149"/>
              <a:gd name="T23" fmla="*/ 78 h 245"/>
              <a:gd name="T24" fmla="*/ 113 w 149"/>
              <a:gd name="T25" fmla="*/ 70 h 245"/>
              <a:gd name="T26" fmla="*/ 121 w 149"/>
              <a:gd name="T27" fmla="*/ 53 h 245"/>
              <a:gd name="T28" fmla="*/ 128 w 149"/>
              <a:gd name="T29" fmla="*/ 34 h 245"/>
              <a:gd name="T30" fmla="*/ 142 w 149"/>
              <a:gd name="T31" fmla="*/ 17 h 245"/>
              <a:gd name="T32" fmla="*/ 149 w 149"/>
              <a:gd name="T33" fmla="*/ 0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245"/>
              <a:gd name="T53" fmla="*/ 149 w 149"/>
              <a:gd name="T54" fmla="*/ 245 h 2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245">
                <a:moveTo>
                  <a:pt x="0" y="245"/>
                </a:moveTo>
                <a:lnTo>
                  <a:pt x="15" y="220"/>
                </a:lnTo>
                <a:lnTo>
                  <a:pt x="24" y="192"/>
                </a:lnTo>
                <a:lnTo>
                  <a:pt x="31" y="176"/>
                </a:lnTo>
                <a:lnTo>
                  <a:pt x="38" y="167"/>
                </a:lnTo>
                <a:lnTo>
                  <a:pt x="45" y="159"/>
                </a:lnTo>
                <a:lnTo>
                  <a:pt x="52" y="148"/>
                </a:lnTo>
                <a:lnTo>
                  <a:pt x="60" y="131"/>
                </a:lnTo>
                <a:lnTo>
                  <a:pt x="69" y="114"/>
                </a:lnTo>
                <a:lnTo>
                  <a:pt x="83" y="106"/>
                </a:lnTo>
                <a:lnTo>
                  <a:pt x="90" y="87"/>
                </a:lnTo>
                <a:lnTo>
                  <a:pt x="104" y="78"/>
                </a:lnTo>
                <a:lnTo>
                  <a:pt x="113" y="70"/>
                </a:lnTo>
                <a:lnTo>
                  <a:pt x="121" y="53"/>
                </a:lnTo>
                <a:lnTo>
                  <a:pt x="128" y="34"/>
                </a:lnTo>
                <a:lnTo>
                  <a:pt x="142" y="17"/>
                </a:lnTo>
                <a:lnTo>
                  <a:pt x="149" y="0"/>
                </a:lnTo>
              </a:path>
            </a:pathLst>
          </a:custGeom>
          <a:noFill/>
          <a:ln w="2222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3" name="Freeform 434">
            <a:extLst>
              <a:ext uri="{FF2B5EF4-FFF2-40B4-BE49-F238E27FC236}">
                <a16:creationId xmlns:a16="http://schemas.microsoft.com/office/drawing/2014/main" id="{C3DB1C4A-C387-8B44-9B44-F0C44F39541A}"/>
              </a:ext>
            </a:extLst>
          </p:cNvPr>
          <p:cNvSpPr>
            <a:spLocks/>
          </p:cNvSpPr>
          <p:nvPr/>
        </p:nvSpPr>
        <p:spPr bwMode="auto">
          <a:xfrm>
            <a:off x="2197100" y="3790950"/>
            <a:ext cx="34925" cy="141288"/>
          </a:xfrm>
          <a:custGeom>
            <a:avLst/>
            <a:gdLst>
              <a:gd name="T0" fmla="*/ 22 w 22"/>
              <a:gd name="T1" fmla="*/ 89 h 89"/>
              <a:gd name="T2" fmla="*/ 14 w 22"/>
              <a:gd name="T3" fmla="*/ 81 h 89"/>
              <a:gd name="T4" fmla="*/ 14 w 22"/>
              <a:gd name="T5" fmla="*/ 72 h 89"/>
              <a:gd name="T6" fmla="*/ 7 w 22"/>
              <a:gd name="T7" fmla="*/ 53 h 89"/>
              <a:gd name="T8" fmla="*/ 7 w 22"/>
              <a:gd name="T9" fmla="*/ 45 h 89"/>
              <a:gd name="T10" fmla="*/ 0 w 22"/>
              <a:gd name="T11" fmla="*/ 28 h 89"/>
              <a:gd name="T12" fmla="*/ 0 w 22"/>
              <a:gd name="T13" fmla="*/ 20 h 89"/>
              <a:gd name="T14" fmla="*/ 0 w 22"/>
              <a:gd name="T15" fmla="*/ 9 h 89"/>
              <a:gd name="T16" fmla="*/ 0 w 22"/>
              <a:gd name="T17" fmla="*/ 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89"/>
              <a:gd name="T29" fmla="*/ 22 w 22"/>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89">
                <a:moveTo>
                  <a:pt x="22" y="89"/>
                </a:moveTo>
                <a:lnTo>
                  <a:pt x="14" y="81"/>
                </a:lnTo>
                <a:lnTo>
                  <a:pt x="14" y="72"/>
                </a:lnTo>
                <a:lnTo>
                  <a:pt x="7" y="53"/>
                </a:lnTo>
                <a:lnTo>
                  <a:pt x="7" y="45"/>
                </a:lnTo>
                <a:lnTo>
                  <a:pt x="0" y="28"/>
                </a:lnTo>
                <a:lnTo>
                  <a:pt x="0" y="20"/>
                </a:lnTo>
                <a:lnTo>
                  <a:pt x="0" y="9"/>
                </a:lnTo>
                <a:lnTo>
                  <a:pt x="0" y="0"/>
                </a:lnTo>
              </a:path>
            </a:pathLst>
          </a:custGeom>
          <a:noFill/>
          <a:ln w="11113">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4" name="Freeform 435">
            <a:extLst>
              <a:ext uri="{FF2B5EF4-FFF2-40B4-BE49-F238E27FC236}">
                <a16:creationId xmlns:a16="http://schemas.microsoft.com/office/drawing/2014/main" id="{9F4E1115-54C5-DB47-ADE4-5896A519CA11}"/>
              </a:ext>
            </a:extLst>
          </p:cNvPr>
          <p:cNvSpPr>
            <a:spLocks/>
          </p:cNvSpPr>
          <p:nvPr/>
        </p:nvSpPr>
        <p:spPr bwMode="auto">
          <a:xfrm>
            <a:off x="2197100" y="3570288"/>
            <a:ext cx="82550" cy="207962"/>
          </a:xfrm>
          <a:custGeom>
            <a:avLst/>
            <a:gdLst>
              <a:gd name="T0" fmla="*/ 0 w 52"/>
              <a:gd name="T1" fmla="*/ 131 h 131"/>
              <a:gd name="T2" fmla="*/ 0 w 52"/>
              <a:gd name="T3" fmla="*/ 114 h 131"/>
              <a:gd name="T4" fmla="*/ 0 w 52"/>
              <a:gd name="T5" fmla="*/ 95 h 131"/>
              <a:gd name="T6" fmla="*/ 7 w 52"/>
              <a:gd name="T7" fmla="*/ 78 h 131"/>
              <a:gd name="T8" fmla="*/ 14 w 52"/>
              <a:gd name="T9" fmla="*/ 61 h 131"/>
              <a:gd name="T10" fmla="*/ 22 w 52"/>
              <a:gd name="T11" fmla="*/ 42 h 131"/>
              <a:gd name="T12" fmla="*/ 38 w 52"/>
              <a:gd name="T13" fmla="*/ 25 h 131"/>
              <a:gd name="T14" fmla="*/ 45 w 52"/>
              <a:gd name="T15" fmla="*/ 8 h 131"/>
              <a:gd name="T16" fmla="*/ 52 w 52"/>
              <a:gd name="T17" fmla="*/ 0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31"/>
              <a:gd name="T29" fmla="*/ 52 w 52"/>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31">
                <a:moveTo>
                  <a:pt x="0" y="131"/>
                </a:moveTo>
                <a:lnTo>
                  <a:pt x="0" y="114"/>
                </a:lnTo>
                <a:lnTo>
                  <a:pt x="0" y="95"/>
                </a:lnTo>
                <a:lnTo>
                  <a:pt x="7" y="78"/>
                </a:lnTo>
                <a:lnTo>
                  <a:pt x="14" y="61"/>
                </a:lnTo>
                <a:lnTo>
                  <a:pt x="22" y="42"/>
                </a:lnTo>
                <a:lnTo>
                  <a:pt x="38" y="25"/>
                </a:lnTo>
                <a:lnTo>
                  <a:pt x="45" y="8"/>
                </a:lnTo>
                <a:lnTo>
                  <a:pt x="52" y="0"/>
                </a:lnTo>
              </a:path>
            </a:pathLst>
          </a:custGeom>
          <a:noFill/>
          <a:ln w="11113">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5" name="Freeform 436">
            <a:extLst>
              <a:ext uri="{FF2B5EF4-FFF2-40B4-BE49-F238E27FC236}">
                <a16:creationId xmlns:a16="http://schemas.microsoft.com/office/drawing/2014/main" id="{9C0C1562-D8CD-8840-A69D-FDE46204C70D}"/>
              </a:ext>
            </a:extLst>
          </p:cNvPr>
          <p:cNvSpPr>
            <a:spLocks/>
          </p:cNvSpPr>
          <p:nvPr/>
        </p:nvSpPr>
        <p:spPr bwMode="auto">
          <a:xfrm>
            <a:off x="2279650" y="3136900"/>
            <a:ext cx="247650" cy="415925"/>
          </a:xfrm>
          <a:custGeom>
            <a:avLst/>
            <a:gdLst>
              <a:gd name="T0" fmla="*/ 0 w 156"/>
              <a:gd name="T1" fmla="*/ 262 h 262"/>
              <a:gd name="T2" fmla="*/ 15 w 156"/>
              <a:gd name="T3" fmla="*/ 237 h 262"/>
              <a:gd name="T4" fmla="*/ 31 w 156"/>
              <a:gd name="T5" fmla="*/ 209 h 262"/>
              <a:gd name="T6" fmla="*/ 38 w 156"/>
              <a:gd name="T7" fmla="*/ 192 h 262"/>
              <a:gd name="T8" fmla="*/ 45 w 156"/>
              <a:gd name="T9" fmla="*/ 184 h 262"/>
              <a:gd name="T10" fmla="*/ 52 w 156"/>
              <a:gd name="T11" fmla="*/ 167 h 262"/>
              <a:gd name="T12" fmla="*/ 59 w 156"/>
              <a:gd name="T13" fmla="*/ 159 h 262"/>
              <a:gd name="T14" fmla="*/ 67 w 156"/>
              <a:gd name="T15" fmla="*/ 140 h 262"/>
              <a:gd name="T16" fmla="*/ 76 w 156"/>
              <a:gd name="T17" fmla="*/ 123 h 262"/>
              <a:gd name="T18" fmla="*/ 90 w 156"/>
              <a:gd name="T19" fmla="*/ 106 h 262"/>
              <a:gd name="T20" fmla="*/ 97 w 156"/>
              <a:gd name="T21" fmla="*/ 95 h 262"/>
              <a:gd name="T22" fmla="*/ 111 w 156"/>
              <a:gd name="T23" fmla="*/ 78 h 262"/>
              <a:gd name="T24" fmla="*/ 120 w 156"/>
              <a:gd name="T25" fmla="*/ 70 h 262"/>
              <a:gd name="T26" fmla="*/ 128 w 156"/>
              <a:gd name="T27" fmla="*/ 53 h 262"/>
              <a:gd name="T28" fmla="*/ 142 w 156"/>
              <a:gd name="T29" fmla="*/ 42 h 262"/>
              <a:gd name="T30" fmla="*/ 149 w 156"/>
              <a:gd name="T31" fmla="*/ 25 h 262"/>
              <a:gd name="T32" fmla="*/ 156 w 156"/>
              <a:gd name="T33" fmla="*/ 0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
              <a:gd name="T52" fmla="*/ 0 h 262"/>
              <a:gd name="T53" fmla="*/ 156 w 156"/>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 h="262">
                <a:moveTo>
                  <a:pt x="0" y="262"/>
                </a:moveTo>
                <a:lnTo>
                  <a:pt x="15" y="237"/>
                </a:lnTo>
                <a:lnTo>
                  <a:pt x="31" y="209"/>
                </a:lnTo>
                <a:lnTo>
                  <a:pt x="38" y="192"/>
                </a:lnTo>
                <a:lnTo>
                  <a:pt x="45" y="184"/>
                </a:lnTo>
                <a:lnTo>
                  <a:pt x="52" y="167"/>
                </a:lnTo>
                <a:lnTo>
                  <a:pt x="59" y="159"/>
                </a:lnTo>
                <a:lnTo>
                  <a:pt x="67" y="140"/>
                </a:lnTo>
                <a:lnTo>
                  <a:pt x="76" y="123"/>
                </a:lnTo>
                <a:lnTo>
                  <a:pt x="90" y="106"/>
                </a:lnTo>
                <a:lnTo>
                  <a:pt x="97" y="95"/>
                </a:lnTo>
                <a:lnTo>
                  <a:pt x="111" y="78"/>
                </a:lnTo>
                <a:lnTo>
                  <a:pt x="120" y="70"/>
                </a:lnTo>
                <a:lnTo>
                  <a:pt x="128" y="53"/>
                </a:lnTo>
                <a:lnTo>
                  <a:pt x="142" y="42"/>
                </a:lnTo>
                <a:lnTo>
                  <a:pt x="149" y="25"/>
                </a:lnTo>
                <a:lnTo>
                  <a:pt x="156" y="0"/>
                </a:lnTo>
              </a:path>
            </a:pathLst>
          </a:custGeom>
          <a:noFill/>
          <a:ln w="22225">
            <a:solidFill>
              <a:srgbClr val="D9730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6" name="Freeform 437">
            <a:extLst>
              <a:ext uri="{FF2B5EF4-FFF2-40B4-BE49-F238E27FC236}">
                <a16:creationId xmlns:a16="http://schemas.microsoft.com/office/drawing/2014/main" id="{13AF5541-3DBC-434F-B994-45280B96003D}"/>
              </a:ext>
            </a:extLst>
          </p:cNvPr>
          <p:cNvSpPr>
            <a:spLocks/>
          </p:cNvSpPr>
          <p:nvPr/>
        </p:nvSpPr>
        <p:spPr bwMode="auto">
          <a:xfrm>
            <a:off x="2208213" y="3822700"/>
            <a:ext cx="23812" cy="109538"/>
          </a:xfrm>
          <a:custGeom>
            <a:avLst/>
            <a:gdLst>
              <a:gd name="T0" fmla="*/ 15 w 15"/>
              <a:gd name="T1" fmla="*/ 69 h 69"/>
              <a:gd name="T2" fmla="*/ 15 w 15"/>
              <a:gd name="T3" fmla="*/ 61 h 69"/>
              <a:gd name="T4" fmla="*/ 7 w 15"/>
              <a:gd name="T5" fmla="*/ 52 h 69"/>
              <a:gd name="T6" fmla="*/ 7 w 15"/>
              <a:gd name="T7" fmla="*/ 42 h 69"/>
              <a:gd name="T8" fmla="*/ 0 w 15"/>
              <a:gd name="T9" fmla="*/ 33 h 69"/>
              <a:gd name="T10" fmla="*/ 0 w 15"/>
              <a:gd name="T11" fmla="*/ 25 h 69"/>
              <a:gd name="T12" fmla="*/ 0 w 15"/>
              <a:gd name="T13" fmla="*/ 16 h 69"/>
              <a:gd name="T14" fmla="*/ 0 w 15"/>
              <a:gd name="T15" fmla="*/ 0 h 69"/>
              <a:gd name="T16" fmla="*/ 0 w 15"/>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69"/>
              <a:gd name="T29" fmla="*/ 15 w 1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69">
                <a:moveTo>
                  <a:pt x="15" y="69"/>
                </a:moveTo>
                <a:lnTo>
                  <a:pt x="15" y="61"/>
                </a:lnTo>
                <a:lnTo>
                  <a:pt x="7" y="52"/>
                </a:lnTo>
                <a:lnTo>
                  <a:pt x="7" y="42"/>
                </a:lnTo>
                <a:lnTo>
                  <a:pt x="0" y="33"/>
                </a:lnTo>
                <a:lnTo>
                  <a:pt x="0" y="25"/>
                </a:lnTo>
                <a:lnTo>
                  <a:pt x="0" y="16"/>
                </a:lnTo>
                <a:lnTo>
                  <a:pt x="0" y="0"/>
                </a:lnTo>
              </a:path>
            </a:pathLst>
          </a:custGeom>
          <a:noFill/>
          <a:ln w="11113">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7" name="Freeform 438">
            <a:extLst>
              <a:ext uri="{FF2B5EF4-FFF2-40B4-BE49-F238E27FC236}">
                <a16:creationId xmlns:a16="http://schemas.microsoft.com/office/drawing/2014/main" id="{3729E9D9-AD7D-3D48-B342-B6E5D65EBDBD}"/>
              </a:ext>
            </a:extLst>
          </p:cNvPr>
          <p:cNvSpPr>
            <a:spLocks/>
          </p:cNvSpPr>
          <p:nvPr/>
        </p:nvSpPr>
        <p:spPr bwMode="auto">
          <a:xfrm>
            <a:off x="2197100" y="3597275"/>
            <a:ext cx="71438" cy="207963"/>
          </a:xfrm>
          <a:custGeom>
            <a:avLst/>
            <a:gdLst>
              <a:gd name="T0" fmla="*/ 7 w 45"/>
              <a:gd name="T1" fmla="*/ 131 h 131"/>
              <a:gd name="T2" fmla="*/ 0 w 45"/>
              <a:gd name="T3" fmla="*/ 114 h 131"/>
              <a:gd name="T4" fmla="*/ 7 w 45"/>
              <a:gd name="T5" fmla="*/ 89 h 131"/>
              <a:gd name="T6" fmla="*/ 7 w 45"/>
              <a:gd name="T7" fmla="*/ 70 h 131"/>
              <a:gd name="T8" fmla="*/ 14 w 45"/>
              <a:gd name="T9" fmla="*/ 53 h 131"/>
              <a:gd name="T10" fmla="*/ 22 w 45"/>
              <a:gd name="T11" fmla="*/ 36 h 131"/>
              <a:gd name="T12" fmla="*/ 29 w 45"/>
              <a:gd name="T13" fmla="*/ 25 h 131"/>
              <a:gd name="T14" fmla="*/ 38 w 45"/>
              <a:gd name="T15" fmla="*/ 8 h 131"/>
              <a:gd name="T16" fmla="*/ 45 w 45"/>
              <a:gd name="T17" fmla="*/ 0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31"/>
              <a:gd name="T29" fmla="*/ 45 w 45"/>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31">
                <a:moveTo>
                  <a:pt x="7" y="131"/>
                </a:moveTo>
                <a:lnTo>
                  <a:pt x="0" y="114"/>
                </a:lnTo>
                <a:lnTo>
                  <a:pt x="7" y="89"/>
                </a:lnTo>
                <a:lnTo>
                  <a:pt x="7" y="70"/>
                </a:lnTo>
                <a:lnTo>
                  <a:pt x="14" y="53"/>
                </a:lnTo>
                <a:lnTo>
                  <a:pt x="22" y="36"/>
                </a:lnTo>
                <a:lnTo>
                  <a:pt x="29" y="25"/>
                </a:lnTo>
                <a:lnTo>
                  <a:pt x="38" y="8"/>
                </a:lnTo>
                <a:lnTo>
                  <a:pt x="45" y="0"/>
                </a:lnTo>
              </a:path>
            </a:pathLst>
          </a:custGeom>
          <a:noFill/>
          <a:ln w="11113">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8" name="Freeform 439">
            <a:extLst>
              <a:ext uri="{FF2B5EF4-FFF2-40B4-BE49-F238E27FC236}">
                <a16:creationId xmlns:a16="http://schemas.microsoft.com/office/drawing/2014/main" id="{34A3FA83-1AE1-EC47-8622-A971B6E6F1BC}"/>
              </a:ext>
            </a:extLst>
          </p:cNvPr>
          <p:cNvSpPr>
            <a:spLocks/>
          </p:cNvSpPr>
          <p:nvPr/>
        </p:nvSpPr>
        <p:spPr bwMode="auto">
          <a:xfrm>
            <a:off x="2268538" y="3149600"/>
            <a:ext cx="258762" cy="433388"/>
          </a:xfrm>
          <a:custGeom>
            <a:avLst/>
            <a:gdLst>
              <a:gd name="T0" fmla="*/ 0 w 163"/>
              <a:gd name="T1" fmla="*/ 273 h 273"/>
              <a:gd name="T2" fmla="*/ 22 w 163"/>
              <a:gd name="T3" fmla="*/ 246 h 273"/>
              <a:gd name="T4" fmla="*/ 29 w 163"/>
              <a:gd name="T5" fmla="*/ 220 h 273"/>
              <a:gd name="T6" fmla="*/ 45 w 163"/>
              <a:gd name="T7" fmla="*/ 201 h 273"/>
              <a:gd name="T8" fmla="*/ 52 w 163"/>
              <a:gd name="T9" fmla="*/ 193 h 273"/>
              <a:gd name="T10" fmla="*/ 59 w 163"/>
              <a:gd name="T11" fmla="*/ 176 h 273"/>
              <a:gd name="T12" fmla="*/ 66 w 163"/>
              <a:gd name="T13" fmla="*/ 159 h 273"/>
              <a:gd name="T14" fmla="*/ 74 w 163"/>
              <a:gd name="T15" fmla="*/ 140 h 273"/>
              <a:gd name="T16" fmla="*/ 83 w 163"/>
              <a:gd name="T17" fmla="*/ 123 h 273"/>
              <a:gd name="T18" fmla="*/ 97 w 163"/>
              <a:gd name="T19" fmla="*/ 106 h 273"/>
              <a:gd name="T20" fmla="*/ 104 w 163"/>
              <a:gd name="T21" fmla="*/ 87 h 273"/>
              <a:gd name="T22" fmla="*/ 118 w 163"/>
              <a:gd name="T23" fmla="*/ 79 h 273"/>
              <a:gd name="T24" fmla="*/ 127 w 163"/>
              <a:gd name="T25" fmla="*/ 62 h 273"/>
              <a:gd name="T26" fmla="*/ 135 w 163"/>
              <a:gd name="T27" fmla="*/ 53 h 273"/>
              <a:gd name="T28" fmla="*/ 149 w 163"/>
              <a:gd name="T29" fmla="*/ 45 h 273"/>
              <a:gd name="T30" fmla="*/ 156 w 163"/>
              <a:gd name="T31" fmla="*/ 26 h 273"/>
              <a:gd name="T32" fmla="*/ 163 w 163"/>
              <a:gd name="T33" fmla="*/ 0 h 2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3"/>
              <a:gd name="T52" fmla="*/ 0 h 273"/>
              <a:gd name="T53" fmla="*/ 163 w 163"/>
              <a:gd name="T54" fmla="*/ 273 h 2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3" h="273">
                <a:moveTo>
                  <a:pt x="0" y="273"/>
                </a:moveTo>
                <a:lnTo>
                  <a:pt x="22" y="246"/>
                </a:lnTo>
                <a:lnTo>
                  <a:pt x="29" y="220"/>
                </a:lnTo>
                <a:lnTo>
                  <a:pt x="45" y="201"/>
                </a:lnTo>
                <a:lnTo>
                  <a:pt x="52" y="193"/>
                </a:lnTo>
                <a:lnTo>
                  <a:pt x="59" y="176"/>
                </a:lnTo>
                <a:lnTo>
                  <a:pt x="66" y="159"/>
                </a:lnTo>
                <a:lnTo>
                  <a:pt x="74" y="140"/>
                </a:lnTo>
                <a:lnTo>
                  <a:pt x="83" y="123"/>
                </a:lnTo>
                <a:lnTo>
                  <a:pt x="97" y="106"/>
                </a:lnTo>
                <a:lnTo>
                  <a:pt x="104" y="87"/>
                </a:lnTo>
                <a:lnTo>
                  <a:pt x="118" y="79"/>
                </a:lnTo>
                <a:lnTo>
                  <a:pt x="127" y="62"/>
                </a:lnTo>
                <a:lnTo>
                  <a:pt x="135" y="53"/>
                </a:lnTo>
                <a:lnTo>
                  <a:pt x="149" y="45"/>
                </a:lnTo>
                <a:lnTo>
                  <a:pt x="156" y="26"/>
                </a:lnTo>
                <a:lnTo>
                  <a:pt x="163" y="0"/>
                </a:lnTo>
              </a:path>
            </a:pathLst>
          </a:custGeom>
          <a:noFill/>
          <a:ln w="22225">
            <a:solidFill>
              <a:srgbClr val="E6801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09" name="Freeform 440">
            <a:extLst>
              <a:ext uri="{FF2B5EF4-FFF2-40B4-BE49-F238E27FC236}">
                <a16:creationId xmlns:a16="http://schemas.microsoft.com/office/drawing/2014/main" id="{43994F68-3DC5-C24F-9D91-A69CF336C716}"/>
              </a:ext>
            </a:extLst>
          </p:cNvPr>
          <p:cNvSpPr>
            <a:spLocks/>
          </p:cNvSpPr>
          <p:nvPr/>
        </p:nvSpPr>
        <p:spPr bwMode="auto">
          <a:xfrm>
            <a:off x="2208213" y="3624263"/>
            <a:ext cx="60325" cy="295275"/>
          </a:xfrm>
          <a:custGeom>
            <a:avLst/>
            <a:gdLst>
              <a:gd name="T0" fmla="*/ 15 w 38"/>
              <a:gd name="T1" fmla="*/ 186 h 186"/>
              <a:gd name="T2" fmla="*/ 15 w 38"/>
              <a:gd name="T3" fmla="*/ 177 h 186"/>
              <a:gd name="T4" fmla="*/ 7 w 38"/>
              <a:gd name="T5" fmla="*/ 167 h 186"/>
              <a:gd name="T6" fmla="*/ 7 w 38"/>
              <a:gd name="T7" fmla="*/ 150 h 186"/>
              <a:gd name="T8" fmla="*/ 0 w 38"/>
              <a:gd name="T9" fmla="*/ 133 h 186"/>
              <a:gd name="T10" fmla="*/ 0 w 38"/>
              <a:gd name="T11" fmla="*/ 105 h 186"/>
              <a:gd name="T12" fmla="*/ 0 w 38"/>
              <a:gd name="T13" fmla="*/ 89 h 186"/>
              <a:gd name="T14" fmla="*/ 0 w 38"/>
              <a:gd name="T15" fmla="*/ 72 h 186"/>
              <a:gd name="T16" fmla="*/ 7 w 38"/>
              <a:gd name="T17" fmla="*/ 53 h 186"/>
              <a:gd name="T18" fmla="*/ 7 w 38"/>
              <a:gd name="T19" fmla="*/ 36 h 186"/>
              <a:gd name="T20" fmla="*/ 15 w 38"/>
              <a:gd name="T21" fmla="*/ 19 h 186"/>
              <a:gd name="T22" fmla="*/ 22 w 38"/>
              <a:gd name="T23" fmla="*/ 8 h 186"/>
              <a:gd name="T24" fmla="*/ 38 w 38"/>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86"/>
              <a:gd name="T41" fmla="*/ 38 w 38"/>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86">
                <a:moveTo>
                  <a:pt x="15" y="186"/>
                </a:moveTo>
                <a:lnTo>
                  <a:pt x="15" y="177"/>
                </a:lnTo>
                <a:lnTo>
                  <a:pt x="7" y="167"/>
                </a:lnTo>
                <a:lnTo>
                  <a:pt x="7" y="150"/>
                </a:lnTo>
                <a:lnTo>
                  <a:pt x="0" y="133"/>
                </a:lnTo>
                <a:lnTo>
                  <a:pt x="0" y="105"/>
                </a:lnTo>
                <a:lnTo>
                  <a:pt x="0" y="89"/>
                </a:lnTo>
                <a:lnTo>
                  <a:pt x="0" y="72"/>
                </a:lnTo>
                <a:lnTo>
                  <a:pt x="7" y="53"/>
                </a:lnTo>
                <a:lnTo>
                  <a:pt x="7" y="36"/>
                </a:lnTo>
                <a:lnTo>
                  <a:pt x="15" y="19"/>
                </a:lnTo>
                <a:lnTo>
                  <a:pt x="22" y="8"/>
                </a:lnTo>
                <a:lnTo>
                  <a:pt x="38" y="0"/>
                </a:lnTo>
              </a:path>
            </a:pathLst>
          </a:custGeom>
          <a:noFill/>
          <a:ln w="11113">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0" name="Freeform 441">
            <a:extLst>
              <a:ext uri="{FF2B5EF4-FFF2-40B4-BE49-F238E27FC236}">
                <a16:creationId xmlns:a16="http://schemas.microsoft.com/office/drawing/2014/main" id="{43C66A09-49C0-3C4D-9D7D-693EF275DCFB}"/>
              </a:ext>
            </a:extLst>
          </p:cNvPr>
          <p:cNvSpPr>
            <a:spLocks/>
          </p:cNvSpPr>
          <p:nvPr/>
        </p:nvSpPr>
        <p:spPr bwMode="auto">
          <a:xfrm>
            <a:off x="2257425" y="3163888"/>
            <a:ext cx="269875" cy="446087"/>
          </a:xfrm>
          <a:custGeom>
            <a:avLst/>
            <a:gdLst>
              <a:gd name="T0" fmla="*/ 0 w 170"/>
              <a:gd name="T1" fmla="*/ 281 h 281"/>
              <a:gd name="T2" fmla="*/ 14 w 170"/>
              <a:gd name="T3" fmla="*/ 273 h 281"/>
              <a:gd name="T4" fmla="*/ 21 w 170"/>
              <a:gd name="T5" fmla="*/ 256 h 281"/>
              <a:gd name="T6" fmla="*/ 29 w 170"/>
              <a:gd name="T7" fmla="*/ 245 h 281"/>
              <a:gd name="T8" fmla="*/ 36 w 170"/>
              <a:gd name="T9" fmla="*/ 237 h 281"/>
              <a:gd name="T10" fmla="*/ 45 w 170"/>
              <a:gd name="T11" fmla="*/ 228 h 281"/>
              <a:gd name="T12" fmla="*/ 52 w 170"/>
              <a:gd name="T13" fmla="*/ 211 h 281"/>
              <a:gd name="T14" fmla="*/ 52 w 170"/>
              <a:gd name="T15" fmla="*/ 203 h 281"/>
              <a:gd name="T16" fmla="*/ 59 w 170"/>
              <a:gd name="T17" fmla="*/ 192 h 281"/>
              <a:gd name="T18" fmla="*/ 59 w 170"/>
              <a:gd name="T19" fmla="*/ 184 h 281"/>
              <a:gd name="T20" fmla="*/ 66 w 170"/>
              <a:gd name="T21" fmla="*/ 175 h 281"/>
              <a:gd name="T22" fmla="*/ 66 w 170"/>
              <a:gd name="T23" fmla="*/ 167 h 281"/>
              <a:gd name="T24" fmla="*/ 73 w 170"/>
              <a:gd name="T25" fmla="*/ 159 h 281"/>
              <a:gd name="T26" fmla="*/ 73 w 170"/>
              <a:gd name="T27" fmla="*/ 150 h 281"/>
              <a:gd name="T28" fmla="*/ 81 w 170"/>
              <a:gd name="T29" fmla="*/ 142 h 281"/>
              <a:gd name="T30" fmla="*/ 81 w 170"/>
              <a:gd name="T31" fmla="*/ 131 h 281"/>
              <a:gd name="T32" fmla="*/ 90 w 170"/>
              <a:gd name="T33" fmla="*/ 123 h 281"/>
              <a:gd name="T34" fmla="*/ 104 w 170"/>
              <a:gd name="T35" fmla="*/ 106 h 281"/>
              <a:gd name="T36" fmla="*/ 111 w 170"/>
              <a:gd name="T37" fmla="*/ 89 h 281"/>
              <a:gd name="T38" fmla="*/ 125 w 170"/>
              <a:gd name="T39" fmla="*/ 70 h 281"/>
              <a:gd name="T40" fmla="*/ 134 w 170"/>
              <a:gd name="T41" fmla="*/ 61 h 281"/>
              <a:gd name="T42" fmla="*/ 142 w 170"/>
              <a:gd name="T43" fmla="*/ 44 h 281"/>
              <a:gd name="T44" fmla="*/ 156 w 170"/>
              <a:gd name="T45" fmla="*/ 36 h 281"/>
              <a:gd name="T46" fmla="*/ 163 w 170"/>
              <a:gd name="T47" fmla="*/ 17 h 281"/>
              <a:gd name="T48" fmla="*/ 170 w 170"/>
              <a:gd name="T49" fmla="*/ 0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0"/>
              <a:gd name="T76" fmla="*/ 0 h 281"/>
              <a:gd name="T77" fmla="*/ 170 w 170"/>
              <a:gd name="T78" fmla="*/ 281 h 2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0" h="281">
                <a:moveTo>
                  <a:pt x="0" y="281"/>
                </a:moveTo>
                <a:lnTo>
                  <a:pt x="14" y="273"/>
                </a:lnTo>
                <a:lnTo>
                  <a:pt x="21" y="256"/>
                </a:lnTo>
                <a:lnTo>
                  <a:pt x="29" y="245"/>
                </a:lnTo>
                <a:lnTo>
                  <a:pt x="36" y="237"/>
                </a:lnTo>
                <a:lnTo>
                  <a:pt x="45" y="228"/>
                </a:lnTo>
                <a:lnTo>
                  <a:pt x="52" y="211"/>
                </a:lnTo>
                <a:lnTo>
                  <a:pt x="52" y="203"/>
                </a:lnTo>
                <a:lnTo>
                  <a:pt x="59" y="192"/>
                </a:lnTo>
                <a:lnTo>
                  <a:pt x="59" y="184"/>
                </a:lnTo>
                <a:lnTo>
                  <a:pt x="66" y="175"/>
                </a:lnTo>
                <a:lnTo>
                  <a:pt x="66" y="167"/>
                </a:lnTo>
                <a:lnTo>
                  <a:pt x="73" y="159"/>
                </a:lnTo>
                <a:lnTo>
                  <a:pt x="73" y="150"/>
                </a:lnTo>
                <a:lnTo>
                  <a:pt x="81" y="142"/>
                </a:lnTo>
                <a:lnTo>
                  <a:pt x="81" y="131"/>
                </a:lnTo>
                <a:lnTo>
                  <a:pt x="90" y="123"/>
                </a:lnTo>
                <a:lnTo>
                  <a:pt x="104" y="106"/>
                </a:lnTo>
                <a:lnTo>
                  <a:pt x="111" y="89"/>
                </a:lnTo>
                <a:lnTo>
                  <a:pt x="125" y="70"/>
                </a:lnTo>
                <a:lnTo>
                  <a:pt x="134" y="61"/>
                </a:lnTo>
                <a:lnTo>
                  <a:pt x="142" y="44"/>
                </a:lnTo>
                <a:lnTo>
                  <a:pt x="156" y="36"/>
                </a:lnTo>
                <a:lnTo>
                  <a:pt x="163" y="17"/>
                </a:lnTo>
                <a:lnTo>
                  <a:pt x="170" y="0"/>
                </a:lnTo>
              </a:path>
            </a:pathLst>
          </a:custGeom>
          <a:noFill/>
          <a:ln w="22225">
            <a:solidFill>
              <a:srgbClr val="F38D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1" name="Freeform 442">
            <a:extLst>
              <a:ext uri="{FF2B5EF4-FFF2-40B4-BE49-F238E27FC236}">
                <a16:creationId xmlns:a16="http://schemas.microsoft.com/office/drawing/2014/main" id="{053E374A-5B03-2140-BB16-D1290C028173}"/>
              </a:ext>
            </a:extLst>
          </p:cNvPr>
          <p:cNvSpPr>
            <a:spLocks/>
          </p:cNvSpPr>
          <p:nvPr/>
        </p:nvSpPr>
        <p:spPr bwMode="auto">
          <a:xfrm>
            <a:off x="2043113" y="2098675"/>
            <a:ext cx="368300" cy="1219200"/>
          </a:xfrm>
          <a:custGeom>
            <a:avLst/>
            <a:gdLst>
              <a:gd name="T0" fmla="*/ 180 w 232"/>
              <a:gd name="T1" fmla="*/ 0 h 768"/>
              <a:gd name="T2" fmla="*/ 149 w 232"/>
              <a:gd name="T3" fmla="*/ 45 h 768"/>
              <a:gd name="T4" fmla="*/ 119 w 232"/>
              <a:gd name="T5" fmla="*/ 98 h 768"/>
              <a:gd name="T6" fmla="*/ 90 w 232"/>
              <a:gd name="T7" fmla="*/ 142 h 768"/>
              <a:gd name="T8" fmla="*/ 67 w 232"/>
              <a:gd name="T9" fmla="*/ 178 h 768"/>
              <a:gd name="T10" fmla="*/ 45 w 232"/>
              <a:gd name="T11" fmla="*/ 220 h 768"/>
              <a:gd name="T12" fmla="*/ 29 w 232"/>
              <a:gd name="T13" fmla="*/ 256 h 768"/>
              <a:gd name="T14" fmla="*/ 15 w 232"/>
              <a:gd name="T15" fmla="*/ 292 h 768"/>
              <a:gd name="T16" fmla="*/ 7 w 232"/>
              <a:gd name="T17" fmla="*/ 326 h 768"/>
              <a:gd name="T18" fmla="*/ 0 w 232"/>
              <a:gd name="T19" fmla="*/ 354 h 768"/>
              <a:gd name="T20" fmla="*/ 0 w 232"/>
              <a:gd name="T21" fmla="*/ 379 h 768"/>
              <a:gd name="T22" fmla="*/ 7 w 232"/>
              <a:gd name="T23" fmla="*/ 406 h 768"/>
              <a:gd name="T24" fmla="*/ 15 w 232"/>
              <a:gd name="T25" fmla="*/ 432 h 768"/>
              <a:gd name="T26" fmla="*/ 22 w 232"/>
              <a:gd name="T27" fmla="*/ 459 h 768"/>
              <a:gd name="T28" fmla="*/ 36 w 232"/>
              <a:gd name="T29" fmla="*/ 485 h 768"/>
              <a:gd name="T30" fmla="*/ 59 w 232"/>
              <a:gd name="T31" fmla="*/ 504 h 768"/>
              <a:gd name="T32" fmla="*/ 90 w 232"/>
              <a:gd name="T33" fmla="*/ 521 h 768"/>
              <a:gd name="T34" fmla="*/ 119 w 232"/>
              <a:gd name="T35" fmla="*/ 548 h 768"/>
              <a:gd name="T36" fmla="*/ 149 w 232"/>
              <a:gd name="T37" fmla="*/ 565 h 768"/>
              <a:gd name="T38" fmla="*/ 171 w 232"/>
              <a:gd name="T39" fmla="*/ 582 h 768"/>
              <a:gd name="T40" fmla="*/ 187 w 232"/>
              <a:gd name="T41" fmla="*/ 601 h 768"/>
              <a:gd name="T42" fmla="*/ 201 w 232"/>
              <a:gd name="T43" fmla="*/ 610 h 768"/>
              <a:gd name="T44" fmla="*/ 216 w 232"/>
              <a:gd name="T45" fmla="*/ 626 h 768"/>
              <a:gd name="T46" fmla="*/ 225 w 232"/>
              <a:gd name="T47" fmla="*/ 643 h 768"/>
              <a:gd name="T48" fmla="*/ 225 w 232"/>
              <a:gd name="T49" fmla="*/ 654 h 768"/>
              <a:gd name="T50" fmla="*/ 232 w 232"/>
              <a:gd name="T51" fmla="*/ 671 h 768"/>
              <a:gd name="T52" fmla="*/ 232 w 232"/>
              <a:gd name="T53" fmla="*/ 679 h 768"/>
              <a:gd name="T54" fmla="*/ 232 w 232"/>
              <a:gd name="T55" fmla="*/ 696 h 768"/>
              <a:gd name="T56" fmla="*/ 225 w 232"/>
              <a:gd name="T57" fmla="*/ 707 h 768"/>
              <a:gd name="T58" fmla="*/ 225 w 232"/>
              <a:gd name="T59" fmla="*/ 724 h 768"/>
              <a:gd name="T60" fmla="*/ 216 w 232"/>
              <a:gd name="T61" fmla="*/ 732 h 768"/>
              <a:gd name="T62" fmla="*/ 208 w 232"/>
              <a:gd name="T63" fmla="*/ 749 h 768"/>
              <a:gd name="T64" fmla="*/ 201 w 232"/>
              <a:gd name="T65" fmla="*/ 768 h 7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768"/>
              <a:gd name="T101" fmla="*/ 232 w 232"/>
              <a:gd name="T102" fmla="*/ 768 h 7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768">
                <a:moveTo>
                  <a:pt x="180" y="0"/>
                </a:moveTo>
                <a:lnTo>
                  <a:pt x="149" y="45"/>
                </a:lnTo>
                <a:lnTo>
                  <a:pt x="119" y="98"/>
                </a:lnTo>
                <a:lnTo>
                  <a:pt x="90" y="142"/>
                </a:lnTo>
                <a:lnTo>
                  <a:pt x="67" y="178"/>
                </a:lnTo>
                <a:lnTo>
                  <a:pt x="45" y="220"/>
                </a:lnTo>
                <a:lnTo>
                  <a:pt x="29" y="256"/>
                </a:lnTo>
                <a:lnTo>
                  <a:pt x="15" y="292"/>
                </a:lnTo>
                <a:lnTo>
                  <a:pt x="7" y="326"/>
                </a:lnTo>
                <a:lnTo>
                  <a:pt x="0" y="354"/>
                </a:lnTo>
                <a:lnTo>
                  <a:pt x="0" y="379"/>
                </a:lnTo>
                <a:lnTo>
                  <a:pt x="7" y="406"/>
                </a:lnTo>
                <a:lnTo>
                  <a:pt x="15" y="432"/>
                </a:lnTo>
                <a:lnTo>
                  <a:pt x="22" y="459"/>
                </a:lnTo>
                <a:lnTo>
                  <a:pt x="36" y="485"/>
                </a:lnTo>
                <a:lnTo>
                  <a:pt x="59" y="504"/>
                </a:lnTo>
                <a:lnTo>
                  <a:pt x="90" y="521"/>
                </a:lnTo>
                <a:lnTo>
                  <a:pt x="119" y="548"/>
                </a:lnTo>
                <a:lnTo>
                  <a:pt x="149" y="565"/>
                </a:lnTo>
                <a:lnTo>
                  <a:pt x="171" y="582"/>
                </a:lnTo>
                <a:lnTo>
                  <a:pt x="187" y="601"/>
                </a:lnTo>
                <a:lnTo>
                  <a:pt x="201" y="610"/>
                </a:lnTo>
                <a:lnTo>
                  <a:pt x="216" y="626"/>
                </a:lnTo>
                <a:lnTo>
                  <a:pt x="225" y="643"/>
                </a:lnTo>
                <a:lnTo>
                  <a:pt x="225" y="654"/>
                </a:lnTo>
                <a:lnTo>
                  <a:pt x="232" y="671"/>
                </a:lnTo>
                <a:lnTo>
                  <a:pt x="232" y="679"/>
                </a:lnTo>
                <a:lnTo>
                  <a:pt x="232" y="696"/>
                </a:lnTo>
                <a:lnTo>
                  <a:pt x="225" y="707"/>
                </a:lnTo>
                <a:lnTo>
                  <a:pt x="225" y="724"/>
                </a:lnTo>
                <a:lnTo>
                  <a:pt x="216" y="732"/>
                </a:lnTo>
                <a:lnTo>
                  <a:pt x="208" y="749"/>
                </a:lnTo>
                <a:lnTo>
                  <a:pt x="201" y="768"/>
                </a:lnTo>
              </a:path>
            </a:pathLst>
          </a:custGeom>
          <a:noFill/>
          <a:ln w="22225">
            <a:solidFill>
              <a:srgbClr val="D26C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2" name="Freeform 443">
            <a:extLst>
              <a:ext uri="{FF2B5EF4-FFF2-40B4-BE49-F238E27FC236}">
                <a16:creationId xmlns:a16="http://schemas.microsoft.com/office/drawing/2014/main" id="{D917E0B5-52BA-8447-AA89-6632E05EDABD}"/>
              </a:ext>
            </a:extLst>
          </p:cNvPr>
          <p:cNvSpPr>
            <a:spLocks/>
          </p:cNvSpPr>
          <p:nvPr/>
        </p:nvSpPr>
        <p:spPr bwMode="auto">
          <a:xfrm>
            <a:off x="1698625" y="5024438"/>
            <a:ext cx="533400" cy="879475"/>
          </a:xfrm>
          <a:custGeom>
            <a:avLst/>
            <a:gdLst>
              <a:gd name="T0" fmla="*/ 149 w 336"/>
              <a:gd name="T1" fmla="*/ 554 h 554"/>
              <a:gd name="T2" fmla="*/ 118 w 336"/>
              <a:gd name="T3" fmla="*/ 537 h 554"/>
              <a:gd name="T4" fmla="*/ 90 w 336"/>
              <a:gd name="T5" fmla="*/ 501 h 554"/>
              <a:gd name="T6" fmla="*/ 52 w 336"/>
              <a:gd name="T7" fmla="*/ 448 h 554"/>
              <a:gd name="T8" fmla="*/ 29 w 336"/>
              <a:gd name="T9" fmla="*/ 379 h 554"/>
              <a:gd name="T10" fmla="*/ 7 w 336"/>
              <a:gd name="T11" fmla="*/ 309 h 554"/>
              <a:gd name="T12" fmla="*/ 0 w 336"/>
              <a:gd name="T13" fmla="*/ 228 h 554"/>
              <a:gd name="T14" fmla="*/ 7 w 336"/>
              <a:gd name="T15" fmla="*/ 159 h 554"/>
              <a:gd name="T16" fmla="*/ 21 w 336"/>
              <a:gd name="T17" fmla="*/ 114 h 554"/>
              <a:gd name="T18" fmla="*/ 38 w 336"/>
              <a:gd name="T19" fmla="*/ 97 h 554"/>
              <a:gd name="T20" fmla="*/ 52 w 336"/>
              <a:gd name="T21" fmla="*/ 78 h 554"/>
              <a:gd name="T22" fmla="*/ 66 w 336"/>
              <a:gd name="T23" fmla="*/ 70 h 554"/>
              <a:gd name="T24" fmla="*/ 83 w 336"/>
              <a:gd name="T25" fmla="*/ 53 h 554"/>
              <a:gd name="T26" fmla="*/ 104 w 336"/>
              <a:gd name="T27" fmla="*/ 44 h 554"/>
              <a:gd name="T28" fmla="*/ 127 w 336"/>
              <a:gd name="T29" fmla="*/ 25 h 554"/>
              <a:gd name="T30" fmla="*/ 149 w 336"/>
              <a:gd name="T31" fmla="*/ 17 h 554"/>
              <a:gd name="T32" fmla="*/ 179 w 336"/>
              <a:gd name="T33" fmla="*/ 8 h 554"/>
              <a:gd name="T34" fmla="*/ 217 w 336"/>
              <a:gd name="T35" fmla="*/ 0 h 554"/>
              <a:gd name="T36" fmla="*/ 246 w 336"/>
              <a:gd name="T37" fmla="*/ 0 h 554"/>
              <a:gd name="T38" fmla="*/ 276 w 336"/>
              <a:gd name="T39" fmla="*/ 8 h 554"/>
              <a:gd name="T40" fmla="*/ 291 w 336"/>
              <a:gd name="T41" fmla="*/ 17 h 554"/>
              <a:gd name="T42" fmla="*/ 314 w 336"/>
              <a:gd name="T43" fmla="*/ 44 h 554"/>
              <a:gd name="T44" fmla="*/ 328 w 336"/>
              <a:gd name="T45" fmla="*/ 78 h 554"/>
              <a:gd name="T46" fmla="*/ 336 w 336"/>
              <a:gd name="T47" fmla="*/ 123 h 554"/>
              <a:gd name="T48" fmla="*/ 336 w 336"/>
              <a:gd name="T49" fmla="*/ 123 h 554"/>
              <a:gd name="T50" fmla="*/ 321 w 336"/>
              <a:gd name="T51" fmla="*/ 97 h 554"/>
              <a:gd name="T52" fmla="*/ 298 w 336"/>
              <a:gd name="T53" fmla="*/ 70 h 554"/>
              <a:gd name="T54" fmla="*/ 276 w 336"/>
              <a:gd name="T55" fmla="*/ 53 h 554"/>
              <a:gd name="T56" fmla="*/ 246 w 336"/>
              <a:gd name="T57" fmla="*/ 53 h 554"/>
              <a:gd name="T58" fmla="*/ 217 w 336"/>
              <a:gd name="T59" fmla="*/ 61 h 554"/>
              <a:gd name="T60" fmla="*/ 179 w 336"/>
              <a:gd name="T61" fmla="*/ 78 h 554"/>
              <a:gd name="T62" fmla="*/ 149 w 336"/>
              <a:gd name="T63" fmla="*/ 106 h 554"/>
              <a:gd name="T64" fmla="*/ 111 w 336"/>
              <a:gd name="T65" fmla="*/ 140 h 554"/>
              <a:gd name="T66" fmla="*/ 83 w 336"/>
              <a:gd name="T67" fmla="*/ 175 h 554"/>
              <a:gd name="T68" fmla="*/ 59 w 336"/>
              <a:gd name="T69" fmla="*/ 220 h 554"/>
              <a:gd name="T70" fmla="*/ 38 w 336"/>
              <a:gd name="T71" fmla="*/ 264 h 554"/>
              <a:gd name="T72" fmla="*/ 38 w 336"/>
              <a:gd name="T73" fmla="*/ 317 h 554"/>
              <a:gd name="T74" fmla="*/ 45 w 336"/>
              <a:gd name="T75" fmla="*/ 379 h 554"/>
              <a:gd name="T76" fmla="*/ 74 w 336"/>
              <a:gd name="T77" fmla="*/ 440 h 554"/>
              <a:gd name="T78" fmla="*/ 127 w 336"/>
              <a:gd name="T79" fmla="*/ 520 h 5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6"/>
              <a:gd name="T121" fmla="*/ 0 h 554"/>
              <a:gd name="T122" fmla="*/ 336 w 336"/>
              <a:gd name="T123" fmla="*/ 554 h 5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6" h="554">
                <a:moveTo>
                  <a:pt x="163" y="554"/>
                </a:moveTo>
                <a:lnTo>
                  <a:pt x="149" y="554"/>
                </a:lnTo>
                <a:lnTo>
                  <a:pt x="135" y="554"/>
                </a:lnTo>
                <a:lnTo>
                  <a:pt x="118" y="537"/>
                </a:lnTo>
                <a:lnTo>
                  <a:pt x="104" y="529"/>
                </a:lnTo>
                <a:lnTo>
                  <a:pt x="90" y="501"/>
                </a:lnTo>
                <a:lnTo>
                  <a:pt x="66" y="476"/>
                </a:lnTo>
                <a:lnTo>
                  <a:pt x="52" y="448"/>
                </a:lnTo>
                <a:lnTo>
                  <a:pt x="38" y="415"/>
                </a:lnTo>
                <a:lnTo>
                  <a:pt x="29" y="379"/>
                </a:lnTo>
                <a:lnTo>
                  <a:pt x="14" y="343"/>
                </a:lnTo>
                <a:lnTo>
                  <a:pt x="7" y="309"/>
                </a:lnTo>
                <a:lnTo>
                  <a:pt x="0" y="273"/>
                </a:lnTo>
                <a:lnTo>
                  <a:pt x="0" y="228"/>
                </a:lnTo>
                <a:lnTo>
                  <a:pt x="0" y="192"/>
                </a:lnTo>
                <a:lnTo>
                  <a:pt x="7" y="159"/>
                </a:lnTo>
                <a:lnTo>
                  <a:pt x="14" y="123"/>
                </a:lnTo>
                <a:lnTo>
                  <a:pt x="21" y="114"/>
                </a:lnTo>
                <a:lnTo>
                  <a:pt x="29" y="106"/>
                </a:lnTo>
                <a:lnTo>
                  <a:pt x="38" y="97"/>
                </a:lnTo>
                <a:lnTo>
                  <a:pt x="45" y="87"/>
                </a:lnTo>
                <a:lnTo>
                  <a:pt x="52" y="78"/>
                </a:lnTo>
                <a:lnTo>
                  <a:pt x="59" y="70"/>
                </a:lnTo>
                <a:lnTo>
                  <a:pt x="66" y="70"/>
                </a:lnTo>
                <a:lnTo>
                  <a:pt x="74" y="61"/>
                </a:lnTo>
                <a:lnTo>
                  <a:pt x="83" y="53"/>
                </a:lnTo>
                <a:lnTo>
                  <a:pt x="90" y="44"/>
                </a:lnTo>
                <a:lnTo>
                  <a:pt x="104" y="44"/>
                </a:lnTo>
                <a:lnTo>
                  <a:pt x="111" y="36"/>
                </a:lnTo>
                <a:lnTo>
                  <a:pt x="127" y="25"/>
                </a:lnTo>
                <a:lnTo>
                  <a:pt x="135" y="25"/>
                </a:lnTo>
                <a:lnTo>
                  <a:pt x="149" y="17"/>
                </a:lnTo>
                <a:lnTo>
                  <a:pt x="156" y="17"/>
                </a:lnTo>
                <a:lnTo>
                  <a:pt x="179" y="8"/>
                </a:lnTo>
                <a:lnTo>
                  <a:pt x="201" y="8"/>
                </a:lnTo>
                <a:lnTo>
                  <a:pt x="217" y="0"/>
                </a:lnTo>
                <a:lnTo>
                  <a:pt x="232" y="0"/>
                </a:lnTo>
                <a:lnTo>
                  <a:pt x="246" y="0"/>
                </a:lnTo>
                <a:lnTo>
                  <a:pt x="262" y="0"/>
                </a:lnTo>
                <a:lnTo>
                  <a:pt x="276" y="8"/>
                </a:lnTo>
                <a:lnTo>
                  <a:pt x="284" y="17"/>
                </a:lnTo>
                <a:lnTo>
                  <a:pt x="291" y="17"/>
                </a:lnTo>
                <a:lnTo>
                  <a:pt x="307" y="36"/>
                </a:lnTo>
                <a:lnTo>
                  <a:pt x="314" y="44"/>
                </a:lnTo>
                <a:lnTo>
                  <a:pt x="321" y="61"/>
                </a:lnTo>
                <a:lnTo>
                  <a:pt x="328" y="78"/>
                </a:lnTo>
                <a:lnTo>
                  <a:pt x="328" y="97"/>
                </a:lnTo>
                <a:lnTo>
                  <a:pt x="336" y="123"/>
                </a:lnTo>
                <a:lnTo>
                  <a:pt x="336" y="150"/>
                </a:lnTo>
                <a:lnTo>
                  <a:pt x="336" y="123"/>
                </a:lnTo>
                <a:lnTo>
                  <a:pt x="328" y="106"/>
                </a:lnTo>
                <a:lnTo>
                  <a:pt x="321" y="97"/>
                </a:lnTo>
                <a:lnTo>
                  <a:pt x="307" y="78"/>
                </a:lnTo>
                <a:lnTo>
                  <a:pt x="298" y="70"/>
                </a:lnTo>
                <a:lnTo>
                  <a:pt x="291" y="61"/>
                </a:lnTo>
                <a:lnTo>
                  <a:pt x="276" y="53"/>
                </a:lnTo>
                <a:lnTo>
                  <a:pt x="262" y="53"/>
                </a:lnTo>
                <a:lnTo>
                  <a:pt x="246" y="53"/>
                </a:lnTo>
                <a:lnTo>
                  <a:pt x="232" y="61"/>
                </a:lnTo>
                <a:lnTo>
                  <a:pt x="217" y="61"/>
                </a:lnTo>
                <a:lnTo>
                  <a:pt x="201" y="70"/>
                </a:lnTo>
                <a:lnTo>
                  <a:pt x="179" y="78"/>
                </a:lnTo>
                <a:lnTo>
                  <a:pt x="163" y="97"/>
                </a:lnTo>
                <a:lnTo>
                  <a:pt x="149" y="106"/>
                </a:lnTo>
                <a:lnTo>
                  <a:pt x="127" y="123"/>
                </a:lnTo>
                <a:lnTo>
                  <a:pt x="111" y="140"/>
                </a:lnTo>
                <a:lnTo>
                  <a:pt x="97" y="159"/>
                </a:lnTo>
                <a:lnTo>
                  <a:pt x="83" y="175"/>
                </a:lnTo>
                <a:lnTo>
                  <a:pt x="66" y="192"/>
                </a:lnTo>
                <a:lnTo>
                  <a:pt x="59" y="220"/>
                </a:lnTo>
                <a:lnTo>
                  <a:pt x="45" y="237"/>
                </a:lnTo>
                <a:lnTo>
                  <a:pt x="38" y="264"/>
                </a:lnTo>
                <a:lnTo>
                  <a:pt x="38" y="290"/>
                </a:lnTo>
                <a:lnTo>
                  <a:pt x="38" y="317"/>
                </a:lnTo>
                <a:lnTo>
                  <a:pt x="38" y="343"/>
                </a:lnTo>
                <a:lnTo>
                  <a:pt x="45" y="379"/>
                </a:lnTo>
                <a:lnTo>
                  <a:pt x="59" y="415"/>
                </a:lnTo>
                <a:lnTo>
                  <a:pt x="74" y="440"/>
                </a:lnTo>
                <a:lnTo>
                  <a:pt x="97" y="476"/>
                </a:lnTo>
                <a:lnTo>
                  <a:pt x="127" y="520"/>
                </a:lnTo>
                <a:lnTo>
                  <a:pt x="163" y="554"/>
                </a:lnTo>
                <a:close/>
              </a:path>
            </a:pathLst>
          </a:custGeom>
          <a:solidFill>
            <a:srgbClr val="D9730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3" name="Freeform 444">
            <a:extLst>
              <a:ext uri="{FF2B5EF4-FFF2-40B4-BE49-F238E27FC236}">
                <a16:creationId xmlns:a16="http://schemas.microsoft.com/office/drawing/2014/main" id="{754D0FA1-02E6-154C-9B58-40833B51F3B7}"/>
              </a:ext>
            </a:extLst>
          </p:cNvPr>
          <p:cNvSpPr>
            <a:spLocks/>
          </p:cNvSpPr>
          <p:nvPr/>
        </p:nvSpPr>
        <p:spPr bwMode="auto">
          <a:xfrm>
            <a:off x="2624138" y="5010150"/>
            <a:ext cx="461962" cy="950913"/>
          </a:xfrm>
          <a:custGeom>
            <a:avLst/>
            <a:gdLst>
              <a:gd name="T0" fmla="*/ 277 w 291"/>
              <a:gd name="T1" fmla="*/ 26 h 599"/>
              <a:gd name="T2" fmla="*/ 262 w 291"/>
              <a:gd name="T3" fmla="*/ 70 h 599"/>
              <a:gd name="T4" fmla="*/ 232 w 291"/>
              <a:gd name="T5" fmla="*/ 106 h 599"/>
              <a:gd name="T6" fmla="*/ 209 w 291"/>
              <a:gd name="T7" fmla="*/ 132 h 599"/>
              <a:gd name="T8" fmla="*/ 201 w 291"/>
              <a:gd name="T9" fmla="*/ 168 h 599"/>
              <a:gd name="T10" fmla="*/ 194 w 291"/>
              <a:gd name="T11" fmla="*/ 220 h 599"/>
              <a:gd name="T12" fmla="*/ 187 w 291"/>
              <a:gd name="T13" fmla="*/ 290 h 599"/>
              <a:gd name="T14" fmla="*/ 180 w 291"/>
              <a:gd name="T15" fmla="*/ 352 h 599"/>
              <a:gd name="T16" fmla="*/ 173 w 291"/>
              <a:gd name="T17" fmla="*/ 388 h 599"/>
              <a:gd name="T18" fmla="*/ 157 w 291"/>
              <a:gd name="T19" fmla="*/ 413 h 599"/>
              <a:gd name="T20" fmla="*/ 135 w 291"/>
              <a:gd name="T21" fmla="*/ 449 h 599"/>
              <a:gd name="T22" fmla="*/ 112 w 291"/>
              <a:gd name="T23" fmla="*/ 485 h 599"/>
              <a:gd name="T24" fmla="*/ 90 w 291"/>
              <a:gd name="T25" fmla="*/ 519 h 599"/>
              <a:gd name="T26" fmla="*/ 60 w 291"/>
              <a:gd name="T27" fmla="*/ 546 h 599"/>
              <a:gd name="T28" fmla="*/ 38 w 291"/>
              <a:gd name="T29" fmla="*/ 572 h 599"/>
              <a:gd name="T30" fmla="*/ 15 w 291"/>
              <a:gd name="T31" fmla="*/ 599 h 599"/>
              <a:gd name="T32" fmla="*/ 15 w 291"/>
              <a:gd name="T33" fmla="*/ 599 h 599"/>
              <a:gd name="T34" fmla="*/ 38 w 291"/>
              <a:gd name="T35" fmla="*/ 582 h 599"/>
              <a:gd name="T36" fmla="*/ 67 w 291"/>
              <a:gd name="T37" fmla="*/ 563 h 599"/>
              <a:gd name="T38" fmla="*/ 97 w 291"/>
              <a:gd name="T39" fmla="*/ 546 h 599"/>
              <a:gd name="T40" fmla="*/ 128 w 291"/>
              <a:gd name="T41" fmla="*/ 510 h 599"/>
              <a:gd name="T42" fmla="*/ 157 w 291"/>
              <a:gd name="T43" fmla="*/ 476 h 599"/>
              <a:gd name="T44" fmla="*/ 180 w 291"/>
              <a:gd name="T45" fmla="*/ 432 h 599"/>
              <a:gd name="T46" fmla="*/ 194 w 291"/>
              <a:gd name="T47" fmla="*/ 379 h 599"/>
              <a:gd name="T48" fmla="*/ 209 w 291"/>
              <a:gd name="T49" fmla="*/ 307 h 599"/>
              <a:gd name="T50" fmla="*/ 218 w 291"/>
              <a:gd name="T51" fmla="*/ 229 h 599"/>
              <a:gd name="T52" fmla="*/ 232 w 291"/>
              <a:gd name="T53" fmla="*/ 168 h 599"/>
              <a:gd name="T54" fmla="*/ 239 w 291"/>
              <a:gd name="T55" fmla="*/ 123 h 599"/>
              <a:gd name="T56" fmla="*/ 254 w 291"/>
              <a:gd name="T57" fmla="*/ 106 h 599"/>
              <a:gd name="T58" fmla="*/ 270 w 291"/>
              <a:gd name="T59" fmla="*/ 79 h 599"/>
              <a:gd name="T60" fmla="*/ 284 w 291"/>
              <a:gd name="T61" fmla="*/ 53 h 599"/>
              <a:gd name="T62" fmla="*/ 291 w 291"/>
              <a:gd name="T63" fmla="*/ 17 h 5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1"/>
              <a:gd name="T97" fmla="*/ 0 h 599"/>
              <a:gd name="T98" fmla="*/ 291 w 291"/>
              <a:gd name="T99" fmla="*/ 599 h 5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1" h="599">
                <a:moveTo>
                  <a:pt x="284" y="0"/>
                </a:moveTo>
                <a:lnTo>
                  <a:pt x="277" y="26"/>
                </a:lnTo>
                <a:lnTo>
                  <a:pt x="270" y="53"/>
                </a:lnTo>
                <a:lnTo>
                  <a:pt x="262" y="70"/>
                </a:lnTo>
                <a:lnTo>
                  <a:pt x="246" y="87"/>
                </a:lnTo>
                <a:lnTo>
                  <a:pt x="232" y="106"/>
                </a:lnTo>
                <a:lnTo>
                  <a:pt x="218" y="123"/>
                </a:lnTo>
                <a:lnTo>
                  <a:pt x="209" y="132"/>
                </a:lnTo>
                <a:lnTo>
                  <a:pt x="201" y="149"/>
                </a:lnTo>
                <a:lnTo>
                  <a:pt x="201" y="168"/>
                </a:lnTo>
                <a:lnTo>
                  <a:pt x="201" y="193"/>
                </a:lnTo>
                <a:lnTo>
                  <a:pt x="194" y="220"/>
                </a:lnTo>
                <a:lnTo>
                  <a:pt x="194" y="254"/>
                </a:lnTo>
                <a:lnTo>
                  <a:pt x="187" y="290"/>
                </a:lnTo>
                <a:lnTo>
                  <a:pt x="187" y="318"/>
                </a:lnTo>
                <a:lnTo>
                  <a:pt x="180" y="352"/>
                </a:lnTo>
                <a:lnTo>
                  <a:pt x="173" y="379"/>
                </a:lnTo>
                <a:lnTo>
                  <a:pt x="173" y="388"/>
                </a:lnTo>
                <a:lnTo>
                  <a:pt x="164" y="396"/>
                </a:lnTo>
                <a:lnTo>
                  <a:pt x="157" y="413"/>
                </a:lnTo>
                <a:lnTo>
                  <a:pt x="149" y="432"/>
                </a:lnTo>
                <a:lnTo>
                  <a:pt x="135" y="449"/>
                </a:lnTo>
                <a:lnTo>
                  <a:pt x="128" y="466"/>
                </a:lnTo>
                <a:lnTo>
                  <a:pt x="112" y="485"/>
                </a:lnTo>
                <a:lnTo>
                  <a:pt x="105" y="502"/>
                </a:lnTo>
                <a:lnTo>
                  <a:pt x="90" y="519"/>
                </a:lnTo>
                <a:lnTo>
                  <a:pt x="74" y="538"/>
                </a:lnTo>
                <a:lnTo>
                  <a:pt x="60" y="546"/>
                </a:lnTo>
                <a:lnTo>
                  <a:pt x="52" y="563"/>
                </a:lnTo>
                <a:lnTo>
                  <a:pt x="38" y="572"/>
                </a:lnTo>
                <a:lnTo>
                  <a:pt x="22" y="591"/>
                </a:lnTo>
                <a:lnTo>
                  <a:pt x="15" y="599"/>
                </a:lnTo>
                <a:lnTo>
                  <a:pt x="0" y="599"/>
                </a:lnTo>
                <a:lnTo>
                  <a:pt x="15" y="599"/>
                </a:lnTo>
                <a:lnTo>
                  <a:pt x="29" y="591"/>
                </a:lnTo>
                <a:lnTo>
                  <a:pt x="38" y="582"/>
                </a:lnTo>
                <a:lnTo>
                  <a:pt x="52" y="572"/>
                </a:lnTo>
                <a:lnTo>
                  <a:pt x="67" y="563"/>
                </a:lnTo>
                <a:lnTo>
                  <a:pt x="83" y="555"/>
                </a:lnTo>
                <a:lnTo>
                  <a:pt x="97" y="546"/>
                </a:lnTo>
                <a:lnTo>
                  <a:pt x="112" y="529"/>
                </a:lnTo>
                <a:lnTo>
                  <a:pt x="128" y="510"/>
                </a:lnTo>
                <a:lnTo>
                  <a:pt x="142" y="493"/>
                </a:lnTo>
                <a:lnTo>
                  <a:pt x="157" y="476"/>
                </a:lnTo>
                <a:lnTo>
                  <a:pt x="164" y="457"/>
                </a:lnTo>
                <a:lnTo>
                  <a:pt x="180" y="432"/>
                </a:lnTo>
                <a:lnTo>
                  <a:pt x="187" y="405"/>
                </a:lnTo>
                <a:lnTo>
                  <a:pt x="194" y="379"/>
                </a:lnTo>
                <a:lnTo>
                  <a:pt x="201" y="343"/>
                </a:lnTo>
                <a:lnTo>
                  <a:pt x="209" y="307"/>
                </a:lnTo>
                <a:lnTo>
                  <a:pt x="218" y="265"/>
                </a:lnTo>
                <a:lnTo>
                  <a:pt x="218" y="229"/>
                </a:lnTo>
                <a:lnTo>
                  <a:pt x="225" y="193"/>
                </a:lnTo>
                <a:lnTo>
                  <a:pt x="232" y="168"/>
                </a:lnTo>
                <a:lnTo>
                  <a:pt x="232" y="140"/>
                </a:lnTo>
                <a:lnTo>
                  <a:pt x="239" y="123"/>
                </a:lnTo>
                <a:lnTo>
                  <a:pt x="246" y="115"/>
                </a:lnTo>
                <a:lnTo>
                  <a:pt x="254" y="106"/>
                </a:lnTo>
                <a:lnTo>
                  <a:pt x="262" y="96"/>
                </a:lnTo>
                <a:lnTo>
                  <a:pt x="270" y="79"/>
                </a:lnTo>
                <a:lnTo>
                  <a:pt x="277" y="70"/>
                </a:lnTo>
                <a:lnTo>
                  <a:pt x="284" y="53"/>
                </a:lnTo>
                <a:lnTo>
                  <a:pt x="291" y="34"/>
                </a:lnTo>
                <a:lnTo>
                  <a:pt x="291" y="17"/>
                </a:lnTo>
                <a:lnTo>
                  <a:pt x="284" y="0"/>
                </a:lnTo>
                <a:close/>
              </a:path>
            </a:pathLst>
          </a:custGeom>
          <a:solidFill>
            <a:srgbClr val="C0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4" name="Freeform 445">
            <a:extLst>
              <a:ext uri="{FF2B5EF4-FFF2-40B4-BE49-F238E27FC236}">
                <a16:creationId xmlns:a16="http://schemas.microsoft.com/office/drawing/2014/main" id="{C49C3F39-1654-0041-BCF7-57B9788026DE}"/>
              </a:ext>
            </a:extLst>
          </p:cNvPr>
          <p:cNvSpPr>
            <a:spLocks/>
          </p:cNvSpPr>
          <p:nvPr/>
        </p:nvSpPr>
        <p:spPr bwMode="auto">
          <a:xfrm>
            <a:off x="2813050" y="4410075"/>
            <a:ext cx="107950" cy="879475"/>
          </a:xfrm>
          <a:custGeom>
            <a:avLst/>
            <a:gdLst>
              <a:gd name="T0" fmla="*/ 68 w 68"/>
              <a:gd name="T1" fmla="*/ 0 h 554"/>
              <a:gd name="T2" fmla="*/ 61 w 68"/>
              <a:gd name="T3" fmla="*/ 0 h 554"/>
              <a:gd name="T4" fmla="*/ 54 w 68"/>
              <a:gd name="T5" fmla="*/ 8 h 554"/>
              <a:gd name="T6" fmla="*/ 45 w 68"/>
              <a:gd name="T7" fmla="*/ 17 h 554"/>
              <a:gd name="T8" fmla="*/ 30 w 68"/>
              <a:gd name="T9" fmla="*/ 34 h 554"/>
              <a:gd name="T10" fmla="*/ 16 w 68"/>
              <a:gd name="T11" fmla="*/ 61 h 554"/>
              <a:gd name="T12" fmla="*/ 9 w 68"/>
              <a:gd name="T13" fmla="*/ 78 h 554"/>
              <a:gd name="T14" fmla="*/ 0 w 68"/>
              <a:gd name="T15" fmla="*/ 114 h 554"/>
              <a:gd name="T16" fmla="*/ 0 w 68"/>
              <a:gd name="T17" fmla="*/ 139 h 554"/>
              <a:gd name="T18" fmla="*/ 0 w 68"/>
              <a:gd name="T19" fmla="*/ 184 h 554"/>
              <a:gd name="T20" fmla="*/ 0 w 68"/>
              <a:gd name="T21" fmla="*/ 220 h 554"/>
              <a:gd name="T22" fmla="*/ 9 w 68"/>
              <a:gd name="T23" fmla="*/ 273 h 554"/>
              <a:gd name="T24" fmla="*/ 9 w 68"/>
              <a:gd name="T25" fmla="*/ 326 h 554"/>
              <a:gd name="T26" fmla="*/ 9 w 68"/>
              <a:gd name="T27" fmla="*/ 378 h 554"/>
              <a:gd name="T28" fmla="*/ 16 w 68"/>
              <a:gd name="T29" fmla="*/ 431 h 554"/>
              <a:gd name="T30" fmla="*/ 9 w 68"/>
              <a:gd name="T31" fmla="*/ 493 h 554"/>
              <a:gd name="T32" fmla="*/ 0 w 68"/>
              <a:gd name="T33" fmla="*/ 554 h 5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54"/>
              <a:gd name="T53" fmla="*/ 68 w 68"/>
              <a:gd name="T54" fmla="*/ 554 h 5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54">
                <a:moveTo>
                  <a:pt x="68" y="0"/>
                </a:moveTo>
                <a:lnTo>
                  <a:pt x="61" y="0"/>
                </a:lnTo>
                <a:lnTo>
                  <a:pt x="54" y="8"/>
                </a:lnTo>
                <a:lnTo>
                  <a:pt x="45" y="17"/>
                </a:lnTo>
                <a:lnTo>
                  <a:pt x="30" y="34"/>
                </a:lnTo>
                <a:lnTo>
                  <a:pt x="16" y="61"/>
                </a:lnTo>
                <a:lnTo>
                  <a:pt x="9" y="78"/>
                </a:lnTo>
                <a:lnTo>
                  <a:pt x="0" y="114"/>
                </a:lnTo>
                <a:lnTo>
                  <a:pt x="0" y="139"/>
                </a:lnTo>
                <a:lnTo>
                  <a:pt x="0" y="184"/>
                </a:lnTo>
                <a:lnTo>
                  <a:pt x="0" y="220"/>
                </a:lnTo>
                <a:lnTo>
                  <a:pt x="9" y="273"/>
                </a:lnTo>
                <a:lnTo>
                  <a:pt x="9" y="326"/>
                </a:lnTo>
                <a:lnTo>
                  <a:pt x="9" y="378"/>
                </a:lnTo>
                <a:lnTo>
                  <a:pt x="16" y="431"/>
                </a:lnTo>
                <a:lnTo>
                  <a:pt x="9" y="493"/>
                </a:lnTo>
                <a:lnTo>
                  <a:pt x="0" y="554"/>
                </a:lnTo>
              </a:path>
            </a:pathLst>
          </a:custGeom>
          <a:noFill/>
          <a:ln w="11113">
            <a:solidFill>
              <a:srgbClr val="FFC0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5" name="Freeform 446">
            <a:extLst>
              <a:ext uri="{FF2B5EF4-FFF2-40B4-BE49-F238E27FC236}">
                <a16:creationId xmlns:a16="http://schemas.microsoft.com/office/drawing/2014/main" id="{CB77FD48-55F3-764B-9BCA-4654BC60389E}"/>
              </a:ext>
            </a:extLst>
          </p:cNvPr>
          <p:cNvSpPr>
            <a:spLocks/>
          </p:cNvSpPr>
          <p:nvPr/>
        </p:nvSpPr>
        <p:spPr bwMode="auto">
          <a:xfrm>
            <a:off x="2730500" y="4365625"/>
            <a:ext cx="142875" cy="671513"/>
          </a:xfrm>
          <a:custGeom>
            <a:avLst/>
            <a:gdLst>
              <a:gd name="T0" fmla="*/ 90 w 90"/>
              <a:gd name="T1" fmla="*/ 0 h 423"/>
              <a:gd name="T2" fmla="*/ 82 w 90"/>
              <a:gd name="T3" fmla="*/ 0 h 423"/>
              <a:gd name="T4" fmla="*/ 75 w 90"/>
              <a:gd name="T5" fmla="*/ 9 h 423"/>
              <a:gd name="T6" fmla="*/ 61 w 90"/>
              <a:gd name="T7" fmla="*/ 17 h 423"/>
              <a:gd name="T8" fmla="*/ 45 w 90"/>
              <a:gd name="T9" fmla="*/ 36 h 423"/>
              <a:gd name="T10" fmla="*/ 30 w 90"/>
              <a:gd name="T11" fmla="*/ 62 h 423"/>
              <a:gd name="T12" fmla="*/ 23 w 90"/>
              <a:gd name="T13" fmla="*/ 89 h 423"/>
              <a:gd name="T14" fmla="*/ 16 w 90"/>
              <a:gd name="T15" fmla="*/ 123 h 423"/>
              <a:gd name="T16" fmla="*/ 7 w 90"/>
              <a:gd name="T17" fmla="*/ 167 h 423"/>
              <a:gd name="T18" fmla="*/ 7 w 90"/>
              <a:gd name="T19" fmla="*/ 256 h 423"/>
              <a:gd name="T20" fmla="*/ 7 w 90"/>
              <a:gd name="T21" fmla="*/ 345 h 423"/>
              <a:gd name="T22" fmla="*/ 0 w 90"/>
              <a:gd name="T23" fmla="*/ 406 h 423"/>
              <a:gd name="T24" fmla="*/ 0 w 90"/>
              <a:gd name="T25" fmla="*/ 423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423"/>
              <a:gd name="T41" fmla="*/ 90 w 90"/>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423">
                <a:moveTo>
                  <a:pt x="90" y="0"/>
                </a:moveTo>
                <a:lnTo>
                  <a:pt x="82" y="0"/>
                </a:lnTo>
                <a:lnTo>
                  <a:pt x="75" y="9"/>
                </a:lnTo>
                <a:lnTo>
                  <a:pt x="61" y="17"/>
                </a:lnTo>
                <a:lnTo>
                  <a:pt x="45" y="36"/>
                </a:lnTo>
                <a:lnTo>
                  <a:pt x="30" y="62"/>
                </a:lnTo>
                <a:lnTo>
                  <a:pt x="23" y="89"/>
                </a:lnTo>
                <a:lnTo>
                  <a:pt x="16" y="123"/>
                </a:lnTo>
                <a:lnTo>
                  <a:pt x="7" y="167"/>
                </a:lnTo>
                <a:lnTo>
                  <a:pt x="7" y="256"/>
                </a:lnTo>
                <a:lnTo>
                  <a:pt x="7" y="345"/>
                </a:lnTo>
                <a:lnTo>
                  <a:pt x="0" y="406"/>
                </a:lnTo>
                <a:lnTo>
                  <a:pt x="0" y="423"/>
                </a:lnTo>
              </a:path>
            </a:pathLst>
          </a:custGeom>
          <a:noFill/>
          <a:ln w="11113">
            <a:solidFill>
              <a:srgbClr val="FFB34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6" name="Freeform 447">
            <a:extLst>
              <a:ext uri="{FF2B5EF4-FFF2-40B4-BE49-F238E27FC236}">
                <a16:creationId xmlns:a16="http://schemas.microsoft.com/office/drawing/2014/main" id="{315779B4-CB5F-F746-939C-125B6586E8B8}"/>
              </a:ext>
            </a:extLst>
          </p:cNvPr>
          <p:cNvSpPr>
            <a:spLocks/>
          </p:cNvSpPr>
          <p:nvPr/>
        </p:nvSpPr>
        <p:spPr bwMode="auto">
          <a:xfrm>
            <a:off x="2790825" y="4057650"/>
            <a:ext cx="403225" cy="419100"/>
          </a:xfrm>
          <a:custGeom>
            <a:avLst/>
            <a:gdLst>
              <a:gd name="T0" fmla="*/ 0 w 254"/>
              <a:gd name="T1" fmla="*/ 116 h 264"/>
              <a:gd name="T2" fmla="*/ 0 w 254"/>
              <a:gd name="T3" fmla="*/ 88 h 264"/>
              <a:gd name="T4" fmla="*/ 7 w 254"/>
              <a:gd name="T5" fmla="*/ 63 h 264"/>
              <a:gd name="T6" fmla="*/ 14 w 254"/>
              <a:gd name="T7" fmla="*/ 53 h 264"/>
              <a:gd name="T8" fmla="*/ 23 w 254"/>
              <a:gd name="T9" fmla="*/ 53 h 264"/>
              <a:gd name="T10" fmla="*/ 23 w 254"/>
              <a:gd name="T11" fmla="*/ 53 h 264"/>
              <a:gd name="T12" fmla="*/ 23 w 254"/>
              <a:gd name="T13" fmla="*/ 63 h 264"/>
              <a:gd name="T14" fmla="*/ 30 w 254"/>
              <a:gd name="T15" fmla="*/ 88 h 264"/>
              <a:gd name="T16" fmla="*/ 44 w 254"/>
              <a:gd name="T17" fmla="*/ 97 h 264"/>
              <a:gd name="T18" fmla="*/ 52 w 254"/>
              <a:gd name="T19" fmla="*/ 105 h 264"/>
              <a:gd name="T20" fmla="*/ 68 w 254"/>
              <a:gd name="T21" fmla="*/ 116 h 264"/>
              <a:gd name="T22" fmla="*/ 82 w 254"/>
              <a:gd name="T23" fmla="*/ 124 h 264"/>
              <a:gd name="T24" fmla="*/ 89 w 254"/>
              <a:gd name="T25" fmla="*/ 133 h 264"/>
              <a:gd name="T26" fmla="*/ 104 w 254"/>
              <a:gd name="T27" fmla="*/ 141 h 264"/>
              <a:gd name="T28" fmla="*/ 120 w 254"/>
              <a:gd name="T29" fmla="*/ 141 h 264"/>
              <a:gd name="T30" fmla="*/ 134 w 254"/>
              <a:gd name="T31" fmla="*/ 141 h 264"/>
              <a:gd name="T32" fmla="*/ 149 w 254"/>
              <a:gd name="T33" fmla="*/ 141 h 264"/>
              <a:gd name="T34" fmla="*/ 165 w 254"/>
              <a:gd name="T35" fmla="*/ 124 h 264"/>
              <a:gd name="T36" fmla="*/ 186 w 254"/>
              <a:gd name="T37" fmla="*/ 105 h 264"/>
              <a:gd name="T38" fmla="*/ 202 w 254"/>
              <a:gd name="T39" fmla="*/ 80 h 264"/>
              <a:gd name="T40" fmla="*/ 224 w 254"/>
              <a:gd name="T41" fmla="*/ 63 h 264"/>
              <a:gd name="T42" fmla="*/ 238 w 254"/>
              <a:gd name="T43" fmla="*/ 36 h 264"/>
              <a:gd name="T44" fmla="*/ 247 w 254"/>
              <a:gd name="T45" fmla="*/ 10 h 264"/>
              <a:gd name="T46" fmla="*/ 254 w 254"/>
              <a:gd name="T47" fmla="*/ 0 h 264"/>
              <a:gd name="T48" fmla="*/ 254 w 254"/>
              <a:gd name="T49" fmla="*/ 19 h 264"/>
              <a:gd name="T50" fmla="*/ 247 w 254"/>
              <a:gd name="T51" fmla="*/ 88 h 264"/>
              <a:gd name="T52" fmla="*/ 224 w 254"/>
              <a:gd name="T53" fmla="*/ 169 h 264"/>
              <a:gd name="T54" fmla="*/ 179 w 254"/>
              <a:gd name="T55" fmla="*/ 230 h 264"/>
              <a:gd name="T56" fmla="*/ 172 w 254"/>
              <a:gd name="T57" fmla="*/ 239 h 264"/>
              <a:gd name="T58" fmla="*/ 157 w 254"/>
              <a:gd name="T59" fmla="*/ 247 h 264"/>
              <a:gd name="T60" fmla="*/ 149 w 254"/>
              <a:gd name="T61" fmla="*/ 256 h 264"/>
              <a:gd name="T62" fmla="*/ 141 w 254"/>
              <a:gd name="T63" fmla="*/ 264 h 264"/>
              <a:gd name="T64" fmla="*/ 127 w 254"/>
              <a:gd name="T65" fmla="*/ 264 h 264"/>
              <a:gd name="T66" fmla="*/ 113 w 254"/>
              <a:gd name="T67" fmla="*/ 256 h 264"/>
              <a:gd name="T68" fmla="*/ 104 w 254"/>
              <a:gd name="T69" fmla="*/ 256 h 264"/>
              <a:gd name="T70" fmla="*/ 82 w 254"/>
              <a:gd name="T71" fmla="*/ 247 h 264"/>
              <a:gd name="T72" fmla="*/ 68 w 254"/>
              <a:gd name="T73" fmla="*/ 230 h 264"/>
              <a:gd name="T74" fmla="*/ 52 w 254"/>
              <a:gd name="T75" fmla="*/ 211 h 264"/>
              <a:gd name="T76" fmla="*/ 37 w 254"/>
              <a:gd name="T77" fmla="*/ 194 h 264"/>
              <a:gd name="T78" fmla="*/ 23 w 254"/>
              <a:gd name="T79" fmla="*/ 177 h 264"/>
              <a:gd name="T80" fmla="*/ 14 w 254"/>
              <a:gd name="T81" fmla="*/ 169 h 264"/>
              <a:gd name="T82" fmla="*/ 7 w 254"/>
              <a:gd name="T83" fmla="*/ 150 h 264"/>
              <a:gd name="T84" fmla="*/ 0 w 254"/>
              <a:gd name="T85" fmla="*/ 133 h 264"/>
              <a:gd name="T86" fmla="*/ 0 w 254"/>
              <a:gd name="T87" fmla="*/ 124 h 2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
              <a:gd name="T133" fmla="*/ 0 h 264"/>
              <a:gd name="T134" fmla="*/ 254 w 254"/>
              <a:gd name="T135" fmla="*/ 264 h 2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 h="264">
                <a:moveTo>
                  <a:pt x="0" y="124"/>
                </a:moveTo>
                <a:lnTo>
                  <a:pt x="0" y="116"/>
                </a:lnTo>
                <a:lnTo>
                  <a:pt x="0" y="97"/>
                </a:lnTo>
                <a:lnTo>
                  <a:pt x="0" y="88"/>
                </a:lnTo>
                <a:lnTo>
                  <a:pt x="0" y="80"/>
                </a:lnTo>
                <a:lnTo>
                  <a:pt x="7" y="63"/>
                </a:lnTo>
                <a:lnTo>
                  <a:pt x="14" y="53"/>
                </a:lnTo>
                <a:lnTo>
                  <a:pt x="23" y="53"/>
                </a:lnTo>
                <a:lnTo>
                  <a:pt x="23" y="63"/>
                </a:lnTo>
                <a:lnTo>
                  <a:pt x="23" y="72"/>
                </a:lnTo>
                <a:lnTo>
                  <a:pt x="30" y="88"/>
                </a:lnTo>
                <a:lnTo>
                  <a:pt x="37" y="88"/>
                </a:lnTo>
                <a:lnTo>
                  <a:pt x="44" y="97"/>
                </a:lnTo>
                <a:lnTo>
                  <a:pt x="44" y="105"/>
                </a:lnTo>
                <a:lnTo>
                  <a:pt x="52" y="105"/>
                </a:lnTo>
                <a:lnTo>
                  <a:pt x="59" y="116"/>
                </a:lnTo>
                <a:lnTo>
                  <a:pt x="68" y="116"/>
                </a:lnTo>
                <a:lnTo>
                  <a:pt x="75" y="124"/>
                </a:lnTo>
                <a:lnTo>
                  <a:pt x="82" y="124"/>
                </a:lnTo>
                <a:lnTo>
                  <a:pt x="82" y="133"/>
                </a:lnTo>
                <a:lnTo>
                  <a:pt x="89" y="133"/>
                </a:lnTo>
                <a:lnTo>
                  <a:pt x="96" y="141"/>
                </a:lnTo>
                <a:lnTo>
                  <a:pt x="104" y="141"/>
                </a:lnTo>
                <a:lnTo>
                  <a:pt x="113" y="141"/>
                </a:lnTo>
                <a:lnTo>
                  <a:pt x="120" y="141"/>
                </a:lnTo>
                <a:lnTo>
                  <a:pt x="127" y="141"/>
                </a:lnTo>
                <a:lnTo>
                  <a:pt x="134" y="141"/>
                </a:lnTo>
                <a:lnTo>
                  <a:pt x="141" y="141"/>
                </a:lnTo>
                <a:lnTo>
                  <a:pt x="149" y="141"/>
                </a:lnTo>
                <a:lnTo>
                  <a:pt x="157" y="133"/>
                </a:lnTo>
                <a:lnTo>
                  <a:pt x="165" y="124"/>
                </a:lnTo>
                <a:lnTo>
                  <a:pt x="172" y="116"/>
                </a:lnTo>
                <a:lnTo>
                  <a:pt x="186" y="105"/>
                </a:lnTo>
                <a:lnTo>
                  <a:pt x="193" y="97"/>
                </a:lnTo>
                <a:lnTo>
                  <a:pt x="202" y="80"/>
                </a:lnTo>
                <a:lnTo>
                  <a:pt x="217" y="72"/>
                </a:lnTo>
                <a:lnTo>
                  <a:pt x="224" y="63"/>
                </a:lnTo>
                <a:lnTo>
                  <a:pt x="231" y="44"/>
                </a:lnTo>
                <a:lnTo>
                  <a:pt x="238" y="36"/>
                </a:lnTo>
                <a:lnTo>
                  <a:pt x="247" y="19"/>
                </a:lnTo>
                <a:lnTo>
                  <a:pt x="247" y="10"/>
                </a:lnTo>
                <a:lnTo>
                  <a:pt x="254" y="10"/>
                </a:lnTo>
                <a:lnTo>
                  <a:pt x="254" y="0"/>
                </a:lnTo>
                <a:lnTo>
                  <a:pt x="254" y="19"/>
                </a:lnTo>
                <a:lnTo>
                  <a:pt x="254" y="53"/>
                </a:lnTo>
                <a:lnTo>
                  <a:pt x="247" y="88"/>
                </a:lnTo>
                <a:lnTo>
                  <a:pt x="238" y="124"/>
                </a:lnTo>
                <a:lnTo>
                  <a:pt x="224" y="169"/>
                </a:lnTo>
                <a:lnTo>
                  <a:pt x="210" y="203"/>
                </a:lnTo>
                <a:lnTo>
                  <a:pt x="179" y="230"/>
                </a:lnTo>
                <a:lnTo>
                  <a:pt x="179" y="239"/>
                </a:lnTo>
                <a:lnTo>
                  <a:pt x="172" y="239"/>
                </a:lnTo>
                <a:lnTo>
                  <a:pt x="165" y="247"/>
                </a:lnTo>
                <a:lnTo>
                  <a:pt x="157" y="247"/>
                </a:lnTo>
                <a:lnTo>
                  <a:pt x="157" y="256"/>
                </a:lnTo>
                <a:lnTo>
                  <a:pt x="149" y="256"/>
                </a:lnTo>
                <a:lnTo>
                  <a:pt x="141" y="256"/>
                </a:lnTo>
                <a:lnTo>
                  <a:pt x="141" y="264"/>
                </a:lnTo>
                <a:lnTo>
                  <a:pt x="134" y="264"/>
                </a:lnTo>
                <a:lnTo>
                  <a:pt x="127" y="264"/>
                </a:lnTo>
                <a:lnTo>
                  <a:pt x="120" y="264"/>
                </a:lnTo>
                <a:lnTo>
                  <a:pt x="113" y="256"/>
                </a:lnTo>
                <a:lnTo>
                  <a:pt x="104" y="256"/>
                </a:lnTo>
                <a:lnTo>
                  <a:pt x="89" y="247"/>
                </a:lnTo>
                <a:lnTo>
                  <a:pt x="82" y="247"/>
                </a:lnTo>
                <a:lnTo>
                  <a:pt x="75" y="239"/>
                </a:lnTo>
                <a:lnTo>
                  <a:pt x="68" y="230"/>
                </a:lnTo>
                <a:lnTo>
                  <a:pt x="59" y="222"/>
                </a:lnTo>
                <a:lnTo>
                  <a:pt x="52" y="211"/>
                </a:lnTo>
                <a:lnTo>
                  <a:pt x="44" y="203"/>
                </a:lnTo>
                <a:lnTo>
                  <a:pt x="37" y="194"/>
                </a:lnTo>
                <a:lnTo>
                  <a:pt x="30" y="186"/>
                </a:lnTo>
                <a:lnTo>
                  <a:pt x="23" y="177"/>
                </a:lnTo>
                <a:lnTo>
                  <a:pt x="23" y="169"/>
                </a:lnTo>
                <a:lnTo>
                  <a:pt x="14" y="169"/>
                </a:lnTo>
                <a:lnTo>
                  <a:pt x="7" y="158"/>
                </a:lnTo>
                <a:lnTo>
                  <a:pt x="7" y="150"/>
                </a:lnTo>
                <a:lnTo>
                  <a:pt x="0" y="141"/>
                </a:lnTo>
                <a:lnTo>
                  <a:pt x="0" y="133"/>
                </a:lnTo>
                <a:lnTo>
                  <a:pt x="0" y="124"/>
                </a:lnTo>
                <a:close/>
              </a:path>
            </a:pathLst>
          </a:custGeom>
          <a:solidFill>
            <a:srgbClr val="998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7" name="Freeform 448">
            <a:extLst>
              <a:ext uri="{FF2B5EF4-FFF2-40B4-BE49-F238E27FC236}">
                <a16:creationId xmlns:a16="http://schemas.microsoft.com/office/drawing/2014/main" id="{CB2C5297-1E55-B845-B068-538E4A40B52E}"/>
              </a:ext>
            </a:extLst>
          </p:cNvPr>
          <p:cNvSpPr>
            <a:spLocks/>
          </p:cNvSpPr>
          <p:nvPr/>
        </p:nvSpPr>
        <p:spPr bwMode="auto">
          <a:xfrm>
            <a:off x="3835400" y="3889375"/>
            <a:ext cx="142875" cy="211138"/>
          </a:xfrm>
          <a:custGeom>
            <a:avLst/>
            <a:gdLst>
              <a:gd name="T0" fmla="*/ 22 w 90"/>
              <a:gd name="T1" fmla="*/ 125 h 133"/>
              <a:gd name="T2" fmla="*/ 31 w 90"/>
              <a:gd name="T3" fmla="*/ 133 h 133"/>
              <a:gd name="T4" fmla="*/ 38 w 90"/>
              <a:gd name="T5" fmla="*/ 133 h 133"/>
              <a:gd name="T6" fmla="*/ 45 w 90"/>
              <a:gd name="T7" fmla="*/ 125 h 133"/>
              <a:gd name="T8" fmla="*/ 60 w 90"/>
              <a:gd name="T9" fmla="*/ 125 h 133"/>
              <a:gd name="T10" fmla="*/ 67 w 90"/>
              <a:gd name="T11" fmla="*/ 125 h 133"/>
              <a:gd name="T12" fmla="*/ 76 w 90"/>
              <a:gd name="T13" fmla="*/ 116 h 133"/>
              <a:gd name="T14" fmla="*/ 83 w 90"/>
              <a:gd name="T15" fmla="*/ 106 h 133"/>
              <a:gd name="T16" fmla="*/ 90 w 90"/>
              <a:gd name="T17" fmla="*/ 97 h 133"/>
              <a:gd name="T18" fmla="*/ 90 w 90"/>
              <a:gd name="T19" fmla="*/ 89 h 133"/>
              <a:gd name="T20" fmla="*/ 83 w 90"/>
              <a:gd name="T21" fmla="*/ 72 h 133"/>
              <a:gd name="T22" fmla="*/ 76 w 90"/>
              <a:gd name="T23" fmla="*/ 53 h 133"/>
              <a:gd name="T24" fmla="*/ 67 w 90"/>
              <a:gd name="T25" fmla="*/ 36 h 133"/>
              <a:gd name="T26" fmla="*/ 52 w 90"/>
              <a:gd name="T27" fmla="*/ 19 h 133"/>
              <a:gd name="T28" fmla="*/ 45 w 90"/>
              <a:gd name="T29" fmla="*/ 10 h 133"/>
              <a:gd name="T30" fmla="*/ 31 w 90"/>
              <a:gd name="T31" fmla="*/ 0 h 133"/>
              <a:gd name="T32" fmla="*/ 15 w 90"/>
              <a:gd name="T33" fmla="*/ 0 h 133"/>
              <a:gd name="T34" fmla="*/ 8 w 90"/>
              <a:gd name="T35" fmla="*/ 0 h 133"/>
              <a:gd name="T36" fmla="*/ 0 w 90"/>
              <a:gd name="T37" fmla="*/ 19 h 133"/>
              <a:gd name="T38" fmla="*/ 0 w 90"/>
              <a:gd name="T39" fmla="*/ 36 h 133"/>
              <a:gd name="T40" fmla="*/ 0 w 90"/>
              <a:gd name="T41" fmla="*/ 63 h 133"/>
              <a:gd name="T42" fmla="*/ 0 w 90"/>
              <a:gd name="T43" fmla="*/ 80 h 133"/>
              <a:gd name="T44" fmla="*/ 8 w 90"/>
              <a:gd name="T45" fmla="*/ 97 h 133"/>
              <a:gd name="T46" fmla="*/ 15 w 90"/>
              <a:gd name="T47" fmla="*/ 116 h 133"/>
              <a:gd name="T48" fmla="*/ 22 w 90"/>
              <a:gd name="T49" fmla="*/ 125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33"/>
              <a:gd name="T77" fmla="*/ 90 w 90"/>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33">
                <a:moveTo>
                  <a:pt x="22" y="125"/>
                </a:moveTo>
                <a:lnTo>
                  <a:pt x="31" y="133"/>
                </a:lnTo>
                <a:lnTo>
                  <a:pt x="38" y="133"/>
                </a:lnTo>
                <a:lnTo>
                  <a:pt x="45" y="125"/>
                </a:lnTo>
                <a:lnTo>
                  <a:pt x="60" y="125"/>
                </a:lnTo>
                <a:lnTo>
                  <a:pt x="67" y="125"/>
                </a:lnTo>
                <a:lnTo>
                  <a:pt x="76" y="116"/>
                </a:lnTo>
                <a:lnTo>
                  <a:pt x="83" y="106"/>
                </a:lnTo>
                <a:lnTo>
                  <a:pt x="90" y="97"/>
                </a:lnTo>
                <a:lnTo>
                  <a:pt x="90" y="89"/>
                </a:lnTo>
                <a:lnTo>
                  <a:pt x="83" y="72"/>
                </a:lnTo>
                <a:lnTo>
                  <a:pt x="76" y="53"/>
                </a:lnTo>
                <a:lnTo>
                  <a:pt x="67" y="36"/>
                </a:lnTo>
                <a:lnTo>
                  <a:pt x="52" y="19"/>
                </a:lnTo>
                <a:lnTo>
                  <a:pt x="45" y="10"/>
                </a:lnTo>
                <a:lnTo>
                  <a:pt x="31" y="0"/>
                </a:lnTo>
                <a:lnTo>
                  <a:pt x="15" y="0"/>
                </a:lnTo>
                <a:lnTo>
                  <a:pt x="8" y="0"/>
                </a:lnTo>
                <a:lnTo>
                  <a:pt x="0" y="19"/>
                </a:lnTo>
                <a:lnTo>
                  <a:pt x="0" y="36"/>
                </a:lnTo>
                <a:lnTo>
                  <a:pt x="0" y="63"/>
                </a:lnTo>
                <a:lnTo>
                  <a:pt x="0" y="80"/>
                </a:lnTo>
                <a:lnTo>
                  <a:pt x="8" y="97"/>
                </a:lnTo>
                <a:lnTo>
                  <a:pt x="15" y="116"/>
                </a:lnTo>
                <a:lnTo>
                  <a:pt x="22" y="125"/>
                </a:lnTo>
                <a:close/>
              </a:path>
            </a:pathLst>
          </a:custGeom>
          <a:solidFill>
            <a:srgbClr val="EBB89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8" name="Freeform 449">
            <a:extLst>
              <a:ext uri="{FF2B5EF4-FFF2-40B4-BE49-F238E27FC236}">
                <a16:creationId xmlns:a16="http://schemas.microsoft.com/office/drawing/2014/main" id="{93319DE1-E37E-9849-A1E3-44A46AA326BE}"/>
              </a:ext>
            </a:extLst>
          </p:cNvPr>
          <p:cNvSpPr>
            <a:spLocks/>
          </p:cNvSpPr>
          <p:nvPr/>
        </p:nvSpPr>
        <p:spPr bwMode="auto">
          <a:xfrm>
            <a:off x="2778125" y="4043363"/>
            <a:ext cx="415925" cy="420687"/>
          </a:xfrm>
          <a:custGeom>
            <a:avLst/>
            <a:gdLst>
              <a:gd name="T0" fmla="*/ 0 w 262"/>
              <a:gd name="T1" fmla="*/ 114 h 265"/>
              <a:gd name="T2" fmla="*/ 8 w 262"/>
              <a:gd name="T3" fmla="*/ 97 h 265"/>
              <a:gd name="T4" fmla="*/ 8 w 262"/>
              <a:gd name="T5" fmla="*/ 72 h 265"/>
              <a:gd name="T6" fmla="*/ 15 w 262"/>
              <a:gd name="T7" fmla="*/ 62 h 265"/>
              <a:gd name="T8" fmla="*/ 22 w 262"/>
              <a:gd name="T9" fmla="*/ 53 h 265"/>
              <a:gd name="T10" fmla="*/ 22 w 262"/>
              <a:gd name="T11" fmla="*/ 62 h 265"/>
              <a:gd name="T12" fmla="*/ 31 w 262"/>
              <a:gd name="T13" fmla="*/ 72 h 265"/>
              <a:gd name="T14" fmla="*/ 38 w 262"/>
              <a:gd name="T15" fmla="*/ 89 h 265"/>
              <a:gd name="T16" fmla="*/ 45 w 262"/>
              <a:gd name="T17" fmla="*/ 106 h 265"/>
              <a:gd name="T18" fmla="*/ 60 w 262"/>
              <a:gd name="T19" fmla="*/ 114 h 265"/>
              <a:gd name="T20" fmla="*/ 76 w 262"/>
              <a:gd name="T21" fmla="*/ 125 h 265"/>
              <a:gd name="T22" fmla="*/ 83 w 262"/>
              <a:gd name="T23" fmla="*/ 133 h 265"/>
              <a:gd name="T24" fmla="*/ 97 w 262"/>
              <a:gd name="T25" fmla="*/ 142 h 265"/>
              <a:gd name="T26" fmla="*/ 112 w 262"/>
              <a:gd name="T27" fmla="*/ 150 h 265"/>
              <a:gd name="T28" fmla="*/ 128 w 262"/>
              <a:gd name="T29" fmla="*/ 150 h 265"/>
              <a:gd name="T30" fmla="*/ 135 w 262"/>
              <a:gd name="T31" fmla="*/ 150 h 265"/>
              <a:gd name="T32" fmla="*/ 149 w 262"/>
              <a:gd name="T33" fmla="*/ 142 h 265"/>
              <a:gd name="T34" fmla="*/ 173 w 262"/>
              <a:gd name="T35" fmla="*/ 133 h 265"/>
              <a:gd name="T36" fmla="*/ 187 w 262"/>
              <a:gd name="T37" fmla="*/ 114 h 265"/>
              <a:gd name="T38" fmla="*/ 210 w 262"/>
              <a:gd name="T39" fmla="*/ 89 h 265"/>
              <a:gd name="T40" fmla="*/ 232 w 262"/>
              <a:gd name="T41" fmla="*/ 62 h 265"/>
              <a:gd name="T42" fmla="*/ 246 w 262"/>
              <a:gd name="T43" fmla="*/ 45 h 265"/>
              <a:gd name="T44" fmla="*/ 255 w 262"/>
              <a:gd name="T45" fmla="*/ 19 h 265"/>
              <a:gd name="T46" fmla="*/ 262 w 262"/>
              <a:gd name="T47" fmla="*/ 0 h 265"/>
              <a:gd name="T48" fmla="*/ 262 w 262"/>
              <a:gd name="T49" fmla="*/ 28 h 265"/>
              <a:gd name="T50" fmla="*/ 255 w 262"/>
              <a:gd name="T51" fmla="*/ 97 h 265"/>
              <a:gd name="T52" fmla="*/ 232 w 262"/>
              <a:gd name="T53" fmla="*/ 178 h 265"/>
              <a:gd name="T54" fmla="*/ 187 w 262"/>
              <a:gd name="T55" fmla="*/ 239 h 265"/>
              <a:gd name="T56" fmla="*/ 180 w 262"/>
              <a:gd name="T57" fmla="*/ 248 h 265"/>
              <a:gd name="T58" fmla="*/ 165 w 262"/>
              <a:gd name="T59" fmla="*/ 256 h 265"/>
              <a:gd name="T60" fmla="*/ 157 w 262"/>
              <a:gd name="T61" fmla="*/ 265 h 265"/>
              <a:gd name="T62" fmla="*/ 142 w 262"/>
              <a:gd name="T63" fmla="*/ 265 h 265"/>
              <a:gd name="T64" fmla="*/ 135 w 262"/>
              <a:gd name="T65" fmla="*/ 265 h 265"/>
              <a:gd name="T66" fmla="*/ 121 w 262"/>
              <a:gd name="T67" fmla="*/ 265 h 265"/>
              <a:gd name="T68" fmla="*/ 104 w 262"/>
              <a:gd name="T69" fmla="*/ 256 h 265"/>
              <a:gd name="T70" fmla="*/ 90 w 262"/>
              <a:gd name="T71" fmla="*/ 248 h 265"/>
              <a:gd name="T72" fmla="*/ 76 w 262"/>
              <a:gd name="T73" fmla="*/ 239 h 265"/>
              <a:gd name="T74" fmla="*/ 60 w 262"/>
              <a:gd name="T75" fmla="*/ 220 h 265"/>
              <a:gd name="T76" fmla="*/ 45 w 262"/>
              <a:gd name="T77" fmla="*/ 203 h 265"/>
              <a:gd name="T78" fmla="*/ 31 w 262"/>
              <a:gd name="T79" fmla="*/ 186 h 265"/>
              <a:gd name="T80" fmla="*/ 22 w 262"/>
              <a:gd name="T81" fmla="*/ 167 h 265"/>
              <a:gd name="T82" fmla="*/ 15 w 262"/>
              <a:gd name="T83" fmla="*/ 159 h 265"/>
              <a:gd name="T84" fmla="*/ 8 w 262"/>
              <a:gd name="T85" fmla="*/ 142 h 265"/>
              <a:gd name="T86" fmla="*/ 0 w 262"/>
              <a:gd name="T87" fmla="*/ 133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2"/>
              <a:gd name="T133" fmla="*/ 0 h 265"/>
              <a:gd name="T134" fmla="*/ 262 w 262"/>
              <a:gd name="T135" fmla="*/ 265 h 2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2" h="265">
                <a:moveTo>
                  <a:pt x="0" y="133"/>
                </a:moveTo>
                <a:lnTo>
                  <a:pt x="0" y="114"/>
                </a:lnTo>
                <a:lnTo>
                  <a:pt x="0" y="106"/>
                </a:lnTo>
                <a:lnTo>
                  <a:pt x="8" y="97"/>
                </a:lnTo>
                <a:lnTo>
                  <a:pt x="8" y="81"/>
                </a:lnTo>
                <a:lnTo>
                  <a:pt x="8" y="72"/>
                </a:lnTo>
                <a:lnTo>
                  <a:pt x="15" y="62"/>
                </a:lnTo>
                <a:lnTo>
                  <a:pt x="22" y="53"/>
                </a:lnTo>
                <a:lnTo>
                  <a:pt x="31" y="62"/>
                </a:lnTo>
                <a:lnTo>
                  <a:pt x="22" y="62"/>
                </a:lnTo>
                <a:lnTo>
                  <a:pt x="31" y="72"/>
                </a:lnTo>
                <a:lnTo>
                  <a:pt x="31" y="81"/>
                </a:lnTo>
                <a:lnTo>
                  <a:pt x="38" y="89"/>
                </a:lnTo>
                <a:lnTo>
                  <a:pt x="45" y="97"/>
                </a:lnTo>
                <a:lnTo>
                  <a:pt x="45" y="106"/>
                </a:lnTo>
                <a:lnTo>
                  <a:pt x="52" y="106"/>
                </a:lnTo>
                <a:lnTo>
                  <a:pt x="60" y="114"/>
                </a:lnTo>
                <a:lnTo>
                  <a:pt x="67" y="125"/>
                </a:lnTo>
                <a:lnTo>
                  <a:pt x="76" y="125"/>
                </a:lnTo>
                <a:lnTo>
                  <a:pt x="76" y="133"/>
                </a:lnTo>
                <a:lnTo>
                  <a:pt x="83" y="133"/>
                </a:lnTo>
                <a:lnTo>
                  <a:pt x="90" y="142"/>
                </a:lnTo>
                <a:lnTo>
                  <a:pt x="97" y="142"/>
                </a:lnTo>
                <a:lnTo>
                  <a:pt x="104" y="142"/>
                </a:lnTo>
                <a:lnTo>
                  <a:pt x="112" y="150"/>
                </a:lnTo>
                <a:lnTo>
                  <a:pt x="121" y="150"/>
                </a:lnTo>
                <a:lnTo>
                  <a:pt x="128" y="150"/>
                </a:lnTo>
                <a:lnTo>
                  <a:pt x="135" y="150"/>
                </a:lnTo>
                <a:lnTo>
                  <a:pt x="142" y="150"/>
                </a:lnTo>
                <a:lnTo>
                  <a:pt x="149" y="142"/>
                </a:lnTo>
                <a:lnTo>
                  <a:pt x="165" y="142"/>
                </a:lnTo>
                <a:lnTo>
                  <a:pt x="173" y="133"/>
                </a:lnTo>
                <a:lnTo>
                  <a:pt x="180" y="125"/>
                </a:lnTo>
                <a:lnTo>
                  <a:pt x="187" y="114"/>
                </a:lnTo>
                <a:lnTo>
                  <a:pt x="201" y="97"/>
                </a:lnTo>
                <a:lnTo>
                  <a:pt x="210" y="89"/>
                </a:lnTo>
                <a:lnTo>
                  <a:pt x="218" y="81"/>
                </a:lnTo>
                <a:lnTo>
                  <a:pt x="232" y="62"/>
                </a:lnTo>
                <a:lnTo>
                  <a:pt x="239" y="53"/>
                </a:lnTo>
                <a:lnTo>
                  <a:pt x="246" y="45"/>
                </a:lnTo>
                <a:lnTo>
                  <a:pt x="255" y="28"/>
                </a:lnTo>
                <a:lnTo>
                  <a:pt x="255" y="19"/>
                </a:lnTo>
                <a:lnTo>
                  <a:pt x="262" y="9"/>
                </a:lnTo>
                <a:lnTo>
                  <a:pt x="262" y="0"/>
                </a:lnTo>
                <a:lnTo>
                  <a:pt x="262" y="9"/>
                </a:lnTo>
                <a:lnTo>
                  <a:pt x="262" y="28"/>
                </a:lnTo>
                <a:lnTo>
                  <a:pt x="255" y="62"/>
                </a:lnTo>
                <a:lnTo>
                  <a:pt x="255" y="97"/>
                </a:lnTo>
                <a:lnTo>
                  <a:pt x="239" y="133"/>
                </a:lnTo>
                <a:lnTo>
                  <a:pt x="232" y="178"/>
                </a:lnTo>
                <a:lnTo>
                  <a:pt x="210" y="212"/>
                </a:lnTo>
                <a:lnTo>
                  <a:pt x="187" y="239"/>
                </a:lnTo>
                <a:lnTo>
                  <a:pt x="180" y="248"/>
                </a:lnTo>
                <a:lnTo>
                  <a:pt x="173" y="256"/>
                </a:lnTo>
                <a:lnTo>
                  <a:pt x="165" y="256"/>
                </a:lnTo>
                <a:lnTo>
                  <a:pt x="165" y="265"/>
                </a:lnTo>
                <a:lnTo>
                  <a:pt x="157" y="265"/>
                </a:lnTo>
                <a:lnTo>
                  <a:pt x="149" y="265"/>
                </a:lnTo>
                <a:lnTo>
                  <a:pt x="142" y="265"/>
                </a:lnTo>
                <a:lnTo>
                  <a:pt x="135" y="265"/>
                </a:lnTo>
                <a:lnTo>
                  <a:pt x="128" y="265"/>
                </a:lnTo>
                <a:lnTo>
                  <a:pt x="121" y="265"/>
                </a:lnTo>
                <a:lnTo>
                  <a:pt x="112" y="265"/>
                </a:lnTo>
                <a:lnTo>
                  <a:pt x="104" y="256"/>
                </a:lnTo>
                <a:lnTo>
                  <a:pt x="97" y="256"/>
                </a:lnTo>
                <a:lnTo>
                  <a:pt x="90" y="248"/>
                </a:lnTo>
                <a:lnTo>
                  <a:pt x="83" y="248"/>
                </a:lnTo>
                <a:lnTo>
                  <a:pt x="76" y="239"/>
                </a:lnTo>
                <a:lnTo>
                  <a:pt x="67" y="231"/>
                </a:lnTo>
                <a:lnTo>
                  <a:pt x="60" y="220"/>
                </a:lnTo>
                <a:lnTo>
                  <a:pt x="52" y="212"/>
                </a:lnTo>
                <a:lnTo>
                  <a:pt x="45" y="203"/>
                </a:lnTo>
                <a:lnTo>
                  <a:pt x="38" y="195"/>
                </a:lnTo>
                <a:lnTo>
                  <a:pt x="31" y="186"/>
                </a:lnTo>
                <a:lnTo>
                  <a:pt x="22" y="178"/>
                </a:lnTo>
                <a:lnTo>
                  <a:pt x="22" y="167"/>
                </a:lnTo>
                <a:lnTo>
                  <a:pt x="15" y="159"/>
                </a:lnTo>
                <a:lnTo>
                  <a:pt x="8" y="150"/>
                </a:lnTo>
                <a:lnTo>
                  <a:pt x="8" y="142"/>
                </a:lnTo>
                <a:lnTo>
                  <a:pt x="8" y="133"/>
                </a:lnTo>
                <a:lnTo>
                  <a:pt x="0" y="133"/>
                </a:lnTo>
                <a:close/>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19" name="Freeform 450">
            <a:extLst>
              <a:ext uri="{FF2B5EF4-FFF2-40B4-BE49-F238E27FC236}">
                <a16:creationId xmlns:a16="http://schemas.microsoft.com/office/drawing/2014/main" id="{6B74F68B-DE9F-3242-8CA0-AEF9BCB498C5}"/>
              </a:ext>
            </a:extLst>
          </p:cNvPr>
          <p:cNvSpPr>
            <a:spLocks/>
          </p:cNvSpPr>
          <p:nvPr/>
        </p:nvSpPr>
        <p:spPr bwMode="auto">
          <a:xfrm>
            <a:off x="3824288" y="3875088"/>
            <a:ext cx="153987" cy="212725"/>
          </a:xfrm>
          <a:custGeom>
            <a:avLst/>
            <a:gdLst>
              <a:gd name="T0" fmla="*/ 29 w 97"/>
              <a:gd name="T1" fmla="*/ 134 h 134"/>
              <a:gd name="T2" fmla="*/ 29 w 97"/>
              <a:gd name="T3" fmla="*/ 134 h 134"/>
              <a:gd name="T4" fmla="*/ 45 w 97"/>
              <a:gd name="T5" fmla="*/ 134 h 134"/>
              <a:gd name="T6" fmla="*/ 52 w 97"/>
              <a:gd name="T7" fmla="*/ 134 h 134"/>
              <a:gd name="T8" fmla="*/ 59 w 97"/>
              <a:gd name="T9" fmla="*/ 134 h 134"/>
              <a:gd name="T10" fmla="*/ 74 w 97"/>
              <a:gd name="T11" fmla="*/ 125 h 134"/>
              <a:gd name="T12" fmla="*/ 83 w 97"/>
              <a:gd name="T13" fmla="*/ 125 h 134"/>
              <a:gd name="T14" fmla="*/ 90 w 97"/>
              <a:gd name="T15" fmla="*/ 115 h 134"/>
              <a:gd name="T16" fmla="*/ 97 w 97"/>
              <a:gd name="T17" fmla="*/ 106 h 134"/>
              <a:gd name="T18" fmla="*/ 90 w 97"/>
              <a:gd name="T19" fmla="*/ 98 h 134"/>
              <a:gd name="T20" fmla="*/ 90 w 97"/>
              <a:gd name="T21" fmla="*/ 81 h 134"/>
              <a:gd name="T22" fmla="*/ 83 w 97"/>
              <a:gd name="T23" fmla="*/ 62 h 134"/>
              <a:gd name="T24" fmla="*/ 67 w 97"/>
              <a:gd name="T25" fmla="*/ 45 h 134"/>
              <a:gd name="T26" fmla="*/ 59 w 97"/>
              <a:gd name="T27" fmla="*/ 28 h 134"/>
              <a:gd name="T28" fmla="*/ 45 w 97"/>
              <a:gd name="T29" fmla="*/ 19 h 134"/>
              <a:gd name="T30" fmla="*/ 38 w 97"/>
              <a:gd name="T31" fmla="*/ 9 h 134"/>
              <a:gd name="T32" fmla="*/ 22 w 97"/>
              <a:gd name="T33" fmla="*/ 0 h 134"/>
              <a:gd name="T34" fmla="*/ 15 w 97"/>
              <a:gd name="T35" fmla="*/ 9 h 134"/>
              <a:gd name="T36" fmla="*/ 7 w 97"/>
              <a:gd name="T37" fmla="*/ 28 h 134"/>
              <a:gd name="T38" fmla="*/ 0 w 97"/>
              <a:gd name="T39" fmla="*/ 45 h 134"/>
              <a:gd name="T40" fmla="*/ 0 w 97"/>
              <a:gd name="T41" fmla="*/ 62 h 134"/>
              <a:gd name="T42" fmla="*/ 7 w 97"/>
              <a:gd name="T43" fmla="*/ 89 h 134"/>
              <a:gd name="T44" fmla="*/ 15 w 97"/>
              <a:gd name="T45" fmla="*/ 106 h 134"/>
              <a:gd name="T46" fmla="*/ 15 w 97"/>
              <a:gd name="T47" fmla="*/ 125 h 134"/>
              <a:gd name="T48" fmla="*/ 29 w 97"/>
              <a:gd name="T49" fmla="*/ 134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134"/>
              <a:gd name="T77" fmla="*/ 97 w 97"/>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134">
                <a:moveTo>
                  <a:pt x="29" y="134"/>
                </a:moveTo>
                <a:lnTo>
                  <a:pt x="29" y="134"/>
                </a:lnTo>
                <a:lnTo>
                  <a:pt x="45" y="134"/>
                </a:lnTo>
                <a:lnTo>
                  <a:pt x="52" y="134"/>
                </a:lnTo>
                <a:lnTo>
                  <a:pt x="59" y="134"/>
                </a:lnTo>
                <a:lnTo>
                  <a:pt x="74" y="125"/>
                </a:lnTo>
                <a:lnTo>
                  <a:pt x="83" y="125"/>
                </a:lnTo>
                <a:lnTo>
                  <a:pt x="90" y="115"/>
                </a:lnTo>
                <a:lnTo>
                  <a:pt x="97" y="106"/>
                </a:lnTo>
                <a:lnTo>
                  <a:pt x="90" y="98"/>
                </a:lnTo>
                <a:lnTo>
                  <a:pt x="90" y="81"/>
                </a:lnTo>
                <a:lnTo>
                  <a:pt x="83" y="62"/>
                </a:lnTo>
                <a:lnTo>
                  <a:pt x="67" y="45"/>
                </a:lnTo>
                <a:lnTo>
                  <a:pt x="59" y="28"/>
                </a:lnTo>
                <a:lnTo>
                  <a:pt x="45" y="19"/>
                </a:lnTo>
                <a:lnTo>
                  <a:pt x="38" y="9"/>
                </a:lnTo>
                <a:lnTo>
                  <a:pt x="22" y="0"/>
                </a:lnTo>
                <a:lnTo>
                  <a:pt x="15" y="9"/>
                </a:lnTo>
                <a:lnTo>
                  <a:pt x="7" y="28"/>
                </a:lnTo>
                <a:lnTo>
                  <a:pt x="0" y="45"/>
                </a:lnTo>
                <a:lnTo>
                  <a:pt x="0" y="62"/>
                </a:lnTo>
                <a:lnTo>
                  <a:pt x="7" y="89"/>
                </a:lnTo>
                <a:lnTo>
                  <a:pt x="15" y="106"/>
                </a:lnTo>
                <a:lnTo>
                  <a:pt x="15" y="125"/>
                </a:lnTo>
                <a:lnTo>
                  <a:pt x="29" y="134"/>
                </a:lnTo>
                <a:close/>
              </a:path>
            </a:pathLst>
          </a:custGeom>
          <a:noFill/>
          <a:ln w="11113">
            <a:solidFill>
              <a:srgbClr val="F3C0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0" name="Freeform 451">
            <a:extLst>
              <a:ext uri="{FF2B5EF4-FFF2-40B4-BE49-F238E27FC236}">
                <a16:creationId xmlns:a16="http://schemas.microsoft.com/office/drawing/2014/main" id="{2B104480-1D4E-5945-B66C-33F9B5AC0D0E}"/>
              </a:ext>
            </a:extLst>
          </p:cNvPr>
          <p:cNvSpPr>
            <a:spLocks/>
          </p:cNvSpPr>
          <p:nvPr/>
        </p:nvSpPr>
        <p:spPr bwMode="auto">
          <a:xfrm>
            <a:off x="3741738" y="3597275"/>
            <a:ext cx="153987" cy="96838"/>
          </a:xfrm>
          <a:custGeom>
            <a:avLst/>
            <a:gdLst>
              <a:gd name="T0" fmla="*/ 29 w 97"/>
              <a:gd name="T1" fmla="*/ 17 h 61"/>
              <a:gd name="T2" fmla="*/ 29 w 97"/>
              <a:gd name="T3" fmla="*/ 17 h 61"/>
              <a:gd name="T4" fmla="*/ 22 w 97"/>
              <a:gd name="T5" fmla="*/ 25 h 61"/>
              <a:gd name="T6" fmla="*/ 14 w 97"/>
              <a:gd name="T7" fmla="*/ 36 h 61"/>
              <a:gd name="T8" fmla="*/ 7 w 97"/>
              <a:gd name="T9" fmla="*/ 44 h 61"/>
              <a:gd name="T10" fmla="*/ 7 w 97"/>
              <a:gd name="T11" fmla="*/ 53 h 61"/>
              <a:gd name="T12" fmla="*/ 0 w 97"/>
              <a:gd name="T13" fmla="*/ 61 h 61"/>
              <a:gd name="T14" fmla="*/ 7 w 97"/>
              <a:gd name="T15" fmla="*/ 61 h 61"/>
              <a:gd name="T16" fmla="*/ 14 w 97"/>
              <a:gd name="T17" fmla="*/ 61 h 61"/>
              <a:gd name="T18" fmla="*/ 22 w 97"/>
              <a:gd name="T19" fmla="*/ 61 h 61"/>
              <a:gd name="T20" fmla="*/ 22 w 97"/>
              <a:gd name="T21" fmla="*/ 61 h 61"/>
              <a:gd name="T22" fmla="*/ 29 w 97"/>
              <a:gd name="T23" fmla="*/ 61 h 61"/>
              <a:gd name="T24" fmla="*/ 29 w 97"/>
              <a:gd name="T25" fmla="*/ 61 h 61"/>
              <a:gd name="T26" fmla="*/ 36 w 97"/>
              <a:gd name="T27" fmla="*/ 53 h 61"/>
              <a:gd name="T28" fmla="*/ 45 w 97"/>
              <a:gd name="T29" fmla="*/ 53 h 61"/>
              <a:gd name="T30" fmla="*/ 45 w 97"/>
              <a:gd name="T31" fmla="*/ 53 h 61"/>
              <a:gd name="T32" fmla="*/ 52 w 97"/>
              <a:gd name="T33" fmla="*/ 53 h 61"/>
              <a:gd name="T34" fmla="*/ 52 w 97"/>
              <a:gd name="T35" fmla="*/ 44 h 61"/>
              <a:gd name="T36" fmla="*/ 59 w 97"/>
              <a:gd name="T37" fmla="*/ 44 h 61"/>
              <a:gd name="T38" fmla="*/ 59 w 97"/>
              <a:gd name="T39" fmla="*/ 44 h 61"/>
              <a:gd name="T40" fmla="*/ 67 w 97"/>
              <a:gd name="T41" fmla="*/ 36 h 61"/>
              <a:gd name="T42" fmla="*/ 74 w 97"/>
              <a:gd name="T43" fmla="*/ 36 h 61"/>
              <a:gd name="T44" fmla="*/ 74 w 97"/>
              <a:gd name="T45" fmla="*/ 36 h 61"/>
              <a:gd name="T46" fmla="*/ 81 w 97"/>
              <a:gd name="T47" fmla="*/ 36 h 61"/>
              <a:gd name="T48" fmla="*/ 81 w 97"/>
              <a:gd name="T49" fmla="*/ 36 h 61"/>
              <a:gd name="T50" fmla="*/ 90 w 97"/>
              <a:gd name="T51" fmla="*/ 36 h 61"/>
              <a:gd name="T52" fmla="*/ 90 w 97"/>
              <a:gd name="T53" fmla="*/ 25 h 61"/>
              <a:gd name="T54" fmla="*/ 97 w 97"/>
              <a:gd name="T55" fmla="*/ 17 h 61"/>
              <a:gd name="T56" fmla="*/ 97 w 97"/>
              <a:gd name="T57" fmla="*/ 17 h 61"/>
              <a:gd name="T58" fmla="*/ 97 w 97"/>
              <a:gd name="T59" fmla="*/ 8 h 61"/>
              <a:gd name="T60" fmla="*/ 90 w 97"/>
              <a:gd name="T61" fmla="*/ 0 h 61"/>
              <a:gd name="T62" fmla="*/ 81 w 97"/>
              <a:gd name="T63" fmla="*/ 0 h 61"/>
              <a:gd name="T64" fmla="*/ 67 w 97"/>
              <a:gd name="T65" fmla="*/ 0 h 61"/>
              <a:gd name="T66" fmla="*/ 59 w 97"/>
              <a:gd name="T67" fmla="*/ 8 h 61"/>
              <a:gd name="T68" fmla="*/ 52 w 97"/>
              <a:gd name="T69" fmla="*/ 8 h 61"/>
              <a:gd name="T70" fmla="*/ 45 w 97"/>
              <a:gd name="T71" fmla="*/ 8 h 61"/>
              <a:gd name="T72" fmla="*/ 45 w 97"/>
              <a:gd name="T73" fmla="*/ 8 h 61"/>
              <a:gd name="T74" fmla="*/ 36 w 97"/>
              <a:gd name="T75" fmla="*/ 17 h 61"/>
              <a:gd name="T76" fmla="*/ 36 w 97"/>
              <a:gd name="T77" fmla="*/ 17 h 61"/>
              <a:gd name="T78" fmla="*/ 29 w 97"/>
              <a:gd name="T79" fmla="*/ 17 h 61"/>
              <a:gd name="T80" fmla="*/ 29 w 97"/>
              <a:gd name="T81" fmla="*/ 17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61"/>
              <a:gd name="T125" fmla="*/ 97 w 97"/>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61">
                <a:moveTo>
                  <a:pt x="29" y="17"/>
                </a:moveTo>
                <a:lnTo>
                  <a:pt x="29" y="17"/>
                </a:lnTo>
                <a:lnTo>
                  <a:pt x="22" y="25"/>
                </a:lnTo>
                <a:lnTo>
                  <a:pt x="14" y="36"/>
                </a:lnTo>
                <a:lnTo>
                  <a:pt x="7" y="44"/>
                </a:lnTo>
                <a:lnTo>
                  <a:pt x="7" y="53"/>
                </a:lnTo>
                <a:lnTo>
                  <a:pt x="0" y="61"/>
                </a:lnTo>
                <a:lnTo>
                  <a:pt x="7" y="61"/>
                </a:lnTo>
                <a:lnTo>
                  <a:pt x="14" y="61"/>
                </a:lnTo>
                <a:lnTo>
                  <a:pt x="22" y="61"/>
                </a:lnTo>
                <a:lnTo>
                  <a:pt x="29" y="61"/>
                </a:lnTo>
                <a:lnTo>
                  <a:pt x="36" y="53"/>
                </a:lnTo>
                <a:lnTo>
                  <a:pt x="45" y="53"/>
                </a:lnTo>
                <a:lnTo>
                  <a:pt x="52" y="53"/>
                </a:lnTo>
                <a:lnTo>
                  <a:pt x="52" y="44"/>
                </a:lnTo>
                <a:lnTo>
                  <a:pt x="59" y="44"/>
                </a:lnTo>
                <a:lnTo>
                  <a:pt x="67" y="36"/>
                </a:lnTo>
                <a:lnTo>
                  <a:pt x="74" y="36"/>
                </a:lnTo>
                <a:lnTo>
                  <a:pt x="81" y="36"/>
                </a:lnTo>
                <a:lnTo>
                  <a:pt x="90" y="36"/>
                </a:lnTo>
                <a:lnTo>
                  <a:pt x="90" y="25"/>
                </a:lnTo>
                <a:lnTo>
                  <a:pt x="97" y="17"/>
                </a:lnTo>
                <a:lnTo>
                  <a:pt x="97" y="8"/>
                </a:lnTo>
                <a:lnTo>
                  <a:pt x="90" y="0"/>
                </a:lnTo>
                <a:lnTo>
                  <a:pt x="81" y="0"/>
                </a:lnTo>
                <a:lnTo>
                  <a:pt x="67" y="0"/>
                </a:lnTo>
                <a:lnTo>
                  <a:pt x="59" y="8"/>
                </a:lnTo>
                <a:lnTo>
                  <a:pt x="52" y="8"/>
                </a:lnTo>
                <a:lnTo>
                  <a:pt x="45" y="8"/>
                </a:lnTo>
                <a:lnTo>
                  <a:pt x="36" y="17"/>
                </a:lnTo>
                <a:lnTo>
                  <a:pt x="29" y="17"/>
                </a:lnTo>
                <a:close/>
              </a:path>
            </a:pathLst>
          </a:custGeom>
          <a:solidFill>
            <a:srgbClr val="EBB89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1" name="Freeform 452">
            <a:extLst>
              <a:ext uri="{FF2B5EF4-FFF2-40B4-BE49-F238E27FC236}">
                <a16:creationId xmlns:a16="http://schemas.microsoft.com/office/drawing/2014/main" id="{2E0599AF-60D7-D14A-A2B4-B5740DE18243}"/>
              </a:ext>
            </a:extLst>
          </p:cNvPr>
          <p:cNvSpPr>
            <a:spLocks/>
          </p:cNvSpPr>
          <p:nvPr/>
        </p:nvSpPr>
        <p:spPr bwMode="auto">
          <a:xfrm>
            <a:off x="3930650" y="3513138"/>
            <a:ext cx="223838" cy="392112"/>
          </a:xfrm>
          <a:custGeom>
            <a:avLst/>
            <a:gdLst>
              <a:gd name="T0" fmla="*/ 106 w 141"/>
              <a:gd name="T1" fmla="*/ 8 h 247"/>
              <a:gd name="T2" fmla="*/ 89 w 141"/>
              <a:gd name="T3" fmla="*/ 0 h 247"/>
              <a:gd name="T4" fmla="*/ 75 w 141"/>
              <a:gd name="T5" fmla="*/ 0 h 247"/>
              <a:gd name="T6" fmla="*/ 61 w 141"/>
              <a:gd name="T7" fmla="*/ 8 h 247"/>
              <a:gd name="T8" fmla="*/ 44 w 141"/>
              <a:gd name="T9" fmla="*/ 8 h 247"/>
              <a:gd name="T10" fmla="*/ 44 w 141"/>
              <a:gd name="T11" fmla="*/ 17 h 247"/>
              <a:gd name="T12" fmla="*/ 44 w 141"/>
              <a:gd name="T13" fmla="*/ 36 h 247"/>
              <a:gd name="T14" fmla="*/ 61 w 141"/>
              <a:gd name="T15" fmla="*/ 53 h 247"/>
              <a:gd name="T16" fmla="*/ 75 w 141"/>
              <a:gd name="T17" fmla="*/ 70 h 247"/>
              <a:gd name="T18" fmla="*/ 89 w 141"/>
              <a:gd name="T19" fmla="*/ 78 h 247"/>
              <a:gd name="T20" fmla="*/ 89 w 141"/>
              <a:gd name="T21" fmla="*/ 97 h 247"/>
              <a:gd name="T22" fmla="*/ 82 w 141"/>
              <a:gd name="T23" fmla="*/ 114 h 247"/>
              <a:gd name="T24" fmla="*/ 61 w 141"/>
              <a:gd name="T25" fmla="*/ 131 h 247"/>
              <a:gd name="T26" fmla="*/ 44 w 141"/>
              <a:gd name="T27" fmla="*/ 142 h 247"/>
              <a:gd name="T28" fmla="*/ 30 w 141"/>
              <a:gd name="T29" fmla="*/ 159 h 247"/>
              <a:gd name="T30" fmla="*/ 16 w 141"/>
              <a:gd name="T31" fmla="*/ 184 h 247"/>
              <a:gd name="T32" fmla="*/ 7 w 141"/>
              <a:gd name="T33" fmla="*/ 203 h 247"/>
              <a:gd name="T34" fmla="*/ 7 w 141"/>
              <a:gd name="T35" fmla="*/ 220 h 247"/>
              <a:gd name="T36" fmla="*/ 16 w 141"/>
              <a:gd name="T37" fmla="*/ 228 h 247"/>
              <a:gd name="T38" fmla="*/ 23 w 141"/>
              <a:gd name="T39" fmla="*/ 237 h 247"/>
              <a:gd name="T40" fmla="*/ 37 w 141"/>
              <a:gd name="T41" fmla="*/ 247 h 247"/>
              <a:gd name="T42" fmla="*/ 52 w 141"/>
              <a:gd name="T43" fmla="*/ 247 h 247"/>
              <a:gd name="T44" fmla="*/ 68 w 141"/>
              <a:gd name="T45" fmla="*/ 237 h 247"/>
              <a:gd name="T46" fmla="*/ 82 w 141"/>
              <a:gd name="T47" fmla="*/ 228 h 247"/>
              <a:gd name="T48" fmla="*/ 97 w 141"/>
              <a:gd name="T49" fmla="*/ 220 h 247"/>
              <a:gd name="T50" fmla="*/ 113 w 141"/>
              <a:gd name="T51" fmla="*/ 195 h 247"/>
              <a:gd name="T52" fmla="*/ 127 w 141"/>
              <a:gd name="T53" fmla="*/ 175 h 247"/>
              <a:gd name="T54" fmla="*/ 134 w 141"/>
              <a:gd name="T55" fmla="*/ 150 h 247"/>
              <a:gd name="T56" fmla="*/ 134 w 141"/>
              <a:gd name="T57" fmla="*/ 131 h 247"/>
              <a:gd name="T58" fmla="*/ 141 w 141"/>
              <a:gd name="T59" fmla="*/ 97 h 247"/>
              <a:gd name="T60" fmla="*/ 141 w 141"/>
              <a:gd name="T61" fmla="*/ 61 h 247"/>
              <a:gd name="T62" fmla="*/ 134 w 141"/>
              <a:gd name="T63" fmla="*/ 25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247"/>
              <a:gd name="T98" fmla="*/ 141 w 141"/>
              <a:gd name="T99" fmla="*/ 247 h 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247">
                <a:moveTo>
                  <a:pt x="120" y="8"/>
                </a:moveTo>
                <a:lnTo>
                  <a:pt x="106" y="8"/>
                </a:lnTo>
                <a:lnTo>
                  <a:pt x="97" y="0"/>
                </a:lnTo>
                <a:lnTo>
                  <a:pt x="89" y="0"/>
                </a:lnTo>
                <a:lnTo>
                  <a:pt x="82" y="0"/>
                </a:lnTo>
                <a:lnTo>
                  <a:pt x="75" y="0"/>
                </a:lnTo>
                <a:lnTo>
                  <a:pt x="68" y="8"/>
                </a:lnTo>
                <a:lnTo>
                  <a:pt x="61" y="8"/>
                </a:lnTo>
                <a:lnTo>
                  <a:pt x="52" y="8"/>
                </a:lnTo>
                <a:lnTo>
                  <a:pt x="44" y="8"/>
                </a:lnTo>
                <a:lnTo>
                  <a:pt x="44" y="17"/>
                </a:lnTo>
                <a:lnTo>
                  <a:pt x="44" y="25"/>
                </a:lnTo>
                <a:lnTo>
                  <a:pt x="44" y="36"/>
                </a:lnTo>
                <a:lnTo>
                  <a:pt x="52" y="44"/>
                </a:lnTo>
                <a:lnTo>
                  <a:pt x="61" y="53"/>
                </a:lnTo>
                <a:lnTo>
                  <a:pt x="68" y="61"/>
                </a:lnTo>
                <a:lnTo>
                  <a:pt x="75" y="70"/>
                </a:lnTo>
                <a:lnTo>
                  <a:pt x="82" y="78"/>
                </a:lnTo>
                <a:lnTo>
                  <a:pt x="89" y="78"/>
                </a:lnTo>
                <a:lnTo>
                  <a:pt x="89" y="89"/>
                </a:lnTo>
                <a:lnTo>
                  <a:pt x="89" y="97"/>
                </a:lnTo>
                <a:lnTo>
                  <a:pt x="89" y="106"/>
                </a:lnTo>
                <a:lnTo>
                  <a:pt x="82" y="114"/>
                </a:lnTo>
                <a:lnTo>
                  <a:pt x="75" y="123"/>
                </a:lnTo>
                <a:lnTo>
                  <a:pt x="61" y="131"/>
                </a:lnTo>
                <a:lnTo>
                  <a:pt x="52" y="142"/>
                </a:lnTo>
                <a:lnTo>
                  <a:pt x="44" y="142"/>
                </a:lnTo>
                <a:lnTo>
                  <a:pt x="37" y="150"/>
                </a:lnTo>
                <a:lnTo>
                  <a:pt x="30" y="159"/>
                </a:lnTo>
                <a:lnTo>
                  <a:pt x="23" y="167"/>
                </a:lnTo>
                <a:lnTo>
                  <a:pt x="16" y="184"/>
                </a:lnTo>
                <a:lnTo>
                  <a:pt x="7" y="195"/>
                </a:lnTo>
                <a:lnTo>
                  <a:pt x="7" y="203"/>
                </a:lnTo>
                <a:lnTo>
                  <a:pt x="0" y="211"/>
                </a:lnTo>
                <a:lnTo>
                  <a:pt x="7" y="220"/>
                </a:lnTo>
                <a:lnTo>
                  <a:pt x="7" y="228"/>
                </a:lnTo>
                <a:lnTo>
                  <a:pt x="16" y="228"/>
                </a:lnTo>
                <a:lnTo>
                  <a:pt x="16" y="237"/>
                </a:lnTo>
                <a:lnTo>
                  <a:pt x="23" y="237"/>
                </a:lnTo>
                <a:lnTo>
                  <a:pt x="30" y="247"/>
                </a:lnTo>
                <a:lnTo>
                  <a:pt x="37" y="247"/>
                </a:lnTo>
                <a:lnTo>
                  <a:pt x="44" y="247"/>
                </a:lnTo>
                <a:lnTo>
                  <a:pt x="52" y="247"/>
                </a:lnTo>
                <a:lnTo>
                  <a:pt x="61" y="247"/>
                </a:lnTo>
                <a:lnTo>
                  <a:pt x="68" y="237"/>
                </a:lnTo>
                <a:lnTo>
                  <a:pt x="75" y="237"/>
                </a:lnTo>
                <a:lnTo>
                  <a:pt x="82" y="228"/>
                </a:lnTo>
                <a:lnTo>
                  <a:pt x="89" y="220"/>
                </a:lnTo>
                <a:lnTo>
                  <a:pt x="97" y="220"/>
                </a:lnTo>
                <a:lnTo>
                  <a:pt x="106" y="211"/>
                </a:lnTo>
                <a:lnTo>
                  <a:pt x="113" y="195"/>
                </a:lnTo>
                <a:lnTo>
                  <a:pt x="120" y="184"/>
                </a:lnTo>
                <a:lnTo>
                  <a:pt x="127" y="175"/>
                </a:lnTo>
                <a:lnTo>
                  <a:pt x="127" y="167"/>
                </a:lnTo>
                <a:lnTo>
                  <a:pt x="134" y="150"/>
                </a:lnTo>
                <a:lnTo>
                  <a:pt x="134" y="142"/>
                </a:lnTo>
                <a:lnTo>
                  <a:pt x="134" y="131"/>
                </a:lnTo>
                <a:lnTo>
                  <a:pt x="134" y="114"/>
                </a:lnTo>
                <a:lnTo>
                  <a:pt x="141" y="97"/>
                </a:lnTo>
                <a:lnTo>
                  <a:pt x="141" y="78"/>
                </a:lnTo>
                <a:lnTo>
                  <a:pt x="141" y="61"/>
                </a:lnTo>
                <a:lnTo>
                  <a:pt x="141" y="44"/>
                </a:lnTo>
                <a:lnTo>
                  <a:pt x="134" y="25"/>
                </a:lnTo>
                <a:lnTo>
                  <a:pt x="120" y="8"/>
                </a:lnTo>
                <a:close/>
              </a:path>
            </a:pathLst>
          </a:custGeom>
          <a:solidFill>
            <a:srgbClr val="FFCF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2" name="Freeform 453">
            <a:extLst>
              <a:ext uri="{FF2B5EF4-FFF2-40B4-BE49-F238E27FC236}">
                <a16:creationId xmlns:a16="http://schemas.microsoft.com/office/drawing/2014/main" id="{13BAA6B9-B435-564E-904C-AA52DAC536D5}"/>
              </a:ext>
            </a:extLst>
          </p:cNvPr>
          <p:cNvSpPr>
            <a:spLocks/>
          </p:cNvSpPr>
          <p:nvPr/>
        </p:nvSpPr>
        <p:spPr bwMode="auto">
          <a:xfrm>
            <a:off x="3457575" y="2492375"/>
            <a:ext cx="735013" cy="322263"/>
          </a:xfrm>
          <a:custGeom>
            <a:avLst/>
            <a:gdLst>
              <a:gd name="T0" fmla="*/ 59 w 463"/>
              <a:gd name="T1" fmla="*/ 114 h 203"/>
              <a:gd name="T2" fmla="*/ 80 w 463"/>
              <a:gd name="T3" fmla="*/ 122 h 203"/>
              <a:gd name="T4" fmla="*/ 111 w 463"/>
              <a:gd name="T5" fmla="*/ 122 h 203"/>
              <a:gd name="T6" fmla="*/ 134 w 463"/>
              <a:gd name="T7" fmla="*/ 122 h 203"/>
              <a:gd name="T8" fmla="*/ 156 w 463"/>
              <a:gd name="T9" fmla="*/ 122 h 203"/>
              <a:gd name="T10" fmla="*/ 179 w 463"/>
              <a:gd name="T11" fmla="*/ 122 h 203"/>
              <a:gd name="T12" fmla="*/ 201 w 463"/>
              <a:gd name="T13" fmla="*/ 114 h 203"/>
              <a:gd name="T14" fmla="*/ 224 w 463"/>
              <a:gd name="T15" fmla="*/ 106 h 203"/>
              <a:gd name="T16" fmla="*/ 246 w 463"/>
              <a:gd name="T17" fmla="*/ 97 h 203"/>
              <a:gd name="T18" fmla="*/ 269 w 463"/>
              <a:gd name="T19" fmla="*/ 78 h 203"/>
              <a:gd name="T20" fmla="*/ 290 w 463"/>
              <a:gd name="T21" fmla="*/ 70 h 203"/>
              <a:gd name="T22" fmla="*/ 314 w 463"/>
              <a:gd name="T23" fmla="*/ 53 h 203"/>
              <a:gd name="T24" fmla="*/ 335 w 463"/>
              <a:gd name="T25" fmla="*/ 44 h 203"/>
              <a:gd name="T26" fmla="*/ 359 w 463"/>
              <a:gd name="T27" fmla="*/ 25 h 203"/>
              <a:gd name="T28" fmla="*/ 373 w 463"/>
              <a:gd name="T29" fmla="*/ 17 h 203"/>
              <a:gd name="T30" fmla="*/ 387 w 463"/>
              <a:gd name="T31" fmla="*/ 17 h 203"/>
              <a:gd name="T32" fmla="*/ 411 w 463"/>
              <a:gd name="T33" fmla="*/ 8 h 203"/>
              <a:gd name="T34" fmla="*/ 432 w 463"/>
              <a:gd name="T35" fmla="*/ 0 h 203"/>
              <a:gd name="T36" fmla="*/ 456 w 463"/>
              <a:gd name="T37" fmla="*/ 8 h 203"/>
              <a:gd name="T38" fmla="*/ 463 w 463"/>
              <a:gd name="T39" fmla="*/ 17 h 203"/>
              <a:gd name="T40" fmla="*/ 456 w 463"/>
              <a:gd name="T41" fmla="*/ 44 h 203"/>
              <a:gd name="T42" fmla="*/ 439 w 463"/>
              <a:gd name="T43" fmla="*/ 70 h 203"/>
              <a:gd name="T44" fmla="*/ 418 w 463"/>
              <a:gd name="T45" fmla="*/ 89 h 203"/>
              <a:gd name="T46" fmla="*/ 395 w 463"/>
              <a:gd name="T47" fmla="*/ 114 h 203"/>
              <a:gd name="T48" fmla="*/ 366 w 463"/>
              <a:gd name="T49" fmla="*/ 131 h 203"/>
              <a:gd name="T50" fmla="*/ 342 w 463"/>
              <a:gd name="T51" fmla="*/ 150 h 203"/>
              <a:gd name="T52" fmla="*/ 314 w 463"/>
              <a:gd name="T53" fmla="*/ 167 h 203"/>
              <a:gd name="T54" fmla="*/ 283 w 463"/>
              <a:gd name="T55" fmla="*/ 175 h 203"/>
              <a:gd name="T56" fmla="*/ 253 w 463"/>
              <a:gd name="T57" fmla="*/ 184 h 203"/>
              <a:gd name="T58" fmla="*/ 215 w 463"/>
              <a:gd name="T59" fmla="*/ 194 h 203"/>
              <a:gd name="T60" fmla="*/ 186 w 463"/>
              <a:gd name="T61" fmla="*/ 203 h 203"/>
              <a:gd name="T62" fmla="*/ 163 w 463"/>
              <a:gd name="T63" fmla="*/ 203 h 203"/>
              <a:gd name="T64" fmla="*/ 134 w 463"/>
              <a:gd name="T65" fmla="*/ 194 h 203"/>
              <a:gd name="T66" fmla="*/ 104 w 463"/>
              <a:gd name="T67" fmla="*/ 184 h 203"/>
              <a:gd name="T68" fmla="*/ 66 w 463"/>
              <a:gd name="T69" fmla="*/ 175 h 203"/>
              <a:gd name="T70" fmla="*/ 35 w 463"/>
              <a:gd name="T71" fmla="*/ 150 h 203"/>
              <a:gd name="T72" fmla="*/ 14 w 463"/>
              <a:gd name="T73" fmla="*/ 131 h 203"/>
              <a:gd name="T74" fmla="*/ 0 w 463"/>
              <a:gd name="T75" fmla="*/ 122 h 203"/>
              <a:gd name="T76" fmla="*/ 7 w 463"/>
              <a:gd name="T77" fmla="*/ 114 h 203"/>
              <a:gd name="T78" fmla="*/ 21 w 463"/>
              <a:gd name="T79" fmla="*/ 106 h 2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3"/>
              <a:gd name="T121" fmla="*/ 0 h 203"/>
              <a:gd name="T122" fmla="*/ 463 w 463"/>
              <a:gd name="T123" fmla="*/ 203 h 2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3" h="203">
                <a:moveTo>
                  <a:pt x="44" y="114"/>
                </a:moveTo>
                <a:lnTo>
                  <a:pt x="59" y="114"/>
                </a:lnTo>
                <a:lnTo>
                  <a:pt x="66" y="122"/>
                </a:lnTo>
                <a:lnTo>
                  <a:pt x="80" y="122"/>
                </a:lnTo>
                <a:lnTo>
                  <a:pt x="97" y="122"/>
                </a:lnTo>
                <a:lnTo>
                  <a:pt x="111" y="122"/>
                </a:lnTo>
                <a:lnTo>
                  <a:pt x="118" y="122"/>
                </a:lnTo>
                <a:lnTo>
                  <a:pt x="134" y="122"/>
                </a:lnTo>
                <a:lnTo>
                  <a:pt x="141" y="122"/>
                </a:lnTo>
                <a:lnTo>
                  <a:pt x="156" y="122"/>
                </a:lnTo>
                <a:lnTo>
                  <a:pt x="170" y="122"/>
                </a:lnTo>
                <a:lnTo>
                  <a:pt x="179" y="122"/>
                </a:lnTo>
                <a:lnTo>
                  <a:pt x="193" y="114"/>
                </a:lnTo>
                <a:lnTo>
                  <a:pt x="201" y="114"/>
                </a:lnTo>
                <a:lnTo>
                  <a:pt x="215" y="106"/>
                </a:lnTo>
                <a:lnTo>
                  <a:pt x="224" y="106"/>
                </a:lnTo>
                <a:lnTo>
                  <a:pt x="238" y="97"/>
                </a:lnTo>
                <a:lnTo>
                  <a:pt x="246" y="97"/>
                </a:lnTo>
                <a:lnTo>
                  <a:pt x="260" y="89"/>
                </a:lnTo>
                <a:lnTo>
                  <a:pt x="269" y="78"/>
                </a:lnTo>
                <a:lnTo>
                  <a:pt x="283" y="78"/>
                </a:lnTo>
                <a:lnTo>
                  <a:pt x="290" y="70"/>
                </a:lnTo>
                <a:lnTo>
                  <a:pt x="305" y="61"/>
                </a:lnTo>
                <a:lnTo>
                  <a:pt x="314" y="53"/>
                </a:lnTo>
                <a:lnTo>
                  <a:pt x="328" y="44"/>
                </a:lnTo>
                <a:lnTo>
                  <a:pt x="335" y="44"/>
                </a:lnTo>
                <a:lnTo>
                  <a:pt x="342" y="36"/>
                </a:lnTo>
                <a:lnTo>
                  <a:pt x="359" y="25"/>
                </a:lnTo>
                <a:lnTo>
                  <a:pt x="366" y="25"/>
                </a:lnTo>
                <a:lnTo>
                  <a:pt x="373" y="17"/>
                </a:lnTo>
                <a:lnTo>
                  <a:pt x="380" y="17"/>
                </a:lnTo>
                <a:lnTo>
                  <a:pt x="387" y="17"/>
                </a:lnTo>
                <a:lnTo>
                  <a:pt x="395" y="8"/>
                </a:lnTo>
                <a:lnTo>
                  <a:pt x="411" y="8"/>
                </a:lnTo>
                <a:lnTo>
                  <a:pt x="425" y="8"/>
                </a:lnTo>
                <a:lnTo>
                  <a:pt x="432" y="0"/>
                </a:lnTo>
                <a:lnTo>
                  <a:pt x="448" y="0"/>
                </a:lnTo>
                <a:lnTo>
                  <a:pt x="456" y="8"/>
                </a:lnTo>
                <a:lnTo>
                  <a:pt x="463" y="8"/>
                </a:lnTo>
                <a:lnTo>
                  <a:pt x="463" y="17"/>
                </a:lnTo>
                <a:lnTo>
                  <a:pt x="463" y="36"/>
                </a:lnTo>
                <a:lnTo>
                  <a:pt x="456" y="44"/>
                </a:lnTo>
                <a:lnTo>
                  <a:pt x="448" y="61"/>
                </a:lnTo>
                <a:lnTo>
                  <a:pt x="439" y="70"/>
                </a:lnTo>
                <a:lnTo>
                  <a:pt x="432" y="78"/>
                </a:lnTo>
                <a:lnTo>
                  <a:pt x="418" y="89"/>
                </a:lnTo>
                <a:lnTo>
                  <a:pt x="411" y="97"/>
                </a:lnTo>
                <a:lnTo>
                  <a:pt x="395" y="114"/>
                </a:lnTo>
                <a:lnTo>
                  <a:pt x="380" y="122"/>
                </a:lnTo>
                <a:lnTo>
                  <a:pt x="366" y="131"/>
                </a:lnTo>
                <a:lnTo>
                  <a:pt x="359" y="141"/>
                </a:lnTo>
                <a:lnTo>
                  <a:pt x="342" y="150"/>
                </a:lnTo>
                <a:lnTo>
                  <a:pt x="328" y="158"/>
                </a:lnTo>
                <a:lnTo>
                  <a:pt x="314" y="167"/>
                </a:lnTo>
                <a:lnTo>
                  <a:pt x="298" y="167"/>
                </a:lnTo>
                <a:lnTo>
                  <a:pt x="283" y="175"/>
                </a:lnTo>
                <a:lnTo>
                  <a:pt x="269" y="184"/>
                </a:lnTo>
                <a:lnTo>
                  <a:pt x="253" y="184"/>
                </a:lnTo>
                <a:lnTo>
                  <a:pt x="238" y="194"/>
                </a:lnTo>
                <a:lnTo>
                  <a:pt x="215" y="194"/>
                </a:lnTo>
                <a:lnTo>
                  <a:pt x="201" y="194"/>
                </a:lnTo>
                <a:lnTo>
                  <a:pt x="186" y="203"/>
                </a:lnTo>
                <a:lnTo>
                  <a:pt x="170" y="203"/>
                </a:lnTo>
                <a:lnTo>
                  <a:pt x="163" y="203"/>
                </a:lnTo>
                <a:lnTo>
                  <a:pt x="149" y="203"/>
                </a:lnTo>
                <a:lnTo>
                  <a:pt x="134" y="194"/>
                </a:lnTo>
                <a:lnTo>
                  <a:pt x="118" y="194"/>
                </a:lnTo>
                <a:lnTo>
                  <a:pt x="104" y="184"/>
                </a:lnTo>
                <a:lnTo>
                  <a:pt x="89" y="184"/>
                </a:lnTo>
                <a:lnTo>
                  <a:pt x="66" y="175"/>
                </a:lnTo>
                <a:lnTo>
                  <a:pt x="52" y="167"/>
                </a:lnTo>
                <a:lnTo>
                  <a:pt x="35" y="150"/>
                </a:lnTo>
                <a:lnTo>
                  <a:pt x="28" y="141"/>
                </a:lnTo>
                <a:lnTo>
                  <a:pt x="14" y="131"/>
                </a:lnTo>
                <a:lnTo>
                  <a:pt x="7" y="131"/>
                </a:lnTo>
                <a:lnTo>
                  <a:pt x="0" y="122"/>
                </a:lnTo>
                <a:lnTo>
                  <a:pt x="0" y="114"/>
                </a:lnTo>
                <a:lnTo>
                  <a:pt x="7" y="114"/>
                </a:lnTo>
                <a:lnTo>
                  <a:pt x="14" y="106"/>
                </a:lnTo>
                <a:lnTo>
                  <a:pt x="21" y="106"/>
                </a:lnTo>
                <a:lnTo>
                  <a:pt x="44" y="114"/>
                </a:lnTo>
                <a:close/>
              </a:path>
            </a:pathLst>
          </a:custGeom>
          <a:solidFill>
            <a:srgbClr val="FFCF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3" name="Freeform 454">
            <a:extLst>
              <a:ext uri="{FF2B5EF4-FFF2-40B4-BE49-F238E27FC236}">
                <a16:creationId xmlns:a16="http://schemas.microsoft.com/office/drawing/2014/main" id="{D657A2DE-D0EF-D147-B656-F876F2E5602F}"/>
              </a:ext>
            </a:extLst>
          </p:cNvPr>
          <p:cNvSpPr>
            <a:spLocks/>
          </p:cNvSpPr>
          <p:nvPr/>
        </p:nvSpPr>
        <p:spPr bwMode="auto">
          <a:xfrm>
            <a:off x="3798888" y="1974850"/>
            <a:ext cx="201612" cy="96838"/>
          </a:xfrm>
          <a:custGeom>
            <a:avLst/>
            <a:gdLst>
              <a:gd name="T0" fmla="*/ 90 w 127"/>
              <a:gd name="T1" fmla="*/ 8 h 61"/>
              <a:gd name="T2" fmla="*/ 75 w 127"/>
              <a:gd name="T3" fmla="*/ 8 h 61"/>
              <a:gd name="T4" fmla="*/ 61 w 127"/>
              <a:gd name="T5" fmla="*/ 8 h 61"/>
              <a:gd name="T6" fmla="*/ 54 w 127"/>
              <a:gd name="T7" fmla="*/ 0 h 61"/>
              <a:gd name="T8" fmla="*/ 38 w 127"/>
              <a:gd name="T9" fmla="*/ 0 h 61"/>
              <a:gd name="T10" fmla="*/ 31 w 127"/>
              <a:gd name="T11" fmla="*/ 0 h 61"/>
              <a:gd name="T12" fmla="*/ 23 w 127"/>
              <a:gd name="T13" fmla="*/ 0 h 61"/>
              <a:gd name="T14" fmla="*/ 16 w 127"/>
              <a:gd name="T15" fmla="*/ 0 h 61"/>
              <a:gd name="T16" fmla="*/ 9 w 127"/>
              <a:gd name="T17" fmla="*/ 8 h 61"/>
              <a:gd name="T18" fmla="*/ 9 w 127"/>
              <a:gd name="T19" fmla="*/ 8 h 61"/>
              <a:gd name="T20" fmla="*/ 0 w 127"/>
              <a:gd name="T21" fmla="*/ 17 h 61"/>
              <a:gd name="T22" fmla="*/ 0 w 127"/>
              <a:gd name="T23" fmla="*/ 25 h 61"/>
              <a:gd name="T24" fmla="*/ 0 w 127"/>
              <a:gd name="T25" fmla="*/ 34 h 61"/>
              <a:gd name="T26" fmla="*/ 0 w 127"/>
              <a:gd name="T27" fmla="*/ 34 h 61"/>
              <a:gd name="T28" fmla="*/ 9 w 127"/>
              <a:gd name="T29" fmla="*/ 44 h 61"/>
              <a:gd name="T30" fmla="*/ 16 w 127"/>
              <a:gd name="T31" fmla="*/ 53 h 61"/>
              <a:gd name="T32" fmla="*/ 23 w 127"/>
              <a:gd name="T33" fmla="*/ 53 h 61"/>
              <a:gd name="T34" fmla="*/ 38 w 127"/>
              <a:gd name="T35" fmla="*/ 53 h 61"/>
              <a:gd name="T36" fmla="*/ 45 w 127"/>
              <a:gd name="T37" fmla="*/ 61 h 61"/>
              <a:gd name="T38" fmla="*/ 61 w 127"/>
              <a:gd name="T39" fmla="*/ 61 h 61"/>
              <a:gd name="T40" fmla="*/ 68 w 127"/>
              <a:gd name="T41" fmla="*/ 53 h 61"/>
              <a:gd name="T42" fmla="*/ 75 w 127"/>
              <a:gd name="T43" fmla="*/ 53 h 61"/>
              <a:gd name="T44" fmla="*/ 90 w 127"/>
              <a:gd name="T45" fmla="*/ 53 h 61"/>
              <a:gd name="T46" fmla="*/ 99 w 127"/>
              <a:gd name="T47" fmla="*/ 53 h 61"/>
              <a:gd name="T48" fmla="*/ 106 w 127"/>
              <a:gd name="T49" fmla="*/ 53 h 61"/>
              <a:gd name="T50" fmla="*/ 113 w 127"/>
              <a:gd name="T51" fmla="*/ 44 h 61"/>
              <a:gd name="T52" fmla="*/ 120 w 127"/>
              <a:gd name="T53" fmla="*/ 44 h 61"/>
              <a:gd name="T54" fmla="*/ 127 w 127"/>
              <a:gd name="T55" fmla="*/ 34 h 61"/>
              <a:gd name="T56" fmla="*/ 127 w 127"/>
              <a:gd name="T57" fmla="*/ 25 h 61"/>
              <a:gd name="T58" fmla="*/ 127 w 127"/>
              <a:gd name="T59" fmla="*/ 25 h 61"/>
              <a:gd name="T60" fmla="*/ 120 w 127"/>
              <a:gd name="T61" fmla="*/ 17 h 61"/>
              <a:gd name="T62" fmla="*/ 106 w 127"/>
              <a:gd name="T63" fmla="*/ 8 h 61"/>
              <a:gd name="T64" fmla="*/ 90 w 127"/>
              <a:gd name="T65" fmla="*/ 8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1"/>
              <a:gd name="T101" fmla="*/ 127 w 12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1">
                <a:moveTo>
                  <a:pt x="90" y="8"/>
                </a:moveTo>
                <a:lnTo>
                  <a:pt x="75" y="8"/>
                </a:lnTo>
                <a:lnTo>
                  <a:pt x="61" y="8"/>
                </a:lnTo>
                <a:lnTo>
                  <a:pt x="54" y="0"/>
                </a:lnTo>
                <a:lnTo>
                  <a:pt x="38" y="0"/>
                </a:lnTo>
                <a:lnTo>
                  <a:pt x="31" y="0"/>
                </a:lnTo>
                <a:lnTo>
                  <a:pt x="23" y="0"/>
                </a:lnTo>
                <a:lnTo>
                  <a:pt x="16" y="0"/>
                </a:lnTo>
                <a:lnTo>
                  <a:pt x="9" y="8"/>
                </a:lnTo>
                <a:lnTo>
                  <a:pt x="0" y="17"/>
                </a:lnTo>
                <a:lnTo>
                  <a:pt x="0" y="25"/>
                </a:lnTo>
                <a:lnTo>
                  <a:pt x="0" y="34"/>
                </a:lnTo>
                <a:lnTo>
                  <a:pt x="9" y="44"/>
                </a:lnTo>
                <a:lnTo>
                  <a:pt x="16" y="53"/>
                </a:lnTo>
                <a:lnTo>
                  <a:pt x="23" y="53"/>
                </a:lnTo>
                <a:lnTo>
                  <a:pt x="38" y="53"/>
                </a:lnTo>
                <a:lnTo>
                  <a:pt x="45" y="61"/>
                </a:lnTo>
                <a:lnTo>
                  <a:pt x="61" y="61"/>
                </a:lnTo>
                <a:lnTo>
                  <a:pt x="68" y="53"/>
                </a:lnTo>
                <a:lnTo>
                  <a:pt x="75" y="53"/>
                </a:lnTo>
                <a:lnTo>
                  <a:pt x="90" y="53"/>
                </a:lnTo>
                <a:lnTo>
                  <a:pt x="99" y="53"/>
                </a:lnTo>
                <a:lnTo>
                  <a:pt x="106" y="53"/>
                </a:lnTo>
                <a:lnTo>
                  <a:pt x="113" y="44"/>
                </a:lnTo>
                <a:lnTo>
                  <a:pt x="120" y="44"/>
                </a:lnTo>
                <a:lnTo>
                  <a:pt x="127" y="34"/>
                </a:lnTo>
                <a:lnTo>
                  <a:pt x="127" y="25"/>
                </a:lnTo>
                <a:lnTo>
                  <a:pt x="120" y="17"/>
                </a:lnTo>
                <a:lnTo>
                  <a:pt x="106" y="8"/>
                </a:lnTo>
                <a:lnTo>
                  <a:pt x="90" y="8"/>
                </a:lnTo>
                <a:close/>
              </a:path>
            </a:pathLst>
          </a:custGeom>
          <a:solidFill>
            <a:srgbClr val="FFCF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4" name="Freeform 455">
            <a:extLst>
              <a:ext uri="{FF2B5EF4-FFF2-40B4-BE49-F238E27FC236}">
                <a16:creationId xmlns:a16="http://schemas.microsoft.com/office/drawing/2014/main" id="{223D83B8-06F7-4944-A909-B646C7CDD312}"/>
              </a:ext>
            </a:extLst>
          </p:cNvPr>
          <p:cNvSpPr>
            <a:spLocks/>
          </p:cNvSpPr>
          <p:nvPr/>
        </p:nvSpPr>
        <p:spPr bwMode="auto">
          <a:xfrm>
            <a:off x="2006600" y="4927600"/>
            <a:ext cx="449263" cy="587375"/>
          </a:xfrm>
          <a:custGeom>
            <a:avLst/>
            <a:gdLst>
              <a:gd name="T0" fmla="*/ 269 w 283"/>
              <a:gd name="T1" fmla="*/ 16 h 370"/>
              <a:gd name="T2" fmla="*/ 269 w 283"/>
              <a:gd name="T3" fmla="*/ 52 h 370"/>
              <a:gd name="T4" fmla="*/ 276 w 283"/>
              <a:gd name="T5" fmla="*/ 97 h 370"/>
              <a:gd name="T6" fmla="*/ 276 w 283"/>
              <a:gd name="T7" fmla="*/ 139 h 370"/>
              <a:gd name="T8" fmla="*/ 269 w 283"/>
              <a:gd name="T9" fmla="*/ 192 h 370"/>
              <a:gd name="T10" fmla="*/ 255 w 283"/>
              <a:gd name="T11" fmla="*/ 236 h 370"/>
              <a:gd name="T12" fmla="*/ 231 w 283"/>
              <a:gd name="T13" fmla="*/ 281 h 370"/>
              <a:gd name="T14" fmla="*/ 194 w 283"/>
              <a:gd name="T15" fmla="*/ 317 h 370"/>
              <a:gd name="T16" fmla="*/ 158 w 283"/>
              <a:gd name="T17" fmla="*/ 325 h 370"/>
              <a:gd name="T18" fmla="*/ 127 w 283"/>
              <a:gd name="T19" fmla="*/ 325 h 370"/>
              <a:gd name="T20" fmla="*/ 97 w 283"/>
              <a:gd name="T21" fmla="*/ 306 h 370"/>
              <a:gd name="T22" fmla="*/ 68 w 283"/>
              <a:gd name="T23" fmla="*/ 281 h 370"/>
              <a:gd name="T24" fmla="*/ 45 w 283"/>
              <a:gd name="T25" fmla="*/ 253 h 370"/>
              <a:gd name="T26" fmla="*/ 30 w 283"/>
              <a:gd name="T27" fmla="*/ 220 h 370"/>
              <a:gd name="T28" fmla="*/ 23 w 283"/>
              <a:gd name="T29" fmla="*/ 184 h 370"/>
              <a:gd name="T30" fmla="*/ 38 w 283"/>
              <a:gd name="T31" fmla="*/ 148 h 370"/>
              <a:gd name="T32" fmla="*/ 52 w 283"/>
              <a:gd name="T33" fmla="*/ 131 h 370"/>
              <a:gd name="T34" fmla="*/ 59 w 283"/>
              <a:gd name="T35" fmla="*/ 131 h 370"/>
              <a:gd name="T36" fmla="*/ 68 w 283"/>
              <a:gd name="T37" fmla="*/ 122 h 370"/>
              <a:gd name="T38" fmla="*/ 75 w 283"/>
              <a:gd name="T39" fmla="*/ 122 h 370"/>
              <a:gd name="T40" fmla="*/ 90 w 283"/>
              <a:gd name="T41" fmla="*/ 122 h 370"/>
              <a:gd name="T42" fmla="*/ 104 w 283"/>
              <a:gd name="T43" fmla="*/ 131 h 370"/>
              <a:gd name="T44" fmla="*/ 120 w 283"/>
              <a:gd name="T45" fmla="*/ 139 h 370"/>
              <a:gd name="T46" fmla="*/ 134 w 283"/>
              <a:gd name="T47" fmla="*/ 158 h 370"/>
              <a:gd name="T48" fmla="*/ 142 w 283"/>
              <a:gd name="T49" fmla="*/ 158 h 370"/>
              <a:gd name="T50" fmla="*/ 142 w 283"/>
              <a:gd name="T51" fmla="*/ 139 h 370"/>
              <a:gd name="T52" fmla="*/ 134 w 283"/>
              <a:gd name="T53" fmla="*/ 122 h 370"/>
              <a:gd name="T54" fmla="*/ 120 w 283"/>
              <a:gd name="T55" fmla="*/ 114 h 370"/>
              <a:gd name="T56" fmla="*/ 113 w 283"/>
              <a:gd name="T57" fmla="*/ 105 h 370"/>
              <a:gd name="T58" fmla="*/ 97 w 283"/>
              <a:gd name="T59" fmla="*/ 97 h 370"/>
              <a:gd name="T60" fmla="*/ 82 w 283"/>
              <a:gd name="T61" fmla="*/ 97 h 370"/>
              <a:gd name="T62" fmla="*/ 68 w 283"/>
              <a:gd name="T63" fmla="*/ 105 h 370"/>
              <a:gd name="T64" fmla="*/ 45 w 283"/>
              <a:gd name="T65" fmla="*/ 105 h 370"/>
              <a:gd name="T66" fmla="*/ 30 w 283"/>
              <a:gd name="T67" fmla="*/ 122 h 370"/>
              <a:gd name="T68" fmla="*/ 14 w 283"/>
              <a:gd name="T69" fmla="*/ 139 h 370"/>
              <a:gd name="T70" fmla="*/ 7 w 283"/>
              <a:gd name="T71" fmla="*/ 167 h 370"/>
              <a:gd name="T72" fmla="*/ 0 w 283"/>
              <a:gd name="T73" fmla="*/ 192 h 370"/>
              <a:gd name="T74" fmla="*/ 7 w 283"/>
              <a:gd name="T75" fmla="*/ 228 h 370"/>
              <a:gd name="T76" fmla="*/ 23 w 283"/>
              <a:gd name="T77" fmla="*/ 264 h 370"/>
              <a:gd name="T78" fmla="*/ 45 w 283"/>
              <a:gd name="T79" fmla="*/ 306 h 370"/>
              <a:gd name="T80" fmla="*/ 82 w 283"/>
              <a:gd name="T81" fmla="*/ 342 h 370"/>
              <a:gd name="T82" fmla="*/ 104 w 283"/>
              <a:gd name="T83" fmla="*/ 359 h 370"/>
              <a:gd name="T84" fmla="*/ 134 w 283"/>
              <a:gd name="T85" fmla="*/ 370 h 370"/>
              <a:gd name="T86" fmla="*/ 165 w 283"/>
              <a:gd name="T87" fmla="*/ 370 h 370"/>
              <a:gd name="T88" fmla="*/ 187 w 283"/>
              <a:gd name="T89" fmla="*/ 370 h 370"/>
              <a:gd name="T90" fmla="*/ 210 w 283"/>
              <a:gd name="T91" fmla="*/ 351 h 370"/>
              <a:gd name="T92" fmla="*/ 231 w 283"/>
              <a:gd name="T93" fmla="*/ 325 h 370"/>
              <a:gd name="T94" fmla="*/ 255 w 283"/>
              <a:gd name="T95" fmla="*/ 289 h 370"/>
              <a:gd name="T96" fmla="*/ 276 w 283"/>
              <a:gd name="T97" fmla="*/ 245 h 370"/>
              <a:gd name="T98" fmla="*/ 283 w 283"/>
              <a:gd name="T99" fmla="*/ 175 h 370"/>
              <a:gd name="T100" fmla="*/ 283 w 283"/>
              <a:gd name="T101" fmla="*/ 105 h 370"/>
              <a:gd name="T102" fmla="*/ 276 w 283"/>
              <a:gd name="T103" fmla="*/ 25 h 370"/>
              <a:gd name="T104" fmla="*/ 269 w 283"/>
              <a:gd name="T105" fmla="*/ 0 h 370"/>
              <a:gd name="T106" fmla="*/ 269 w 283"/>
              <a:gd name="T107" fmla="*/ 8 h 3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3"/>
              <a:gd name="T163" fmla="*/ 0 h 370"/>
              <a:gd name="T164" fmla="*/ 283 w 283"/>
              <a:gd name="T165" fmla="*/ 370 h 3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3" h="370">
                <a:moveTo>
                  <a:pt x="269" y="8"/>
                </a:moveTo>
                <a:lnTo>
                  <a:pt x="269" y="16"/>
                </a:lnTo>
                <a:lnTo>
                  <a:pt x="269" y="33"/>
                </a:lnTo>
                <a:lnTo>
                  <a:pt x="269" y="52"/>
                </a:lnTo>
                <a:lnTo>
                  <a:pt x="269" y="69"/>
                </a:lnTo>
                <a:lnTo>
                  <a:pt x="276" y="97"/>
                </a:lnTo>
                <a:lnTo>
                  <a:pt x="276" y="114"/>
                </a:lnTo>
                <a:lnTo>
                  <a:pt x="276" y="139"/>
                </a:lnTo>
                <a:lnTo>
                  <a:pt x="269" y="167"/>
                </a:lnTo>
                <a:lnTo>
                  <a:pt x="269" y="192"/>
                </a:lnTo>
                <a:lnTo>
                  <a:pt x="262" y="220"/>
                </a:lnTo>
                <a:lnTo>
                  <a:pt x="255" y="236"/>
                </a:lnTo>
                <a:lnTo>
                  <a:pt x="248" y="264"/>
                </a:lnTo>
                <a:lnTo>
                  <a:pt x="231" y="281"/>
                </a:lnTo>
                <a:lnTo>
                  <a:pt x="217" y="298"/>
                </a:lnTo>
                <a:lnTo>
                  <a:pt x="194" y="317"/>
                </a:lnTo>
                <a:lnTo>
                  <a:pt x="179" y="325"/>
                </a:lnTo>
                <a:lnTo>
                  <a:pt x="158" y="325"/>
                </a:lnTo>
                <a:lnTo>
                  <a:pt x="142" y="325"/>
                </a:lnTo>
                <a:lnTo>
                  <a:pt x="127" y="325"/>
                </a:lnTo>
                <a:lnTo>
                  <a:pt x="113" y="317"/>
                </a:lnTo>
                <a:lnTo>
                  <a:pt x="97" y="306"/>
                </a:lnTo>
                <a:lnTo>
                  <a:pt x="82" y="298"/>
                </a:lnTo>
                <a:lnTo>
                  <a:pt x="68" y="281"/>
                </a:lnTo>
                <a:lnTo>
                  <a:pt x="52" y="272"/>
                </a:lnTo>
                <a:lnTo>
                  <a:pt x="45" y="253"/>
                </a:lnTo>
                <a:lnTo>
                  <a:pt x="38" y="236"/>
                </a:lnTo>
                <a:lnTo>
                  <a:pt x="30" y="220"/>
                </a:lnTo>
                <a:lnTo>
                  <a:pt x="23" y="201"/>
                </a:lnTo>
                <a:lnTo>
                  <a:pt x="23" y="184"/>
                </a:lnTo>
                <a:lnTo>
                  <a:pt x="30" y="167"/>
                </a:lnTo>
                <a:lnTo>
                  <a:pt x="38" y="148"/>
                </a:lnTo>
                <a:lnTo>
                  <a:pt x="52" y="131"/>
                </a:lnTo>
                <a:lnTo>
                  <a:pt x="59" y="131"/>
                </a:lnTo>
                <a:lnTo>
                  <a:pt x="59" y="122"/>
                </a:lnTo>
                <a:lnTo>
                  <a:pt x="68" y="122"/>
                </a:lnTo>
                <a:lnTo>
                  <a:pt x="75" y="122"/>
                </a:lnTo>
                <a:lnTo>
                  <a:pt x="82" y="122"/>
                </a:lnTo>
                <a:lnTo>
                  <a:pt x="90" y="122"/>
                </a:lnTo>
                <a:lnTo>
                  <a:pt x="97" y="122"/>
                </a:lnTo>
                <a:lnTo>
                  <a:pt x="104" y="131"/>
                </a:lnTo>
                <a:lnTo>
                  <a:pt x="113" y="131"/>
                </a:lnTo>
                <a:lnTo>
                  <a:pt x="120" y="139"/>
                </a:lnTo>
                <a:lnTo>
                  <a:pt x="127" y="148"/>
                </a:lnTo>
                <a:lnTo>
                  <a:pt x="134" y="158"/>
                </a:lnTo>
                <a:lnTo>
                  <a:pt x="142" y="175"/>
                </a:lnTo>
                <a:lnTo>
                  <a:pt x="142" y="158"/>
                </a:lnTo>
                <a:lnTo>
                  <a:pt x="142" y="148"/>
                </a:lnTo>
                <a:lnTo>
                  <a:pt x="142" y="139"/>
                </a:lnTo>
                <a:lnTo>
                  <a:pt x="134" y="131"/>
                </a:lnTo>
                <a:lnTo>
                  <a:pt x="134" y="122"/>
                </a:lnTo>
                <a:lnTo>
                  <a:pt x="127" y="114"/>
                </a:lnTo>
                <a:lnTo>
                  <a:pt x="120" y="114"/>
                </a:lnTo>
                <a:lnTo>
                  <a:pt x="120" y="105"/>
                </a:lnTo>
                <a:lnTo>
                  <a:pt x="113" y="105"/>
                </a:lnTo>
                <a:lnTo>
                  <a:pt x="104" y="105"/>
                </a:lnTo>
                <a:lnTo>
                  <a:pt x="97" y="97"/>
                </a:lnTo>
                <a:lnTo>
                  <a:pt x="90" y="97"/>
                </a:lnTo>
                <a:lnTo>
                  <a:pt x="82" y="97"/>
                </a:lnTo>
                <a:lnTo>
                  <a:pt x="75" y="105"/>
                </a:lnTo>
                <a:lnTo>
                  <a:pt x="68" y="105"/>
                </a:lnTo>
                <a:lnTo>
                  <a:pt x="52" y="105"/>
                </a:lnTo>
                <a:lnTo>
                  <a:pt x="45" y="105"/>
                </a:lnTo>
                <a:lnTo>
                  <a:pt x="38" y="114"/>
                </a:lnTo>
                <a:lnTo>
                  <a:pt x="30" y="122"/>
                </a:lnTo>
                <a:lnTo>
                  <a:pt x="23" y="131"/>
                </a:lnTo>
                <a:lnTo>
                  <a:pt x="14" y="139"/>
                </a:lnTo>
                <a:lnTo>
                  <a:pt x="7" y="148"/>
                </a:lnTo>
                <a:lnTo>
                  <a:pt x="7" y="167"/>
                </a:lnTo>
                <a:lnTo>
                  <a:pt x="0" y="175"/>
                </a:lnTo>
                <a:lnTo>
                  <a:pt x="0" y="192"/>
                </a:lnTo>
                <a:lnTo>
                  <a:pt x="0" y="211"/>
                </a:lnTo>
                <a:lnTo>
                  <a:pt x="7" y="228"/>
                </a:lnTo>
                <a:lnTo>
                  <a:pt x="7" y="245"/>
                </a:lnTo>
                <a:lnTo>
                  <a:pt x="23" y="264"/>
                </a:lnTo>
                <a:lnTo>
                  <a:pt x="30" y="281"/>
                </a:lnTo>
                <a:lnTo>
                  <a:pt x="45" y="306"/>
                </a:lnTo>
                <a:lnTo>
                  <a:pt x="68" y="325"/>
                </a:lnTo>
                <a:lnTo>
                  <a:pt x="82" y="342"/>
                </a:lnTo>
                <a:lnTo>
                  <a:pt x="97" y="351"/>
                </a:lnTo>
                <a:lnTo>
                  <a:pt x="104" y="359"/>
                </a:lnTo>
                <a:lnTo>
                  <a:pt x="120" y="370"/>
                </a:lnTo>
                <a:lnTo>
                  <a:pt x="134" y="370"/>
                </a:lnTo>
                <a:lnTo>
                  <a:pt x="149" y="370"/>
                </a:lnTo>
                <a:lnTo>
                  <a:pt x="165" y="370"/>
                </a:lnTo>
                <a:lnTo>
                  <a:pt x="172" y="370"/>
                </a:lnTo>
                <a:lnTo>
                  <a:pt x="187" y="370"/>
                </a:lnTo>
                <a:lnTo>
                  <a:pt x="203" y="359"/>
                </a:lnTo>
                <a:lnTo>
                  <a:pt x="210" y="351"/>
                </a:lnTo>
                <a:lnTo>
                  <a:pt x="224" y="334"/>
                </a:lnTo>
                <a:lnTo>
                  <a:pt x="231" y="325"/>
                </a:lnTo>
                <a:lnTo>
                  <a:pt x="239" y="306"/>
                </a:lnTo>
                <a:lnTo>
                  <a:pt x="255" y="289"/>
                </a:lnTo>
                <a:lnTo>
                  <a:pt x="262" y="272"/>
                </a:lnTo>
                <a:lnTo>
                  <a:pt x="276" y="245"/>
                </a:lnTo>
                <a:lnTo>
                  <a:pt x="276" y="211"/>
                </a:lnTo>
                <a:lnTo>
                  <a:pt x="283" y="175"/>
                </a:lnTo>
                <a:lnTo>
                  <a:pt x="283" y="139"/>
                </a:lnTo>
                <a:lnTo>
                  <a:pt x="283" y="105"/>
                </a:lnTo>
                <a:lnTo>
                  <a:pt x="276" y="61"/>
                </a:lnTo>
                <a:lnTo>
                  <a:pt x="276" y="25"/>
                </a:lnTo>
                <a:lnTo>
                  <a:pt x="269" y="0"/>
                </a:lnTo>
                <a:lnTo>
                  <a:pt x="269" y="8"/>
                </a:lnTo>
                <a:close/>
              </a:path>
            </a:pathLst>
          </a:custGeom>
          <a:solidFill>
            <a:srgbClr val="942E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5" name="Freeform 456">
            <a:extLst>
              <a:ext uri="{FF2B5EF4-FFF2-40B4-BE49-F238E27FC236}">
                <a16:creationId xmlns:a16="http://schemas.microsoft.com/office/drawing/2014/main" id="{F22BF5F3-5EE8-8A4F-9305-EF0481D715BB}"/>
              </a:ext>
            </a:extLst>
          </p:cNvPr>
          <p:cNvSpPr>
            <a:spLocks/>
          </p:cNvSpPr>
          <p:nvPr/>
        </p:nvSpPr>
        <p:spPr bwMode="auto">
          <a:xfrm>
            <a:off x="3052763" y="4953000"/>
            <a:ext cx="558800" cy="293688"/>
          </a:xfrm>
          <a:custGeom>
            <a:avLst/>
            <a:gdLst>
              <a:gd name="T0" fmla="*/ 37 w 352"/>
              <a:gd name="T1" fmla="*/ 45 h 185"/>
              <a:gd name="T2" fmla="*/ 59 w 352"/>
              <a:gd name="T3" fmla="*/ 36 h 185"/>
              <a:gd name="T4" fmla="*/ 89 w 352"/>
              <a:gd name="T5" fmla="*/ 28 h 185"/>
              <a:gd name="T6" fmla="*/ 104 w 352"/>
              <a:gd name="T7" fmla="*/ 17 h 185"/>
              <a:gd name="T8" fmla="*/ 127 w 352"/>
              <a:gd name="T9" fmla="*/ 17 h 185"/>
              <a:gd name="T10" fmla="*/ 141 w 352"/>
              <a:gd name="T11" fmla="*/ 9 h 185"/>
              <a:gd name="T12" fmla="*/ 165 w 352"/>
              <a:gd name="T13" fmla="*/ 0 h 185"/>
              <a:gd name="T14" fmla="*/ 179 w 352"/>
              <a:gd name="T15" fmla="*/ 0 h 185"/>
              <a:gd name="T16" fmla="*/ 201 w 352"/>
              <a:gd name="T17" fmla="*/ 0 h 185"/>
              <a:gd name="T18" fmla="*/ 224 w 352"/>
              <a:gd name="T19" fmla="*/ 0 h 185"/>
              <a:gd name="T20" fmla="*/ 246 w 352"/>
              <a:gd name="T21" fmla="*/ 17 h 185"/>
              <a:gd name="T22" fmla="*/ 262 w 352"/>
              <a:gd name="T23" fmla="*/ 17 h 185"/>
              <a:gd name="T24" fmla="*/ 246 w 352"/>
              <a:gd name="T25" fmla="*/ 28 h 185"/>
              <a:gd name="T26" fmla="*/ 231 w 352"/>
              <a:gd name="T27" fmla="*/ 28 h 185"/>
              <a:gd name="T28" fmla="*/ 210 w 352"/>
              <a:gd name="T29" fmla="*/ 36 h 185"/>
              <a:gd name="T30" fmla="*/ 194 w 352"/>
              <a:gd name="T31" fmla="*/ 36 h 185"/>
              <a:gd name="T32" fmla="*/ 179 w 352"/>
              <a:gd name="T33" fmla="*/ 45 h 185"/>
              <a:gd name="T34" fmla="*/ 172 w 352"/>
              <a:gd name="T35" fmla="*/ 45 h 185"/>
              <a:gd name="T36" fmla="*/ 165 w 352"/>
              <a:gd name="T37" fmla="*/ 53 h 185"/>
              <a:gd name="T38" fmla="*/ 156 w 352"/>
              <a:gd name="T39" fmla="*/ 53 h 185"/>
              <a:gd name="T40" fmla="*/ 179 w 352"/>
              <a:gd name="T41" fmla="*/ 53 h 185"/>
              <a:gd name="T42" fmla="*/ 194 w 352"/>
              <a:gd name="T43" fmla="*/ 62 h 185"/>
              <a:gd name="T44" fmla="*/ 217 w 352"/>
              <a:gd name="T45" fmla="*/ 62 h 185"/>
              <a:gd name="T46" fmla="*/ 238 w 352"/>
              <a:gd name="T47" fmla="*/ 70 h 185"/>
              <a:gd name="T48" fmla="*/ 262 w 352"/>
              <a:gd name="T49" fmla="*/ 81 h 185"/>
              <a:gd name="T50" fmla="*/ 276 w 352"/>
              <a:gd name="T51" fmla="*/ 89 h 185"/>
              <a:gd name="T52" fmla="*/ 290 w 352"/>
              <a:gd name="T53" fmla="*/ 106 h 185"/>
              <a:gd name="T54" fmla="*/ 307 w 352"/>
              <a:gd name="T55" fmla="*/ 123 h 185"/>
              <a:gd name="T56" fmla="*/ 328 w 352"/>
              <a:gd name="T57" fmla="*/ 151 h 185"/>
              <a:gd name="T58" fmla="*/ 344 w 352"/>
              <a:gd name="T59" fmla="*/ 168 h 185"/>
              <a:gd name="T60" fmla="*/ 352 w 352"/>
              <a:gd name="T61" fmla="*/ 176 h 185"/>
              <a:gd name="T62" fmla="*/ 335 w 352"/>
              <a:gd name="T63" fmla="*/ 168 h 185"/>
              <a:gd name="T64" fmla="*/ 307 w 352"/>
              <a:gd name="T65" fmla="*/ 151 h 185"/>
              <a:gd name="T66" fmla="*/ 283 w 352"/>
              <a:gd name="T67" fmla="*/ 123 h 185"/>
              <a:gd name="T68" fmla="*/ 255 w 352"/>
              <a:gd name="T69" fmla="*/ 106 h 185"/>
              <a:gd name="T70" fmla="*/ 231 w 352"/>
              <a:gd name="T71" fmla="*/ 98 h 185"/>
              <a:gd name="T72" fmla="*/ 201 w 352"/>
              <a:gd name="T73" fmla="*/ 89 h 185"/>
              <a:gd name="T74" fmla="*/ 179 w 352"/>
              <a:gd name="T75" fmla="*/ 81 h 185"/>
              <a:gd name="T76" fmla="*/ 149 w 352"/>
              <a:gd name="T77" fmla="*/ 89 h 185"/>
              <a:gd name="T78" fmla="*/ 120 w 352"/>
              <a:gd name="T79" fmla="*/ 98 h 185"/>
              <a:gd name="T80" fmla="*/ 97 w 352"/>
              <a:gd name="T81" fmla="*/ 106 h 185"/>
              <a:gd name="T82" fmla="*/ 73 w 352"/>
              <a:gd name="T83" fmla="*/ 106 h 185"/>
              <a:gd name="T84" fmla="*/ 52 w 352"/>
              <a:gd name="T85" fmla="*/ 115 h 185"/>
              <a:gd name="T86" fmla="*/ 37 w 352"/>
              <a:gd name="T87" fmla="*/ 115 h 185"/>
              <a:gd name="T88" fmla="*/ 21 w 352"/>
              <a:gd name="T89" fmla="*/ 115 h 185"/>
              <a:gd name="T90" fmla="*/ 7 w 352"/>
              <a:gd name="T91" fmla="*/ 123 h 185"/>
              <a:gd name="T92" fmla="*/ 0 w 352"/>
              <a:gd name="T93" fmla="*/ 123 h 185"/>
              <a:gd name="T94" fmla="*/ 0 w 352"/>
              <a:gd name="T95" fmla="*/ 115 h 185"/>
              <a:gd name="T96" fmla="*/ 14 w 352"/>
              <a:gd name="T97" fmla="*/ 89 h 185"/>
              <a:gd name="T98" fmla="*/ 21 w 352"/>
              <a:gd name="T99" fmla="*/ 70 h 185"/>
              <a:gd name="T100" fmla="*/ 21 w 352"/>
              <a:gd name="T101" fmla="*/ 53 h 1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2"/>
              <a:gd name="T154" fmla="*/ 0 h 185"/>
              <a:gd name="T155" fmla="*/ 352 w 352"/>
              <a:gd name="T156" fmla="*/ 185 h 1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2" h="185">
                <a:moveTo>
                  <a:pt x="28" y="45"/>
                </a:moveTo>
                <a:lnTo>
                  <a:pt x="37" y="45"/>
                </a:lnTo>
                <a:lnTo>
                  <a:pt x="52" y="36"/>
                </a:lnTo>
                <a:lnTo>
                  <a:pt x="59" y="36"/>
                </a:lnTo>
                <a:lnTo>
                  <a:pt x="73" y="36"/>
                </a:lnTo>
                <a:lnTo>
                  <a:pt x="89" y="28"/>
                </a:lnTo>
                <a:lnTo>
                  <a:pt x="97" y="28"/>
                </a:lnTo>
                <a:lnTo>
                  <a:pt x="104" y="17"/>
                </a:lnTo>
                <a:lnTo>
                  <a:pt x="120" y="17"/>
                </a:lnTo>
                <a:lnTo>
                  <a:pt x="127" y="17"/>
                </a:lnTo>
                <a:lnTo>
                  <a:pt x="134" y="9"/>
                </a:lnTo>
                <a:lnTo>
                  <a:pt x="141" y="9"/>
                </a:lnTo>
                <a:lnTo>
                  <a:pt x="156" y="0"/>
                </a:lnTo>
                <a:lnTo>
                  <a:pt x="165" y="0"/>
                </a:lnTo>
                <a:lnTo>
                  <a:pt x="172" y="0"/>
                </a:lnTo>
                <a:lnTo>
                  <a:pt x="179" y="0"/>
                </a:lnTo>
                <a:lnTo>
                  <a:pt x="186" y="0"/>
                </a:lnTo>
                <a:lnTo>
                  <a:pt x="201" y="0"/>
                </a:lnTo>
                <a:lnTo>
                  <a:pt x="210" y="0"/>
                </a:lnTo>
                <a:lnTo>
                  <a:pt x="224" y="0"/>
                </a:lnTo>
                <a:lnTo>
                  <a:pt x="231" y="9"/>
                </a:lnTo>
                <a:lnTo>
                  <a:pt x="246" y="17"/>
                </a:lnTo>
                <a:lnTo>
                  <a:pt x="255" y="17"/>
                </a:lnTo>
                <a:lnTo>
                  <a:pt x="262" y="17"/>
                </a:lnTo>
                <a:lnTo>
                  <a:pt x="262" y="28"/>
                </a:lnTo>
                <a:lnTo>
                  <a:pt x="246" y="28"/>
                </a:lnTo>
                <a:lnTo>
                  <a:pt x="238" y="28"/>
                </a:lnTo>
                <a:lnTo>
                  <a:pt x="231" y="28"/>
                </a:lnTo>
                <a:lnTo>
                  <a:pt x="224" y="28"/>
                </a:lnTo>
                <a:lnTo>
                  <a:pt x="210" y="36"/>
                </a:lnTo>
                <a:lnTo>
                  <a:pt x="201" y="36"/>
                </a:lnTo>
                <a:lnTo>
                  <a:pt x="194" y="36"/>
                </a:lnTo>
                <a:lnTo>
                  <a:pt x="186" y="36"/>
                </a:lnTo>
                <a:lnTo>
                  <a:pt x="179" y="45"/>
                </a:lnTo>
                <a:lnTo>
                  <a:pt x="172" y="45"/>
                </a:lnTo>
                <a:lnTo>
                  <a:pt x="165" y="45"/>
                </a:lnTo>
                <a:lnTo>
                  <a:pt x="165" y="53"/>
                </a:lnTo>
                <a:lnTo>
                  <a:pt x="156" y="53"/>
                </a:lnTo>
                <a:lnTo>
                  <a:pt x="172" y="53"/>
                </a:lnTo>
                <a:lnTo>
                  <a:pt x="179" y="53"/>
                </a:lnTo>
                <a:lnTo>
                  <a:pt x="186" y="53"/>
                </a:lnTo>
                <a:lnTo>
                  <a:pt x="194" y="62"/>
                </a:lnTo>
                <a:lnTo>
                  <a:pt x="210" y="62"/>
                </a:lnTo>
                <a:lnTo>
                  <a:pt x="217" y="62"/>
                </a:lnTo>
                <a:lnTo>
                  <a:pt x="224" y="70"/>
                </a:lnTo>
                <a:lnTo>
                  <a:pt x="238" y="70"/>
                </a:lnTo>
                <a:lnTo>
                  <a:pt x="246" y="81"/>
                </a:lnTo>
                <a:lnTo>
                  <a:pt x="262" y="81"/>
                </a:lnTo>
                <a:lnTo>
                  <a:pt x="269" y="89"/>
                </a:lnTo>
                <a:lnTo>
                  <a:pt x="276" y="89"/>
                </a:lnTo>
                <a:lnTo>
                  <a:pt x="283" y="98"/>
                </a:lnTo>
                <a:lnTo>
                  <a:pt x="290" y="106"/>
                </a:lnTo>
                <a:lnTo>
                  <a:pt x="299" y="115"/>
                </a:lnTo>
                <a:lnTo>
                  <a:pt x="307" y="123"/>
                </a:lnTo>
                <a:lnTo>
                  <a:pt x="314" y="142"/>
                </a:lnTo>
                <a:lnTo>
                  <a:pt x="328" y="151"/>
                </a:lnTo>
                <a:lnTo>
                  <a:pt x="335" y="159"/>
                </a:lnTo>
                <a:lnTo>
                  <a:pt x="344" y="168"/>
                </a:lnTo>
                <a:lnTo>
                  <a:pt x="344" y="176"/>
                </a:lnTo>
                <a:lnTo>
                  <a:pt x="352" y="176"/>
                </a:lnTo>
                <a:lnTo>
                  <a:pt x="352" y="185"/>
                </a:lnTo>
                <a:lnTo>
                  <a:pt x="335" y="168"/>
                </a:lnTo>
                <a:lnTo>
                  <a:pt x="321" y="159"/>
                </a:lnTo>
                <a:lnTo>
                  <a:pt x="307" y="151"/>
                </a:lnTo>
                <a:lnTo>
                  <a:pt x="290" y="132"/>
                </a:lnTo>
                <a:lnTo>
                  <a:pt x="283" y="123"/>
                </a:lnTo>
                <a:lnTo>
                  <a:pt x="269" y="115"/>
                </a:lnTo>
                <a:lnTo>
                  <a:pt x="255" y="106"/>
                </a:lnTo>
                <a:lnTo>
                  <a:pt x="246" y="98"/>
                </a:lnTo>
                <a:lnTo>
                  <a:pt x="231" y="98"/>
                </a:lnTo>
                <a:lnTo>
                  <a:pt x="217" y="89"/>
                </a:lnTo>
                <a:lnTo>
                  <a:pt x="201" y="89"/>
                </a:lnTo>
                <a:lnTo>
                  <a:pt x="194" y="89"/>
                </a:lnTo>
                <a:lnTo>
                  <a:pt x="179" y="81"/>
                </a:lnTo>
                <a:lnTo>
                  <a:pt x="165" y="89"/>
                </a:lnTo>
                <a:lnTo>
                  <a:pt x="149" y="89"/>
                </a:lnTo>
                <a:lnTo>
                  <a:pt x="134" y="89"/>
                </a:lnTo>
                <a:lnTo>
                  <a:pt x="120" y="98"/>
                </a:lnTo>
                <a:lnTo>
                  <a:pt x="104" y="98"/>
                </a:lnTo>
                <a:lnTo>
                  <a:pt x="97" y="106"/>
                </a:lnTo>
                <a:lnTo>
                  <a:pt x="82" y="106"/>
                </a:lnTo>
                <a:lnTo>
                  <a:pt x="73" y="106"/>
                </a:lnTo>
                <a:lnTo>
                  <a:pt x="59" y="115"/>
                </a:lnTo>
                <a:lnTo>
                  <a:pt x="52" y="115"/>
                </a:lnTo>
                <a:lnTo>
                  <a:pt x="45" y="115"/>
                </a:lnTo>
                <a:lnTo>
                  <a:pt x="37" y="115"/>
                </a:lnTo>
                <a:lnTo>
                  <a:pt x="28" y="115"/>
                </a:lnTo>
                <a:lnTo>
                  <a:pt x="21" y="115"/>
                </a:lnTo>
                <a:lnTo>
                  <a:pt x="14" y="115"/>
                </a:lnTo>
                <a:lnTo>
                  <a:pt x="7" y="123"/>
                </a:lnTo>
                <a:lnTo>
                  <a:pt x="0" y="123"/>
                </a:lnTo>
                <a:lnTo>
                  <a:pt x="0" y="115"/>
                </a:lnTo>
                <a:lnTo>
                  <a:pt x="7" y="106"/>
                </a:lnTo>
                <a:lnTo>
                  <a:pt x="14" y="89"/>
                </a:lnTo>
                <a:lnTo>
                  <a:pt x="14" y="81"/>
                </a:lnTo>
                <a:lnTo>
                  <a:pt x="21" y="70"/>
                </a:lnTo>
                <a:lnTo>
                  <a:pt x="21" y="62"/>
                </a:lnTo>
                <a:lnTo>
                  <a:pt x="21" y="53"/>
                </a:lnTo>
                <a:lnTo>
                  <a:pt x="28" y="45"/>
                </a:lnTo>
                <a:close/>
              </a:path>
            </a:pathLst>
          </a:custGeom>
          <a:solidFill>
            <a:srgbClr val="C0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6" name="Freeform 457">
            <a:extLst>
              <a:ext uri="{FF2B5EF4-FFF2-40B4-BE49-F238E27FC236}">
                <a16:creationId xmlns:a16="http://schemas.microsoft.com/office/drawing/2014/main" id="{26DC5BFD-838C-8F4E-B4BC-CB88ADC46FBD}"/>
              </a:ext>
            </a:extLst>
          </p:cNvPr>
          <p:cNvSpPr>
            <a:spLocks/>
          </p:cNvSpPr>
          <p:nvPr/>
        </p:nvSpPr>
        <p:spPr bwMode="auto">
          <a:xfrm>
            <a:off x="2943225" y="5413375"/>
            <a:ext cx="1354138" cy="839788"/>
          </a:xfrm>
          <a:custGeom>
            <a:avLst/>
            <a:gdLst>
              <a:gd name="T0" fmla="*/ 45 w 853"/>
              <a:gd name="T1" fmla="*/ 45 h 529"/>
              <a:gd name="T2" fmla="*/ 69 w 853"/>
              <a:gd name="T3" fmla="*/ 36 h 529"/>
              <a:gd name="T4" fmla="*/ 97 w 853"/>
              <a:gd name="T5" fmla="*/ 28 h 529"/>
              <a:gd name="T6" fmla="*/ 121 w 853"/>
              <a:gd name="T7" fmla="*/ 19 h 529"/>
              <a:gd name="T8" fmla="*/ 151 w 853"/>
              <a:gd name="T9" fmla="*/ 19 h 529"/>
              <a:gd name="T10" fmla="*/ 180 w 853"/>
              <a:gd name="T11" fmla="*/ 11 h 529"/>
              <a:gd name="T12" fmla="*/ 218 w 853"/>
              <a:gd name="T13" fmla="*/ 11 h 529"/>
              <a:gd name="T14" fmla="*/ 270 w 853"/>
              <a:gd name="T15" fmla="*/ 11 h 529"/>
              <a:gd name="T16" fmla="*/ 331 w 853"/>
              <a:gd name="T17" fmla="*/ 19 h 529"/>
              <a:gd name="T18" fmla="*/ 397 w 853"/>
              <a:gd name="T19" fmla="*/ 64 h 529"/>
              <a:gd name="T20" fmla="*/ 480 w 853"/>
              <a:gd name="T21" fmla="*/ 142 h 529"/>
              <a:gd name="T22" fmla="*/ 517 w 853"/>
              <a:gd name="T23" fmla="*/ 178 h 529"/>
              <a:gd name="T24" fmla="*/ 555 w 853"/>
              <a:gd name="T25" fmla="*/ 222 h 529"/>
              <a:gd name="T26" fmla="*/ 593 w 853"/>
              <a:gd name="T27" fmla="*/ 256 h 529"/>
              <a:gd name="T28" fmla="*/ 622 w 853"/>
              <a:gd name="T29" fmla="*/ 292 h 529"/>
              <a:gd name="T30" fmla="*/ 652 w 853"/>
              <a:gd name="T31" fmla="*/ 318 h 529"/>
              <a:gd name="T32" fmla="*/ 674 w 853"/>
              <a:gd name="T33" fmla="*/ 354 h 529"/>
              <a:gd name="T34" fmla="*/ 704 w 853"/>
              <a:gd name="T35" fmla="*/ 390 h 529"/>
              <a:gd name="T36" fmla="*/ 735 w 853"/>
              <a:gd name="T37" fmla="*/ 415 h 529"/>
              <a:gd name="T38" fmla="*/ 763 w 853"/>
              <a:gd name="T39" fmla="*/ 451 h 529"/>
              <a:gd name="T40" fmla="*/ 787 w 853"/>
              <a:gd name="T41" fmla="*/ 468 h 529"/>
              <a:gd name="T42" fmla="*/ 808 w 853"/>
              <a:gd name="T43" fmla="*/ 495 h 529"/>
              <a:gd name="T44" fmla="*/ 839 w 853"/>
              <a:gd name="T45" fmla="*/ 521 h 529"/>
              <a:gd name="T46" fmla="*/ 853 w 853"/>
              <a:gd name="T47" fmla="*/ 529 h 529"/>
              <a:gd name="T48" fmla="*/ 808 w 853"/>
              <a:gd name="T49" fmla="*/ 495 h 529"/>
              <a:gd name="T50" fmla="*/ 772 w 853"/>
              <a:gd name="T51" fmla="*/ 459 h 529"/>
              <a:gd name="T52" fmla="*/ 735 w 853"/>
              <a:gd name="T53" fmla="*/ 423 h 529"/>
              <a:gd name="T54" fmla="*/ 711 w 853"/>
              <a:gd name="T55" fmla="*/ 398 h 529"/>
              <a:gd name="T56" fmla="*/ 683 w 853"/>
              <a:gd name="T57" fmla="*/ 362 h 529"/>
              <a:gd name="T58" fmla="*/ 659 w 853"/>
              <a:gd name="T59" fmla="*/ 345 h 529"/>
              <a:gd name="T60" fmla="*/ 638 w 853"/>
              <a:gd name="T61" fmla="*/ 318 h 529"/>
              <a:gd name="T62" fmla="*/ 607 w 853"/>
              <a:gd name="T63" fmla="*/ 292 h 529"/>
              <a:gd name="T64" fmla="*/ 577 w 853"/>
              <a:gd name="T65" fmla="*/ 256 h 529"/>
              <a:gd name="T66" fmla="*/ 539 w 853"/>
              <a:gd name="T67" fmla="*/ 212 h 529"/>
              <a:gd name="T68" fmla="*/ 503 w 853"/>
              <a:gd name="T69" fmla="*/ 178 h 529"/>
              <a:gd name="T70" fmla="*/ 465 w 853"/>
              <a:gd name="T71" fmla="*/ 142 h 529"/>
              <a:gd name="T72" fmla="*/ 421 w 853"/>
              <a:gd name="T73" fmla="*/ 106 h 529"/>
              <a:gd name="T74" fmla="*/ 383 w 853"/>
              <a:gd name="T75" fmla="*/ 81 h 529"/>
              <a:gd name="T76" fmla="*/ 345 w 853"/>
              <a:gd name="T77" fmla="*/ 64 h 529"/>
              <a:gd name="T78" fmla="*/ 307 w 853"/>
              <a:gd name="T79" fmla="*/ 53 h 529"/>
              <a:gd name="T80" fmla="*/ 248 w 853"/>
              <a:gd name="T81" fmla="*/ 45 h 529"/>
              <a:gd name="T82" fmla="*/ 189 w 853"/>
              <a:gd name="T83" fmla="*/ 53 h 529"/>
              <a:gd name="T84" fmla="*/ 128 w 853"/>
              <a:gd name="T85" fmla="*/ 64 h 529"/>
              <a:gd name="T86" fmla="*/ 76 w 853"/>
              <a:gd name="T87" fmla="*/ 81 h 529"/>
              <a:gd name="T88" fmla="*/ 17 w 853"/>
              <a:gd name="T89" fmla="*/ 106 h 529"/>
              <a:gd name="T90" fmla="*/ 0 w 853"/>
              <a:gd name="T91" fmla="*/ 98 h 529"/>
              <a:gd name="T92" fmla="*/ 17 w 853"/>
              <a:gd name="T93" fmla="*/ 64 h 529"/>
              <a:gd name="T94" fmla="*/ 24 w 853"/>
              <a:gd name="T95" fmla="*/ 53 h 5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53"/>
              <a:gd name="T145" fmla="*/ 0 h 529"/>
              <a:gd name="T146" fmla="*/ 853 w 853"/>
              <a:gd name="T147" fmla="*/ 529 h 5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53" h="529">
                <a:moveTo>
                  <a:pt x="24" y="53"/>
                </a:moveTo>
                <a:lnTo>
                  <a:pt x="38" y="45"/>
                </a:lnTo>
                <a:lnTo>
                  <a:pt x="45" y="45"/>
                </a:lnTo>
                <a:lnTo>
                  <a:pt x="53" y="36"/>
                </a:lnTo>
                <a:lnTo>
                  <a:pt x="61" y="36"/>
                </a:lnTo>
                <a:lnTo>
                  <a:pt x="69" y="36"/>
                </a:lnTo>
                <a:lnTo>
                  <a:pt x="83" y="36"/>
                </a:lnTo>
                <a:lnTo>
                  <a:pt x="90" y="28"/>
                </a:lnTo>
                <a:lnTo>
                  <a:pt x="97" y="28"/>
                </a:lnTo>
                <a:lnTo>
                  <a:pt x="106" y="28"/>
                </a:lnTo>
                <a:lnTo>
                  <a:pt x="114" y="28"/>
                </a:lnTo>
                <a:lnTo>
                  <a:pt x="121" y="19"/>
                </a:lnTo>
                <a:lnTo>
                  <a:pt x="128" y="19"/>
                </a:lnTo>
                <a:lnTo>
                  <a:pt x="142" y="19"/>
                </a:lnTo>
                <a:lnTo>
                  <a:pt x="151" y="19"/>
                </a:lnTo>
                <a:lnTo>
                  <a:pt x="158" y="19"/>
                </a:lnTo>
                <a:lnTo>
                  <a:pt x="166" y="19"/>
                </a:lnTo>
                <a:lnTo>
                  <a:pt x="180" y="11"/>
                </a:lnTo>
                <a:lnTo>
                  <a:pt x="189" y="11"/>
                </a:lnTo>
                <a:lnTo>
                  <a:pt x="203" y="11"/>
                </a:lnTo>
                <a:lnTo>
                  <a:pt x="218" y="11"/>
                </a:lnTo>
                <a:lnTo>
                  <a:pt x="234" y="11"/>
                </a:lnTo>
                <a:lnTo>
                  <a:pt x="248" y="0"/>
                </a:lnTo>
                <a:lnTo>
                  <a:pt x="270" y="11"/>
                </a:lnTo>
                <a:lnTo>
                  <a:pt x="286" y="11"/>
                </a:lnTo>
                <a:lnTo>
                  <a:pt x="307" y="11"/>
                </a:lnTo>
                <a:lnTo>
                  <a:pt x="331" y="19"/>
                </a:lnTo>
                <a:lnTo>
                  <a:pt x="352" y="28"/>
                </a:lnTo>
                <a:lnTo>
                  <a:pt x="376" y="45"/>
                </a:lnTo>
                <a:lnTo>
                  <a:pt x="397" y="64"/>
                </a:lnTo>
                <a:lnTo>
                  <a:pt x="428" y="89"/>
                </a:lnTo>
                <a:lnTo>
                  <a:pt x="449" y="117"/>
                </a:lnTo>
                <a:lnTo>
                  <a:pt x="480" y="142"/>
                </a:lnTo>
                <a:lnTo>
                  <a:pt x="494" y="159"/>
                </a:lnTo>
                <a:lnTo>
                  <a:pt x="510" y="170"/>
                </a:lnTo>
                <a:lnTo>
                  <a:pt x="517" y="178"/>
                </a:lnTo>
                <a:lnTo>
                  <a:pt x="532" y="195"/>
                </a:lnTo>
                <a:lnTo>
                  <a:pt x="539" y="203"/>
                </a:lnTo>
                <a:lnTo>
                  <a:pt x="555" y="222"/>
                </a:lnTo>
                <a:lnTo>
                  <a:pt x="570" y="231"/>
                </a:lnTo>
                <a:lnTo>
                  <a:pt x="577" y="239"/>
                </a:lnTo>
                <a:lnTo>
                  <a:pt x="593" y="256"/>
                </a:lnTo>
                <a:lnTo>
                  <a:pt x="600" y="265"/>
                </a:lnTo>
                <a:lnTo>
                  <a:pt x="614" y="284"/>
                </a:lnTo>
                <a:lnTo>
                  <a:pt x="622" y="292"/>
                </a:lnTo>
                <a:lnTo>
                  <a:pt x="629" y="301"/>
                </a:lnTo>
                <a:lnTo>
                  <a:pt x="645" y="309"/>
                </a:lnTo>
                <a:lnTo>
                  <a:pt x="652" y="318"/>
                </a:lnTo>
                <a:lnTo>
                  <a:pt x="659" y="328"/>
                </a:lnTo>
                <a:lnTo>
                  <a:pt x="666" y="337"/>
                </a:lnTo>
                <a:lnTo>
                  <a:pt x="674" y="354"/>
                </a:lnTo>
                <a:lnTo>
                  <a:pt x="683" y="362"/>
                </a:lnTo>
                <a:lnTo>
                  <a:pt x="690" y="371"/>
                </a:lnTo>
                <a:lnTo>
                  <a:pt x="704" y="390"/>
                </a:lnTo>
                <a:lnTo>
                  <a:pt x="711" y="398"/>
                </a:lnTo>
                <a:lnTo>
                  <a:pt x="719" y="406"/>
                </a:lnTo>
                <a:lnTo>
                  <a:pt x="735" y="415"/>
                </a:lnTo>
                <a:lnTo>
                  <a:pt x="742" y="434"/>
                </a:lnTo>
                <a:lnTo>
                  <a:pt x="749" y="442"/>
                </a:lnTo>
                <a:lnTo>
                  <a:pt x="763" y="451"/>
                </a:lnTo>
                <a:lnTo>
                  <a:pt x="772" y="459"/>
                </a:lnTo>
                <a:lnTo>
                  <a:pt x="780" y="468"/>
                </a:lnTo>
                <a:lnTo>
                  <a:pt x="787" y="468"/>
                </a:lnTo>
                <a:lnTo>
                  <a:pt x="794" y="476"/>
                </a:lnTo>
                <a:lnTo>
                  <a:pt x="794" y="487"/>
                </a:lnTo>
                <a:lnTo>
                  <a:pt x="808" y="495"/>
                </a:lnTo>
                <a:lnTo>
                  <a:pt x="817" y="504"/>
                </a:lnTo>
                <a:lnTo>
                  <a:pt x="832" y="512"/>
                </a:lnTo>
                <a:lnTo>
                  <a:pt x="839" y="521"/>
                </a:lnTo>
                <a:lnTo>
                  <a:pt x="846" y="529"/>
                </a:lnTo>
                <a:lnTo>
                  <a:pt x="853" y="529"/>
                </a:lnTo>
                <a:lnTo>
                  <a:pt x="839" y="521"/>
                </a:lnTo>
                <a:lnTo>
                  <a:pt x="824" y="504"/>
                </a:lnTo>
                <a:lnTo>
                  <a:pt x="808" y="495"/>
                </a:lnTo>
                <a:lnTo>
                  <a:pt x="794" y="487"/>
                </a:lnTo>
                <a:lnTo>
                  <a:pt x="780" y="468"/>
                </a:lnTo>
                <a:lnTo>
                  <a:pt x="772" y="459"/>
                </a:lnTo>
                <a:lnTo>
                  <a:pt x="756" y="451"/>
                </a:lnTo>
                <a:lnTo>
                  <a:pt x="749" y="442"/>
                </a:lnTo>
                <a:lnTo>
                  <a:pt x="735" y="423"/>
                </a:lnTo>
                <a:lnTo>
                  <a:pt x="728" y="415"/>
                </a:lnTo>
                <a:lnTo>
                  <a:pt x="719" y="406"/>
                </a:lnTo>
                <a:lnTo>
                  <a:pt x="711" y="398"/>
                </a:lnTo>
                <a:lnTo>
                  <a:pt x="697" y="390"/>
                </a:lnTo>
                <a:lnTo>
                  <a:pt x="690" y="381"/>
                </a:lnTo>
                <a:lnTo>
                  <a:pt x="683" y="362"/>
                </a:lnTo>
                <a:lnTo>
                  <a:pt x="674" y="354"/>
                </a:lnTo>
                <a:lnTo>
                  <a:pt x="666" y="354"/>
                </a:lnTo>
                <a:lnTo>
                  <a:pt x="659" y="345"/>
                </a:lnTo>
                <a:lnTo>
                  <a:pt x="652" y="337"/>
                </a:lnTo>
                <a:lnTo>
                  <a:pt x="645" y="328"/>
                </a:lnTo>
                <a:lnTo>
                  <a:pt x="638" y="318"/>
                </a:lnTo>
                <a:lnTo>
                  <a:pt x="629" y="309"/>
                </a:lnTo>
                <a:lnTo>
                  <a:pt x="622" y="301"/>
                </a:lnTo>
                <a:lnTo>
                  <a:pt x="607" y="292"/>
                </a:lnTo>
                <a:lnTo>
                  <a:pt x="600" y="275"/>
                </a:lnTo>
                <a:lnTo>
                  <a:pt x="584" y="265"/>
                </a:lnTo>
                <a:lnTo>
                  <a:pt x="577" y="256"/>
                </a:lnTo>
                <a:lnTo>
                  <a:pt x="562" y="239"/>
                </a:lnTo>
                <a:lnTo>
                  <a:pt x="555" y="231"/>
                </a:lnTo>
                <a:lnTo>
                  <a:pt x="539" y="212"/>
                </a:lnTo>
                <a:lnTo>
                  <a:pt x="525" y="203"/>
                </a:lnTo>
                <a:lnTo>
                  <a:pt x="517" y="186"/>
                </a:lnTo>
                <a:lnTo>
                  <a:pt x="503" y="178"/>
                </a:lnTo>
                <a:lnTo>
                  <a:pt x="487" y="170"/>
                </a:lnTo>
                <a:lnTo>
                  <a:pt x="473" y="151"/>
                </a:lnTo>
                <a:lnTo>
                  <a:pt x="465" y="142"/>
                </a:lnTo>
                <a:lnTo>
                  <a:pt x="449" y="134"/>
                </a:lnTo>
                <a:lnTo>
                  <a:pt x="435" y="125"/>
                </a:lnTo>
                <a:lnTo>
                  <a:pt x="421" y="106"/>
                </a:lnTo>
                <a:lnTo>
                  <a:pt x="404" y="98"/>
                </a:lnTo>
                <a:lnTo>
                  <a:pt x="390" y="89"/>
                </a:lnTo>
                <a:lnTo>
                  <a:pt x="383" y="81"/>
                </a:lnTo>
                <a:lnTo>
                  <a:pt x="368" y="72"/>
                </a:lnTo>
                <a:lnTo>
                  <a:pt x="352" y="72"/>
                </a:lnTo>
                <a:lnTo>
                  <a:pt x="345" y="64"/>
                </a:lnTo>
                <a:lnTo>
                  <a:pt x="331" y="53"/>
                </a:lnTo>
                <a:lnTo>
                  <a:pt x="324" y="53"/>
                </a:lnTo>
                <a:lnTo>
                  <a:pt x="307" y="53"/>
                </a:lnTo>
                <a:lnTo>
                  <a:pt x="286" y="45"/>
                </a:lnTo>
                <a:lnTo>
                  <a:pt x="263" y="45"/>
                </a:lnTo>
                <a:lnTo>
                  <a:pt x="248" y="45"/>
                </a:lnTo>
                <a:lnTo>
                  <a:pt x="225" y="45"/>
                </a:lnTo>
                <a:lnTo>
                  <a:pt x="203" y="45"/>
                </a:lnTo>
                <a:lnTo>
                  <a:pt x="189" y="53"/>
                </a:lnTo>
                <a:lnTo>
                  <a:pt x="166" y="53"/>
                </a:lnTo>
                <a:lnTo>
                  <a:pt x="151" y="53"/>
                </a:lnTo>
                <a:lnTo>
                  <a:pt x="128" y="64"/>
                </a:lnTo>
                <a:lnTo>
                  <a:pt x="114" y="64"/>
                </a:lnTo>
                <a:lnTo>
                  <a:pt x="90" y="72"/>
                </a:lnTo>
                <a:lnTo>
                  <a:pt x="76" y="81"/>
                </a:lnTo>
                <a:lnTo>
                  <a:pt x="53" y="89"/>
                </a:lnTo>
                <a:lnTo>
                  <a:pt x="38" y="98"/>
                </a:lnTo>
                <a:lnTo>
                  <a:pt x="17" y="106"/>
                </a:lnTo>
                <a:lnTo>
                  <a:pt x="0" y="125"/>
                </a:lnTo>
                <a:lnTo>
                  <a:pt x="0" y="106"/>
                </a:lnTo>
                <a:lnTo>
                  <a:pt x="0" y="98"/>
                </a:lnTo>
                <a:lnTo>
                  <a:pt x="0" y="81"/>
                </a:lnTo>
                <a:lnTo>
                  <a:pt x="8" y="72"/>
                </a:lnTo>
                <a:lnTo>
                  <a:pt x="17" y="64"/>
                </a:lnTo>
                <a:lnTo>
                  <a:pt x="17" y="53"/>
                </a:lnTo>
                <a:lnTo>
                  <a:pt x="24" y="5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7" name="Freeform 458">
            <a:extLst>
              <a:ext uri="{FF2B5EF4-FFF2-40B4-BE49-F238E27FC236}">
                <a16:creationId xmlns:a16="http://schemas.microsoft.com/office/drawing/2014/main" id="{B5158506-CC4E-2D47-82E2-C56A52B95C67}"/>
              </a:ext>
            </a:extLst>
          </p:cNvPr>
          <p:cNvSpPr>
            <a:spLocks/>
          </p:cNvSpPr>
          <p:nvPr/>
        </p:nvSpPr>
        <p:spPr bwMode="auto">
          <a:xfrm>
            <a:off x="3741738" y="3597275"/>
            <a:ext cx="153987" cy="96838"/>
          </a:xfrm>
          <a:custGeom>
            <a:avLst/>
            <a:gdLst>
              <a:gd name="T0" fmla="*/ 29 w 97"/>
              <a:gd name="T1" fmla="*/ 17 h 61"/>
              <a:gd name="T2" fmla="*/ 22 w 97"/>
              <a:gd name="T3" fmla="*/ 17 h 61"/>
              <a:gd name="T4" fmla="*/ 22 w 97"/>
              <a:gd name="T5" fmla="*/ 25 h 61"/>
              <a:gd name="T6" fmla="*/ 14 w 97"/>
              <a:gd name="T7" fmla="*/ 36 h 61"/>
              <a:gd name="T8" fmla="*/ 7 w 97"/>
              <a:gd name="T9" fmla="*/ 44 h 61"/>
              <a:gd name="T10" fmla="*/ 0 w 97"/>
              <a:gd name="T11" fmla="*/ 53 h 61"/>
              <a:gd name="T12" fmla="*/ 0 w 97"/>
              <a:gd name="T13" fmla="*/ 53 h 61"/>
              <a:gd name="T14" fmla="*/ 7 w 97"/>
              <a:gd name="T15" fmla="*/ 61 h 61"/>
              <a:gd name="T16" fmla="*/ 14 w 97"/>
              <a:gd name="T17" fmla="*/ 61 h 61"/>
              <a:gd name="T18" fmla="*/ 14 w 97"/>
              <a:gd name="T19" fmla="*/ 61 h 61"/>
              <a:gd name="T20" fmla="*/ 22 w 97"/>
              <a:gd name="T21" fmla="*/ 61 h 61"/>
              <a:gd name="T22" fmla="*/ 29 w 97"/>
              <a:gd name="T23" fmla="*/ 61 h 61"/>
              <a:gd name="T24" fmla="*/ 29 w 97"/>
              <a:gd name="T25" fmla="*/ 53 h 61"/>
              <a:gd name="T26" fmla="*/ 36 w 97"/>
              <a:gd name="T27" fmla="*/ 53 h 61"/>
              <a:gd name="T28" fmla="*/ 36 w 97"/>
              <a:gd name="T29" fmla="*/ 53 h 61"/>
              <a:gd name="T30" fmla="*/ 45 w 97"/>
              <a:gd name="T31" fmla="*/ 53 h 61"/>
              <a:gd name="T32" fmla="*/ 45 w 97"/>
              <a:gd name="T33" fmla="*/ 44 h 61"/>
              <a:gd name="T34" fmla="*/ 52 w 97"/>
              <a:gd name="T35" fmla="*/ 44 h 61"/>
              <a:gd name="T36" fmla="*/ 59 w 97"/>
              <a:gd name="T37" fmla="*/ 44 h 61"/>
              <a:gd name="T38" fmla="*/ 59 w 97"/>
              <a:gd name="T39" fmla="*/ 36 h 61"/>
              <a:gd name="T40" fmla="*/ 67 w 97"/>
              <a:gd name="T41" fmla="*/ 36 h 61"/>
              <a:gd name="T42" fmla="*/ 67 w 97"/>
              <a:gd name="T43" fmla="*/ 36 h 61"/>
              <a:gd name="T44" fmla="*/ 74 w 97"/>
              <a:gd name="T45" fmla="*/ 36 h 61"/>
              <a:gd name="T46" fmla="*/ 81 w 97"/>
              <a:gd name="T47" fmla="*/ 36 h 61"/>
              <a:gd name="T48" fmla="*/ 81 w 97"/>
              <a:gd name="T49" fmla="*/ 25 h 61"/>
              <a:gd name="T50" fmla="*/ 90 w 97"/>
              <a:gd name="T51" fmla="*/ 25 h 61"/>
              <a:gd name="T52" fmla="*/ 90 w 97"/>
              <a:gd name="T53" fmla="*/ 25 h 61"/>
              <a:gd name="T54" fmla="*/ 90 w 97"/>
              <a:gd name="T55" fmla="*/ 17 h 61"/>
              <a:gd name="T56" fmla="*/ 97 w 97"/>
              <a:gd name="T57" fmla="*/ 8 h 61"/>
              <a:gd name="T58" fmla="*/ 97 w 97"/>
              <a:gd name="T59" fmla="*/ 8 h 61"/>
              <a:gd name="T60" fmla="*/ 90 w 97"/>
              <a:gd name="T61" fmla="*/ 0 h 61"/>
              <a:gd name="T62" fmla="*/ 81 w 97"/>
              <a:gd name="T63" fmla="*/ 0 h 61"/>
              <a:gd name="T64" fmla="*/ 59 w 97"/>
              <a:gd name="T65" fmla="*/ 0 h 61"/>
              <a:gd name="T66" fmla="*/ 59 w 97"/>
              <a:gd name="T67" fmla="*/ 0 h 61"/>
              <a:gd name="T68" fmla="*/ 52 w 97"/>
              <a:gd name="T69" fmla="*/ 8 h 61"/>
              <a:gd name="T70" fmla="*/ 45 w 97"/>
              <a:gd name="T71" fmla="*/ 8 h 61"/>
              <a:gd name="T72" fmla="*/ 45 w 97"/>
              <a:gd name="T73" fmla="*/ 8 h 61"/>
              <a:gd name="T74" fmla="*/ 36 w 97"/>
              <a:gd name="T75" fmla="*/ 8 h 61"/>
              <a:gd name="T76" fmla="*/ 29 w 97"/>
              <a:gd name="T77" fmla="*/ 8 h 61"/>
              <a:gd name="T78" fmla="*/ 29 w 97"/>
              <a:gd name="T79" fmla="*/ 17 h 61"/>
              <a:gd name="T80" fmla="*/ 29 w 97"/>
              <a:gd name="T81" fmla="*/ 17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61"/>
              <a:gd name="T125" fmla="*/ 97 w 97"/>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61">
                <a:moveTo>
                  <a:pt x="29" y="17"/>
                </a:moveTo>
                <a:lnTo>
                  <a:pt x="22" y="17"/>
                </a:lnTo>
                <a:lnTo>
                  <a:pt x="22" y="25"/>
                </a:lnTo>
                <a:lnTo>
                  <a:pt x="14" y="36"/>
                </a:lnTo>
                <a:lnTo>
                  <a:pt x="7" y="44"/>
                </a:lnTo>
                <a:lnTo>
                  <a:pt x="0" y="53"/>
                </a:lnTo>
                <a:lnTo>
                  <a:pt x="7" y="61"/>
                </a:lnTo>
                <a:lnTo>
                  <a:pt x="14" y="61"/>
                </a:lnTo>
                <a:lnTo>
                  <a:pt x="22" y="61"/>
                </a:lnTo>
                <a:lnTo>
                  <a:pt x="29" y="61"/>
                </a:lnTo>
                <a:lnTo>
                  <a:pt x="29" y="53"/>
                </a:lnTo>
                <a:lnTo>
                  <a:pt x="36" y="53"/>
                </a:lnTo>
                <a:lnTo>
                  <a:pt x="45" y="53"/>
                </a:lnTo>
                <a:lnTo>
                  <a:pt x="45" y="44"/>
                </a:lnTo>
                <a:lnTo>
                  <a:pt x="52" y="44"/>
                </a:lnTo>
                <a:lnTo>
                  <a:pt x="59" y="44"/>
                </a:lnTo>
                <a:lnTo>
                  <a:pt x="59" y="36"/>
                </a:lnTo>
                <a:lnTo>
                  <a:pt x="67" y="36"/>
                </a:lnTo>
                <a:lnTo>
                  <a:pt x="74" y="36"/>
                </a:lnTo>
                <a:lnTo>
                  <a:pt x="81" y="36"/>
                </a:lnTo>
                <a:lnTo>
                  <a:pt x="81" y="25"/>
                </a:lnTo>
                <a:lnTo>
                  <a:pt x="90" y="25"/>
                </a:lnTo>
                <a:lnTo>
                  <a:pt x="90" y="17"/>
                </a:lnTo>
                <a:lnTo>
                  <a:pt x="97" y="8"/>
                </a:lnTo>
                <a:lnTo>
                  <a:pt x="90" y="0"/>
                </a:lnTo>
                <a:lnTo>
                  <a:pt x="81" y="0"/>
                </a:lnTo>
                <a:lnTo>
                  <a:pt x="59" y="0"/>
                </a:lnTo>
                <a:lnTo>
                  <a:pt x="52" y="8"/>
                </a:lnTo>
                <a:lnTo>
                  <a:pt x="45" y="8"/>
                </a:lnTo>
                <a:lnTo>
                  <a:pt x="36" y="8"/>
                </a:lnTo>
                <a:lnTo>
                  <a:pt x="29" y="8"/>
                </a:lnTo>
                <a:lnTo>
                  <a:pt x="29" y="17"/>
                </a:lnTo>
                <a:close/>
              </a:path>
            </a:pathLst>
          </a:custGeom>
          <a:noFill/>
          <a:ln w="11113">
            <a:solidFill>
              <a:srgbClr val="F3C0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8" name="Freeform 459">
            <a:extLst>
              <a:ext uri="{FF2B5EF4-FFF2-40B4-BE49-F238E27FC236}">
                <a16:creationId xmlns:a16="http://schemas.microsoft.com/office/drawing/2014/main" id="{111A2606-18E2-C347-978A-FF5BFA39FDF8}"/>
              </a:ext>
            </a:extLst>
          </p:cNvPr>
          <p:cNvSpPr>
            <a:spLocks/>
          </p:cNvSpPr>
          <p:nvPr/>
        </p:nvSpPr>
        <p:spPr bwMode="auto">
          <a:xfrm>
            <a:off x="4845050" y="5346700"/>
            <a:ext cx="1473200" cy="1370013"/>
          </a:xfrm>
          <a:custGeom>
            <a:avLst/>
            <a:gdLst>
              <a:gd name="T0" fmla="*/ 7 w 928"/>
              <a:gd name="T1" fmla="*/ 8 h 863"/>
              <a:gd name="T2" fmla="*/ 30 w 928"/>
              <a:gd name="T3" fmla="*/ 25 h 863"/>
              <a:gd name="T4" fmla="*/ 52 w 928"/>
              <a:gd name="T5" fmla="*/ 53 h 863"/>
              <a:gd name="T6" fmla="*/ 82 w 928"/>
              <a:gd name="T7" fmla="*/ 70 h 863"/>
              <a:gd name="T8" fmla="*/ 113 w 928"/>
              <a:gd name="T9" fmla="*/ 95 h 863"/>
              <a:gd name="T10" fmla="*/ 134 w 928"/>
              <a:gd name="T11" fmla="*/ 114 h 863"/>
              <a:gd name="T12" fmla="*/ 165 w 928"/>
              <a:gd name="T13" fmla="*/ 140 h 863"/>
              <a:gd name="T14" fmla="*/ 203 w 928"/>
              <a:gd name="T15" fmla="*/ 167 h 863"/>
              <a:gd name="T16" fmla="*/ 231 w 928"/>
              <a:gd name="T17" fmla="*/ 184 h 863"/>
              <a:gd name="T18" fmla="*/ 262 w 928"/>
              <a:gd name="T19" fmla="*/ 212 h 863"/>
              <a:gd name="T20" fmla="*/ 292 w 928"/>
              <a:gd name="T21" fmla="*/ 237 h 863"/>
              <a:gd name="T22" fmla="*/ 330 w 928"/>
              <a:gd name="T23" fmla="*/ 264 h 863"/>
              <a:gd name="T24" fmla="*/ 359 w 928"/>
              <a:gd name="T25" fmla="*/ 290 h 863"/>
              <a:gd name="T26" fmla="*/ 389 w 928"/>
              <a:gd name="T27" fmla="*/ 317 h 863"/>
              <a:gd name="T28" fmla="*/ 420 w 928"/>
              <a:gd name="T29" fmla="*/ 343 h 863"/>
              <a:gd name="T30" fmla="*/ 441 w 928"/>
              <a:gd name="T31" fmla="*/ 370 h 863"/>
              <a:gd name="T32" fmla="*/ 465 w 928"/>
              <a:gd name="T33" fmla="*/ 387 h 863"/>
              <a:gd name="T34" fmla="*/ 479 w 928"/>
              <a:gd name="T35" fmla="*/ 413 h 863"/>
              <a:gd name="T36" fmla="*/ 501 w 928"/>
              <a:gd name="T37" fmla="*/ 448 h 863"/>
              <a:gd name="T38" fmla="*/ 524 w 928"/>
              <a:gd name="T39" fmla="*/ 493 h 863"/>
              <a:gd name="T40" fmla="*/ 546 w 928"/>
              <a:gd name="T41" fmla="*/ 546 h 863"/>
              <a:gd name="T42" fmla="*/ 569 w 928"/>
              <a:gd name="T43" fmla="*/ 607 h 863"/>
              <a:gd name="T44" fmla="*/ 590 w 928"/>
              <a:gd name="T45" fmla="*/ 669 h 863"/>
              <a:gd name="T46" fmla="*/ 607 w 928"/>
              <a:gd name="T47" fmla="*/ 730 h 863"/>
              <a:gd name="T48" fmla="*/ 621 w 928"/>
              <a:gd name="T49" fmla="*/ 766 h 863"/>
              <a:gd name="T50" fmla="*/ 621 w 928"/>
              <a:gd name="T51" fmla="*/ 721 h 863"/>
              <a:gd name="T52" fmla="*/ 621 w 928"/>
              <a:gd name="T53" fmla="*/ 635 h 863"/>
              <a:gd name="T54" fmla="*/ 599 w 928"/>
              <a:gd name="T55" fmla="*/ 510 h 863"/>
              <a:gd name="T56" fmla="*/ 576 w 928"/>
              <a:gd name="T57" fmla="*/ 440 h 863"/>
              <a:gd name="T58" fmla="*/ 599 w 928"/>
              <a:gd name="T59" fmla="*/ 440 h 863"/>
              <a:gd name="T60" fmla="*/ 628 w 928"/>
              <a:gd name="T61" fmla="*/ 457 h 863"/>
              <a:gd name="T62" fmla="*/ 680 w 928"/>
              <a:gd name="T63" fmla="*/ 493 h 863"/>
              <a:gd name="T64" fmla="*/ 741 w 928"/>
              <a:gd name="T65" fmla="*/ 546 h 863"/>
              <a:gd name="T66" fmla="*/ 801 w 928"/>
              <a:gd name="T67" fmla="*/ 616 h 863"/>
              <a:gd name="T68" fmla="*/ 853 w 928"/>
              <a:gd name="T69" fmla="*/ 696 h 863"/>
              <a:gd name="T70" fmla="*/ 890 w 928"/>
              <a:gd name="T71" fmla="*/ 783 h 863"/>
              <a:gd name="T72" fmla="*/ 906 w 928"/>
              <a:gd name="T73" fmla="*/ 836 h 863"/>
              <a:gd name="T74" fmla="*/ 906 w 928"/>
              <a:gd name="T75" fmla="*/ 846 h 863"/>
              <a:gd name="T76" fmla="*/ 914 w 928"/>
              <a:gd name="T77" fmla="*/ 855 h 863"/>
              <a:gd name="T78" fmla="*/ 921 w 928"/>
              <a:gd name="T79" fmla="*/ 863 h 8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8"/>
              <a:gd name="T121" fmla="*/ 0 h 863"/>
              <a:gd name="T122" fmla="*/ 928 w 928"/>
              <a:gd name="T123" fmla="*/ 863 h 8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8" h="863">
                <a:moveTo>
                  <a:pt x="0" y="0"/>
                </a:moveTo>
                <a:lnTo>
                  <a:pt x="7" y="8"/>
                </a:lnTo>
                <a:lnTo>
                  <a:pt x="23" y="17"/>
                </a:lnTo>
                <a:lnTo>
                  <a:pt x="30" y="25"/>
                </a:lnTo>
                <a:lnTo>
                  <a:pt x="45" y="42"/>
                </a:lnTo>
                <a:lnTo>
                  <a:pt x="52" y="53"/>
                </a:lnTo>
                <a:lnTo>
                  <a:pt x="68" y="61"/>
                </a:lnTo>
                <a:lnTo>
                  <a:pt x="82" y="70"/>
                </a:lnTo>
                <a:lnTo>
                  <a:pt x="97" y="78"/>
                </a:lnTo>
                <a:lnTo>
                  <a:pt x="113" y="95"/>
                </a:lnTo>
                <a:lnTo>
                  <a:pt x="120" y="106"/>
                </a:lnTo>
                <a:lnTo>
                  <a:pt x="134" y="114"/>
                </a:lnTo>
                <a:lnTo>
                  <a:pt x="158" y="123"/>
                </a:lnTo>
                <a:lnTo>
                  <a:pt x="165" y="140"/>
                </a:lnTo>
                <a:lnTo>
                  <a:pt x="187" y="148"/>
                </a:lnTo>
                <a:lnTo>
                  <a:pt x="203" y="167"/>
                </a:lnTo>
                <a:lnTo>
                  <a:pt x="217" y="176"/>
                </a:lnTo>
                <a:lnTo>
                  <a:pt x="231" y="184"/>
                </a:lnTo>
                <a:lnTo>
                  <a:pt x="248" y="201"/>
                </a:lnTo>
                <a:lnTo>
                  <a:pt x="262" y="212"/>
                </a:lnTo>
                <a:lnTo>
                  <a:pt x="276" y="220"/>
                </a:lnTo>
                <a:lnTo>
                  <a:pt x="292" y="237"/>
                </a:lnTo>
                <a:lnTo>
                  <a:pt x="314" y="245"/>
                </a:lnTo>
                <a:lnTo>
                  <a:pt x="330" y="264"/>
                </a:lnTo>
                <a:lnTo>
                  <a:pt x="345" y="273"/>
                </a:lnTo>
                <a:lnTo>
                  <a:pt x="359" y="290"/>
                </a:lnTo>
                <a:lnTo>
                  <a:pt x="375" y="298"/>
                </a:lnTo>
                <a:lnTo>
                  <a:pt x="389" y="317"/>
                </a:lnTo>
                <a:lnTo>
                  <a:pt x="404" y="326"/>
                </a:lnTo>
                <a:lnTo>
                  <a:pt x="420" y="343"/>
                </a:lnTo>
                <a:lnTo>
                  <a:pt x="434" y="351"/>
                </a:lnTo>
                <a:lnTo>
                  <a:pt x="441" y="370"/>
                </a:lnTo>
                <a:lnTo>
                  <a:pt x="456" y="387"/>
                </a:lnTo>
                <a:lnTo>
                  <a:pt x="465" y="387"/>
                </a:lnTo>
                <a:lnTo>
                  <a:pt x="472" y="404"/>
                </a:lnTo>
                <a:lnTo>
                  <a:pt x="479" y="413"/>
                </a:lnTo>
                <a:lnTo>
                  <a:pt x="494" y="432"/>
                </a:lnTo>
                <a:lnTo>
                  <a:pt x="501" y="448"/>
                </a:lnTo>
                <a:lnTo>
                  <a:pt x="517" y="476"/>
                </a:lnTo>
                <a:lnTo>
                  <a:pt x="524" y="493"/>
                </a:lnTo>
                <a:lnTo>
                  <a:pt x="538" y="518"/>
                </a:lnTo>
                <a:lnTo>
                  <a:pt x="546" y="546"/>
                </a:lnTo>
                <a:lnTo>
                  <a:pt x="562" y="571"/>
                </a:lnTo>
                <a:lnTo>
                  <a:pt x="569" y="607"/>
                </a:lnTo>
                <a:lnTo>
                  <a:pt x="583" y="635"/>
                </a:lnTo>
                <a:lnTo>
                  <a:pt x="590" y="669"/>
                </a:lnTo>
                <a:lnTo>
                  <a:pt x="599" y="696"/>
                </a:lnTo>
                <a:lnTo>
                  <a:pt x="607" y="730"/>
                </a:lnTo>
                <a:lnTo>
                  <a:pt x="614" y="766"/>
                </a:lnTo>
                <a:lnTo>
                  <a:pt x="621" y="766"/>
                </a:lnTo>
                <a:lnTo>
                  <a:pt x="621" y="749"/>
                </a:lnTo>
                <a:lnTo>
                  <a:pt x="621" y="721"/>
                </a:lnTo>
                <a:lnTo>
                  <a:pt x="621" y="677"/>
                </a:lnTo>
                <a:lnTo>
                  <a:pt x="621" y="635"/>
                </a:lnTo>
                <a:lnTo>
                  <a:pt x="614" y="571"/>
                </a:lnTo>
                <a:lnTo>
                  <a:pt x="599" y="510"/>
                </a:lnTo>
                <a:lnTo>
                  <a:pt x="576" y="440"/>
                </a:lnTo>
                <a:lnTo>
                  <a:pt x="583" y="432"/>
                </a:lnTo>
                <a:lnTo>
                  <a:pt x="599" y="440"/>
                </a:lnTo>
                <a:lnTo>
                  <a:pt x="614" y="440"/>
                </a:lnTo>
                <a:lnTo>
                  <a:pt x="628" y="457"/>
                </a:lnTo>
                <a:lnTo>
                  <a:pt x="659" y="476"/>
                </a:lnTo>
                <a:lnTo>
                  <a:pt x="680" y="493"/>
                </a:lnTo>
                <a:lnTo>
                  <a:pt x="711" y="518"/>
                </a:lnTo>
                <a:lnTo>
                  <a:pt x="741" y="546"/>
                </a:lnTo>
                <a:lnTo>
                  <a:pt x="770" y="582"/>
                </a:lnTo>
                <a:lnTo>
                  <a:pt x="801" y="616"/>
                </a:lnTo>
                <a:lnTo>
                  <a:pt x="824" y="652"/>
                </a:lnTo>
                <a:lnTo>
                  <a:pt x="853" y="696"/>
                </a:lnTo>
                <a:lnTo>
                  <a:pt x="876" y="740"/>
                </a:lnTo>
                <a:lnTo>
                  <a:pt x="890" y="783"/>
                </a:lnTo>
                <a:lnTo>
                  <a:pt x="906" y="836"/>
                </a:lnTo>
                <a:lnTo>
                  <a:pt x="906" y="846"/>
                </a:lnTo>
                <a:lnTo>
                  <a:pt x="914" y="855"/>
                </a:lnTo>
                <a:lnTo>
                  <a:pt x="921" y="863"/>
                </a:lnTo>
                <a:lnTo>
                  <a:pt x="928" y="863"/>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29" name="Freeform 460">
            <a:extLst>
              <a:ext uri="{FF2B5EF4-FFF2-40B4-BE49-F238E27FC236}">
                <a16:creationId xmlns:a16="http://schemas.microsoft.com/office/drawing/2014/main" id="{8A42F2F6-3E19-934C-967D-19D4F293806D}"/>
              </a:ext>
            </a:extLst>
          </p:cNvPr>
          <p:cNvSpPr>
            <a:spLocks/>
          </p:cNvSpPr>
          <p:nvPr/>
        </p:nvSpPr>
        <p:spPr bwMode="auto">
          <a:xfrm>
            <a:off x="6651625" y="6337300"/>
            <a:ext cx="828675" cy="450850"/>
          </a:xfrm>
          <a:custGeom>
            <a:avLst/>
            <a:gdLst>
              <a:gd name="T0" fmla="*/ 14 w 522"/>
              <a:gd name="T1" fmla="*/ 0 h 284"/>
              <a:gd name="T2" fmla="*/ 0 w 522"/>
              <a:gd name="T3" fmla="*/ 0 h 284"/>
              <a:gd name="T4" fmla="*/ 0 w 522"/>
              <a:gd name="T5" fmla="*/ 11 h 284"/>
              <a:gd name="T6" fmla="*/ 0 w 522"/>
              <a:gd name="T7" fmla="*/ 28 h 284"/>
              <a:gd name="T8" fmla="*/ 7 w 522"/>
              <a:gd name="T9" fmla="*/ 53 h 284"/>
              <a:gd name="T10" fmla="*/ 22 w 522"/>
              <a:gd name="T11" fmla="*/ 80 h 284"/>
              <a:gd name="T12" fmla="*/ 38 w 522"/>
              <a:gd name="T13" fmla="*/ 106 h 284"/>
              <a:gd name="T14" fmla="*/ 52 w 522"/>
              <a:gd name="T15" fmla="*/ 125 h 284"/>
              <a:gd name="T16" fmla="*/ 74 w 522"/>
              <a:gd name="T17" fmla="*/ 142 h 284"/>
              <a:gd name="T18" fmla="*/ 104 w 522"/>
              <a:gd name="T19" fmla="*/ 159 h 284"/>
              <a:gd name="T20" fmla="*/ 135 w 522"/>
              <a:gd name="T21" fmla="*/ 178 h 284"/>
              <a:gd name="T22" fmla="*/ 163 w 522"/>
              <a:gd name="T23" fmla="*/ 195 h 284"/>
              <a:gd name="T24" fmla="*/ 187 w 522"/>
              <a:gd name="T25" fmla="*/ 212 h 284"/>
              <a:gd name="T26" fmla="*/ 217 w 522"/>
              <a:gd name="T27" fmla="*/ 222 h 284"/>
              <a:gd name="T28" fmla="*/ 253 w 522"/>
              <a:gd name="T29" fmla="*/ 239 h 284"/>
              <a:gd name="T30" fmla="*/ 284 w 522"/>
              <a:gd name="T31" fmla="*/ 248 h 284"/>
              <a:gd name="T32" fmla="*/ 314 w 522"/>
              <a:gd name="T33" fmla="*/ 256 h 284"/>
              <a:gd name="T34" fmla="*/ 321 w 522"/>
              <a:gd name="T35" fmla="*/ 256 h 284"/>
              <a:gd name="T36" fmla="*/ 343 w 522"/>
              <a:gd name="T37" fmla="*/ 265 h 284"/>
              <a:gd name="T38" fmla="*/ 359 w 522"/>
              <a:gd name="T39" fmla="*/ 265 h 284"/>
              <a:gd name="T40" fmla="*/ 381 w 522"/>
              <a:gd name="T41" fmla="*/ 265 h 284"/>
              <a:gd name="T42" fmla="*/ 397 w 522"/>
              <a:gd name="T43" fmla="*/ 275 h 284"/>
              <a:gd name="T44" fmla="*/ 411 w 522"/>
              <a:gd name="T45" fmla="*/ 275 h 284"/>
              <a:gd name="T46" fmla="*/ 418 w 522"/>
              <a:gd name="T47" fmla="*/ 275 h 284"/>
              <a:gd name="T48" fmla="*/ 425 w 522"/>
              <a:gd name="T49" fmla="*/ 275 h 284"/>
              <a:gd name="T50" fmla="*/ 442 w 522"/>
              <a:gd name="T51" fmla="*/ 275 h 284"/>
              <a:gd name="T52" fmla="*/ 456 w 522"/>
              <a:gd name="T53" fmla="*/ 284 h 284"/>
              <a:gd name="T54" fmla="*/ 478 w 522"/>
              <a:gd name="T55" fmla="*/ 284 h 284"/>
              <a:gd name="T56" fmla="*/ 501 w 522"/>
              <a:gd name="T57" fmla="*/ 284 h 284"/>
              <a:gd name="T58" fmla="*/ 515 w 522"/>
              <a:gd name="T59" fmla="*/ 284 h 284"/>
              <a:gd name="T60" fmla="*/ 522 w 522"/>
              <a:gd name="T61" fmla="*/ 275 h 284"/>
              <a:gd name="T62" fmla="*/ 522 w 522"/>
              <a:gd name="T63" fmla="*/ 275 h 284"/>
              <a:gd name="T64" fmla="*/ 508 w 522"/>
              <a:gd name="T65" fmla="*/ 265 h 284"/>
              <a:gd name="T66" fmla="*/ 487 w 522"/>
              <a:gd name="T67" fmla="*/ 265 h 284"/>
              <a:gd name="T68" fmla="*/ 456 w 522"/>
              <a:gd name="T69" fmla="*/ 256 h 284"/>
              <a:gd name="T70" fmla="*/ 425 w 522"/>
              <a:gd name="T71" fmla="*/ 248 h 284"/>
              <a:gd name="T72" fmla="*/ 397 w 522"/>
              <a:gd name="T73" fmla="*/ 248 h 284"/>
              <a:gd name="T74" fmla="*/ 373 w 522"/>
              <a:gd name="T75" fmla="*/ 239 h 284"/>
              <a:gd name="T76" fmla="*/ 352 w 522"/>
              <a:gd name="T77" fmla="*/ 231 h 284"/>
              <a:gd name="T78" fmla="*/ 343 w 522"/>
              <a:gd name="T79" fmla="*/ 231 h 284"/>
              <a:gd name="T80" fmla="*/ 321 w 522"/>
              <a:gd name="T81" fmla="*/ 222 h 284"/>
              <a:gd name="T82" fmla="*/ 291 w 522"/>
              <a:gd name="T83" fmla="*/ 203 h 284"/>
              <a:gd name="T84" fmla="*/ 269 w 522"/>
              <a:gd name="T85" fmla="*/ 186 h 284"/>
              <a:gd name="T86" fmla="*/ 253 w 522"/>
              <a:gd name="T87" fmla="*/ 178 h 284"/>
              <a:gd name="T88" fmla="*/ 246 w 522"/>
              <a:gd name="T89" fmla="*/ 169 h 284"/>
              <a:gd name="T90" fmla="*/ 224 w 522"/>
              <a:gd name="T91" fmla="*/ 159 h 284"/>
              <a:gd name="T92" fmla="*/ 194 w 522"/>
              <a:gd name="T93" fmla="*/ 142 h 284"/>
              <a:gd name="T94" fmla="*/ 163 w 522"/>
              <a:gd name="T95" fmla="*/ 116 h 284"/>
              <a:gd name="T96" fmla="*/ 127 w 522"/>
              <a:gd name="T97" fmla="*/ 97 h 284"/>
              <a:gd name="T98" fmla="*/ 83 w 522"/>
              <a:gd name="T99" fmla="*/ 72 h 284"/>
              <a:gd name="T100" fmla="*/ 52 w 522"/>
              <a:gd name="T101" fmla="*/ 36 h 284"/>
              <a:gd name="T102" fmla="*/ 22 w 522"/>
              <a:gd name="T103" fmla="*/ 11 h 2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2"/>
              <a:gd name="T157" fmla="*/ 0 h 284"/>
              <a:gd name="T158" fmla="*/ 522 w 522"/>
              <a:gd name="T159" fmla="*/ 284 h 2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2" h="284">
                <a:moveTo>
                  <a:pt x="22" y="11"/>
                </a:moveTo>
                <a:lnTo>
                  <a:pt x="14" y="0"/>
                </a:lnTo>
                <a:lnTo>
                  <a:pt x="7" y="0"/>
                </a:lnTo>
                <a:lnTo>
                  <a:pt x="0" y="0"/>
                </a:lnTo>
                <a:lnTo>
                  <a:pt x="0" y="11"/>
                </a:lnTo>
                <a:lnTo>
                  <a:pt x="0" y="19"/>
                </a:lnTo>
                <a:lnTo>
                  <a:pt x="0" y="28"/>
                </a:lnTo>
                <a:lnTo>
                  <a:pt x="7" y="36"/>
                </a:lnTo>
                <a:lnTo>
                  <a:pt x="7" y="53"/>
                </a:lnTo>
                <a:lnTo>
                  <a:pt x="14" y="72"/>
                </a:lnTo>
                <a:lnTo>
                  <a:pt x="22" y="80"/>
                </a:lnTo>
                <a:lnTo>
                  <a:pt x="29" y="97"/>
                </a:lnTo>
                <a:lnTo>
                  <a:pt x="38" y="106"/>
                </a:lnTo>
                <a:lnTo>
                  <a:pt x="45" y="116"/>
                </a:lnTo>
                <a:lnTo>
                  <a:pt x="52" y="125"/>
                </a:lnTo>
                <a:lnTo>
                  <a:pt x="59" y="133"/>
                </a:lnTo>
                <a:lnTo>
                  <a:pt x="74" y="142"/>
                </a:lnTo>
                <a:lnTo>
                  <a:pt x="90" y="150"/>
                </a:lnTo>
                <a:lnTo>
                  <a:pt x="104" y="159"/>
                </a:lnTo>
                <a:lnTo>
                  <a:pt x="118" y="169"/>
                </a:lnTo>
                <a:lnTo>
                  <a:pt x="135" y="178"/>
                </a:lnTo>
                <a:lnTo>
                  <a:pt x="149" y="186"/>
                </a:lnTo>
                <a:lnTo>
                  <a:pt x="163" y="195"/>
                </a:lnTo>
                <a:lnTo>
                  <a:pt x="172" y="203"/>
                </a:lnTo>
                <a:lnTo>
                  <a:pt x="187" y="212"/>
                </a:lnTo>
                <a:lnTo>
                  <a:pt x="201" y="222"/>
                </a:lnTo>
                <a:lnTo>
                  <a:pt x="217" y="222"/>
                </a:lnTo>
                <a:lnTo>
                  <a:pt x="232" y="231"/>
                </a:lnTo>
                <a:lnTo>
                  <a:pt x="253" y="239"/>
                </a:lnTo>
                <a:lnTo>
                  <a:pt x="269" y="248"/>
                </a:lnTo>
                <a:lnTo>
                  <a:pt x="284" y="248"/>
                </a:lnTo>
                <a:lnTo>
                  <a:pt x="307" y="256"/>
                </a:lnTo>
                <a:lnTo>
                  <a:pt x="314" y="256"/>
                </a:lnTo>
                <a:lnTo>
                  <a:pt x="321" y="256"/>
                </a:lnTo>
                <a:lnTo>
                  <a:pt x="329" y="256"/>
                </a:lnTo>
                <a:lnTo>
                  <a:pt x="343" y="265"/>
                </a:lnTo>
                <a:lnTo>
                  <a:pt x="352" y="265"/>
                </a:lnTo>
                <a:lnTo>
                  <a:pt x="359" y="265"/>
                </a:lnTo>
                <a:lnTo>
                  <a:pt x="366" y="265"/>
                </a:lnTo>
                <a:lnTo>
                  <a:pt x="381" y="265"/>
                </a:lnTo>
                <a:lnTo>
                  <a:pt x="388" y="275"/>
                </a:lnTo>
                <a:lnTo>
                  <a:pt x="397" y="275"/>
                </a:lnTo>
                <a:lnTo>
                  <a:pt x="404" y="275"/>
                </a:lnTo>
                <a:lnTo>
                  <a:pt x="411" y="275"/>
                </a:lnTo>
                <a:lnTo>
                  <a:pt x="418" y="275"/>
                </a:lnTo>
                <a:lnTo>
                  <a:pt x="425" y="275"/>
                </a:lnTo>
                <a:lnTo>
                  <a:pt x="433" y="275"/>
                </a:lnTo>
                <a:lnTo>
                  <a:pt x="442" y="275"/>
                </a:lnTo>
                <a:lnTo>
                  <a:pt x="449" y="275"/>
                </a:lnTo>
                <a:lnTo>
                  <a:pt x="456" y="284"/>
                </a:lnTo>
                <a:lnTo>
                  <a:pt x="470" y="284"/>
                </a:lnTo>
                <a:lnTo>
                  <a:pt x="478" y="284"/>
                </a:lnTo>
                <a:lnTo>
                  <a:pt x="494" y="284"/>
                </a:lnTo>
                <a:lnTo>
                  <a:pt x="501" y="284"/>
                </a:lnTo>
                <a:lnTo>
                  <a:pt x="508" y="284"/>
                </a:lnTo>
                <a:lnTo>
                  <a:pt x="515" y="284"/>
                </a:lnTo>
                <a:lnTo>
                  <a:pt x="522" y="275"/>
                </a:lnTo>
                <a:lnTo>
                  <a:pt x="515" y="275"/>
                </a:lnTo>
                <a:lnTo>
                  <a:pt x="508" y="265"/>
                </a:lnTo>
                <a:lnTo>
                  <a:pt x="501" y="265"/>
                </a:lnTo>
                <a:lnTo>
                  <a:pt x="487" y="265"/>
                </a:lnTo>
                <a:lnTo>
                  <a:pt x="470" y="256"/>
                </a:lnTo>
                <a:lnTo>
                  <a:pt x="456" y="256"/>
                </a:lnTo>
                <a:lnTo>
                  <a:pt x="442" y="256"/>
                </a:lnTo>
                <a:lnTo>
                  <a:pt x="425" y="248"/>
                </a:lnTo>
                <a:lnTo>
                  <a:pt x="411" y="248"/>
                </a:lnTo>
                <a:lnTo>
                  <a:pt x="397" y="248"/>
                </a:lnTo>
                <a:lnTo>
                  <a:pt x="381" y="239"/>
                </a:lnTo>
                <a:lnTo>
                  <a:pt x="373" y="239"/>
                </a:lnTo>
                <a:lnTo>
                  <a:pt x="359" y="239"/>
                </a:lnTo>
                <a:lnTo>
                  <a:pt x="352" y="231"/>
                </a:lnTo>
                <a:lnTo>
                  <a:pt x="343" y="231"/>
                </a:lnTo>
                <a:lnTo>
                  <a:pt x="329" y="222"/>
                </a:lnTo>
                <a:lnTo>
                  <a:pt x="321" y="222"/>
                </a:lnTo>
                <a:lnTo>
                  <a:pt x="307" y="212"/>
                </a:lnTo>
                <a:lnTo>
                  <a:pt x="291" y="203"/>
                </a:lnTo>
                <a:lnTo>
                  <a:pt x="284" y="195"/>
                </a:lnTo>
                <a:lnTo>
                  <a:pt x="269" y="186"/>
                </a:lnTo>
                <a:lnTo>
                  <a:pt x="262" y="178"/>
                </a:lnTo>
                <a:lnTo>
                  <a:pt x="253" y="178"/>
                </a:lnTo>
                <a:lnTo>
                  <a:pt x="246" y="169"/>
                </a:lnTo>
                <a:lnTo>
                  <a:pt x="239" y="169"/>
                </a:lnTo>
                <a:lnTo>
                  <a:pt x="224" y="159"/>
                </a:lnTo>
                <a:lnTo>
                  <a:pt x="217" y="150"/>
                </a:lnTo>
                <a:lnTo>
                  <a:pt x="194" y="142"/>
                </a:lnTo>
                <a:lnTo>
                  <a:pt x="180" y="133"/>
                </a:lnTo>
                <a:lnTo>
                  <a:pt x="163" y="116"/>
                </a:lnTo>
                <a:lnTo>
                  <a:pt x="142" y="106"/>
                </a:lnTo>
                <a:lnTo>
                  <a:pt x="127" y="97"/>
                </a:lnTo>
                <a:lnTo>
                  <a:pt x="104" y="80"/>
                </a:lnTo>
                <a:lnTo>
                  <a:pt x="83" y="72"/>
                </a:lnTo>
                <a:lnTo>
                  <a:pt x="66" y="53"/>
                </a:lnTo>
                <a:lnTo>
                  <a:pt x="52" y="36"/>
                </a:lnTo>
                <a:lnTo>
                  <a:pt x="38" y="28"/>
                </a:lnTo>
                <a:lnTo>
                  <a:pt x="22" y="11"/>
                </a:lnTo>
                <a:close/>
              </a:path>
            </a:pathLst>
          </a:custGeom>
          <a:solidFill>
            <a:srgbClr val="FFB3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0" name="Freeform 461">
            <a:extLst>
              <a:ext uri="{FF2B5EF4-FFF2-40B4-BE49-F238E27FC236}">
                <a16:creationId xmlns:a16="http://schemas.microsoft.com/office/drawing/2014/main" id="{00EE1FD5-0FB1-564A-9813-7F6FB1D4A360}"/>
              </a:ext>
            </a:extLst>
          </p:cNvPr>
          <p:cNvSpPr>
            <a:spLocks/>
          </p:cNvSpPr>
          <p:nvPr/>
        </p:nvSpPr>
        <p:spPr bwMode="auto">
          <a:xfrm>
            <a:off x="6640513" y="6324600"/>
            <a:ext cx="839787" cy="449263"/>
          </a:xfrm>
          <a:custGeom>
            <a:avLst/>
            <a:gdLst>
              <a:gd name="T0" fmla="*/ 21 w 529"/>
              <a:gd name="T1" fmla="*/ 8 h 283"/>
              <a:gd name="T2" fmla="*/ 7 w 529"/>
              <a:gd name="T3" fmla="*/ 0 h 283"/>
              <a:gd name="T4" fmla="*/ 0 w 529"/>
              <a:gd name="T5" fmla="*/ 8 h 283"/>
              <a:gd name="T6" fmla="*/ 7 w 529"/>
              <a:gd name="T7" fmla="*/ 36 h 283"/>
              <a:gd name="T8" fmla="*/ 14 w 529"/>
              <a:gd name="T9" fmla="*/ 61 h 283"/>
              <a:gd name="T10" fmla="*/ 29 w 529"/>
              <a:gd name="T11" fmla="*/ 88 h 283"/>
              <a:gd name="T12" fmla="*/ 45 w 529"/>
              <a:gd name="T13" fmla="*/ 114 h 283"/>
              <a:gd name="T14" fmla="*/ 52 w 529"/>
              <a:gd name="T15" fmla="*/ 133 h 283"/>
              <a:gd name="T16" fmla="*/ 81 w 529"/>
              <a:gd name="T17" fmla="*/ 150 h 283"/>
              <a:gd name="T18" fmla="*/ 111 w 529"/>
              <a:gd name="T19" fmla="*/ 167 h 283"/>
              <a:gd name="T20" fmla="*/ 142 w 529"/>
              <a:gd name="T21" fmla="*/ 186 h 283"/>
              <a:gd name="T22" fmla="*/ 170 w 529"/>
              <a:gd name="T23" fmla="*/ 203 h 283"/>
              <a:gd name="T24" fmla="*/ 194 w 529"/>
              <a:gd name="T25" fmla="*/ 220 h 283"/>
              <a:gd name="T26" fmla="*/ 224 w 529"/>
              <a:gd name="T27" fmla="*/ 230 h 283"/>
              <a:gd name="T28" fmla="*/ 253 w 529"/>
              <a:gd name="T29" fmla="*/ 247 h 283"/>
              <a:gd name="T30" fmla="*/ 291 w 529"/>
              <a:gd name="T31" fmla="*/ 256 h 283"/>
              <a:gd name="T32" fmla="*/ 314 w 529"/>
              <a:gd name="T33" fmla="*/ 264 h 283"/>
              <a:gd name="T34" fmla="*/ 328 w 529"/>
              <a:gd name="T35" fmla="*/ 264 h 283"/>
              <a:gd name="T36" fmla="*/ 343 w 529"/>
              <a:gd name="T37" fmla="*/ 264 h 283"/>
              <a:gd name="T38" fmla="*/ 366 w 529"/>
              <a:gd name="T39" fmla="*/ 273 h 283"/>
              <a:gd name="T40" fmla="*/ 380 w 529"/>
              <a:gd name="T41" fmla="*/ 273 h 283"/>
              <a:gd name="T42" fmla="*/ 404 w 529"/>
              <a:gd name="T43" fmla="*/ 283 h 283"/>
              <a:gd name="T44" fmla="*/ 411 w 529"/>
              <a:gd name="T45" fmla="*/ 283 h 283"/>
              <a:gd name="T46" fmla="*/ 425 w 529"/>
              <a:gd name="T47" fmla="*/ 283 h 283"/>
              <a:gd name="T48" fmla="*/ 425 w 529"/>
              <a:gd name="T49" fmla="*/ 283 h 283"/>
              <a:gd name="T50" fmla="*/ 440 w 529"/>
              <a:gd name="T51" fmla="*/ 283 h 283"/>
              <a:gd name="T52" fmla="*/ 463 w 529"/>
              <a:gd name="T53" fmla="*/ 283 h 283"/>
              <a:gd name="T54" fmla="*/ 485 w 529"/>
              <a:gd name="T55" fmla="*/ 283 h 283"/>
              <a:gd name="T56" fmla="*/ 501 w 529"/>
              <a:gd name="T57" fmla="*/ 283 h 283"/>
              <a:gd name="T58" fmla="*/ 522 w 529"/>
              <a:gd name="T59" fmla="*/ 283 h 283"/>
              <a:gd name="T60" fmla="*/ 529 w 529"/>
              <a:gd name="T61" fmla="*/ 283 h 283"/>
              <a:gd name="T62" fmla="*/ 529 w 529"/>
              <a:gd name="T63" fmla="*/ 283 h 283"/>
              <a:gd name="T64" fmla="*/ 515 w 529"/>
              <a:gd name="T65" fmla="*/ 273 h 283"/>
              <a:gd name="T66" fmla="*/ 494 w 529"/>
              <a:gd name="T67" fmla="*/ 264 h 283"/>
              <a:gd name="T68" fmla="*/ 463 w 529"/>
              <a:gd name="T69" fmla="*/ 264 h 283"/>
              <a:gd name="T70" fmla="*/ 432 w 529"/>
              <a:gd name="T71" fmla="*/ 256 h 283"/>
              <a:gd name="T72" fmla="*/ 404 w 529"/>
              <a:gd name="T73" fmla="*/ 247 h 283"/>
              <a:gd name="T74" fmla="*/ 373 w 529"/>
              <a:gd name="T75" fmla="*/ 247 h 283"/>
              <a:gd name="T76" fmla="*/ 359 w 529"/>
              <a:gd name="T77" fmla="*/ 239 h 283"/>
              <a:gd name="T78" fmla="*/ 343 w 529"/>
              <a:gd name="T79" fmla="*/ 239 h 283"/>
              <a:gd name="T80" fmla="*/ 328 w 529"/>
              <a:gd name="T81" fmla="*/ 220 h 283"/>
              <a:gd name="T82" fmla="*/ 298 w 529"/>
              <a:gd name="T83" fmla="*/ 211 h 283"/>
              <a:gd name="T84" fmla="*/ 276 w 529"/>
              <a:gd name="T85" fmla="*/ 194 h 283"/>
              <a:gd name="T86" fmla="*/ 260 w 529"/>
              <a:gd name="T87" fmla="*/ 177 h 283"/>
              <a:gd name="T88" fmla="*/ 253 w 529"/>
              <a:gd name="T89" fmla="*/ 177 h 283"/>
              <a:gd name="T90" fmla="*/ 231 w 529"/>
              <a:gd name="T91" fmla="*/ 167 h 283"/>
              <a:gd name="T92" fmla="*/ 201 w 529"/>
              <a:gd name="T93" fmla="*/ 150 h 283"/>
              <a:gd name="T94" fmla="*/ 163 w 529"/>
              <a:gd name="T95" fmla="*/ 124 h 283"/>
              <a:gd name="T96" fmla="*/ 125 w 529"/>
              <a:gd name="T97" fmla="*/ 97 h 283"/>
              <a:gd name="T98" fmla="*/ 90 w 529"/>
              <a:gd name="T99" fmla="*/ 72 h 283"/>
              <a:gd name="T100" fmla="*/ 59 w 529"/>
              <a:gd name="T101" fmla="*/ 44 h 283"/>
              <a:gd name="T102" fmla="*/ 29 w 529"/>
              <a:gd name="T103" fmla="*/ 19 h 2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9"/>
              <a:gd name="T157" fmla="*/ 0 h 283"/>
              <a:gd name="T158" fmla="*/ 529 w 529"/>
              <a:gd name="T159" fmla="*/ 283 h 2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9" h="283">
                <a:moveTo>
                  <a:pt x="29" y="19"/>
                </a:moveTo>
                <a:lnTo>
                  <a:pt x="21" y="8"/>
                </a:lnTo>
                <a:lnTo>
                  <a:pt x="14" y="0"/>
                </a:lnTo>
                <a:lnTo>
                  <a:pt x="7" y="0"/>
                </a:lnTo>
                <a:lnTo>
                  <a:pt x="0" y="8"/>
                </a:lnTo>
                <a:lnTo>
                  <a:pt x="0" y="19"/>
                </a:lnTo>
                <a:lnTo>
                  <a:pt x="7" y="36"/>
                </a:lnTo>
                <a:lnTo>
                  <a:pt x="7" y="44"/>
                </a:lnTo>
                <a:lnTo>
                  <a:pt x="14" y="61"/>
                </a:lnTo>
                <a:lnTo>
                  <a:pt x="21" y="72"/>
                </a:lnTo>
                <a:lnTo>
                  <a:pt x="29" y="88"/>
                </a:lnTo>
                <a:lnTo>
                  <a:pt x="36" y="97"/>
                </a:lnTo>
                <a:lnTo>
                  <a:pt x="45" y="114"/>
                </a:lnTo>
                <a:lnTo>
                  <a:pt x="45" y="124"/>
                </a:lnTo>
                <a:lnTo>
                  <a:pt x="52" y="133"/>
                </a:lnTo>
                <a:lnTo>
                  <a:pt x="59" y="141"/>
                </a:lnTo>
                <a:lnTo>
                  <a:pt x="81" y="150"/>
                </a:lnTo>
                <a:lnTo>
                  <a:pt x="97" y="158"/>
                </a:lnTo>
                <a:lnTo>
                  <a:pt x="111" y="167"/>
                </a:lnTo>
                <a:lnTo>
                  <a:pt x="125" y="177"/>
                </a:lnTo>
                <a:lnTo>
                  <a:pt x="142" y="186"/>
                </a:lnTo>
                <a:lnTo>
                  <a:pt x="156" y="194"/>
                </a:lnTo>
                <a:lnTo>
                  <a:pt x="170" y="203"/>
                </a:lnTo>
                <a:lnTo>
                  <a:pt x="179" y="211"/>
                </a:lnTo>
                <a:lnTo>
                  <a:pt x="194" y="220"/>
                </a:lnTo>
                <a:lnTo>
                  <a:pt x="208" y="220"/>
                </a:lnTo>
                <a:lnTo>
                  <a:pt x="224" y="230"/>
                </a:lnTo>
                <a:lnTo>
                  <a:pt x="239" y="239"/>
                </a:lnTo>
                <a:lnTo>
                  <a:pt x="253" y="247"/>
                </a:lnTo>
                <a:lnTo>
                  <a:pt x="269" y="256"/>
                </a:lnTo>
                <a:lnTo>
                  <a:pt x="291" y="256"/>
                </a:lnTo>
                <a:lnTo>
                  <a:pt x="314" y="264"/>
                </a:lnTo>
                <a:lnTo>
                  <a:pt x="321" y="264"/>
                </a:lnTo>
                <a:lnTo>
                  <a:pt x="328" y="264"/>
                </a:lnTo>
                <a:lnTo>
                  <a:pt x="336" y="264"/>
                </a:lnTo>
                <a:lnTo>
                  <a:pt x="343" y="264"/>
                </a:lnTo>
                <a:lnTo>
                  <a:pt x="359" y="273"/>
                </a:lnTo>
                <a:lnTo>
                  <a:pt x="366" y="273"/>
                </a:lnTo>
                <a:lnTo>
                  <a:pt x="373" y="273"/>
                </a:lnTo>
                <a:lnTo>
                  <a:pt x="380" y="273"/>
                </a:lnTo>
                <a:lnTo>
                  <a:pt x="395" y="273"/>
                </a:lnTo>
                <a:lnTo>
                  <a:pt x="404" y="283"/>
                </a:lnTo>
                <a:lnTo>
                  <a:pt x="411" y="283"/>
                </a:lnTo>
                <a:lnTo>
                  <a:pt x="418" y="283"/>
                </a:lnTo>
                <a:lnTo>
                  <a:pt x="425" y="283"/>
                </a:lnTo>
                <a:lnTo>
                  <a:pt x="432" y="283"/>
                </a:lnTo>
                <a:lnTo>
                  <a:pt x="440" y="283"/>
                </a:lnTo>
                <a:lnTo>
                  <a:pt x="456" y="283"/>
                </a:lnTo>
                <a:lnTo>
                  <a:pt x="463" y="283"/>
                </a:lnTo>
                <a:lnTo>
                  <a:pt x="470" y="283"/>
                </a:lnTo>
                <a:lnTo>
                  <a:pt x="485" y="283"/>
                </a:lnTo>
                <a:lnTo>
                  <a:pt x="494" y="283"/>
                </a:lnTo>
                <a:lnTo>
                  <a:pt x="501" y="283"/>
                </a:lnTo>
                <a:lnTo>
                  <a:pt x="515" y="283"/>
                </a:lnTo>
                <a:lnTo>
                  <a:pt x="522" y="283"/>
                </a:lnTo>
                <a:lnTo>
                  <a:pt x="529" y="283"/>
                </a:lnTo>
                <a:lnTo>
                  <a:pt x="522" y="273"/>
                </a:lnTo>
                <a:lnTo>
                  <a:pt x="515" y="273"/>
                </a:lnTo>
                <a:lnTo>
                  <a:pt x="501" y="273"/>
                </a:lnTo>
                <a:lnTo>
                  <a:pt x="494" y="264"/>
                </a:lnTo>
                <a:lnTo>
                  <a:pt x="477" y="264"/>
                </a:lnTo>
                <a:lnTo>
                  <a:pt x="463" y="264"/>
                </a:lnTo>
                <a:lnTo>
                  <a:pt x="449" y="256"/>
                </a:lnTo>
                <a:lnTo>
                  <a:pt x="432" y="256"/>
                </a:lnTo>
                <a:lnTo>
                  <a:pt x="418" y="256"/>
                </a:lnTo>
                <a:lnTo>
                  <a:pt x="404" y="247"/>
                </a:lnTo>
                <a:lnTo>
                  <a:pt x="388" y="247"/>
                </a:lnTo>
                <a:lnTo>
                  <a:pt x="373" y="247"/>
                </a:lnTo>
                <a:lnTo>
                  <a:pt x="366" y="239"/>
                </a:lnTo>
                <a:lnTo>
                  <a:pt x="359" y="239"/>
                </a:lnTo>
                <a:lnTo>
                  <a:pt x="350" y="239"/>
                </a:lnTo>
                <a:lnTo>
                  <a:pt x="343" y="239"/>
                </a:lnTo>
                <a:lnTo>
                  <a:pt x="336" y="230"/>
                </a:lnTo>
                <a:lnTo>
                  <a:pt x="328" y="220"/>
                </a:lnTo>
                <a:lnTo>
                  <a:pt x="314" y="220"/>
                </a:lnTo>
                <a:lnTo>
                  <a:pt x="298" y="211"/>
                </a:lnTo>
                <a:lnTo>
                  <a:pt x="283" y="203"/>
                </a:lnTo>
                <a:lnTo>
                  <a:pt x="276" y="194"/>
                </a:lnTo>
                <a:lnTo>
                  <a:pt x="269" y="186"/>
                </a:lnTo>
                <a:lnTo>
                  <a:pt x="260" y="177"/>
                </a:lnTo>
                <a:lnTo>
                  <a:pt x="253" y="177"/>
                </a:lnTo>
                <a:lnTo>
                  <a:pt x="246" y="167"/>
                </a:lnTo>
                <a:lnTo>
                  <a:pt x="231" y="167"/>
                </a:lnTo>
                <a:lnTo>
                  <a:pt x="215" y="158"/>
                </a:lnTo>
                <a:lnTo>
                  <a:pt x="201" y="150"/>
                </a:lnTo>
                <a:lnTo>
                  <a:pt x="187" y="141"/>
                </a:lnTo>
                <a:lnTo>
                  <a:pt x="163" y="124"/>
                </a:lnTo>
                <a:lnTo>
                  <a:pt x="149" y="114"/>
                </a:lnTo>
                <a:lnTo>
                  <a:pt x="125" y="97"/>
                </a:lnTo>
                <a:lnTo>
                  <a:pt x="111" y="88"/>
                </a:lnTo>
                <a:lnTo>
                  <a:pt x="90" y="72"/>
                </a:lnTo>
                <a:lnTo>
                  <a:pt x="73" y="61"/>
                </a:lnTo>
                <a:lnTo>
                  <a:pt x="59" y="44"/>
                </a:lnTo>
                <a:lnTo>
                  <a:pt x="45" y="36"/>
                </a:lnTo>
                <a:lnTo>
                  <a:pt x="29" y="19"/>
                </a:lnTo>
                <a:close/>
              </a:path>
            </a:pathLst>
          </a:custGeom>
          <a:noFill/>
          <a:ln w="11113">
            <a:solidFill>
              <a:srgbClr val="F3A2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1" name="Freeform 462">
            <a:extLst>
              <a:ext uri="{FF2B5EF4-FFF2-40B4-BE49-F238E27FC236}">
                <a16:creationId xmlns:a16="http://schemas.microsoft.com/office/drawing/2014/main" id="{C84DE3DA-09AD-B348-B73A-F8510527EBD7}"/>
              </a:ext>
            </a:extLst>
          </p:cNvPr>
          <p:cNvSpPr>
            <a:spLocks/>
          </p:cNvSpPr>
          <p:nvPr/>
        </p:nvSpPr>
        <p:spPr bwMode="auto">
          <a:xfrm>
            <a:off x="5440363" y="5162550"/>
            <a:ext cx="1139825" cy="1289050"/>
          </a:xfrm>
          <a:custGeom>
            <a:avLst/>
            <a:gdLst>
              <a:gd name="T0" fmla="*/ 7 w 718"/>
              <a:gd name="T1" fmla="*/ 10 h 812"/>
              <a:gd name="T2" fmla="*/ 14 w 718"/>
              <a:gd name="T3" fmla="*/ 19 h 812"/>
              <a:gd name="T4" fmla="*/ 36 w 718"/>
              <a:gd name="T5" fmla="*/ 27 h 812"/>
              <a:gd name="T6" fmla="*/ 52 w 718"/>
              <a:gd name="T7" fmla="*/ 44 h 812"/>
              <a:gd name="T8" fmla="*/ 74 w 718"/>
              <a:gd name="T9" fmla="*/ 63 h 812"/>
              <a:gd name="T10" fmla="*/ 104 w 718"/>
              <a:gd name="T11" fmla="*/ 72 h 812"/>
              <a:gd name="T12" fmla="*/ 135 w 718"/>
              <a:gd name="T13" fmla="*/ 88 h 812"/>
              <a:gd name="T14" fmla="*/ 156 w 718"/>
              <a:gd name="T15" fmla="*/ 105 h 812"/>
              <a:gd name="T16" fmla="*/ 194 w 718"/>
              <a:gd name="T17" fmla="*/ 124 h 812"/>
              <a:gd name="T18" fmla="*/ 215 w 718"/>
              <a:gd name="T19" fmla="*/ 133 h 812"/>
              <a:gd name="T20" fmla="*/ 246 w 718"/>
              <a:gd name="T21" fmla="*/ 150 h 812"/>
              <a:gd name="T22" fmla="*/ 277 w 718"/>
              <a:gd name="T23" fmla="*/ 169 h 812"/>
              <a:gd name="T24" fmla="*/ 298 w 718"/>
              <a:gd name="T25" fmla="*/ 177 h 812"/>
              <a:gd name="T26" fmla="*/ 321 w 718"/>
              <a:gd name="T27" fmla="*/ 194 h 812"/>
              <a:gd name="T28" fmla="*/ 343 w 718"/>
              <a:gd name="T29" fmla="*/ 203 h 812"/>
              <a:gd name="T30" fmla="*/ 359 w 718"/>
              <a:gd name="T31" fmla="*/ 211 h 812"/>
              <a:gd name="T32" fmla="*/ 373 w 718"/>
              <a:gd name="T33" fmla="*/ 230 h 812"/>
              <a:gd name="T34" fmla="*/ 395 w 718"/>
              <a:gd name="T35" fmla="*/ 239 h 812"/>
              <a:gd name="T36" fmla="*/ 418 w 718"/>
              <a:gd name="T37" fmla="*/ 256 h 812"/>
              <a:gd name="T38" fmla="*/ 440 w 718"/>
              <a:gd name="T39" fmla="*/ 283 h 812"/>
              <a:gd name="T40" fmla="*/ 463 w 718"/>
              <a:gd name="T41" fmla="*/ 300 h 812"/>
              <a:gd name="T42" fmla="*/ 485 w 718"/>
              <a:gd name="T43" fmla="*/ 328 h 812"/>
              <a:gd name="T44" fmla="*/ 508 w 718"/>
              <a:gd name="T45" fmla="*/ 353 h 812"/>
              <a:gd name="T46" fmla="*/ 531 w 718"/>
              <a:gd name="T47" fmla="*/ 389 h 812"/>
              <a:gd name="T48" fmla="*/ 553 w 718"/>
              <a:gd name="T49" fmla="*/ 423 h 812"/>
              <a:gd name="T50" fmla="*/ 576 w 718"/>
              <a:gd name="T51" fmla="*/ 459 h 812"/>
              <a:gd name="T52" fmla="*/ 598 w 718"/>
              <a:gd name="T53" fmla="*/ 503 h 812"/>
              <a:gd name="T54" fmla="*/ 621 w 718"/>
              <a:gd name="T55" fmla="*/ 548 h 812"/>
              <a:gd name="T56" fmla="*/ 643 w 718"/>
              <a:gd name="T57" fmla="*/ 600 h 812"/>
              <a:gd name="T58" fmla="*/ 666 w 718"/>
              <a:gd name="T59" fmla="*/ 653 h 812"/>
              <a:gd name="T60" fmla="*/ 688 w 718"/>
              <a:gd name="T61" fmla="*/ 715 h 812"/>
              <a:gd name="T62" fmla="*/ 711 w 718"/>
              <a:gd name="T63" fmla="*/ 776 h 8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8"/>
              <a:gd name="T97" fmla="*/ 0 h 812"/>
              <a:gd name="T98" fmla="*/ 718 w 718"/>
              <a:gd name="T99" fmla="*/ 812 h 8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8" h="812">
                <a:moveTo>
                  <a:pt x="0" y="0"/>
                </a:moveTo>
                <a:lnTo>
                  <a:pt x="7" y="10"/>
                </a:lnTo>
                <a:lnTo>
                  <a:pt x="14" y="19"/>
                </a:lnTo>
                <a:lnTo>
                  <a:pt x="22" y="27"/>
                </a:lnTo>
                <a:lnTo>
                  <a:pt x="36" y="27"/>
                </a:lnTo>
                <a:lnTo>
                  <a:pt x="45" y="36"/>
                </a:lnTo>
                <a:lnTo>
                  <a:pt x="52" y="44"/>
                </a:lnTo>
                <a:lnTo>
                  <a:pt x="66" y="53"/>
                </a:lnTo>
                <a:lnTo>
                  <a:pt x="74" y="63"/>
                </a:lnTo>
                <a:lnTo>
                  <a:pt x="90" y="63"/>
                </a:lnTo>
                <a:lnTo>
                  <a:pt x="104" y="72"/>
                </a:lnTo>
                <a:lnTo>
                  <a:pt x="119" y="80"/>
                </a:lnTo>
                <a:lnTo>
                  <a:pt x="135" y="88"/>
                </a:lnTo>
                <a:lnTo>
                  <a:pt x="149" y="97"/>
                </a:lnTo>
                <a:lnTo>
                  <a:pt x="156" y="105"/>
                </a:lnTo>
                <a:lnTo>
                  <a:pt x="171" y="116"/>
                </a:lnTo>
                <a:lnTo>
                  <a:pt x="194" y="124"/>
                </a:lnTo>
                <a:lnTo>
                  <a:pt x="201" y="133"/>
                </a:lnTo>
                <a:lnTo>
                  <a:pt x="215" y="133"/>
                </a:lnTo>
                <a:lnTo>
                  <a:pt x="232" y="141"/>
                </a:lnTo>
                <a:lnTo>
                  <a:pt x="246" y="150"/>
                </a:lnTo>
                <a:lnTo>
                  <a:pt x="260" y="158"/>
                </a:lnTo>
                <a:lnTo>
                  <a:pt x="277" y="169"/>
                </a:lnTo>
                <a:lnTo>
                  <a:pt x="291" y="177"/>
                </a:lnTo>
                <a:lnTo>
                  <a:pt x="298" y="177"/>
                </a:lnTo>
                <a:lnTo>
                  <a:pt x="314" y="186"/>
                </a:lnTo>
                <a:lnTo>
                  <a:pt x="321" y="194"/>
                </a:lnTo>
                <a:lnTo>
                  <a:pt x="336" y="203"/>
                </a:lnTo>
                <a:lnTo>
                  <a:pt x="343" y="203"/>
                </a:lnTo>
                <a:lnTo>
                  <a:pt x="350" y="211"/>
                </a:lnTo>
                <a:lnTo>
                  <a:pt x="359" y="211"/>
                </a:lnTo>
                <a:lnTo>
                  <a:pt x="366" y="222"/>
                </a:lnTo>
                <a:lnTo>
                  <a:pt x="373" y="230"/>
                </a:lnTo>
                <a:lnTo>
                  <a:pt x="388" y="230"/>
                </a:lnTo>
                <a:lnTo>
                  <a:pt x="395" y="239"/>
                </a:lnTo>
                <a:lnTo>
                  <a:pt x="411" y="247"/>
                </a:lnTo>
                <a:lnTo>
                  <a:pt x="418" y="256"/>
                </a:lnTo>
                <a:lnTo>
                  <a:pt x="426" y="264"/>
                </a:lnTo>
                <a:lnTo>
                  <a:pt x="440" y="283"/>
                </a:lnTo>
                <a:lnTo>
                  <a:pt x="449" y="292"/>
                </a:lnTo>
                <a:lnTo>
                  <a:pt x="463" y="300"/>
                </a:lnTo>
                <a:lnTo>
                  <a:pt x="470" y="309"/>
                </a:lnTo>
                <a:lnTo>
                  <a:pt x="485" y="328"/>
                </a:lnTo>
                <a:lnTo>
                  <a:pt x="494" y="336"/>
                </a:lnTo>
                <a:lnTo>
                  <a:pt x="508" y="353"/>
                </a:lnTo>
                <a:lnTo>
                  <a:pt x="515" y="370"/>
                </a:lnTo>
                <a:lnTo>
                  <a:pt x="531" y="389"/>
                </a:lnTo>
                <a:lnTo>
                  <a:pt x="539" y="406"/>
                </a:lnTo>
                <a:lnTo>
                  <a:pt x="553" y="423"/>
                </a:lnTo>
                <a:lnTo>
                  <a:pt x="560" y="442"/>
                </a:lnTo>
                <a:lnTo>
                  <a:pt x="576" y="459"/>
                </a:lnTo>
                <a:lnTo>
                  <a:pt x="583" y="476"/>
                </a:lnTo>
                <a:lnTo>
                  <a:pt x="598" y="503"/>
                </a:lnTo>
                <a:lnTo>
                  <a:pt x="605" y="520"/>
                </a:lnTo>
                <a:lnTo>
                  <a:pt x="621" y="548"/>
                </a:lnTo>
                <a:lnTo>
                  <a:pt x="628" y="573"/>
                </a:lnTo>
                <a:lnTo>
                  <a:pt x="643" y="600"/>
                </a:lnTo>
                <a:lnTo>
                  <a:pt x="650" y="626"/>
                </a:lnTo>
                <a:lnTo>
                  <a:pt x="666" y="653"/>
                </a:lnTo>
                <a:lnTo>
                  <a:pt x="673" y="679"/>
                </a:lnTo>
                <a:lnTo>
                  <a:pt x="688" y="715"/>
                </a:lnTo>
                <a:lnTo>
                  <a:pt x="695" y="751"/>
                </a:lnTo>
                <a:lnTo>
                  <a:pt x="711" y="776"/>
                </a:lnTo>
                <a:lnTo>
                  <a:pt x="718" y="812"/>
                </a:lnTo>
              </a:path>
            </a:pathLst>
          </a:custGeom>
          <a:noFill/>
          <a:ln w="22225">
            <a:solidFill>
              <a:srgbClr val="FF994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2" name="Freeform 463">
            <a:extLst>
              <a:ext uri="{FF2B5EF4-FFF2-40B4-BE49-F238E27FC236}">
                <a16:creationId xmlns:a16="http://schemas.microsoft.com/office/drawing/2014/main" id="{ED37793E-4387-134E-9817-A1F3EB283F35}"/>
              </a:ext>
            </a:extLst>
          </p:cNvPr>
          <p:cNvSpPr>
            <a:spLocks/>
          </p:cNvSpPr>
          <p:nvPr/>
        </p:nvSpPr>
        <p:spPr bwMode="auto">
          <a:xfrm>
            <a:off x="5462588" y="5192713"/>
            <a:ext cx="1163637" cy="1271587"/>
          </a:xfrm>
          <a:custGeom>
            <a:avLst/>
            <a:gdLst>
              <a:gd name="T0" fmla="*/ 8 w 733"/>
              <a:gd name="T1" fmla="*/ 0 h 801"/>
              <a:gd name="T2" fmla="*/ 22 w 733"/>
              <a:gd name="T3" fmla="*/ 8 h 801"/>
              <a:gd name="T4" fmla="*/ 45 w 733"/>
              <a:gd name="T5" fmla="*/ 25 h 801"/>
              <a:gd name="T6" fmla="*/ 60 w 733"/>
              <a:gd name="T7" fmla="*/ 34 h 801"/>
              <a:gd name="T8" fmla="*/ 90 w 733"/>
              <a:gd name="T9" fmla="*/ 53 h 801"/>
              <a:gd name="T10" fmla="*/ 112 w 733"/>
              <a:gd name="T11" fmla="*/ 61 h 801"/>
              <a:gd name="T12" fmla="*/ 135 w 733"/>
              <a:gd name="T13" fmla="*/ 78 h 801"/>
              <a:gd name="T14" fmla="*/ 166 w 733"/>
              <a:gd name="T15" fmla="*/ 97 h 801"/>
              <a:gd name="T16" fmla="*/ 194 w 733"/>
              <a:gd name="T17" fmla="*/ 105 h 801"/>
              <a:gd name="T18" fmla="*/ 218 w 733"/>
              <a:gd name="T19" fmla="*/ 122 h 801"/>
              <a:gd name="T20" fmla="*/ 246 w 733"/>
              <a:gd name="T21" fmla="*/ 131 h 801"/>
              <a:gd name="T22" fmla="*/ 270 w 733"/>
              <a:gd name="T23" fmla="*/ 150 h 801"/>
              <a:gd name="T24" fmla="*/ 291 w 733"/>
              <a:gd name="T25" fmla="*/ 158 h 801"/>
              <a:gd name="T26" fmla="*/ 315 w 733"/>
              <a:gd name="T27" fmla="*/ 175 h 801"/>
              <a:gd name="T28" fmla="*/ 336 w 733"/>
              <a:gd name="T29" fmla="*/ 184 h 801"/>
              <a:gd name="T30" fmla="*/ 352 w 733"/>
              <a:gd name="T31" fmla="*/ 192 h 801"/>
              <a:gd name="T32" fmla="*/ 367 w 733"/>
              <a:gd name="T33" fmla="*/ 211 h 801"/>
              <a:gd name="T34" fmla="*/ 390 w 733"/>
              <a:gd name="T35" fmla="*/ 220 h 801"/>
              <a:gd name="T36" fmla="*/ 412 w 733"/>
              <a:gd name="T37" fmla="*/ 245 h 801"/>
              <a:gd name="T38" fmla="*/ 442 w 733"/>
              <a:gd name="T39" fmla="*/ 264 h 801"/>
              <a:gd name="T40" fmla="*/ 464 w 733"/>
              <a:gd name="T41" fmla="*/ 290 h 801"/>
              <a:gd name="T42" fmla="*/ 487 w 733"/>
              <a:gd name="T43" fmla="*/ 317 h 801"/>
              <a:gd name="T44" fmla="*/ 508 w 733"/>
              <a:gd name="T45" fmla="*/ 351 h 801"/>
              <a:gd name="T46" fmla="*/ 532 w 733"/>
              <a:gd name="T47" fmla="*/ 387 h 801"/>
              <a:gd name="T48" fmla="*/ 553 w 733"/>
              <a:gd name="T49" fmla="*/ 423 h 801"/>
              <a:gd name="T50" fmla="*/ 577 w 733"/>
              <a:gd name="T51" fmla="*/ 467 h 801"/>
              <a:gd name="T52" fmla="*/ 598 w 733"/>
              <a:gd name="T53" fmla="*/ 510 h 801"/>
              <a:gd name="T54" fmla="*/ 629 w 733"/>
              <a:gd name="T55" fmla="*/ 554 h 801"/>
              <a:gd name="T56" fmla="*/ 652 w 733"/>
              <a:gd name="T57" fmla="*/ 607 h 801"/>
              <a:gd name="T58" fmla="*/ 674 w 733"/>
              <a:gd name="T59" fmla="*/ 660 h 801"/>
              <a:gd name="T60" fmla="*/ 697 w 733"/>
              <a:gd name="T61" fmla="*/ 713 h 801"/>
              <a:gd name="T62" fmla="*/ 726 w 733"/>
              <a:gd name="T63" fmla="*/ 774 h 8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3"/>
              <a:gd name="T97" fmla="*/ 0 h 801"/>
              <a:gd name="T98" fmla="*/ 733 w 733"/>
              <a:gd name="T99" fmla="*/ 801 h 8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3" h="801">
                <a:moveTo>
                  <a:pt x="0" y="0"/>
                </a:moveTo>
                <a:lnTo>
                  <a:pt x="8" y="0"/>
                </a:lnTo>
                <a:lnTo>
                  <a:pt x="15" y="0"/>
                </a:lnTo>
                <a:lnTo>
                  <a:pt x="22" y="8"/>
                </a:lnTo>
                <a:lnTo>
                  <a:pt x="31" y="17"/>
                </a:lnTo>
                <a:lnTo>
                  <a:pt x="45" y="25"/>
                </a:lnTo>
                <a:lnTo>
                  <a:pt x="52" y="25"/>
                </a:lnTo>
                <a:lnTo>
                  <a:pt x="60" y="34"/>
                </a:lnTo>
                <a:lnTo>
                  <a:pt x="76" y="44"/>
                </a:lnTo>
                <a:lnTo>
                  <a:pt x="90" y="53"/>
                </a:lnTo>
                <a:lnTo>
                  <a:pt x="97" y="53"/>
                </a:lnTo>
                <a:lnTo>
                  <a:pt x="112" y="61"/>
                </a:lnTo>
                <a:lnTo>
                  <a:pt x="128" y="69"/>
                </a:lnTo>
                <a:lnTo>
                  <a:pt x="135" y="78"/>
                </a:lnTo>
                <a:lnTo>
                  <a:pt x="149" y="86"/>
                </a:lnTo>
                <a:lnTo>
                  <a:pt x="166" y="97"/>
                </a:lnTo>
                <a:lnTo>
                  <a:pt x="180" y="97"/>
                </a:lnTo>
                <a:lnTo>
                  <a:pt x="194" y="105"/>
                </a:lnTo>
                <a:lnTo>
                  <a:pt x="201" y="114"/>
                </a:lnTo>
                <a:lnTo>
                  <a:pt x="218" y="122"/>
                </a:lnTo>
                <a:lnTo>
                  <a:pt x="232" y="131"/>
                </a:lnTo>
                <a:lnTo>
                  <a:pt x="246" y="131"/>
                </a:lnTo>
                <a:lnTo>
                  <a:pt x="255" y="139"/>
                </a:lnTo>
                <a:lnTo>
                  <a:pt x="270" y="150"/>
                </a:lnTo>
                <a:lnTo>
                  <a:pt x="284" y="158"/>
                </a:lnTo>
                <a:lnTo>
                  <a:pt x="291" y="158"/>
                </a:lnTo>
                <a:lnTo>
                  <a:pt x="307" y="167"/>
                </a:lnTo>
                <a:lnTo>
                  <a:pt x="315" y="175"/>
                </a:lnTo>
                <a:lnTo>
                  <a:pt x="322" y="175"/>
                </a:lnTo>
                <a:lnTo>
                  <a:pt x="336" y="184"/>
                </a:lnTo>
                <a:lnTo>
                  <a:pt x="345" y="192"/>
                </a:lnTo>
                <a:lnTo>
                  <a:pt x="352" y="192"/>
                </a:lnTo>
                <a:lnTo>
                  <a:pt x="359" y="203"/>
                </a:lnTo>
                <a:lnTo>
                  <a:pt x="367" y="211"/>
                </a:lnTo>
                <a:lnTo>
                  <a:pt x="381" y="211"/>
                </a:lnTo>
                <a:lnTo>
                  <a:pt x="390" y="220"/>
                </a:lnTo>
                <a:lnTo>
                  <a:pt x="404" y="237"/>
                </a:lnTo>
                <a:lnTo>
                  <a:pt x="412" y="245"/>
                </a:lnTo>
                <a:lnTo>
                  <a:pt x="426" y="256"/>
                </a:lnTo>
                <a:lnTo>
                  <a:pt x="442" y="264"/>
                </a:lnTo>
                <a:lnTo>
                  <a:pt x="449" y="281"/>
                </a:lnTo>
                <a:lnTo>
                  <a:pt x="464" y="290"/>
                </a:lnTo>
                <a:lnTo>
                  <a:pt x="471" y="309"/>
                </a:lnTo>
                <a:lnTo>
                  <a:pt x="487" y="317"/>
                </a:lnTo>
                <a:lnTo>
                  <a:pt x="494" y="334"/>
                </a:lnTo>
                <a:lnTo>
                  <a:pt x="508" y="351"/>
                </a:lnTo>
                <a:lnTo>
                  <a:pt x="517" y="370"/>
                </a:lnTo>
                <a:lnTo>
                  <a:pt x="532" y="387"/>
                </a:lnTo>
                <a:lnTo>
                  <a:pt x="546" y="404"/>
                </a:lnTo>
                <a:lnTo>
                  <a:pt x="553" y="423"/>
                </a:lnTo>
                <a:lnTo>
                  <a:pt x="569" y="448"/>
                </a:lnTo>
                <a:lnTo>
                  <a:pt x="577" y="467"/>
                </a:lnTo>
                <a:lnTo>
                  <a:pt x="591" y="484"/>
                </a:lnTo>
                <a:lnTo>
                  <a:pt x="598" y="510"/>
                </a:lnTo>
                <a:lnTo>
                  <a:pt x="614" y="529"/>
                </a:lnTo>
                <a:lnTo>
                  <a:pt x="629" y="554"/>
                </a:lnTo>
                <a:lnTo>
                  <a:pt x="636" y="581"/>
                </a:lnTo>
                <a:lnTo>
                  <a:pt x="652" y="607"/>
                </a:lnTo>
                <a:lnTo>
                  <a:pt x="666" y="634"/>
                </a:lnTo>
                <a:lnTo>
                  <a:pt x="674" y="660"/>
                </a:lnTo>
                <a:lnTo>
                  <a:pt x="688" y="687"/>
                </a:lnTo>
                <a:lnTo>
                  <a:pt x="697" y="713"/>
                </a:lnTo>
                <a:lnTo>
                  <a:pt x="711" y="740"/>
                </a:lnTo>
                <a:lnTo>
                  <a:pt x="726" y="774"/>
                </a:lnTo>
                <a:lnTo>
                  <a:pt x="733" y="801"/>
                </a:lnTo>
              </a:path>
            </a:pathLst>
          </a:custGeom>
          <a:noFill/>
          <a:ln w="22225">
            <a:solidFill>
              <a:srgbClr val="FF9F4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3" name="Freeform 464">
            <a:extLst>
              <a:ext uri="{FF2B5EF4-FFF2-40B4-BE49-F238E27FC236}">
                <a16:creationId xmlns:a16="http://schemas.microsoft.com/office/drawing/2014/main" id="{63C71A16-7333-4640-92D6-6056476AAFDA}"/>
              </a:ext>
            </a:extLst>
          </p:cNvPr>
          <p:cNvSpPr>
            <a:spLocks/>
          </p:cNvSpPr>
          <p:nvPr/>
        </p:nvSpPr>
        <p:spPr bwMode="auto">
          <a:xfrm>
            <a:off x="5497513" y="5192713"/>
            <a:ext cx="1176337" cy="1285875"/>
          </a:xfrm>
          <a:custGeom>
            <a:avLst/>
            <a:gdLst>
              <a:gd name="T0" fmla="*/ 0 w 741"/>
              <a:gd name="T1" fmla="*/ 0 h 810"/>
              <a:gd name="T2" fmla="*/ 16 w 741"/>
              <a:gd name="T3" fmla="*/ 17 h 810"/>
              <a:gd name="T4" fmla="*/ 30 w 741"/>
              <a:gd name="T5" fmla="*/ 25 h 810"/>
              <a:gd name="T6" fmla="*/ 54 w 741"/>
              <a:gd name="T7" fmla="*/ 44 h 810"/>
              <a:gd name="T8" fmla="*/ 75 w 741"/>
              <a:gd name="T9" fmla="*/ 53 h 810"/>
              <a:gd name="T10" fmla="*/ 99 w 741"/>
              <a:gd name="T11" fmla="*/ 61 h 810"/>
              <a:gd name="T12" fmla="*/ 120 w 741"/>
              <a:gd name="T13" fmla="*/ 78 h 810"/>
              <a:gd name="T14" fmla="*/ 151 w 741"/>
              <a:gd name="T15" fmla="*/ 86 h 810"/>
              <a:gd name="T16" fmla="*/ 172 w 741"/>
              <a:gd name="T17" fmla="*/ 105 h 810"/>
              <a:gd name="T18" fmla="*/ 203 w 741"/>
              <a:gd name="T19" fmla="*/ 114 h 810"/>
              <a:gd name="T20" fmla="*/ 224 w 741"/>
              <a:gd name="T21" fmla="*/ 131 h 810"/>
              <a:gd name="T22" fmla="*/ 248 w 741"/>
              <a:gd name="T23" fmla="*/ 139 h 810"/>
              <a:gd name="T24" fmla="*/ 269 w 741"/>
              <a:gd name="T25" fmla="*/ 158 h 810"/>
              <a:gd name="T26" fmla="*/ 293 w 741"/>
              <a:gd name="T27" fmla="*/ 167 h 810"/>
              <a:gd name="T28" fmla="*/ 307 w 741"/>
              <a:gd name="T29" fmla="*/ 175 h 810"/>
              <a:gd name="T30" fmla="*/ 330 w 741"/>
              <a:gd name="T31" fmla="*/ 184 h 810"/>
              <a:gd name="T32" fmla="*/ 345 w 741"/>
              <a:gd name="T33" fmla="*/ 203 h 810"/>
              <a:gd name="T34" fmla="*/ 352 w 741"/>
              <a:gd name="T35" fmla="*/ 211 h 810"/>
              <a:gd name="T36" fmla="*/ 368 w 741"/>
              <a:gd name="T37" fmla="*/ 211 h 810"/>
              <a:gd name="T38" fmla="*/ 382 w 741"/>
              <a:gd name="T39" fmla="*/ 228 h 810"/>
              <a:gd name="T40" fmla="*/ 390 w 741"/>
              <a:gd name="T41" fmla="*/ 237 h 810"/>
              <a:gd name="T42" fmla="*/ 404 w 741"/>
              <a:gd name="T43" fmla="*/ 245 h 810"/>
              <a:gd name="T44" fmla="*/ 420 w 741"/>
              <a:gd name="T45" fmla="*/ 264 h 810"/>
              <a:gd name="T46" fmla="*/ 427 w 741"/>
              <a:gd name="T47" fmla="*/ 273 h 810"/>
              <a:gd name="T48" fmla="*/ 442 w 741"/>
              <a:gd name="T49" fmla="*/ 290 h 810"/>
              <a:gd name="T50" fmla="*/ 458 w 741"/>
              <a:gd name="T51" fmla="*/ 309 h 810"/>
              <a:gd name="T52" fmla="*/ 465 w 741"/>
              <a:gd name="T53" fmla="*/ 317 h 810"/>
              <a:gd name="T54" fmla="*/ 479 w 741"/>
              <a:gd name="T55" fmla="*/ 334 h 810"/>
              <a:gd name="T56" fmla="*/ 486 w 741"/>
              <a:gd name="T57" fmla="*/ 351 h 810"/>
              <a:gd name="T58" fmla="*/ 503 w 741"/>
              <a:gd name="T59" fmla="*/ 370 h 810"/>
              <a:gd name="T60" fmla="*/ 517 w 741"/>
              <a:gd name="T61" fmla="*/ 387 h 810"/>
              <a:gd name="T62" fmla="*/ 531 w 741"/>
              <a:gd name="T63" fmla="*/ 404 h 810"/>
              <a:gd name="T64" fmla="*/ 540 w 741"/>
              <a:gd name="T65" fmla="*/ 431 h 810"/>
              <a:gd name="T66" fmla="*/ 555 w 741"/>
              <a:gd name="T67" fmla="*/ 448 h 810"/>
              <a:gd name="T68" fmla="*/ 569 w 741"/>
              <a:gd name="T69" fmla="*/ 467 h 810"/>
              <a:gd name="T70" fmla="*/ 576 w 741"/>
              <a:gd name="T71" fmla="*/ 493 h 810"/>
              <a:gd name="T72" fmla="*/ 592 w 741"/>
              <a:gd name="T73" fmla="*/ 510 h 810"/>
              <a:gd name="T74" fmla="*/ 600 w 741"/>
              <a:gd name="T75" fmla="*/ 537 h 810"/>
              <a:gd name="T76" fmla="*/ 614 w 741"/>
              <a:gd name="T77" fmla="*/ 554 h 810"/>
              <a:gd name="T78" fmla="*/ 630 w 741"/>
              <a:gd name="T79" fmla="*/ 581 h 810"/>
              <a:gd name="T80" fmla="*/ 637 w 741"/>
              <a:gd name="T81" fmla="*/ 607 h 810"/>
              <a:gd name="T82" fmla="*/ 652 w 741"/>
              <a:gd name="T83" fmla="*/ 626 h 810"/>
              <a:gd name="T84" fmla="*/ 666 w 741"/>
              <a:gd name="T85" fmla="*/ 651 h 810"/>
              <a:gd name="T86" fmla="*/ 682 w 741"/>
              <a:gd name="T87" fmla="*/ 679 h 810"/>
              <a:gd name="T88" fmla="*/ 689 w 741"/>
              <a:gd name="T89" fmla="*/ 704 h 810"/>
              <a:gd name="T90" fmla="*/ 704 w 741"/>
              <a:gd name="T91" fmla="*/ 732 h 810"/>
              <a:gd name="T92" fmla="*/ 720 w 741"/>
              <a:gd name="T93" fmla="*/ 757 h 810"/>
              <a:gd name="T94" fmla="*/ 734 w 741"/>
              <a:gd name="T95" fmla="*/ 785 h 810"/>
              <a:gd name="T96" fmla="*/ 741 w 741"/>
              <a:gd name="T97" fmla="*/ 810 h 8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1"/>
              <a:gd name="T148" fmla="*/ 0 h 810"/>
              <a:gd name="T149" fmla="*/ 741 w 741"/>
              <a:gd name="T150" fmla="*/ 810 h 8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1" h="810">
                <a:moveTo>
                  <a:pt x="0" y="0"/>
                </a:moveTo>
                <a:lnTo>
                  <a:pt x="16" y="17"/>
                </a:lnTo>
                <a:lnTo>
                  <a:pt x="30" y="25"/>
                </a:lnTo>
                <a:lnTo>
                  <a:pt x="54" y="44"/>
                </a:lnTo>
                <a:lnTo>
                  <a:pt x="75" y="53"/>
                </a:lnTo>
                <a:lnTo>
                  <a:pt x="99" y="61"/>
                </a:lnTo>
                <a:lnTo>
                  <a:pt x="120" y="78"/>
                </a:lnTo>
                <a:lnTo>
                  <a:pt x="151" y="86"/>
                </a:lnTo>
                <a:lnTo>
                  <a:pt x="172" y="105"/>
                </a:lnTo>
                <a:lnTo>
                  <a:pt x="203" y="114"/>
                </a:lnTo>
                <a:lnTo>
                  <a:pt x="224" y="131"/>
                </a:lnTo>
                <a:lnTo>
                  <a:pt x="248" y="139"/>
                </a:lnTo>
                <a:lnTo>
                  <a:pt x="269" y="158"/>
                </a:lnTo>
                <a:lnTo>
                  <a:pt x="293" y="167"/>
                </a:lnTo>
                <a:lnTo>
                  <a:pt x="307" y="175"/>
                </a:lnTo>
                <a:lnTo>
                  <a:pt x="330" y="184"/>
                </a:lnTo>
                <a:lnTo>
                  <a:pt x="345" y="203"/>
                </a:lnTo>
                <a:lnTo>
                  <a:pt x="352" y="211"/>
                </a:lnTo>
                <a:lnTo>
                  <a:pt x="368" y="211"/>
                </a:lnTo>
                <a:lnTo>
                  <a:pt x="382" y="228"/>
                </a:lnTo>
                <a:lnTo>
                  <a:pt x="390" y="237"/>
                </a:lnTo>
                <a:lnTo>
                  <a:pt x="404" y="245"/>
                </a:lnTo>
                <a:lnTo>
                  <a:pt x="420" y="264"/>
                </a:lnTo>
                <a:lnTo>
                  <a:pt x="427" y="273"/>
                </a:lnTo>
                <a:lnTo>
                  <a:pt x="442" y="290"/>
                </a:lnTo>
                <a:lnTo>
                  <a:pt x="458" y="309"/>
                </a:lnTo>
                <a:lnTo>
                  <a:pt x="465" y="317"/>
                </a:lnTo>
                <a:lnTo>
                  <a:pt x="479" y="334"/>
                </a:lnTo>
                <a:lnTo>
                  <a:pt x="486" y="351"/>
                </a:lnTo>
                <a:lnTo>
                  <a:pt x="503" y="370"/>
                </a:lnTo>
                <a:lnTo>
                  <a:pt x="517" y="387"/>
                </a:lnTo>
                <a:lnTo>
                  <a:pt x="531" y="404"/>
                </a:lnTo>
                <a:lnTo>
                  <a:pt x="540" y="431"/>
                </a:lnTo>
                <a:lnTo>
                  <a:pt x="555" y="448"/>
                </a:lnTo>
                <a:lnTo>
                  <a:pt x="569" y="467"/>
                </a:lnTo>
                <a:lnTo>
                  <a:pt x="576" y="493"/>
                </a:lnTo>
                <a:lnTo>
                  <a:pt x="592" y="510"/>
                </a:lnTo>
                <a:lnTo>
                  <a:pt x="600" y="537"/>
                </a:lnTo>
                <a:lnTo>
                  <a:pt x="614" y="554"/>
                </a:lnTo>
                <a:lnTo>
                  <a:pt x="630" y="581"/>
                </a:lnTo>
                <a:lnTo>
                  <a:pt x="637" y="607"/>
                </a:lnTo>
                <a:lnTo>
                  <a:pt x="652" y="626"/>
                </a:lnTo>
                <a:lnTo>
                  <a:pt x="666" y="651"/>
                </a:lnTo>
                <a:lnTo>
                  <a:pt x="682" y="679"/>
                </a:lnTo>
                <a:lnTo>
                  <a:pt x="689" y="704"/>
                </a:lnTo>
                <a:lnTo>
                  <a:pt x="704" y="732"/>
                </a:lnTo>
                <a:lnTo>
                  <a:pt x="720" y="757"/>
                </a:lnTo>
                <a:lnTo>
                  <a:pt x="734" y="785"/>
                </a:lnTo>
                <a:lnTo>
                  <a:pt x="741" y="810"/>
                </a:lnTo>
              </a:path>
            </a:pathLst>
          </a:custGeom>
          <a:noFill/>
          <a:ln w="22225">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4" name="Freeform 465">
            <a:extLst>
              <a:ext uri="{FF2B5EF4-FFF2-40B4-BE49-F238E27FC236}">
                <a16:creationId xmlns:a16="http://schemas.microsoft.com/office/drawing/2014/main" id="{BE279528-A8D9-DB42-A9FE-7B3C2E3D4903}"/>
              </a:ext>
            </a:extLst>
          </p:cNvPr>
          <p:cNvSpPr>
            <a:spLocks/>
          </p:cNvSpPr>
          <p:nvPr/>
        </p:nvSpPr>
        <p:spPr bwMode="auto">
          <a:xfrm>
            <a:off x="5522913" y="5219700"/>
            <a:ext cx="1200150" cy="1271588"/>
          </a:xfrm>
          <a:custGeom>
            <a:avLst/>
            <a:gdLst>
              <a:gd name="T0" fmla="*/ 0 w 756"/>
              <a:gd name="T1" fmla="*/ 0 h 801"/>
              <a:gd name="T2" fmla="*/ 22 w 756"/>
              <a:gd name="T3" fmla="*/ 8 h 801"/>
              <a:gd name="T4" fmla="*/ 45 w 756"/>
              <a:gd name="T5" fmla="*/ 17 h 801"/>
              <a:gd name="T6" fmla="*/ 59 w 756"/>
              <a:gd name="T7" fmla="*/ 36 h 801"/>
              <a:gd name="T8" fmla="*/ 83 w 756"/>
              <a:gd name="T9" fmla="*/ 44 h 801"/>
              <a:gd name="T10" fmla="*/ 104 w 756"/>
              <a:gd name="T11" fmla="*/ 52 h 801"/>
              <a:gd name="T12" fmla="*/ 128 w 756"/>
              <a:gd name="T13" fmla="*/ 69 h 801"/>
              <a:gd name="T14" fmla="*/ 149 w 756"/>
              <a:gd name="T15" fmla="*/ 80 h 801"/>
              <a:gd name="T16" fmla="*/ 180 w 756"/>
              <a:gd name="T17" fmla="*/ 88 h 801"/>
              <a:gd name="T18" fmla="*/ 201 w 756"/>
              <a:gd name="T19" fmla="*/ 105 h 801"/>
              <a:gd name="T20" fmla="*/ 225 w 756"/>
              <a:gd name="T21" fmla="*/ 114 h 801"/>
              <a:gd name="T22" fmla="*/ 239 w 756"/>
              <a:gd name="T23" fmla="*/ 122 h 801"/>
              <a:gd name="T24" fmla="*/ 262 w 756"/>
              <a:gd name="T25" fmla="*/ 141 h 801"/>
              <a:gd name="T26" fmla="*/ 284 w 756"/>
              <a:gd name="T27" fmla="*/ 150 h 801"/>
              <a:gd name="T28" fmla="*/ 307 w 756"/>
              <a:gd name="T29" fmla="*/ 158 h 801"/>
              <a:gd name="T30" fmla="*/ 321 w 756"/>
              <a:gd name="T31" fmla="*/ 167 h 801"/>
              <a:gd name="T32" fmla="*/ 336 w 756"/>
              <a:gd name="T33" fmla="*/ 175 h 801"/>
              <a:gd name="T34" fmla="*/ 352 w 756"/>
              <a:gd name="T35" fmla="*/ 186 h 801"/>
              <a:gd name="T36" fmla="*/ 359 w 756"/>
              <a:gd name="T37" fmla="*/ 203 h 801"/>
              <a:gd name="T38" fmla="*/ 374 w 756"/>
              <a:gd name="T39" fmla="*/ 211 h 801"/>
              <a:gd name="T40" fmla="*/ 388 w 756"/>
              <a:gd name="T41" fmla="*/ 220 h 801"/>
              <a:gd name="T42" fmla="*/ 404 w 756"/>
              <a:gd name="T43" fmla="*/ 239 h 801"/>
              <a:gd name="T44" fmla="*/ 411 w 756"/>
              <a:gd name="T45" fmla="*/ 247 h 801"/>
              <a:gd name="T46" fmla="*/ 426 w 756"/>
              <a:gd name="T47" fmla="*/ 264 h 801"/>
              <a:gd name="T48" fmla="*/ 442 w 756"/>
              <a:gd name="T49" fmla="*/ 281 h 801"/>
              <a:gd name="T50" fmla="*/ 449 w 756"/>
              <a:gd name="T51" fmla="*/ 300 h 801"/>
              <a:gd name="T52" fmla="*/ 463 w 756"/>
              <a:gd name="T53" fmla="*/ 317 h 801"/>
              <a:gd name="T54" fmla="*/ 479 w 756"/>
              <a:gd name="T55" fmla="*/ 334 h 801"/>
              <a:gd name="T56" fmla="*/ 494 w 756"/>
              <a:gd name="T57" fmla="*/ 353 h 801"/>
              <a:gd name="T58" fmla="*/ 508 w 756"/>
              <a:gd name="T59" fmla="*/ 370 h 801"/>
              <a:gd name="T60" fmla="*/ 515 w 756"/>
              <a:gd name="T61" fmla="*/ 387 h 801"/>
              <a:gd name="T62" fmla="*/ 531 w 756"/>
              <a:gd name="T63" fmla="*/ 414 h 801"/>
              <a:gd name="T64" fmla="*/ 546 w 756"/>
              <a:gd name="T65" fmla="*/ 431 h 801"/>
              <a:gd name="T66" fmla="*/ 560 w 756"/>
              <a:gd name="T67" fmla="*/ 459 h 801"/>
              <a:gd name="T68" fmla="*/ 569 w 756"/>
              <a:gd name="T69" fmla="*/ 476 h 801"/>
              <a:gd name="T70" fmla="*/ 584 w 756"/>
              <a:gd name="T71" fmla="*/ 493 h 801"/>
              <a:gd name="T72" fmla="*/ 598 w 756"/>
              <a:gd name="T73" fmla="*/ 520 h 801"/>
              <a:gd name="T74" fmla="*/ 605 w 756"/>
              <a:gd name="T75" fmla="*/ 545 h 801"/>
              <a:gd name="T76" fmla="*/ 621 w 756"/>
              <a:gd name="T77" fmla="*/ 564 h 801"/>
              <a:gd name="T78" fmla="*/ 636 w 756"/>
              <a:gd name="T79" fmla="*/ 590 h 801"/>
              <a:gd name="T80" fmla="*/ 650 w 756"/>
              <a:gd name="T81" fmla="*/ 617 h 801"/>
              <a:gd name="T82" fmla="*/ 666 w 756"/>
              <a:gd name="T83" fmla="*/ 634 h 801"/>
              <a:gd name="T84" fmla="*/ 673 w 756"/>
              <a:gd name="T85" fmla="*/ 662 h 801"/>
              <a:gd name="T86" fmla="*/ 688 w 756"/>
              <a:gd name="T87" fmla="*/ 679 h 801"/>
              <a:gd name="T88" fmla="*/ 704 w 756"/>
              <a:gd name="T89" fmla="*/ 704 h 801"/>
              <a:gd name="T90" fmla="*/ 718 w 756"/>
              <a:gd name="T91" fmla="*/ 732 h 801"/>
              <a:gd name="T92" fmla="*/ 733 w 756"/>
              <a:gd name="T93" fmla="*/ 757 h 801"/>
              <a:gd name="T94" fmla="*/ 749 w 756"/>
              <a:gd name="T95" fmla="*/ 776 h 801"/>
              <a:gd name="T96" fmla="*/ 756 w 756"/>
              <a:gd name="T97" fmla="*/ 801 h 8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6"/>
              <a:gd name="T148" fmla="*/ 0 h 801"/>
              <a:gd name="T149" fmla="*/ 756 w 756"/>
              <a:gd name="T150" fmla="*/ 801 h 8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6" h="801">
                <a:moveTo>
                  <a:pt x="0" y="0"/>
                </a:moveTo>
                <a:lnTo>
                  <a:pt x="22" y="8"/>
                </a:lnTo>
                <a:lnTo>
                  <a:pt x="45" y="17"/>
                </a:lnTo>
                <a:lnTo>
                  <a:pt x="59" y="36"/>
                </a:lnTo>
                <a:lnTo>
                  <a:pt x="83" y="44"/>
                </a:lnTo>
                <a:lnTo>
                  <a:pt x="104" y="52"/>
                </a:lnTo>
                <a:lnTo>
                  <a:pt x="128" y="69"/>
                </a:lnTo>
                <a:lnTo>
                  <a:pt x="149" y="80"/>
                </a:lnTo>
                <a:lnTo>
                  <a:pt x="180" y="88"/>
                </a:lnTo>
                <a:lnTo>
                  <a:pt x="201" y="105"/>
                </a:lnTo>
                <a:lnTo>
                  <a:pt x="225" y="114"/>
                </a:lnTo>
                <a:lnTo>
                  <a:pt x="239" y="122"/>
                </a:lnTo>
                <a:lnTo>
                  <a:pt x="262" y="141"/>
                </a:lnTo>
                <a:lnTo>
                  <a:pt x="284" y="150"/>
                </a:lnTo>
                <a:lnTo>
                  <a:pt x="307" y="158"/>
                </a:lnTo>
                <a:lnTo>
                  <a:pt x="321" y="167"/>
                </a:lnTo>
                <a:lnTo>
                  <a:pt x="336" y="175"/>
                </a:lnTo>
                <a:lnTo>
                  <a:pt x="352" y="186"/>
                </a:lnTo>
                <a:lnTo>
                  <a:pt x="359" y="203"/>
                </a:lnTo>
                <a:lnTo>
                  <a:pt x="374" y="211"/>
                </a:lnTo>
                <a:lnTo>
                  <a:pt x="388" y="220"/>
                </a:lnTo>
                <a:lnTo>
                  <a:pt x="404" y="239"/>
                </a:lnTo>
                <a:lnTo>
                  <a:pt x="411" y="247"/>
                </a:lnTo>
                <a:lnTo>
                  <a:pt x="426" y="264"/>
                </a:lnTo>
                <a:lnTo>
                  <a:pt x="442" y="281"/>
                </a:lnTo>
                <a:lnTo>
                  <a:pt x="449" y="300"/>
                </a:lnTo>
                <a:lnTo>
                  <a:pt x="463" y="317"/>
                </a:lnTo>
                <a:lnTo>
                  <a:pt x="479" y="334"/>
                </a:lnTo>
                <a:lnTo>
                  <a:pt x="494" y="353"/>
                </a:lnTo>
                <a:lnTo>
                  <a:pt x="508" y="370"/>
                </a:lnTo>
                <a:lnTo>
                  <a:pt x="515" y="387"/>
                </a:lnTo>
                <a:lnTo>
                  <a:pt x="531" y="414"/>
                </a:lnTo>
                <a:lnTo>
                  <a:pt x="546" y="431"/>
                </a:lnTo>
                <a:lnTo>
                  <a:pt x="560" y="459"/>
                </a:lnTo>
                <a:lnTo>
                  <a:pt x="569" y="476"/>
                </a:lnTo>
                <a:lnTo>
                  <a:pt x="584" y="493"/>
                </a:lnTo>
                <a:lnTo>
                  <a:pt x="598" y="520"/>
                </a:lnTo>
                <a:lnTo>
                  <a:pt x="605" y="545"/>
                </a:lnTo>
                <a:lnTo>
                  <a:pt x="621" y="564"/>
                </a:lnTo>
                <a:lnTo>
                  <a:pt x="636" y="590"/>
                </a:lnTo>
                <a:lnTo>
                  <a:pt x="650" y="617"/>
                </a:lnTo>
                <a:lnTo>
                  <a:pt x="666" y="634"/>
                </a:lnTo>
                <a:lnTo>
                  <a:pt x="673" y="662"/>
                </a:lnTo>
                <a:lnTo>
                  <a:pt x="688" y="679"/>
                </a:lnTo>
                <a:lnTo>
                  <a:pt x="704" y="704"/>
                </a:lnTo>
                <a:lnTo>
                  <a:pt x="718" y="732"/>
                </a:lnTo>
                <a:lnTo>
                  <a:pt x="733" y="757"/>
                </a:lnTo>
                <a:lnTo>
                  <a:pt x="749" y="776"/>
                </a:lnTo>
                <a:lnTo>
                  <a:pt x="756" y="801"/>
                </a:lnTo>
              </a:path>
            </a:pathLst>
          </a:custGeom>
          <a:noFill/>
          <a:ln w="22225">
            <a:solidFill>
              <a:srgbClr val="FFA44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5" name="Freeform 466">
            <a:extLst>
              <a:ext uri="{FF2B5EF4-FFF2-40B4-BE49-F238E27FC236}">
                <a16:creationId xmlns:a16="http://schemas.microsoft.com/office/drawing/2014/main" id="{09A3F4F0-7BF8-4B4E-A0FC-24A5DB522ABC}"/>
              </a:ext>
            </a:extLst>
          </p:cNvPr>
          <p:cNvSpPr>
            <a:spLocks/>
          </p:cNvSpPr>
          <p:nvPr/>
        </p:nvSpPr>
        <p:spPr bwMode="auto">
          <a:xfrm>
            <a:off x="5557838" y="5232400"/>
            <a:ext cx="1211262" cy="1273175"/>
          </a:xfrm>
          <a:custGeom>
            <a:avLst/>
            <a:gdLst>
              <a:gd name="T0" fmla="*/ 0 w 763"/>
              <a:gd name="T1" fmla="*/ 0 h 802"/>
              <a:gd name="T2" fmla="*/ 23 w 763"/>
              <a:gd name="T3" fmla="*/ 9 h 802"/>
              <a:gd name="T4" fmla="*/ 37 w 763"/>
              <a:gd name="T5" fmla="*/ 28 h 802"/>
              <a:gd name="T6" fmla="*/ 61 w 763"/>
              <a:gd name="T7" fmla="*/ 36 h 802"/>
              <a:gd name="T8" fmla="*/ 82 w 763"/>
              <a:gd name="T9" fmla="*/ 44 h 802"/>
              <a:gd name="T10" fmla="*/ 106 w 763"/>
              <a:gd name="T11" fmla="*/ 61 h 802"/>
              <a:gd name="T12" fmla="*/ 127 w 763"/>
              <a:gd name="T13" fmla="*/ 72 h 802"/>
              <a:gd name="T14" fmla="*/ 150 w 763"/>
              <a:gd name="T15" fmla="*/ 80 h 802"/>
              <a:gd name="T16" fmla="*/ 172 w 763"/>
              <a:gd name="T17" fmla="*/ 89 h 802"/>
              <a:gd name="T18" fmla="*/ 195 w 763"/>
              <a:gd name="T19" fmla="*/ 97 h 802"/>
              <a:gd name="T20" fmla="*/ 217 w 763"/>
              <a:gd name="T21" fmla="*/ 106 h 802"/>
              <a:gd name="T22" fmla="*/ 231 w 763"/>
              <a:gd name="T23" fmla="*/ 114 h 802"/>
              <a:gd name="T24" fmla="*/ 255 w 763"/>
              <a:gd name="T25" fmla="*/ 133 h 802"/>
              <a:gd name="T26" fmla="*/ 269 w 763"/>
              <a:gd name="T27" fmla="*/ 142 h 802"/>
              <a:gd name="T28" fmla="*/ 285 w 763"/>
              <a:gd name="T29" fmla="*/ 150 h 802"/>
              <a:gd name="T30" fmla="*/ 307 w 763"/>
              <a:gd name="T31" fmla="*/ 159 h 802"/>
              <a:gd name="T32" fmla="*/ 321 w 763"/>
              <a:gd name="T33" fmla="*/ 167 h 802"/>
              <a:gd name="T34" fmla="*/ 337 w 763"/>
              <a:gd name="T35" fmla="*/ 186 h 802"/>
              <a:gd name="T36" fmla="*/ 352 w 763"/>
              <a:gd name="T37" fmla="*/ 195 h 802"/>
              <a:gd name="T38" fmla="*/ 359 w 763"/>
              <a:gd name="T39" fmla="*/ 203 h 802"/>
              <a:gd name="T40" fmla="*/ 375 w 763"/>
              <a:gd name="T41" fmla="*/ 220 h 802"/>
              <a:gd name="T42" fmla="*/ 389 w 763"/>
              <a:gd name="T43" fmla="*/ 239 h 802"/>
              <a:gd name="T44" fmla="*/ 404 w 763"/>
              <a:gd name="T45" fmla="*/ 248 h 802"/>
              <a:gd name="T46" fmla="*/ 420 w 763"/>
              <a:gd name="T47" fmla="*/ 265 h 802"/>
              <a:gd name="T48" fmla="*/ 434 w 763"/>
              <a:gd name="T49" fmla="*/ 284 h 802"/>
              <a:gd name="T50" fmla="*/ 441 w 763"/>
              <a:gd name="T51" fmla="*/ 300 h 802"/>
              <a:gd name="T52" fmla="*/ 457 w 763"/>
              <a:gd name="T53" fmla="*/ 317 h 802"/>
              <a:gd name="T54" fmla="*/ 472 w 763"/>
              <a:gd name="T55" fmla="*/ 345 h 802"/>
              <a:gd name="T56" fmla="*/ 486 w 763"/>
              <a:gd name="T57" fmla="*/ 362 h 802"/>
              <a:gd name="T58" fmla="*/ 502 w 763"/>
              <a:gd name="T59" fmla="*/ 379 h 802"/>
              <a:gd name="T60" fmla="*/ 509 w 763"/>
              <a:gd name="T61" fmla="*/ 406 h 802"/>
              <a:gd name="T62" fmla="*/ 524 w 763"/>
              <a:gd name="T63" fmla="*/ 423 h 802"/>
              <a:gd name="T64" fmla="*/ 538 w 763"/>
              <a:gd name="T65" fmla="*/ 451 h 802"/>
              <a:gd name="T66" fmla="*/ 554 w 763"/>
              <a:gd name="T67" fmla="*/ 468 h 802"/>
              <a:gd name="T68" fmla="*/ 569 w 763"/>
              <a:gd name="T69" fmla="*/ 495 h 802"/>
              <a:gd name="T70" fmla="*/ 583 w 763"/>
              <a:gd name="T71" fmla="*/ 512 h 802"/>
              <a:gd name="T72" fmla="*/ 599 w 763"/>
              <a:gd name="T73" fmla="*/ 537 h 802"/>
              <a:gd name="T74" fmla="*/ 606 w 763"/>
              <a:gd name="T75" fmla="*/ 565 h 802"/>
              <a:gd name="T76" fmla="*/ 621 w 763"/>
              <a:gd name="T77" fmla="*/ 582 h 802"/>
              <a:gd name="T78" fmla="*/ 637 w 763"/>
              <a:gd name="T79" fmla="*/ 609 h 802"/>
              <a:gd name="T80" fmla="*/ 651 w 763"/>
              <a:gd name="T81" fmla="*/ 626 h 802"/>
              <a:gd name="T82" fmla="*/ 666 w 763"/>
              <a:gd name="T83" fmla="*/ 654 h 802"/>
              <a:gd name="T84" fmla="*/ 682 w 763"/>
              <a:gd name="T85" fmla="*/ 671 h 802"/>
              <a:gd name="T86" fmla="*/ 696 w 763"/>
              <a:gd name="T87" fmla="*/ 696 h 802"/>
              <a:gd name="T88" fmla="*/ 711 w 763"/>
              <a:gd name="T89" fmla="*/ 724 h 802"/>
              <a:gd name="T90" fmla="*/ 727 w 763"/>
              <a:gd name="T91" fmla="*/ 741 h 802"/>
              <a:gd name="T92" fmla="*/ 734 w 763"/>
              <a:gd name="T93" fmla="*/ 760 h 802"/>
              <a:gd name="T94" fmla="*/ 748 w 763"/>
              <a:gd name="T95" fmla="*/ 785 h 802"/>
              <a:gd name="T96" fmla="*/ 763 w 763"/>
              <a:gd name="T97" fmla="*/ 802 h 8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3"/>
              <a:gd name="T148" fmla="*/ 0 h 802"/>
              <a:gd name="T149" fmla="*/ 763 w 763"/>
              <a:gd name="T150" fmla="*/ 802 h 8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3" h="802">
                <a:moveTo>
                  <a:pt x="0" y="0"/>
                </a:moveTo>
                <a:lnTo>
                  <a:pt x="23" y="9"/>
                </a:lnTo>
                <a:lnTo>
                  <a:pt x="37" y="28"/>
                </a:lnTo>
                <a:lnTo>
                  <a:pt x="61" y="36"/>
                </a:lnTo>
                <a:lnTo>
                  <a:pt x="82" y="44"/>
                </a:lnTo>
                <a:lnTo>
                  <a:pt x="106" y="61"/>
                </a:lnTo>
                <a:lnTo>
                  <a:pt x="127" y="72"/>
                </a:lnTo>
                <a:lnTo>
                  <a:pt x="150" y="80"/>
                </a:lnTo>
                <a:lnTo>
                  <a:pt x="172" y="89"/>
                </a:lnTo>
                <a:lnTo>
                  <a:pt x="195" y="97"/>
                </a:lnTo>
                <a:lnTo>
                  <a:pt x="217" y="106"/>
                </a:lnTo>
                <a:lnTo>
                  <a:pt x="231" y="114"/>
                </a:lnTo>
                <a:lnTo>
                  <a:pt x="255" y="133"/>
                </a:lnTo>
                <a:lnTo>
                  <a:pt x="269" y="142"/>
                </a:lnTo>
                <a:lnTo>
                  <a:pt x="285" y="150"/>
                </a:lnTo>
                <a:lnTo>
                  <a:pt x="307" y="159"/>
                </a:lnTo>
                <a:lnTo>
                  <a:pt x="321" y="167"/>
                </a:lnTo>
                <a:lnTo>
                  <a:pt x="337" y="186"/>
                </a:lnTo>
                <a:lnTo>
                  <a:pt x="352" y="195"/>
                </a:lnTo>
                <a:lnTo>
                  <a:pt x="359" y="203"/>
                </a:lnTo>
                <a:lnTo>
                  <a:pt x="375" y="220"/>
                </a:lnTo>
                <a:lnTo>
                  <a:pt x="389" y="239"/>
                </a:lnTo>
                <a:lnTo>
                  <a:pt x="404" y="248"/>
                </a:lnTo>
                <a:lnTo>
                  <a:pt x="420" y="265"/>
                </a:lnTo>
                <a:lnTo>
                  <a:pt x="434" y="284"/>
                </a:lnTo>
                <a:lnTo>
                  <a:pt x="441" y="300"/>
                </a:lnTo>
                <a:lnTo>
                  <a:pt x="457" y="317"/>
                </a:lnTo>
                <a:lnTo>
                  <a:pt x="472" y="345"/>
                </a:lnTo>
                <a:lnTo>
                  <a:pt x="486" y="362"/>
                </a:lnTo>
                <a:lnTo>
                  <a:pt x="502" y="379"/>
                </a:lnTo>
                <a:lnTo>
                  <a:pt x="509" y="406"/>
                </a:lnTo>
                <a:lnTo>
                  <a:pt x="524" y="423"/>
                </a:lnTo>
                <a:lnTo>
                  <a:pt x="538" y="451"/>
                </a:lnTo>
                <a:lnTo>
                  <a:pt x="554" y="468"/>
                </a:lnTo>
                <a:lnTo>
                  <a:pt x="569" y="495"/>
                </a:lnTo>
                <a:lnTo>
                  <a:pt x="583" y="512"/>
                </a:lnTo>
                <a:lnTo>
                  <a:pt x="599" y="537"/>
                </a:lnTo>
                <a:lnTo>
                  <a:pt x="606" y="565"/>
                </a:lnTo>
                <a:lnTo>
                  <a:pt x="621" y="582"/>
                </a:lnTo>
                <a:lnTo>
                  <a:pt x="637" y="609"/>
                </a:lnTo>
                <a:lnTo>
                  <a:pt x="651" y="626"/>
                </a:lnTo>
                <a:lnTo>
                  <a:pt x="666" y="654"/>
                </a:lnTo>
                <a:lnTo>
                  <a:pt x="682" y="671"/>
                </a:lnTo>
                <a:lnTo>
                  <a:pt x="696" y="696"/>
                </a:lnTo>
                <a:lnTo>
                  <a:pt x="711" y="724"/>
                </a:lnTo>
                <a:lnTo>
                  <a:pt x="727" y="741"/>
                </a:lnTo>
                <a:lnTo>
                  <a:pt x="734" y="760"/>
                </a:lnTo>
                <a:lnTo>
                  <a:pt x="748" y="785"/>
                </a:lnTo>
                <a:lnTo>
                  <a:pt x="763" y="802"/>
                </a:lnTo>
              </a:path>
            </a:pathLst>
          </a:custGeom>
          <a:noFill/>
          <a:ln w="22225">
            <a:solidFill>
              <a:srgbClr val="FFA93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6" name="Freeform 467">
            <a:extLst>
              <a:ext uri="{FF2B5EF4-FFF2-40B4-BE49-F238E27FC236}">
                <a16:creationId xmlns:a16="http://schemas.microsoft.com/office/drawing/2014/main" id="{2F7E0BCB-6BB3-1843-99B6-143A87C9AC95}"/>
              </a:ext>
            </a:extLst>
          </p:cNvPr>
          <p:cNvSpPr>
            <a:spLocks/>
          </p:cNvSpPr>
          <p:nvPr/>
        </p:nvSpPr>
        <p:spPr bwMode="auto">
          <a:xfrm>
            <a:off x="5583238" y="5246688"/>
            <a:ext cx="1233487" cy="1274762"/>
          </a:xfrm>
          <a:custGeom>
            <a:avLst/>
            <a:gdLst>
              <a:gd name="T0" fmla="*/ 0 w 777"/>
              <a:gd name="T1" fmla="*/ 0 h 803"/>
              <a:gd name="T2" fmla="*/ 21 w 777"/>
              <a:gd name="T3" fmla="*/ 10 h 803"/>
              <a:gd name="T4" fmla="*/ 45 w 777"/>
              <a:gd name="T5" fmla="*/ 27 h 803"/>
              <a:gd name="T6" fmla="*/ 66 w 777"/>
              <a:gd name="T7" fmla="*/ 35 h 803"/>
              <a:gd name="T8" fmla="*/ 90 w 777"/>
              <a:gd name="T9" fmla="*/ 44 h 803"/>
              <a:gd name="T10" fmla="*/ 111 w 777"/>
              <a:gd name="T11" fmla="*/ 63 h 803"/>
              <a:gd name="T12" fmla="*/ 134 w 777"/>
              <a:gd name="T13" fmla="*/ 71 h 803"/>
              <a:gd name="T14" fmla="*/ 156 w 777"/>
              <a:gd name="T15" fmla="*/ 71 h 803"/>
              <a:gd name="T16" fmla="*/ 170 w 777"/>
              <a:gd name="T17" fmla="*/ 80 h 803"/>
              <a:gd name="T18" fmla="*/ 194 w 777"/>
              <a:gd name="T19" fmla="*/ 97 h 803"/>
              <a:gd name="T20" fmla="*/ 208 w 777"/>
              <a:gd name="T21" fmla="*/ 97 h 803"/>
              <a:gd name="T22" fmla="*/ 231 w 777"/>
              <a:gd name="T23" fmla="*/ 116 h 803"/>
              <a:gd name="T24" fmla="*/ 246 w 777"/>
              <a:gd name="T25" fmla="*/ 124 h 803"/>
              <a:gd name="T26" fmla="*/ 260 w 777"/>
              <a:gd name="T27" fmla="*/ 124 h 803"/>
              <a:gd name="T28" fmla="*/ 276 w 777"/>
              <a:gd name="T29" fmla="*/ 141 h 803"/>
              <a:gd name="T30" fmla="*/ 291 w 777"/>
              <a:gd name="T31" fmla="*/ 150 h 803"/>
              <a:gd name="T32" fmla="*/ 314 w 777"/>
              <a:gd name="T33" fmla="*/ 158 h 803"/>
              <a:gd name="T34" fmla="*/ 328 w 777"/>
              <a:gd name="T35" fmla="*/ 169 h 803"/>
              <a:gd name="T36" fmla="*/ 336 w 777"/>
              <a:gd name="T37" fmla="*/ 186 h 803"/>
              <a:gd name="T38" fmla="*/ 350 w 777"/>
              <a:gd name="T39" fmla="*/ 194 h 803"/>
              <a:gd name="T40" fmla="*/ 373 w 777"/>
              <a:gd name="T41" fmla="*/ 211 h 803"/>
              <a:gd name="T42" fmla="*/ 380 w 777"/>
              <a:gd name="T43" fmla="*/ 230 h 803"/>
              <a:gd name="T44" fmla="*/ 395 w 777"/>
              <a:gd name="T45" fmla="*/ 247 h 803"/>
              <a:gd name="T46" fmla="*/ 411 w 777"/>
              <a:gd name="T47" fmla="*/ 264 h 803"/>
              <a:gd name="T48" fmla="*/ 425 w 777"/>
              <a:gd name="T49" fmla="*/ 283 h 803"/>
              <a:gd name="T50" fmla="*/ 441 w 777"/>
              <a:gd name="T51" fmla="*/ 300 h 803"/>
              <a:gd name="T52" fmla="*/ 456 w 777"/>
              <a:gd name="T53" fmla="*/ 327 h 803"/>
              <a:gd name="T54" fmla="*/ 470 w 777"/>
              <a:gd name="T55" fmla="*/ 344 h 803"/>
              <a:gd name="T56" fmla="*/ 486 w 777"/>
              <a:gd name="T57" fmla="*/ 370 h 803"/>
              <a:gd name="T58" fmla="*/ 501 w 777"/>
              <a:gd name="T59" fmla="*/ 389 h 803"/>
              <a:gd name="T60" fmla="*/ 515 w 777"/>
              <a:gd name="T61" fmla="*/ 414 h 803"/>
              <a:gd name="T62" fmla="*/ 531 w 777"/>
              <a:gd name="T63" fmla="*/ 442 h 803"/>
              <a:gd name="T64" fmla="*/ 546 w 777"/>
              <a:gd name="T65" fmla="*/ 459 h 803"/>
              <a:gd name="T66" fmla="*/ 560 w 777"/>
              <a:gd name="T67" fmla="*/ 486 h 803"/>
              <a:gd name="T68" fmla="*/ 567 w 777"/>
              <a:gd name="T69" fmla="*/ 503 h 803"/>
              <a:gd name="T70" fmla="*/ 583 w 777"/>
              <a:gd name="T71" fmla="*/ 528 h 803"/>
              <a:gd name="T72" fmla="*/ 605 w 777"/>
              <a:gd name="T73" fmla="*/ 556 h 803"/>
              <a:gd name="T74" fmla="*/ 612 w 777"/>
              <a:gd name="T75" fmla="*/ 573 h 803"/>
              <a:gd name="T76" fmla="*/ 628 w 777"/>
              <a:gd name="T77" fmla="*/ 600 h 803"/>
              <a:gd name="T78" fmla="*/ 642 w 777"/>
              <a:gd name="T79" fmla="*/ 617 h 803"/>
              <a:gd name="T80" fmla="*/ 657 w 777"/>
              <a:gd name="T81" fmla="*/ 645 h 803"/>
              <a:gd name="T82" fmla="*/ 673 w 777"/>
              <a:gd name="T83" fmla="*/ 662 h 803"/>
              <a:gd name="T84" fmla="*/ 687 w 777"/>
              <a:gd name="T85" fmla="*/ 687 h 803"/>
              <a:gd name="T86" fmla="*/ 702 w 777"/>
              <a:gd name="T87" fmla="*/ 706 h 803"/>
              <a:gd name="T88" fmla="*/ 718 w 777"/>
              <a:gd name="T89" fmla="*/ 732 h 803"/>
              <a:gd name="T90" fmla="*/ 732 w 777"/>
              <a:gd name="T91" fmla="*/ 751 h 803"/>
              <a:gd name="T92" fmla="*/ 747 w 777"/>
              <a:gd name="T93" fmla="*/ 767 h 803"/>
              <a:gd name="T94" fmla="*/ 763 w 777"/>
              <a:gd name="T95" fmla="*/ 784 h 803"/>
              <a:gd name="T96" fmla="*/ 777 w 777"/>
              <a:gd name="T97" fmla="*/ 803 h 8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7"/>
              <a:gd name="T148" fmla="*/ 0 h 803"/>
              <a:gd name="T149" fmla="*/ 777 w 777"/>
              <a:gd name="T150" fmla="*/ 803 h 8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7" h="803">
                <a:moveTo>
                  <a:pt x="0" y="0"/>
                </a:moveTo>
                <a:lnTo>
                  <a:pt x="21" y="10"/>
                </a:lnTo>
                <a:lnTo>
                  <a:pt x="45" y="27"/>
                </a:lnTo>
                <a:lnTo>
                  <a:pt x="66" y="35"/>
                </a:lnTo>
                <a:lnTo>
                  <a:pt x="90" y="44"/>
                </a:lnTo>
                <a:lnTo>
                  <a:pt x="111" y="63"/>
                </a:lnTo>
                <a:lnTo>
                  <a:pt x="134" y="71"/>
                </a:lnTo>
                <a:lnTo>
                  <a:pt x="156" y="71"/>
                </a:lnTo>
                <a:lnTo>
                  <a:pt x="170" y="80"/>
                </a:lnTo>
                <a:lnTo>
                  <a:pt x="194" y="97"/>
                </a:lnTo>
                <a:lnTo>
                  <a:pt x="208" y="97"/>
                </a:lnTo>
                <a:lnTo>
                  <a:pt x="231" y="116"/>
                </a:lnTo>
                <a:lnTo>
                  <a:pt x="246" y="124"/>
                </a:lnTo>
                <a:lnTo>
                  <a:pt x="260" y="124"/>
                </a:lnTo>
                <a:lnTo>
                  <a:pt x="276" y="141"/>
                </a:lnTo>
                <a:lnTo>
                  <a:pt x="291" y="150"/>
                </a:lnTo>
                <a:lnTo>
                  <a:pt x="314" y="158"/>
                </a:lnTo>
                <a:lnTo>
                  <a:pt x="328" y="169"/>
                </a:lnTo>
                <a:lnTo>
                  <a:pt x="336" y="186"/>
                </a:lnTo>
                <a:lnTo>
                  <a:pt x="350" y="194"/>
                </a:lnTo>
                <a:lnTo>
                  <a:pt x="373" y="211"/>
                </a:lnTo>
                <a:lnTo>
                  <a:pt x="380" y="230"/>
                </a:lnTo>
                <a:lnTo>
                  <a:pt x="395" y="247"/>
                </a:lnTo>
                <a:lnTo>
                  <a:pt x="411" y="264"/>
                </a:lnTo>
                <a:lnTo>
                  <a:pt x="425" y="283"/>
                </a:lnTo>
                <a:lnTo>
                  <a:pt x="441" y="300"/>
                </a:lnTo>
                <a:lnTo>
                  <a:pt x="456" y="327"/>
                </a:lnTo>
                <a:lnTo>
                  <a:pt x="470" y="344"/>
                </a:lnTo>
                <a:lnTo>
                  <a:pt x="486" y="370"/>
                </a:lnTo>
                <a:lnTo>
                  <a:pt x="501" y="389"/>
                </a:lnTo>
                <a:lnTo>
                  <a:pt x="515" y="414"/>
                </a:lnTo>
                <a:lnTo>
                  <a:pt x="531" y="442"/>
                </a:lnTo>
                <a:lnTo>
                  <a:pt x="546" y="459"/>
                </a:lnTo>
                <a:lnTo>
                  <a:pt x="560" y="486"/>
                </a:lnTo>
                <a:lnTo>
                  <a:pt x="567" y="503"/>
                </a:lnTo>
                <a:lnTo>
                  <a:pt x="583" y="528"/>
                </a:lnTo>
                <a:lnTo>
                  <a:pt x="605" y="556"/>
                </a:lnTo>
                <a:lnTo>
                  <a:pt x="612" y="573"/>
                </a:lnTo>
                <a:lnTo>
                  <a:pt x="628" y="600"/>
                </a:lnTo>
                <a:lnTo>
                  <a:pt x="642" y="617"/>
                </a:lnTo>
                <a:lnTo>
                  <a:pt x="657" y="645"/>
                </a:lnTo>
                <a:lnTo>
                  <a:pt x="673" y="662"/>
                </a:lnTo>
                <a:lnTo>
                  <a:pt x="687" y="687"/>
                </a:lnTo>
                <a:lnTo>
                  <a:pt x="702" y="706"/>
                </a:lnTo>
                <a:lnTo>
                  <a:pt x="718" y="732"/>
                </a:lnTo>
                <a:lnTo>
                  <a:pt x="732" y="751"/>
                </a:lnTo>
                <a:lnTo>
                  <a:pt x="747" y="767"/>
                </a:lnTo>
                <a:lnTo>
                  <a:pt x="763" y="784"/>
                </a:lnTo>
                <a:lnTo>
                  <a:pt x="777" y="803"/>
                </a:lnTo>
              </a:path>
            </a:pathLst>
          </a:custGeom>
          <a:noFill/>
          <a:ln w="22225">
            <a:solidFill>
              <a:srgbClr val="FFAB3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7" name="Freeform 468">
            <a:extLst>
              <a:ext uri="{FF2B5EF4-FFF2-40B4-BE49-F238E27FC236}">
                <a16:creationId xmlns:a16="http://schemas.microsoft.com/office/drawing/2014/main" id="{A4F887DE-0C0A-F646-9ACF-6F87327148CD}"/>
              </a:ext>
            </a:extLst>
          </p:cNvPr>
          <p:cNvSpPr>
            <a:spLocks/>
          </p:cNvSpPr>
          <p:nvPr/>
        </p:nvSpPr>
        <p:spPr bwMode="auto">
          <a:xfrm>
            <a:off x="5605463" y="5262563"/>
            <a:ext cx="1260475" cy="1273175"/>
          </a:xfrm>
          <a:custGeom>
            <a:avLst/>
            <a:gdLst>
              <a:gd name="T0" fmla="*/ 0 w 794"/>
              <a:gd name="T1" fmla="*/ 0 h 802"/>
              <a:gd name="T2" fmla="*/ 31 w 794"/>
              <a:gd name="T3" fmla="*/ 9 h 802"/>
              <a:gd name="T4" fmla="*/ 52 w 794"/>
              <a:gd name="T5" fmla="*/ 25 h 802"/>
              <a:gd name="T6" fmla="*/ 83 w 794"/>
              <a:gd name="T7" fmla="*/ 34 h 802"/>
              <a:gd name="T8" fmla="*/ 97 w 794"/>
              <a:gd name="T9" fmla="*/ 53 h 802"/>
              <a:gd name="T10" fmla="*/ 120 w 794"/>
              <a:gd name="T11" fmla="*/ 61 h 802"/>
              <a:gd name="T12" fmla="*/ 142 w 794"/>
              <a:gd name="T13" fmla="*/ 61 h 802"/>
              <a:gd name="T14" fmla="*/ 156 w 794"/>
              <a:gd name="T15" fmla="*/ 70 h 802"/>
              <a:gd name="T16" fmla="*/ 180 w 794"/>
              <a:gd name="T17" fmla="*/ 78 h 802"/>
              <a:gd name="T18" fmla="*/ 194 w 794"/>
              <a:gd name="T19" fmla="*/ 87 h 802"/>
              <a:gd name="T20" fmla="*/ 210 w 794"/>
              <a:gd name="T21" fmla="*/ 95 h 802"/>
              <a:gd name="T22" fmla="*/ 225 w 794"/>
              <a:gd name="T23" fmla="*/ 106 h 802"/>
              <a:gd name="T24" fmla="*/ 239 w 794"/>
              <a:gd name="T25" fmla="*/ 114 h 802"/>
              <a:gd name="T26" fmla="*/ 255 w 794"/>
              <a:gd name="T27" fmla="*/ 114 h 802"/>
              <a:gd name="T28" fmla="*/ 269 w 794"/>
              <a:gd name="T29" fmla="*/ 123 h 802"/>
              <a:gd name="T30" fmla="*/ 284 w 794"/>
              <a:gd name="T31" fmla="*/ 140 h 802"/>
              <a:gd name="T32" fmla="*/ 307 w 794"/>
              <a:gd name="T33" fmla="*/ 148 h 802"/>
              <a:gd name="T34" fmla="*/ 322 w 794"/>
              <a:gd name="T35" fmla="*/ 159 h 802"/>
              <a:gd name="T36" fmla="*/ 336 w 794"/>
              <a:gd name="T37" fmla="*/ 176 h 802"/>
              <a:gd name="T38" fmla="*/ 352 w 794"/>
              <a:gd name="T39" fmla="*/ 193 h 802"/>
              <a:gd name="T40" fmla="*/ 366 w 794"/>
              <a:gd name="T41" fmla="*/ 212 h 802"/>
              <a:gd name="T42" fmla="*/ 381 w 794"/>
              <a:gd name="T43" fmla="*/ 220 h 802"/>
              <a:gd name="T44" fmla="*/ 397 w 794"/>
              <a:gd name="T45" fmla="*/ 246 h 802"/>
              <a:gd name="T46" fmla="*/ 411 w 794"/>
              <a:gd name="T47" fmla="*/ 265 h 802"/>
              <a:gd name="T48" fmla="*/ 427 w 794"/>
              <a:gd name="T49" fmla="*/ 281 h 802"/>
              <a:gd name="T50" fmla="*/ 442 w 794"/>
              <a:gd name="T51" fmla="*/ 307 h 802"/>
              <a:gd name="T52" fmla="*/ 456 w 794"/>
              <a:gd name="T53" fmla="*/ 326 h 802"/>
              <a:gd name="T54" fmla="*/ 472 w 794"/>
              <a:gd name="T55" fmla="*/ 351 h 802"/>
              <a:gd name="T56" fmla="*/ 487 w 794"/>
              <a:gd name="T57" fmla="*/ 379 h 802"/>
              <a:gd name="T58" fmla="*/ 501 w 794"/>
              <a:gd name="T59" fmla="*/ 396 h 802"/>
              <a:gd name="T60" fmla="*/ 517 w 794"/>
              <a:gd name="T61" fmla="*/ 423 h 802"/>
              <a:gd name="T62" fmla="*/ 532 w 794"/>
              <a:gd name="T63" fmla="*/ 449 h 802"/>
              <a:gd name="T64" fmla="*/ 546 w 794"/>
              <a:gd name="T65" fmla="*/ 476 h 802"/>
              <a:gd name="T66" fmla="*/ 562 w 794"/>
              <a:gd name="T67" fmla="*/ 493 h 802"/>
              <a:gd name="T68" fmla="*/ 576 w 794"/>
              <a:gd name="T69" fmla="*/ 518 h 802"/>
              <a:gd name="T70" fmla="*/ 591 w 794"/>
              <a:gd name="T71" fmla="*/ 546 h 802"/>
              <a:gd name="T72" fmla="*/ 607 w 794"/>
              <a:gd name="T73" fmla="*/ 563 h 802"/>
              <a:gd name="T74" fmla="*/ 621 w 794"/>
              <a:gd name="T75" fmla="*/ 590 h 802"/>
              <a:gd name="T76" fmla="*/ 643 w 794"/>
              <a:gd name="T77" fmla="*/ 616 h 802"/>
              <a:gd name="T78" fmla="*/ 652 w 794"/>
              <a:gd name="T79" fmla="*/ 635 h 802"/>
              <a:gd name="T80" fmla="*/ 673 w 794"/>
              <a:gd name="T81" fmla="*/ 660 h 802"/>
              <a:gd name="T82" fmla="*/ 688 w 794"/>
              <a:gd name="T83" fmla="*/ 677 h 802"/>
              <a:gd name="T84" fmla="*/ 704 w 794"/>
              <a:gd name="T85" fmla="*/ 705 h 802"/>
              <a:gd name="T86" fmla="*/ 718 w 794"/>
              <a:gd name="T87" fmla="*/ 722 h 802"/>
              <a:gd name="T88" fmla="*/ 733 w 794"/>
              <a:gd name="T89" fmla="*/ 741 h 802"/>
              <a:gd name="T90" fmla="*/ 749 w 794"/>
              <a:gd name="T91" fmla="*/ 757 h 802"/>
              <a:gd name="T92" fmla="*/ 763 w 794"/>
              <a:gd name="T93" fmla="*/ 774 h 802"/>
              <a:gd name="T94" fmla="*/ 777 w 794"/>
              <a:gd name="T95" fmla="*/ 783 h 802"/>
              <a:gd name="T96" fmla="*/ 794 w 794"/>
              <a:gd name="T97" fmla="*/ 802 h 8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4"/>
              <a:gd name="T148" fmla="*/ 0 h 802"/>
              <a:gd name="T149" fmla="*/ 794 w 794"/>
              <a:gd name="T150" fmla="*/ 802 h 8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4" h="802">
                <a:moveTo>
                  <a:pt x="0" y="0"/>
                </a:moveTo>
                <a:lnTo>
                  <a:pt x="31" y="9"/>
                </a:lnTo>
                <a:lnTo>
                  <a:pt x="52" y="25"/>
                </a:lnTo>
                <a:lnTo>
                  <a:pt x="83" y="34"/>
                </a:lnTo>
                <a:lnTo>
                  <a:pt x="97" y="53"/>
                </a:lnTo>
                <a:lnTo>
                  <a:pt x="120" y="61"/>
                </a:lnTo>
                <a:lnTo>
                  <a:pt x="142" y="61"/>
                </a:lnTo>
                <a:lnTo>
                  <a:pt x="156" y="70"/>
                </a:lnTo>
                <a:lnTo>
                  <a:pt x="180" y="78"/>
                </a:lnTo>
                <a:lnTo>
                  <a:pt x="194" y="87"/>
                </a:lnTo>
                <a:lnTo>
                  <a:pt x="210" y="95"/>
                </a:lnTo>
                <a:lnTo>
                  <a:pt x="225" y="106"/>
                </a:lnTo>
                <a:lnTo>
                  <a:pt x="239" y="114"/>
                </a:lnTo>
                <a:lnTo>
                  <a:pt x="255" y="114"/>
                </a:lnTo>
                <a:lnTo>
                  <a:pt x="269" y="123"/>
                </a:lnTo>
                <a:lnTo>
                  <a:pt x="284" y="140"/>
                </a:lnTo>
                <a:lnTo>
                  <a:pt x="307" y="148"/>
                </a:lnTo>
                <a:lnTo>
                  <a:pt x="322" y="159"/>
                </a:lnTo>
                <a:lnTo>
                  <a:pt x="336" y="176"/>
                </a:lnTo>
                <a:lnTo>
                  <a:pt x="352" y="193"/>
                </a:lnTo>
                <a:lnTo>
                  <a:pt x="366" y="212"/>
                </a:lnTo>
                <a:lnTo>
                  <a:pt x="381" y="220"/>
                </a:lnTo>
                <a:lnTo>
                  <a:pt x="397" y="246"/>
                </a:lnTo>
                <a:lnTo>
                  <a:pt x="411" y="265"/>
                </a:lnTo>
                <a:lnTo>
                  <a:pt x="427" y="281"/>
                </a:lnTo>
                <a:lnTo>
                  <a:pt x="442" y="307"/>
                </a:lnTo>
                <a:lnTo>
                  <a:pt x="456" y="326"/>
                </a:lnTo>
                <a:lnTo>
                  <a:pt x="472" y="351"/>
                </a:lnTo>
                <a:lnTo>
                  <a:pt x="487" y="379"/>
                </a:lnTo>
                <a:lnTo>
                  <a:pt x="501" y="396"/>
                </a:lnTo>
                <a:lnTo>
                  <a:pt x="517" y="423"/>
                </a:lnTo>
                <a:lnTo>
                  <a:pt x="532" y="449"/>
                </a:lnTo>
                <a:lnTo>
                  <a:pt x="546" y="476"/>
                </a:lnTo>
                <a:lnTo>
                  <a:pt x="562" y="493"/>
                </a:lnTo>
                <a:lnTo>
                  <a:pt x="576" y="518"/>
                </a:lnTo>
                <a:lnTo>
                  <a:pt x="591" y="546"/>
                </a:lnTo>
                <a:lnTo>
                  <a:pt x="607" y="563"/>
                </a:lnTo>
                <a:lnTo>
                  <a:pt x="621" y="590"/>
                </a:lnTo>
                <a:lnTo>
                  <a:pt x="643" y="616"/>
                </a:lnTo>
                <a:lnTo>
                  <a:pt x="652" y="635"/>
                </a:lnTo>
                <a:lnTo>
                  <a:pt x="673" y="660"/>
                </a:lnTo>
                <a:lnTo>
                  <a:pt x="688" y="677"/>
                </a:lnTo>
                <a:lnTo>
                  <a:pt x="704" y="705"/>
                </a:lnTo>
                <a:lnTo>
                  <a:pt x="718" y="722"/>
                </a:lnTo>
                <a:lnTo>
                  <a:pt x="733" y="741"/>
                </a:lnTo>
                <a:lnTo>
                  <a:pt x="749" y="757"/>
                </a:lnTo>
                <a:lnTo>
                  <a:pt x="763" y="774"/>
                </a:lnTo>
                <a:lnTo>
                  <a:pt x="777" y="783"/>
                </a:lnTo>
                <a:lnTo>
                  <a:pt x="794" y="802"/>
                </a:lnTo>
              </a:path>
            </a:pathLst>
          </a:custGeom>
          <a:noFill/>
          <a:ln w="22225">
            <a:solidFill>
              <a:srgbClr val="FFB03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8" name="Freeform 469">
            <a:extLst>
              <a:ext uri="{FF2B5EF4-FFF2-40B4-BE49-F238E27FC236}">
                <a16:creationId xmlns:a16="http://schemas.microsoft.com/office/drawing/2014/main" id="{03FB9245-F0C8-EE40-A485-80ECAA45C778}"/>
              </a:ext>
            </a:extLst>
          </p:cNvPr>
          <p:cNvSpPr>
            <a:spLocks/>
          </p:cNvSpPr>
          <p:nvPr/>
        </p:nvSpPr>
        <p:spPr bwMode="auto">
          <a:xfrm>
            <a:off x="5640388" y="5276850"/>
            <a:ext cx="1270000" cy="1271588"/>
          </a:xfrm>
          <a:custGeom>
            <a:avLst/>
            <a:gdLst>
              <a:gd name="T0" fmla="*/ 0 w 800"/>
              <a:gd name="T1" fmla="*/ 0 h 801"/>
              <a:gd name="T2" fmla="*/ 30 w 800"/>
              <a:gd name="T3" fmla="*/ 16 h 801"/>
              <a:gd name="T4" fmla="*/ 54 w 800"/>
              <a:gd name="T5" fmla="*/ 25 h 801"/>
              <a:gd name="T6" fmla="*/ 82 w 800"/>
              <a:gd name="T7" fmla="*/ 44 h 801"/>
              <a:gd name="T8" fmla="*/ 106 w 800"/>
              <a:gd name="T9" fmla="*/ 52 h 801"/>
              <a:gd name="T10" fmla="*/ 120 w 800"/>
              <a:gd name="T11" fmla="*/ 52 h 801"/>
              <a:gd name="T12" fmla="*/ 143 w 800"/>
              <a:gd name="T13" fmla="*/ 61 h 801"/>
              <a:gd name="T14" fmla="*/ 158 w 800"/>
              <a:gd name="T15" fmla="*/ 69 h 801"/>
              <a:gd name="T16" fmla="*/ 172 w 800"/>
              <a:gd name="T17" fmla="*/ 78 h 801"/>
              <a:gd name="T18" fmla="*/ 188 w 800"/>
              <a:gd name="T19" fmla="*/ 78 h 801"/>
              <a:gd name="T20" fmla="*/ 203 w 800"/>
              <a:gd name="T21" fmla="*/ 86 h 801"/>
              <a:gd name="T22" fmla="*/ 217 w 800"/>
              <a:gd name="T23" fmla="*/ 97 h 801"/>
              <a:gd name="T24" fmla="*/ 224 w 800"/>
              <a:gd name="T25" fmla="*/ 97 h 801"/>
              <a:gd name="T26" fmla="*/ 240 w 800"/>
              <a:gd name="T27" fmla="*/ 105 h 801"/>
              <a:gd name="T28" fmla="*/ 255 w 800"/>
              <a:gd name="T29" fmla="*/ 114 h 801"/>
              <a:gd name="T30" fmla="*/ 269 w 800"/>
              <a:gd name="T31" fmla="*/ 122 h 801"/>
              <a:gd name="T32" fmla="*/ 292 w 800"/>
              <a:gd name="T33" fmla="*/ 139 h 801"/>
              <a:gd name="T34" fmla="*/ 307 w 800"/>
              <a:gd name="T35" fmla="*/ 150 h 801"/>
              <a:gd name="T36" fmla="*/ 323 w 800"/>
              <a:gd name="T37" fmla="*/ 167 h 801"/>
              <a:gd name="T38" fmla="*/ 337 w 800"/>
              <a:gd name="T39" fmla="*/ 184 h 801"/>
              <a:gd name="T40" fmla="*/ 352 w 800"/>
              <a:gd name="T41" fmla="*/ 203 h 801"/>
              <a:gd name="T42" fmla="*/ 368 w 800"/>
              <a:gd name="T43" fmla="*/ 220 h 801"/>
              <a:gd name="T44" fmla="*/ 389 w 800"/>
              <a:gd name="T45" fmla="*/ 245 h 801"/>
              <a:gd name="T46" fmla="*/ 405 w 800"/>
              <a:gd name="T47" fmla="*/ 264 h 801"/>
              <a:gd name="T48" fmla="*/ 420 w 800"/>
              <a:gd name="T49" fmla="*/ 281 h 801"/>
              <a:gd name="T50" fmla="*/ 434 w 800"/>
              <a:gd name="T51" fmla="*/ 308 h 801"/>
              <a:gd name="T52" fmla="*/ 450 w 800"/>
              <a:gd name="T53" fmla="*/ 334 h 801"/>
              <a:gd name="T54" fmla="*/ 465 w 800"/>
              <a:gd name="T55" fmla="*/ 361 h 801"/>
              <a:gd name="T56" fmla="*/ 479 w 800"/>
              <a:gd name="T57" fmla="*/ 378 h 801"/>
              <a:gd name="T58" fmla="*/ 495 w 800"/>
              <a:gd name="T59" fmla="*/ 404 h 801"/>
              <a:gd name="T60" fmla="*/ 517 w 800"/>
              <a:gd name="T61" fmla="*/ 431 h 801"/>
              <a:gd name="T62" fmla="*/ 531 w 800"/>
              <a:gd name="T63" fmla="*/ 457 h 801"/>
              <a:gd name="T64" fmla="*/ 547 w 800"/>
              <a:gd name="T65" fmla="*/ 484 h 801"/>
              <a:gd name="T66" fmla="*/ 562 w 800"/>
              <a:gd name="T67" fmla="*/ 509 h 801"/>
              <a:gd name="T68" fmla="*/ 576 w 800"/>
              <a:gd name="T69" fmla="*/ 537 h 801"/>
              <a:gd name="T70" fmla="*/ 592 w 800"/>
              <a:gd name="T71" fmla="*/ 562 h 801"/>
              <a:gd name="T72" fmla="*/ 606 w 800"/>
              <a:gd name="T73" fmla="*/ 581 h 801"/>
              <a:gd name="T74" fmla="*/ 621 w 800"/>
              <a:gd name="T75" fmla="*/ 607 h 801"/>
              <a:gd name="T76" fmla="*/ 637 w 800"/>
              <a:gd name="T77" fmla="*/ 634 h 801"/>
              <a:gd name="T78" fmla="*/ 659 w 800"/>
              <a:gd name="T79" fmla="*/ 651 h 801"/>
              <a:gd name="T80" fmla="*/ 675 w 800"/>
              <a:gd name="T81" fmla="*/ 679 h 801"/>
              <a:gd name="T82" fmla="*/ 689 w 800"/>
              <a:gd name="T83" fmla="*/ 696 h 801"/>
              <a:gd name="T84" fmla="*/ 703 w 800"/>
              <a:gd name="T85" fmla="*/ 713 h 801"/>
              <a:gd name="T86" fmla="*/ 720 w 800"/>
              <a:gd name="T87" fmla="*/ 732 h 801"/>
              <a:gd name="T88" fmla="*/ 734 w 800"/>
              <a:gd name="T89" fmla="*/ 748 h 801"/>
              <a:gd name="T90" fmla="*/ 755 w 800"/>
              <a:gd name="T91" fmla="*/ 765 h 801"/>
              <a:gd name="T92" fmla="*/ 772 w 800"/>
              <a:gd name="T93" fmla="*/ 774 h 801"/>
              <a:gd name="T94" fmla="*/ 786 w 800"/>
              <a:gd name="T95" fmla="*/ 793 h 801"/>
              <a:gd name="T96" fmla="*/ 800 w 800"/>
              <a:gd name="T97" fmla="*/ 801 h 8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0"/>
              <a:gd name="T148" fmla="*/ 0 h 801"/>
              <a:gd name="T149" fmla="*/ 800 w 800"/>
              <a:gd name="T150" fmla="*/ 801 h 8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0" h="801">
                <a:moveTo>
                  <a:pt x="0" y="0"/>
                </a:moveTo>
                <a:lnTo>
                  <a:pt x="30" y="16"/>
                </a:lnTo>
                <a:lnTo>
                  <a:pt x="54" y="25"/>
                </a:lnTo>
                <a:lnTo>
                  <a:pt x="82" y="44"/>
                </a:lnTo>
                <a:lnTo>
                  <a:pt x="106" y="52"/>
                </a:lnTo>
                <a:lnTo>
                  <a:pt x="120" y="52"/>
                </a:lnTo>
                <a:lnTo>
                  <a:pt x="143" y="61"/>
                </a:lnTo>
                <a:lnTo>
                  <a:pt x="158" y="69"/>
                </a:lnTo>
                <a:lnTo>
                  <a:pt x="172" y="78"/>
                </a:lnTo>
                <a:lnTo>
                  <a:pt x="188" y="78"/>
                </a:lnTo>
                <a:lnTo>
                  <a:pt x="203" y="86"/>
                </a:lnTo>
                <a:lnTo>
                  <a:pt x="217" y="97"/>
                </a:lnTo>
                <a:lnTo>
                  <a:pt x="224" y="97"/>
                </a:lnTo>
                <a:lnTo>
                  <a:pt x="240" y="105"/>
                </a:lnTo>
                <a:lnTo>
                  <a:pt x="255" y="114"/>
                </a:lnTo>
                <a:lnTo>
                  <a:pt x="269" y="122"/>
                </a:lnTo>
                <a:lnTo>
                  <a:pt x="292" y="139"/>
                </a:lnTo>
                <a:lnTo>
                  <a:pt x="307" y="150"/>
                </a:lnTo>
                <a:lnTo>
                  <a:pt x="323" y="167"/>
                </a:lnTo>
                <a:lnTo>
                  <a:pt x="337" y="184"/>
                </a:lnTo>
                <a:lnTo>
                  <a:pt x="352" y="203"/>
                </a:lnTo>
                <a:lnTo>
                  <a:pt x="368" y="220"/>
                </a:lnTo>
                <a:lnTo>
                  <a:pt x="389" y="245"/>
                </a:lnTo>
                <a:lnTo>
                  <a:pt x="405" y="264"/>
                </a:lnTo>
                <a:lnTo>
                  <a:pt x="420" y="281"/>
                </a:lnTo>
                <a:lnTo>
                  <a:pt x="434" y="308"/>
                </a:lnTo>
                <a:lnTo>
                  <a:pt x="450" y="334"/>
                </a:lnTo>
                <a:lnTo>
                  <a:pt x="465" y="361"/>
                </a:lnTo>
                <a:lnTo>
                  <a:pt x="479" y="378"/>
                </a:lnTo>
                <a:lnTo>
                  <a:pt x="495" y="404"/>
                </a:lnTo>
                <a:lnTo>
                  <a:pt x="517" y="431"/>
                </a:lnTo>
                <a:lnTo>
                  <a:pt x="531" y="457"/>
                </a:lnTo>
                <a:lnTo>
                  <a:pt x="547" y="484"/>
                </a:lnTo>
                <a:lnTo>
                  <a:pt x="562" y="509"/>
                </a:lnTo>
                <a:lnTo>
                  <a:pt x="576" y="537"/>
                </a:lnTo>
                <a:lnTo>
                  <a:pt x="592" y="562"/>
                </a:lnTo>
                <a:lnTo>
                  <a:pt x="606" y="581"/>
                </a:lnTo>
                <a:lnTo>
                  <a:pt x="621" y="607"/>
                </a:lnTo>
                <a:lnTo>
                  <a:pt x="637" y="634"/>
                </a:lnTo>
                <a:lnTo>
                  <a:pt x="659" y="651"/>
                </a:lnTo>
                <a:lnTo>
                  <a:pt x="675" y="679"/>
                </a:lnTo>
                <a:lnTo>
                  <a:pt x="689" y="696"/>
                </a:lnTo>
                <a:lnTo>
                  <a:pt x="703" y="713"/>
                </a:lnTo>
                <a:lnTo>
                  <a:pt x="720" y="732"/>
                </a:lnTo>
                <a:lnTo>
                  <a:pt x="734" y="748"/>
                </a:lnTo>
                <a:lnTo>
                  <a:pt x="755" y="765"/>
                </a:lnTo>
                <a:lnTo>
                  <a:pt x="772" y="774"/>
                </a:lnTo>
                <a:lnTo>
                  <a:pt x="786" y="793"/>
                </a:lnTo>
                <a:lnTo>
                  <a:pt x="800" y="801"/>
                </a:lnTo>
              </a:path>
            </a:pathLst>
          </a:custGeom>
          <a:noFill/>
          <a:ln w="22225">
            <a:solidFill>
              <a:srgbClr val="FFB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39" name="Freeform 470">
            <a:extLst>
              <a:ext uri="{FF2B5EF4-FFF2-40B4-BE49-F238E27FC236}">
                <a16:creationId xmlns:a16="http://schemas.microsoft.com/office/drawing/2014/main" id="{38FA768F-7E1A-6E42-AC8F-743CA6C2027C}"/>
              </a:ext>
            </a:extLst>
          </p:cNvPr>
          <p:cNvSpPr>
            <a:spLocks/>
          </p:cNvSpPr>
          <p:nvPr/>
        </p:nvSpPr>
        <p:spPr bwMode="auto">
          <a:xfrm>
            <a:off x="4286250" y="1414463"/>
            <a:ext cx="855663" cy="238125"/>
          </a:xfrm>
          <a:custGeom>
            <a:avLst/>
            <a:gdLst>
              <a:gd name="T0" fmla="*/ 0 w 539"/>
              <a:gd name="T1" fmla="*/ 150 h 150"/>
              <a:gd name="T2" fmla="*/ 0 w 539"/>
              <a:gd name="T3" fmla="*/ 150 h 150"/>
              <a:gd name="T4" fmla="*/ 7 w 539"/>
              <a:gd name="T5" fmla="*/ 141 h 150"/>
              <a:gd name="T6" fmla="*/ 16 w 539"/>
              <a:gd name="T7" fmla="*/ 141 h 150"/>
              <a:gd name="T8" fmla="*/ 23 w 539"/>
              <a:gd name="T9" fmla="*/ 141 h 150"/>
              <a:gd name="T10" fmla="*/ 38 w 539"/>
              <a:gd name="T11" fmla="*/ 133 h 150"/>
              <a:gd name="T12" fmla="*/ 52 w 539"/>
              <a:gd name="T13" fmla="*/ 133 h 150"/>
              <a:gd name="T14" fmla="*/ 75 w 539"/>
              <a:gd name="T15" fmla="*/ 124 h 150"/>
              <a:gd name="T16" fmla="*/ 90 w 539"/>
              <a:gd name="T17" fmla="*/ 114 h 150"/>
              <a:gd name="T18" fmla="*/ 113 w 539"/>
              <a:gd name="T19" fmla="*/ 105 h 150"/>
              <a:gd name="T20" fmla="*/ 127 w 539"/>
              <a:gd name="T21" fmla="*/ 105 h 150"/>
              <a:gd name="T22" fmla="*/ 151 w 539"/>
              <a:gd name="T23" fmla="*/ 97 h 150"/>
              <a:gd name="T24" fmla="*/ 165 w 539"/>
              <a:gd name="T25" fmla="*/ 89 h 150"/>
              <a:gd name="T26" fmla="*/ 180 w 539"/>
              <a:gd name="T27" fmla="*/ 89 h 150"/>
              <a:gd name="T28" fmla="*/ 187 w 539"/>
              <a:gd name="T29" fmla="*/ 80 h 150"/>
              <a:gd name="T30" fmla="*/ 203 w 539"/>
              <a:gd name="T31" fmla="*/ 72 h 150"/>
              <a:gd name="T32" fmla="*/ 210 w 539"/>
              <a:gd name="T33" fmla="*/ 61 h 150"/>
              <a:gd name="T34" fmla="*/ 210 w 539"/>
              <a:gd name="T35" fmla="*/ 61 h 150"/>
              <a:gd name="T36" fmla="*/ 224 w 539"/>
              <a:gd name="T37" fmla="*/ 53 h 150"/>
              <a:gd name="T38" fmla="*/ 232 w 539"/>
              <a:gd name="T39" fmla="*/ 44 h 150"/>
              <a:gd name="T40" fmla="*/ 248 w 539"/>
              <a:gd name="T41" fmla="*/ 36 h 150"/>
              <a:gd name="T42" fmla="*/ 269 w 539"/>
              <a:gd name="T43" fmla="*/ 36 h 150"/>
              <a:gd name="T44" fmla="*/ 285 w 539"/>
              <a:gd name="T45" fmla="*/ 27 h 150"/>
              <a:gd name="T46" fmla="*/ 307 w 539"/>
              <a:gd name="T47" fmla="*/ 19 h 150"/>
              <a:gd name="T48" fmla="*/ 330 w 539"/>
              <a:gd name="T49" fmla="*/ 8 h 150"/>
              <a:gd name="T50" fmla="*/ 359 w 539"/>
              <a:gd name="T51" fmla="*/ 8 h 150"/>
              <a:gd name="T52" fmla="*/ 382 w 539"/>
              <a:gd name="T53" fmla="*/ 8 h 150"/>
              <a:gd name="T54" fmla="*/ 413 w 539"/>
              <a:gd name="T55" fmla="*/ 0 h 150"/>
              <a:gd name="T56" fmla="*/ 434 w 539"/>
              <a:gd name="T57" fmla="*/ 8 h 150"/>
              <a:gd name="T58" fmla="*/ 465 w 539"/>
              <a:gd name="T59" fmla="*/ 8 h 150"/>
              <a:gd name="T60" fmla="*/ 486 w 539"/>
              <a:gd name="T61" fmla="*/ 19 h 150"/>
              <a:gd name="T62" fmla="*/ 517 w 539"/>
              <a:gd name="T63" fmla="*/ 27 h 150"/>
              <a:gd name="T64" fmla="*/ 539 w 539"/>
              <a:gd name="T65" fmla="*/ 44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9"/>
              <a:gd name="T100" fmla="*/ 0 h 150"/>
              <a:gd name="T101" fmla="*/ 539 w 539"/>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9" h="150">
                <a:moveTo>
                  <a:pt x="0" y="150"/>
                </a:moveTo>
                <a:lnTo>
                  <a:pt x="0" y="150"/>
                </a:lnTo>
                <a:lnTo>
                  <a:pt x="7" y="141"/>
                </a:lnTo>
                <a:lnTo>
                  <a:pt x="16" y="141"/>
                </a:lnTo>
                <a:lnTo>
                  <a:pt x="23" y="141"/>
                </a:lnTo>
                <a:lnTo>
                  <a:pt x="38" y="133"/>
                </a:lnTo>
                <a:lnTo>
                  <a:pt x="52" y="133"/>
                </a:lnTo>
                <a:lnTo>
                  <a:pt x="75" y="124"/>
                </a:lnTo>
                <a:lnTo>
                  <a:pt x="90" y="114"/>
                </a:lnTo>
                <a:lnTo>
                  <a:pt x="113" y="105"/>
                </a:lnTo>
                <a:lnTo>
                  <a:pt x="127" y="105"/>
                </a:lnTo>
                <a:lnTo>
                  <a:pt x="151" y="97"/>
                </a:lnTo>
                <a:lnTo>
                  <a:pt x="165" y="89"/>
                </a:lnTo>
                <a:lnTo>
                  <a:pt x="180" y="89"/>
                </a:lnTo>
                <a:lnTo>
                  <a:pt x="187" y="80"/>
                </a:lnTo>
                <a:lnTo>
                  <a:pt x="203" y="72"/>
                </a:lnTo>
                <a:lnTo>
                  <a:pt x="210" y="61"/>
                </a:lnTo>
                <a:lnTo>
                  <a:pt x="224" y="53"/>
                </a:lnTo>
                <a:lnTo>
                  <a:pt x="232" y="44"/>
                </a:lnTo>
                <a:lnTo>
                  <a:pt x="248" y="36"/>
                </a:lnTo>
                <a:lnTo>
                  <a:pt x="269" y="36"/>
                </a:lnTo>
                <a:lnTo>
                  <a:pt x="285" y="27"/>
                </a:lnTo>
                <a:lnTo>
                  <a:pt x="307" y="19"/>
                </a:lnTo>
                <a:lnTo>
                  <a:pt x="330" y="8"/>
                </a:lnTo>
                <a:lnTo>
                  <a:pt x="359" y="8"/>
                </a:lnTo>
                <a:lnTo>
                  <a:pt x="382" y="8"/>
                </a:lnTo>
                <a:lnTo>
                  <a:pt x="413" y="0"/>
                </a:lnTo>
                <a:lnTo>
                  <a:pt x="434" y="8"/>
                </a:lnTo>
                <a:lnTo>
                  <a:pt x="465" y="8"/>
                </a:lnTo>
                <a:lnTo>
                  <a:pt x="486" y="19"/>
                </a:lnTo>
                <a:lnTo>
                  <a:pt x="517" y="27"/>
                </a:lnTo>
                <a:lnTo>
                  <a:pt x="539" y="44"/>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0" name="Freeform 471">
            <a:extLst>
              <a:ext uri="{FF2B5EF4-FFF2-40B4-BE49-F238E27FC236}">
                <a16:creationId xmlns:a16="http://schemas.microsoft.com/office/drawing/2014/main" id="{9BEF5EBB-6885-8B42-9AD1-D510089422BD}"/>
              </a:ext>
            </a:extLst>
          </p:cNvPr>
          <p:cNvSpPr>
            <a:spLocks/>
          </p:cNvSpPr>
          <p:nvPr/>
        </p:nvSpPr>
        <p:spPr bwMode="auto">
          <a:xfrm>
            <a:off x="4537075" y="1736725"/>
            <a:ext cx="604838" cy="84138"/>
          </a:xfrm>
          <a:custGeom>
            <a:avLst/>
            <a:gdLst>
              <a:gd name="T0" fmla="*/ 0 w 381"/>
              <a:gd name="T1" fmla="*/ 53 h 53"/>
              <a:gd name="T2" fmla="*/ 0 w 381"/>
              <a:gd name="T3" fmla="*/ 53 h 53"/>
              <a:gd name="T4" fmla="*/ 7 w 381"/>
              <a:gd name="T5" fmla="*/ 53 h 53"/>
              <a:gd name="T6" fmla="*/ 7 w 381"/>
              <a:gd name="T7" fmla="*/ 44 h 53"/>
              <a:gd name="T8" fmla="*/ 14 w 381"/>
              <a:gd name="T9" fmla="*/ 44 h 53"/>
              <a:gd name="T10" fmla="*/ 22 w 381"/>
              <a:gd name="T11" fmla="*/ 44 h 53"/>
              <a:gd name="T12" fmla="*/ 29 w 381"/>
              <a:gd name="T13" fmla="*/ 44 h 53"/>
              <a:gd name="T14" fmla="*/ 38 w 381"/>
              <a:gd name="T15" fmla="*/ 36 h 53"/>
              <a:gd name="T16" fmla="*/ 52 w 381"/>
              <a:gd name="T17" fmla="*/ 36 h 53"/>
              <a:gd name="T18" fmla="*/ 59 w 381"/>
              <a:gd name="T19" fmla="*/ 25 h 53"/>
              <a:gd name="T20" fmla="*/ 74 w 381"/>
              <a:gd name="T21" fmla="*/ 25 h 53"/>
              <a:gd name="T22" fmla="*/ 83 w 381"/>
              <a:gd name="T23" fmla="*/ 25 h 53"/>
              <a:gd name="T24" fmla="*/ 97 w 381"/>
              <a:gd name="T25" fmla="*/ 17 h 53"/>
              <a:gd name="T26" fmla="*/ 111 w 381"/>
              <a:gd name="T27" fmla="*/ 17 h 53"/>
              <a:gd name="T28" fmla="*/ 120 w 381"/>
              <a:gd name="T29" fmla="*/ 17 h 53"/>
              <a:gd name="T30" fmla="*/ 135 w 381"/>
              <a:gd name="T31" fmla="*/ 8 h 53"/>
              <a:gd name="T32" fmla="*/ 149 w 381"/>
              <a:gd name="T33" fmla="*/ 8 h 53"/>
              <a:gd name="T34" fmla="*/ 165 w 381"/>
              <a:gd name="T35" fmla="*/ 8 h 53"/>
              <a:gd name="T36" fmla="*/ 179 w 381"/>
              <a:gd name="T37" fmla="*/ 0 h 53"/>
              <a:gd name="T38" fmla="*/ 194 w 381"/>
              <a:gd name="T39" fmla="*/ 0 h 53"/>
              <a:gd name="T40" fmla="*/ 210 w 381"/>
              <a:gd name="T41" fmla="*/ 0 h 53"/>
              <a:gd name="T42" fmla="*/ 224 w 381"/>
              <a:gd name="T43" fmla="*/ 0 h 53"/>
              <a:gd name="T44" fmla="*/ 239 w 381"/>
              <a:gd name="T45" fmla="*/ 0 h 53"/>
              <a:gd name="T46" fmla="*/ 255 w 381"/>
              <a:gd name="T47" fmla="*/ 0 h 53"/>
              <a:gd name="T48" fmla="*/ 269 w 381"/>
              <a:gd name="T49" fmla="*/ 0 h 53"/>
              <a:gd name="T50" fmla="*/ 284 w 381"/>
              <a:gd name="T51" fmla="*/ 0 h 53"/>
              <a:gd name="T52" fmla="*/ 300 w 381"/>
              <a:gd name="T53" fmla="*/ 0 h 53"/>
              <a:gd name="T54" fmla="*/ 314 w 381"/>
              <a:gd name="T55" fmla="*/ 0 h 53"/>
              <a:gd name="T56" fmla="*/ 328 w 381"/>
              <a:gd name="T57" fmla="*/ 0 h 53"/>
              <a:gd name="T58" fmla="*/ 345 w 381"/>
              <a:gd name="T59" fmla="*/ 8 h 53"/>
              <a:gd name="T60" fmla="*/ 359 w 381"/>
              <a:gd name="T61" fmla="*/ 8 h 53"/>
              <a:gd name="T62" fmla="*/ 366 w 381"/>
              <a:gd name="T63" fmla="*/ 17 h 53"/>
              <a:gd name="T64" fmla="*/ 381 w 381"/>
              <a:gd name="T65" fmla="*/ 1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1"/>
              <a:gd name="T100" fmla="*/ 0 h 53"/>
              <a:gd name="T101" fmla="*/ 381 w 381"/>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1" h="53">
                <a:moveTo>
                  <a:pt x="0" y="53"/>
                </a:moveTo>
                <a:lnTo>
                  <a:pt x="0" y="53"/>
                </a:lnTo>
                <a:lnTo>
                  <a:pt x="7" y="53"/>
                </a:lnTo>
                <a:lnTo>
                  <a:pt x="7" y="44"/>
                </a:lnTo>
                <a:lnTo>
                  <a:pt x="14" y="44"/>
                </a:lnTo>
                <a:lnTo>
                  <a:pt x="22" y="44"/>
                </a:lnTo>
                <a:lnTo>
                  <a:pt x="29" y="44"/>
                </a:lnTo>
                <a:lnTo>
                  <a:pt x="38" y="36"/>
                </a:lnTo>
                <a:lnTo>
                  <a:pt x="52" y="36"/>
                </a:lnTo>
                <a:lnTo>
                  <a:pt x="59" y="25"/>
                </a:lnTo>
                <a:lnTo>
                  <a:pt x="74" y="25"/>
                </a:lnTo>
                <a:lnTo>
                  <a:pt x="83" y="25"/>
                </a:lnTo>
                <a:lnTo>
                  <a:pt x="97" y="17"/>
                </a:lnTo>
                <a:lnTo>
                  <a:pt x="111" y="17"/>
                </a:lnTo>
                <a:lnTo>
                  <a:pt x="120" y="17"/>
                </a:lnTo>
                <a:lnTo>
                  <a:pt x="135" y="8"/>
                </a:lnTo>
                <a:lnTo>
                  <a:pt x="149" y="8"/>
                </a:lnTo>
                <a:lnTo>
                  <a:pt x="165" y="8"/>
                </a:lnTo>
                <a:lnTo>
                  <a:pt x="179" y="0"/>
                </a:lnTo>
                <a:lnTo>
                  <a:pt x="194" y="0"/>
                </a:lnTo>
                <a:lnTo>
                  <a:pt x="210" y="0"/>
                </a:lnTo>
                <a:lnTo>
                  <a:pt x="224" y="0"/>
                </a:lnTo>
                <a:lnTo>
                  <a:pt x="239" y="0"/>
                </a:lnTo>
                <a:lnTo>
                  <a:pt x="255" y="0"/>
                </a:lnTo>
                <a:lnTo>
                  <a:pt x="269" y="0"/>
                </a:lnTo>
                <a:lnTo>
                  <a:pt x="284" y="0"/>
                </a:lnTo>
                <a:lnTo>
                  <a:pt x="300" y="0"/>
                </a:lnTo>
                <a:lnTo>
                  <a:pt x="314" y="0"/>
                </a:lnTo>
                <a:lnTo>
                  <a:pt x="328" y="0"/>
                </a:lnTo>
                <a:lnTo>
                  <a:pt x="345" y="8"/>
                </a:lnTo>
                <a:lnTo>
                  <a:pt x="359" y="8"/>
                </a:lnTo>
                <a:lnTo>
                  <a:pt x="366" y="17"/>
                </a:lnTo>
                <a:lnTo>
                  <a:pt x="381" y="17"/>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1" name="Freeform 472">
            <a:extLst>
              <a:ext uri="{FF2B5EF4-FFF2-40B4-BE49-F238E27FC236}">
                <a16:creationId xmlns:a16="http://schemas.microsoft.com/office/drawing/2014/main" id="{7CF7408D-251E-FC46-ACB6-1C8711F9D7C0}"/>
              </a:ext>
            </a:extLst>
          </p:cNvPr>
          <p:cNvSpPr>
            <a:spLocks/>
          </p:cNvSpPr>
          <p:nvPr/>
        </p:nvSpPr>
        <p:spPr bwMode="auto">
          <a:xfrm>
            <a:off x="5451475" y="1878013"/>
            <a:ext cx="461963" cy="66675"/>
          </a:xfrm>
          <a:custGeom>
            <a:avLst/>
            <a:gdLst>
              <a:gd name="T0" fmla="*/ 0 w 291"/>
              <a:gd name="T1" fmla="*/ 33 h 42"/>
              <a:gd name="T2" fmla="*/ 0 w 291"/>
              <a:gd name="T3" fmla="*/ 33 h 42"/>
              <a:gd name="T4" fmla="*/ 7 w 291"/>
              <a:gd name="T5" fmla="*/ 33 h 42"/>
              <a:gd name="T6" fmla="*/ 7 w 291"/>
              <a:gd name="T7" fmla="*/ 33 h 42"/>
              <a:gd name="T8" fmla="*/ 7 w 291"/>
              <a:gd name="T9" fmla="*/ 33 h 42"/>
              <a:gd name="T10" fmla="*/ 15 w 291"/>
              <a:gd name="T11" fmla="*/ 42 h 42"/>
              <a:gd name="T12" fmla="*/ 15 w 291"/>
              <a:gd name="T13" fmla="*/ 42 h 42"/>
              <a:gd name="T14" fmla="*/ 22 w 291"/>
              <a:gd name="T15" fmla="*/ 42 h 42"/>
              <a:gd name="T16" fmla="*/ 29 w 291"/>
              <a:gd name="T17" fmla="*/ 42 h 42"/>
              <a:gd name="T18" fmla="*/ 38 w 291"/>
              <a:gd name="T19" fmla="*/ 42 h 42"/>
              <a:gd name="T20" fmla="*/ 45 w 291"/>
              <a:gd name="T21" fmla="*/ 42 h 42"/>
              <a:gd name="T22" fmla="*/ 52 w 291"/>
              <a:gd name="T23" fmla="*/ 42 h 42"/>
              <a:gd name="T24" fmla="*/ 59 w 291"/>
              <a:gd name="T25" fmla="*/ 33 h 42"/>
              <a:gd name="T26" fmla="*/ 74 w 291"/>
              <a:gd name="T27" fmla="*/ 33 h 42"/>
              <a:gd name="T28" fmla="*/ 83 w 291"/>
              <a:gd name="T29" fmla="*/ 33 h 42"/>
              <a:gd name="T30" fmla="*/ 97 w 291"/>
              <a:gd name="T31" fmla="*/ 25 h 42"/>
              <a:gd name="T32" fmla="*/ 104 w 291"/>
              <a:gd name="T33" fmla="*/ 17 h 42"/>
              <a:gd name="T34" fmla="*/ 119 w 291"/>
              <a:gd name="T35" fmla="*/ 17 h 42"/>
              <a:gd name="T36" fmla="*/ 135 w 291"/>
              <a:gd name="T37" fmla="*/ 8 h 42"/>
              <a:gd name="T38" fmla="*/ 149 w 291"/>
              <a:gd name="T39" fmla="*/ 8 h 42"/>
              <a:gd name="T40" fmla="*/ 156 w 291"/>
              <a:gd name="T41" fmla="*/ 0 h 42"/>
              <a:gd name="T42" fmla="*/ 173 w 291"/>
              <a:gd name="T43" fmla="*/ 0 h 42"/>
              <a:gd name="T44" fmla="*/ 187 w 291"/>
              <a:gd name="T45" fmla="*/ 0 h 42"/>
              <a:gd name="T46" fmla="*/ 201 w 291"/>
              <a:gd name="T47" fmla="*/ 0 h 42"/>
              <a:gd name="T48" fmla="*/ 208 w 291"/>
              <a:gd name="T49" fmla="*/ 0 h 42"/>
              <a:gd name="T50" fmla="*/ 225 w 291"/>
              <a:gd name="T51" fmla="*/ 0 h 42"/>
              <a:gd name="T52" fmla="*/ 239 w 291"/>
              <a:gd name="T53" fmla="*/ 0 h 42"/>
              <a:gd name="T54" fmla="*/ 246 w 291"/>
              <a:gd name="T55" fmla="*/ 0 h 42"/>
              <a:gd name="T56" fmla="*/ 262 w 291"/>
              <a:gd name="T57" fmla="*/ 0 h 42"/>
              <a:gd name="T58" fmla="*/ 270 w 291"/>
              <a:gd name="T59" fmla="*/ 8 h 42"/>
              <a:gd name="T60" fmla="*/ 284 w 291"/>
              <a:gd name="T61" fmla="*/ 8 h 42"/>
              <a:gd name="T62" fmla="*/ 291 w 291"/>
              <a:gd name="T63" fmla="*/ 17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1"/>
              <a:gd name="T97" fmla="*/ 0 h 42"/>
              <a:gd name="T98" fmla="*/ 291 w 291"/>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1" h="42">
                <a:moveTo>
                  <a:pt x="0" y="33"/>
                </a:moveTo>
                <a:lnTo>
                  <a:pt x="0" y="33"/>
                </a:lnTo>
                <a:lnTo>
                  <a:pt x="7" y="33"/>
                </a:lnTo>
                <a:lnTo>
                  <a:pt x="15" y="42"/>
                </a:lnTo>
                <a:lnTo>
                  <a:pt x="22" y="42"/>
                </a:lnTo>
                <a:lnTo>
                  <a:pt x="29" y="42"/>
                </a:lnTo>
                <a:lnTo>
                  <a:pt x="38" y="42"/>
                </a:lnTo>
                <a:lnTo>
                  <a:pt x="45" y="42"/>
                </a:lnTo>
                <a:lnTo>
                  <a:pt x="52" y="42"/>
                </a:lnTo>
                <a:lnTo>
                  <a:pt x="59" y="33"/>
                </a:lnTo>
                <a:lnTo>
                  <a:pt x="74" y="33"/>
                </a:lnTo>
                <a:lnTo>
                  <a:pt x="83" y="33"/>
                </a:lnTo>
                <a:lnTo>
                  <a:pt x="97" y="25"/>
                </a:lnTo>
                <a:lnTo>
                  <a:pt x="104" y="17"/>
                </a:lnTo>
                <a:lnTo>
                  <a:pt x="119" y="17"/>
                </a:lnTo>
                <a:lnTo>
                  <a:pt x="135" y="8"/>
                </a:lnTo>
                <a:lnTo>
                  <a:pt x="149" y="8"/>
                </a:lnTo>
                <a:lnTo>
                  <a:pt x="156" y="0"/>
                </a:lnTo>
                <a:lnTo>
                  <a:pt x="173" y="0"/>
                </a:lnTo>
                <a:lnTo>
                  <a:pt x="187" y="0"/>
                </a:lnTo>
                <a:lnTo>
                  <a:pt x="201" y="0"/>
                </a:lnTo>
                <a:lnTo>
                  <a:pt x="208" y="0"/>
                </a:lnTo>
                <a:lnTo>
                  <a:pt x="225" y="0"/>
                </a:lnTo>
                <a:lnTo>
                  <a:pt x="239" y="0"/>
                </a:lnTo>
                <a:lnTo>
                  <a:pt x="246" y="0"/>
                </a:lnTo>
                <a:lnTo>
                  <a:pt x="262" y="0"/>
                </a:lnTo>
                <a:lnTo>
                  <a:pt x="270" y="8"/>
                </a:lnTo>
                <a:lnTo>
                  <a:pt x="284" y="8"/>
                </a:lnTo>
                <a:lnTo>
                  <a:pt x="291" y="17"/>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2" name="Freeform 473">
            <a:extLst>
              <a:ext uri="{FF2B5EF4-FFF2-40B4-BE49-F238E27FC236}">
                <a16:creationId xmlns:a16="http://schemas.microsoft.com/office/drawing/2014/main" id="{B39F8FCB-B3A2-0F4F-BDC6-64577D826384}"/>
              </a:ext>
            </a:extLst>
          </p:cNvPr>
          <p:cNvSpPr>
            <a:spLocks/>
          </p:cNvSpPr>
          <p:nvPr/>
        </p:nvSpPr>
        <p:spPr bwMode="auto">
          <a:xfrm>
            <a:off x="4192588" y="84138"/>
            <a:ext cx="892175" cy="993775"/>
          </a:xfrm>
          <a:custGeom>
            <a:avLst/>
            <a:gdLst>
              <a:gd name="T0" fmla="*/ 562 w 562"/>
              <a:gd name="T1" fmla="*/ 0 h 626"/>
              <a:gd name="T2" fmla="*/ 562 w 562"/>
              <a:gd name="T3" fmla="*/ 0 h 626"/>
              <a:gd name="T4" fmla="*/ 553 w 562"/>
              <a:gd name="T5" fmla="*/ 0 h 626"/>
              <a:gd name="T6" fmla="*/ 545 w 562"/>
              <a:gd name="T7" fmla="*/ 10 h 626"/>
              <a:gd name="T8" fmla="*/ 538 w 562"/>
              <a:gd name="T9" fmla="*/ 10 h 626"/>
              <a:gd name="T10" fmla="*/ 524 w 562"/>
              <a:gd name="T11" fmla="*/ 19 h 626"/>
              <a:gd name="T12" fmla="*/ 508 w 562"/>
              <a:gd name="T13" fmla="*/ 19 h 626"/>
              <a:gd name="T14" fmla="*/ 493 w 562"/>
              <a:gd name="T15" fmla="*/ 27 h 626"/>
              <a:gd name="T16" fmla="*/ 479 w 562"/>
              <a:gd name="T17" fmla="*/ 36 h 626"/>
              <a:gd name="T18" fmla="*/ 456 w 562"/>
              <a:gd name="T19" fmla="*/ 44 h 626"/>
              <a:gd name="T20" fmla="*/ 441 w 562"/>
              <a:gd name="T21" fmla="*/ 63 h 626"/>
              <a:gd name="T22" fmla="*/ 427 w 562"/>
              <a:gd name="T23" fmla="*/ 72 h 626"/>
              <a:gd name="T24" fmla="*/ 404 w 562"/>
              <a:gd name="T25" fmla="*/ 80 h 626"/>
              <a:gd name="T26" fmla="*/ 389 w 562"/>
              <a:gd name="T27" fmla="*/ 97 h 626"/>
              <a:gd name="T28" fmla="*/ 373 w 562"/>
              <a:gd name="T29" fmla="*/ 116 h 626"/>
              <a:gd name="T30" fmla="*/ 359 w 562"/>
              <a:gd name="T31" fmla="*/ 133 h 626"/>
              <a:gd name="T32" fmla="*/ 344 w 562"/>
              <a:gd name="T33" fmla="*/ 150 h 626"/>
              <a:gd name="T34" fmla="*/ 337 w 562"/>
              <a:gd name="T35" fmla="*/ 169 h 626"/>
              <a:gd name="T36" fmla="*/ 328 w 562"/>
              <a:gd name="T37" fmla="*/ 195 h 626"/>
              <a:gd name="T38" fmla="*/ 314 w 562"/>
              <a:gd name="T39" fmla="*/ 211 h 626"/>
              <a:gd name="T40" fmla="*/ 307 w 562"/>
              <a:gd name="T41" fmla="*/ 230 h 626"/>
              <a:gd name="T42" fmla="*/ 300 w 562"/>
              <a:gd name="T43" fmla="*/ 247 h 626"/>
              <a:gd name="T44" fmla="*/ 291 w 562"/>
              <a:gd name="T45" fmla="*/ 275 h 626"/>
              <a:gd name="T46" fmla="*/ 291 w 562"/>
              <a:gd name="T47" fmla="*/ 292 h 626"/>
              <a:gd name="T48" fmla="*/ 283 w 562"/>
              <a:gd name="T49" fmla="*/ 309 h 626"/>
              <a:gd name="T50" fmla="*/ 276 w 562"/>
              <a:gd name="T51" fmla="*/ 328 h 626"/>
              <a:gd name="T52" fmla="*/ 269 w 562"/>
              <a:gd name="T53" fmla="*/ 345 h 626"/>
              <a:gd name="T54" fmla="*/ 262 w 562"/>
              <a:gd name="T55" fmla="*/ 362 h 626"/>
              <a:gd name="T56" fmla="*/ 255 w 562"/>
              <a:gd name="T57" fmla="*/ 389 h 626"/>
              <a:gd name="T58" fmla="*/ 246 w 562"/>
              <a:gd name="T59" fmla="*/ 406 h 626"/>
              <a:gd name="T60" fmla="*/ 239 w 562"/>
              <a:gd name="T61" fmla="*/ 415 h 626"/>
              <a:gd name="T62" fmla="*/ 231 w 562"/>
              <a:gd name="T63" fmla="*/ 434 h 626"/>
              <a:gd name="T64" fmla="*/ 224 w 562"/>
              <a:gd name="T65" fmla="*/ 451 h 626"/>
              <a:gd name="T66" fmla="*/ 210 w 562"/>
              <a:gd name="T67" fmla="*/ 467 h 626"/>
              <a:gd name="T68" fmla="*/ 201 w 562"/>
              <a:gd name="T69" fmla="*/ 486 h 626"/>
              <a:gd name="T70" fmla="*/ 186 w 562"/>
              <a:gd name="T71" fmla="*/ 503 h 626"/>
              <a:gd name="T72" fmla="*/ 179 w 562"/>
              <a:gd name="T73" fmla="*/ 512 h 626"/>
              <a:gd name="T74" fmla="*/ 165 w 562"/>
              <a:gd name="T75" fmla="*/ 529 h 626"/>
              <a:gd name="T76" fmla="*/ 149 w 562"/>
              <a:gd name="T77" fmla="*/ 539 h 626"/>
              <a:gd name="T78" fmla="*/ 142 w 562"/>
              <a:gd name="T79" fmla="*/ 556 h 626"/>
              <a:gd name="T80" fmla="*/ 127 w 562"/>
              <a:gd name="T81" fmla="*/ 565 h 626"/>
              <a:gd name="T82" fmla="*/ 111 w 562"/>
              <a:gd name="T83" fmla="*/ 573 h 626"/>
              <a:gd name="T84" fmla="*/ 97 w 562"/>
              <a:gd name="T85" fmla="*/ 582 h 626"/>
              <a:gd name="T86" fmla="*/ 82 w 562"/>
              <a:gd name="T87" fmla="*/ 601 h 626"/>
              <a:gd name="T88" fmla="*/ 66 w 562"/>
              <a:gd name="T89" fmla="*/ 609 h 626"/>
              <a:gd name="T90" fmla="*/ 52 w 562"/>
              <a:gd name="T91" fmla="*/ 609 h 626"/>
              <a:gd name="T92" fmla="*/ 37 w 562"/>
              <a:gd name="T93" fmla="*/ 618 h 626"/>
              <a:gd name="T94" fmla="*/ 14 w 562"/>
              <a:gd name="T95" fmla="*/ 626 h 626"/>
              <a:gd name="T96" fmla="*/ 0 w 562"/>
              <a:gd name="T97" fmla="*/ 626 h 6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2"/>
              <a:gd name="T148" fmla="*/ 0 h 626"/>
              <a:gd name="T149" fmla="*/ 562 w 562"/>
              <a:gd name="T150" fmla="*/ 626 h 6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2" h="626">
                <a:moveTo>
                  <a:pt x="562" y="0"/>
                </a:moveTo>
                <a:lnTo>
                  <a:pt x="562" y="0"/>
                </a:lnTo>
                <a:lnTo>
                  <a:pt x="553" y="0"/>
                </a:lnTo>
                <a:lnTo>
                  <a:pt x="545" y="10"/>
                </a:lnTo>
                <a:lnTo>
                  <a:pt x="538" y="10"/>
                </a:lnTo>
                <a:lnTo>
                  <a:pt x="524" y="19"/>
                </a:lnTo>
                <a:lnTo>
                  <a:pt x="508" y="19"/>
                </a:lnTo>
                <a:lnTo>
                  <a:pt x="493" y="27"/>
                </a:lnTo>
                <a:lnTo>
                  <a:pt x="479" y="36"/>
                </a:lnTo>
                <a:lnTo>
                  <a:pt x="456" y="44"/>
                </a:lnTo>
                <a:lnTo>
                  <a:pt x="441" y="63"/>
                </a:lnTo>
                <a:lnTo>
                  <a:pt x="427" y="72"/>
                </a:lnTo>
                <a:lnTo>
                  <a:pt x="404" y="80"/>
                </a:lnTo>
                <a:lnTo>
                  <a:pt x="389" y="97"/>
                </a:lnTo>
                <a:lnTo>
                  <a:pt x="373" y="116"/>
                </a:lnTo>
                <a:lnTo>
                  <a:pt x="359" y="133"/>
                </a:lnTo>
                <a:lnTo>
                  <a:pt x="344" y="150"/>
                </a:lnTo>
                <a:lnTo>
                  <a:pt x="337" y="169"/>
                </a:lnTo>
                <a:lnTo>
                  <a:pt x="328" y="195"/>
                </a:lnTo>
                <a:lnTo>
                  <a:pt x="314" y="211"/>
                </a:lnTo>
                <a:lnTo>
                  <a:pt x="307" y="230"/>
                </a:lnTo>
                <a:lnTo>
                  <a:pt x="300" y="247"/>
                </a:lnTo>
                <a:lnTo>
                  <a:pt x="291" y="275"/>
                </a:lnTo>
                <a:lnTo>
                  <a:pt x="291" y="292"/>
                </a:lnTo>
                <a:lnTo>
                  <a:pt x="283" y="309"/>
                </a:lnTo>
                <a:lnTo>
                  <a:pt x="276" y="328"/>
                </a:lnTo>
                <a:lnTo>
                  <a:pt x="269" y="345"/>
                </a:lnTo>
                <a:lnTo>
                  <a:pt x="262" y="362"/>
                </a:lnTo>
                <a:lnTo>
                  <a:pt x="255" y="389"/>
                </a:lnTo>
                <a:lnTo>
                  <a:pt x="246" y="406"/>
                </a:lnTo>
                <a:lnTo>
                  <a:pt x="239" y="415"/>
                </a:lnTo>
                <a:lnTo>
                  <a:pt x="231" y="434"/>
                </a:lnTo>
                <a:lnTo>
                  <a:pt x="224" y="451"/>
                </a:lnTo>
                <a:lnTo>
                  <a:pt x="210" y="467"/>
                </a:lnTo>
                <a:lnTo>
                  <a:pt x="201" y="486"/>
                </a:lnTo>
                <a:lnTo>
                  <a:pt x="186" y="503"/>
                </a:lnTo>
                <a:lnTo>
                  <a:pt x="179" y="512"/>
                </a:lnTo>
                <a:lnTo>
                  <a:pt x="165" y="529"/>
                </a:lnTo>
                <a:lnTo>
                  <a:pt x="149" y="539"/>
                </a:lnTo>
                <a:lnTo>
                  <a:pt x="142" y="556"/>
                </a:lnTo>
                <a:lnTo>
                  <a:pt x="127" y="565"/>
                </a:lnTo>
                <a:lnTo>
                  <a:pt x="111" y="573"/>
                </a:lnTo>
                <a:lnTo>
                  <a:pt x="97" y="582"/>
                </a:lnTo>
                <a:lnTo>
                  <a:pt x="82" y="601"/>
                </a:lnTo>
                <a:lnTo>
                  <a:pt x="66" y="609"/>
                </a:lnTo>
                <a:lnTo>
                  <a:pt x="52" y="609"/>
                </a:lnTo>
                <a:lnTo>
                  <a:pt x="37" y="618"/>
                </a:lnTo>
                <a:lnTo>
                  <a:pt x="14" y="626"/>
                </a:lnTo>
                <a:lnTo>
                  <a:pt x="0" y="626"/>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3" name="Freeform 474">
            <a:extLst>
              <a:ext uri="{FF2B5EF4-FFF2-40B4-BE49-F238E27FC236}">
                <a16:creationId xmlns:a16="http://schemas.microsoft.com/office/drawing/2014/main" id="{25410728-CAA4-6D4B-9293-D39937AD0D9B}"/>
              </a:ext>
            </a:extLst>
          </p:cNvPr>
          <p:cNvSpPr>
            <a:spLocks/>
          </p:cNvSpPr>
          <p:nvPr/>
        </p:nvSpPr>
        <p:spPr bwMode="auto">
          <a:xfrm>
            <a:off x="3776663" y="728663"/>
            <a:ext cx="558800" cy="71437"/>
          </a:xfrm>
          <a:custGeom>
            <a:avLst/>
            <a:gdLst>
              <a:gd name="T0" fmla="*/ 352 w 352"/>
              <a:gd name="T1" fmla="*/ 0 h 45"/>
              <a:gd name="T2" fmla="*/ 352 w 352"/>
              <a:gd name="T3" fmla="*/ 0 h 45"/>
              <a:gd name="T4" fmla="*/ 344 w 352"/>
              <a:gd name="T5" fmla="*/ 9 h 45"/>
              <a:gd name="T6" fmla="*/ 344 w 352"/>
              <a:gd name="T7" fmla="*/ 9 h 45"/>
              <a:gd name="T8" fmla="*/ 337 w 352"/>
              <a:gd name="T9" fmla="*/ 17 h 45"/>
              <a:gd name="T10" fmla="*/ 337 w 352"/>
              <a:gd name="T11" fmla="*/ 17 h 45"/>
              <a:gd name="T12" fmla="*/ 328 w 352"/>
              <a:gd name="T13" fmla="*/ 28 h 45"/>
              <a:gd name="T14" fmla="*/ 321 w 352"/>
              <a:gd name="T15" fmla="*/ 28 h 45"/>
              <a:gd name="T16" fmla="*/ 314 w 352"/>
              <a:gd name="T17" fmla="*/ 36 h 45"/>
              <a:gd name="T18" fmla="*/ 299 w 352"/>
              <a:gd name="T19" fmla="*/ 36 h 45"/>
              <a:gd name="T20" fmla="*/ 292 w 352"/>
              <a:gd name="T21" fmla="*/ 45 h 45"/>
              <a:gd name="T22" fmla="*/ 276 w 352"/>
              <a:gd name="T23" fmla="*/ 45 h 45"/>
              <a:gd name="T24" fmla="*/ 262 w 352"/>
              <a:gd name="T25" fmla="*/ 45 h 45"/>
              <a:gd name="T26" fmla="*/ 238 w 352"/>
              <a:gd name="T27" fmla="*/ 45 h 45"/>
              <a:gd name="T28" fmla="*/ 224 w 352"/>
              <a:gd name="T29" fmla="*/ 45 h 45"/>
              <a:gd name="T30" fmla="*/ 203 w 352"/>
              <a:gd name="T31" fmla="*/ 45 h 45"/>
              <a:gd name="T32" fmla="*/ 186 w 352"/>
              <a:gd name="T33" fmla="*/ 45 h 45"/>
              <a:gd name="T34" fmla="*/ 165 w 352"/>
              <a:gd name="T35" fmla="*/ 36 h 45"/>
              <a:gd name="T36" fmla="*/ 149 w 352"/>
              <a:gd name="T37" fmla="*/ 36 h 45"/>
              <a:gd name="T38" fmla="*/ 134 w 352"/>
              <a:gd name="T39" fmla="*/ 28 h 45"/>
              <a:gd name="T40" fmla="*/ 127 w 352"/>
              <a:gd name="T41" fmla="*/ 28 h 45"/>
              <a:gd name="T42" fmla="*/ 113 w 352"/>
              <a:gd name="T43" fmla="*/ 17 h 45"/>
              <a:gd name="T44" fmla="*/ 104 w 352"/>
              <a:gd name="T45" fmla="*/ 17 h 45"/>
              <a:gd name="T46" fmla="*/ 89 w 352"/>
              <a:gd name="T47" fmla="*/ 17 h 45"/>
              <a:gd name="T48" fmla="*/ 82 w 352"/>
              <a:gd name="T49" fmla="*/ 9 h 45"/>
              <a:gd name="T50" fmla="*/ 75 w 352"/>
              <a:gd name="T51" fmla="*/ 9 h 45"/>
              <a:gd name="T52" fmla="*/ 59 w 352"/>
              <a:gd name="T53" fmla="*/ 9 h 45"/>
              <a:gd name="T54" fmla="*/ 52 w 352"/>
              <a:gd name="T55" fmla="*/ 0 h 45"/>
              <a:gd name="T56" fmla="*/ 45 w 352"/>
              <a:gd name="T57" fmla="*/ 0 h 45"/>
              <a:gd name="T58" fmla="*/ 30 w 352"/>
              <a:gd name="T59" fmla="*/ 0 h 45"/>
              <a:gd name="T60" fmla="*/ 14 w 352"/>
              <a:gd name="T61" fmla="*/ 0 h 45"/>
              <a:gd name="T62" fmla="*/ 0 w 352"/>
              <a:gd name="T63" fmla="*/ 0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2"/>
              <a:gd name="T97" fmla="*/ 0 h 45"/>
              <a:gd name="T98" fmla="*/ 352 w 352"/>
              <a:gd name="T99" fmla="*/ 45 h 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2" h="45">
                <a:moveTo>
                  <a:pt x="352" y="0"/>
                </a:moveTo>
                <a:lnTo>
                  <a:pt x="352" y="0"/>
                </a:lnTo>
                <a:lnTo>
                  <a:pt x="344" y="9"/>
                </a:lnTo>
                <a:lnTo>
                  <a:pt x="337" y="17"/>
                </a:lnTo>
                <a:lnTo>
                  <a:pt x="328" y="28"/>
                </a:lnTo>
                <a:lnTo>
                  <a:pt x="321" y="28"/>
                </a:lnTo>
                <a:lnTo>
                  <a:pt x="314" y="36"/>
                </a:lnTo>
                <a:lnTo>
                  <a:pt x="299" y="36"/>
                </a:lnTo>
                <a:lnTo>
                  <a:pt x="292" y="45"/>
                </a:lnTo>
                <a:lnTo>
                  <a:pt x="276" y="45"/>
                </a:lnTo>
                <a:lnTo>
                  <a:pt x="262" y="45"/>
                </a:lnTo>
                <a:lnTo>
                  <a:pt x="238" y="45"/>
                </a:lnTo>
                <a:lnTo>
                  <a:pt x="224" y="45"/>
                </a:lnTo>
                <a:lnTo>
                  <a:pt x="203" y="45"/>
                </a:lnTo>
                <a:lnTo>
                  <a:pt x="186" y="45"/>
                </a:lnTo>
                <a:lnTo>
                  <a:pt x="165" y="36"/>
                </a:lnTo>
                <a:lnTo>
                  <a:pt x="149" y="36"/>
                </a:lnTo>
                <a:lnTo>
                  <a:pt x="134" y="28"/>
                </a:lnTo>
                <a:lnTo>
                  <a:pt x="127" y="28"/>
                </a:lnTo>
                <a:lnTo>
                  <a:pt x="113" y="17"/>
                </a:lnTo>
                <a:lnTo>
                  <a:pt x="104" y="17"/>
                </a:lnTo>
                <a:lnTo>
                  <a:pt x="89" y="17"/>
                </a:lnTo>
                <a:lnTo>
                  <a:pt x="82" y="9"/>
                </a:lnTo>
                <a:lnTo>
                  <a:pt x="75" y="9"/>
                </a:lnTo>
                <a:lnTo>
                  <a:pt x="59" y="9"/>
                </a:lnTo>
                <a:lnTo>
                  <a:pt x="52" y="0"/>
                </a:lnTo>
                <a:lnTo>
                  <a:pt x="45" y="0"/>
                </a:lnTo>
                <a:lnTo>
                  <a:pt x="30" y="0"/>
                </a:lnTo>
                <a:lnTo>
                  <a:pt x="14" y="0"/>
                </a:lnTo>
                <a:lnTo>
                  <a:pt x="0" y="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4" name="Freeform 475">
            <a:extLst>
              <a:ext uri="{FF2B5EF4-FFF2-40B4-BE49-F238E27FC236}">
                <a16:creationId xmlns:a16="http://schemas.microsoft.com/office/drawing/2014/main" id="{76145BED-2ED1-7447-BBB2-97C5A7760ACB}"/>
              </a:ext>
            </a:extLst>
          </p:cNvPr>
          <p:cNvSpPr>
            <a:spLocks/>
          </p:cNvSpPr>
          <p:nvPr/>
        </p:nvSpPr>
        <p:spPr bwMode="auto">
          <a:xfrm>
            <a:off x="2932113" y="688975"/>
            <a:ext cx="749300" cy="207963"/>
          </a:xfrm>
          <a:custGeom>
            <a:avLst/>
            <a:gdLst>
              <a:gd name="T0" fmla="*/ 472 w 472"/>
              <a:gd name="T1" fmla="*/ 8 h 131"/>
              <a:gd name="T2" fmla="*/ 465 w 472"/>
              <a:gd name="T3" fmla="*/ 8 h 131"/>
              <a:gd name="T4" fmla="*/ 456 w 472"/>
              <a:gd name="T5" fmla="*/ 8 h 131"/>
              <a:gd name="T6" fmla="*/ 449 w 472"/>
              <a:gd name="T7" fmla="*/ 0 h 131"/>
              <a:gd name="T8" fmla="*/ 442 w 472"/>
              <a:gd name="T9" fmla="*/ 0 h 131"/>
              <a:gd name="T10" fmla="*/ 435 w 472"/>
              <a:gd name="T11" fmla="*/ 0 h 131"/>
              <a:gd name="T12" fmla="*/ 420 w 472"/>
              <a:gd name="T13" fmla="*/ 0 h 131"/>
              <a:gd name="T14" fmla="*/ 411 w 472"/>
              <a:gd name="T15" fmla="*/ 0 h 131"/>
              <a:gd name="T16" fmla="*/ 404 w 472"/>
              <a:gd name="T17" fmla="*/ 0 h 131"/>
              <a:gd name="T18" fmla="*/ 390 w 472"/>
              <a:gd name="T19" fmla="*/ 0 h 131"/>
              <a:gd name="T20" fmla="*/ 383 w 472"/>
              <a:gd name="T21" fmla="*/ 0 h 131"/>
              <a:gd name="T22" fmla="*/ 366 w 472"/>
              <a:gd name="T23" fmla="*/ 0 h 131"/>
              <a:gd name="T24" fmla="*/ 352 w 472"/>
              <a:gd name="T25" fmla="*/ 0 h 131"/>
              <a:gd name="T26" fmla="*/ 338 w 472"/>
              <a:gd name="T27" fmla="*/ 0 h 131"/>
              <a:gd name="T28" fmla="*/ 322 w 472"/>
              <a:gd name="T29" fmla="*/ 8 h 131"/>
              <a:gd name="T30" fmla="*/ 300 w 472"/>
              <a:gd name="T31" fmla="*/ 8 h 131"/>
              <a:gd name="T32" fmla="*/ 286 w 472"/>
              <a:gd name="T33" fmla="*/ 8 h 131"/>
              <a:gd name="T34" fmla="*/ 262 w 472"/>
              <a:gd name="T35" fmla="*/ 17 h 131"/>
              <a:gd name="T36" fmla="*/ 248 w 472"/>
              <a:gd name="T37" fmla="*/ 25 h 131"/>
              <a:gd name="T38" fmla="*/ 225 w 472"/>
              <a:gd name="T39" fmla="*/ 25 h 131"/>
              <a:gd name="T40" fmla="*/ 203 w 472"/>
              <a:gd name="T41" fmla="*/ 34 h 131"/>
              <a:gd name="T42" fmla="*/ 180 w 472"/>
              <a:gd name="T43" fmla="*/ 34 h 131"/>
              <a:gd name="T44" fmla="*/ 165 w 472"/>
              <a:gd name="T45" fmla="*/ 42 h 131"/>
              <a:gd name="T46" fmla="*/ 142 w 472"/>
              <a:gd name="T47" fmla="*/ 53 h 131"/>
              <a:gd name="T48" fmla="*/ 121 w 472"/>
              <a:gd name="T49" fmla="*/ 61 h 131"/>
              <a:gd name="T50" fmla="*/ 104 w 472"/>
              <a:gd name="T51" fmla="*/ 70 h 131"/>
              <a:gd name="T52" fmla="*/ 83 w 472"/>
              <a:gd name="T53" fmla="*/ 78 h 131"/>
              <a:gd name="T54" fmla="*/ 68 w 472"/>
              <a:gd name="T55" fmla="*/ 86 h 131"/>
              <a:gd name="T56" fmla="*/ 52 w 472"/>
              <a:gd name="T57" fmla="*/ 95 h 131"/>
              <a:gd name="T58" fmla="*/ 38 w 472"/>
              <a:gd name="T59" fmla="*/ 105 h 131"/>
              <a:gd name="T60" fmla="*/ 24 w 472"/>
              <a:gd name="T61" fmla="*/ 114 h 131"/>
              <a:gd name="T62" fmla="*/ 7 w 472"/>
              <a:gd name="T63" fmla="*/ 122 h 131"/>
              <a:gd name="T64" fmla="*/ 0 w 472"/>
              <a:gd name="T65" fmla="*/ 131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2"/>
              <a:gd name="T100" fmla="*/ 0 h 131"/>
              <a:gd name="T101" fmla="*/ 472 w 472"/>
              <a:gd name="T102" fmla="*/ 131 h 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2" h="131">
                <a:moveTo>
                  <a:pt x="472" y="8"/>
                </a:moveTo>
                <a:lnTo>
                  <a:pt x="465" y="8"/>
                </a:lnTo>
                <a:lnTo>
                  <a:pt x="456" y="8"/>
                </a:lnTo>
                <a:lnTo>
                  <a:pt x="449" y="0"/>
                </a:lnTo>
                <a:lnTo>
                  <a:pt x="442" y="0"/>
                </a:lnTo>
                <a:lnTo>
                  <a:pt x="435" y="0"/>
                </a:lnTo>
                <a:lnTo>
                  <a:pt x="420" y="0"/>
                </a:lnTo>
                <a:lnTo>
                  <a:pt x="411" y="0"/>
                </a:lnTo>
                <a:lnTo>
                  <a:pt x="404" y="0"/>
                </a:lnTo>
                <a:lnTo>
                  <a:pt x="390" y="0"/>
                </a:lnTo>
                <a:lnTo>
                  <a:pt x="383" y="0"/>
                </a:lnTo>
                <a:lnTo>
                  <a:pt x="366" y="0"/>
                </a:lnTo>
                <a:lnTo>
                  <a:pt x="352" y="0"/>
                </a:lnTo>
                <a:lnTo>
                  <a:pt x="338" y="0"/>
                </a:lnTo>
                <a:lnTo>
                  <a:pt x="322" y="8"/>
                </a:lnTo>
                <a:lnTo>
                  <a:pt x="300" y="8"/>
                </a:lnTo>
                <a:lnTo>
                  <a:pt x="286" y="8"/>
                </a:lnTo>
                <a:lnTo>
                  <a:pt x="262" y="17"/>
                </a:lnTo>
                <a:lnTo>
                  <a:pt x="248" y="25"/>
                </a:lnTo>
                <a:lnTo>
                  <a:pt x="225" y="25"/>
                </a:lnTo>
                <a:lnTo>
                  <a:pt x="203" y="34"/>
                </a:lnTo>
                <a:lnTo>
                  <a:pt x="180" y="34"/>
                </a:lnTo>
                <a:lnTo>
                  <a:pt x="165" y="42"/>
                </a:lnTo>
                <a:lnTo>
                  <a:pt x="142" y="53"/>
                </a:lnTo>
                <a:lnTo>
                  <a:pt x="121" y="61"/>
                </a:lnTo>
                <a:lnTo>
                  <a:pt x="104" y="70"/>
                </a:lnTo>
                <a:lnTo>
                  <a:pt x="83" y="78"/>
                </a:lnTo>
                <a:lnTo>
                  <a:pt x="68" y="86"/>
                </a:lnTo>
                <a:lnTo>
                  <a:pt x="52" y="95"/>
                </a:lnTo>
                <a:lnTo>
                  <a:pt x="38" y="105"/>
                </a:lnTo>
                <a:lnTo>
                  <a:pt x="24" y="114"/>
                </a:lnTo>
                <a:lnTo>
                  <a:pt x="7" y="122"/>
                </a:lnTo>
                <a:lnTo>
                  <a:pt x="0" y="131"/>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5" name="Freeform 476">
            <a:extLst>
              <a:ext uri="{FF2B5EF4-FFF2-40B4-BE49-F238E27FC236}">
                <a16:creationId xmlns:a16="http://schemas.microsoft.com/office/drawing/2014/main" id="{15CBB636-8E19-E04A-B12F-D71C5AAD3D69}"/>
              </a:ext>
            </a:extLst>
          </p:cNvPr>
          <p:cNvSpPr>
            <a:spLocks/>
          </p:cNvSpPr>
          <p:nvPr/>
        </p:nvSpPr>
        <p:spPr bwMode="auto">
          <a:xfrm>
            <a:off x="2827338" y="981075"/>
            <a:ext cx="82550" cy="111125"/>
          </a:xfrm>
          <a:custGeom>
            <a:avLst/>
            <a:gdLst>
              <a:gd name="T0" fmla="*/ 0 w 52"/>
              <a:gd name="T1" fmla="*/ 70 h 70"/>
              <a:gd name="T2" fmla="*/ 7 w 52"/>
              <a:gd name="T3" fmla="*/ 70 h 70"/>
              <a:gd name="T4" fmla="*/ 7 w 52"/>
              <a:gd name="T5" fmla="*/ 61 h 70"/>
              <a:gd name="T6" fmla="*/ 7 w 52"/>
              <a:gd name="T7" fmla="*/ 53 h 70"/>
              <a:gd name="T8" fmla="*/ 14 w 52"/>
              <a:gd name="T9" fmla="*/ 44 h 70"/>
              <a:gd name="T10" fmla="*/ 21 w 52"/>
              <a:gd name="T11" fmla="*/ 36 h 70"/>
              <a:gd name="T12" fmla="*/ 29 w 52"/>
              <a:gd name="T13" fmla="*/ 17 h 70"/>
              <a:gd name="T14" fmla="*/ 45 w 52"/>
              <a:gd name="T15" fmla="*/ 8 h 70"/>
              <a:gd name="T16" fmla="*/ 52 w 52"/>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70"/>
              <a:gd name="T29" fmla="*/ 52 w 5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70">
                <a:moveTo>
                  <a:pt x="0" y="70"/>
                </a:moveTo>
                <a:lnTo>
                  <a:pt x="7" y="70"/>
                </a:lnTo>
                <a:lnTo>
                  <a:pt x="7" y="61"/>
                </a:lnTo>
                <a:lnTo>
                  <a:pt x="7" y="53"/>
                </a:lnTo>
                <a:lnTo>
                  <a:pt x="14" y="44"/>
                </a:lnTo>
                <a:lnTo>
                  <a:pt x="21" y="36"/>
                </a:lnTo>
                <a:lnTo>
                  <a:pt x="29" y="17"/>
                </a:lnTo>
                <a:lnTo>
                  <a:pt x="45" y="8"/>
                </a:lnTo>
                <a:lnTo>
                  <a:pt x="52" y="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6" name="Freeform 477">
            <a:extLst>
              <a:ext uri="{FF2B5EF4-FFF2-40B4-BE49-F238E27FC236}">
                <a16:creationId xmlns:a16="http://schemas.microsoft.com/office/drawing/2014/main" id="{1C2BEA32-5BA5-434E-8368-E0E1CFF4F052}"/>
              </a:ext>
            </a:extLst>
          </p:cNvPr>
          <p:cNvSpPr>
            <a:spLocks/>
          </p:cNvSpPr>
          <p:nvPr/>
        </p:nvSpPr>
        <p:spPr bwMode="auto">
          <a:xfrm>
            <a:off x="2860675" y="981075"/>
            <a:ext cx="109538" cy="141288"/>
          </a:xfrm>
          <a:custGeom>
            <a:avLst/>
            <a:gdLst>
              <a:gd name="T0" fmla="*/ 0 w 69"/>
              <a:gd name="T1" fmla="*/ 89 h 89"/>
              <a:gd name="T2" fmla="*/ 0 w 69"/>
              <a:gd name="T3" fmla="*/ 89 h 89"/>
              <a:gd name="T4" fmla="*/ 0 w 69"/>
              <a:gd name="T5" fmla="*/ 80 h 89"/>
              <a:gd name="T6" fmla="*/ 8 w 69"/>
              <a:gd name="T7" fmla="*/ 70 h 89"/>
              <a:gd name="T8" fmla="*/ 15 w 69"/>
              <a:gd name="T9" fmla="*/ 61 h 89"/>
              <a:gd name="T10" fmla="*/ 31 w 69"/>
              <a:gd name="T11" fmla="*/ 44 h 89"/>
              <a:gd name="T12" fmla="*/ 38 w 69"/>
              <a:gd name="T13" fmla="*/ 27 h 89"/>
              <a:gd name="T14" fmla="*/ 52 w 69"/>
              <a:gd name="T15" fmla="*/ 17 h 89"/>
              <a:gd name="T16" fmla="*/ 69 w 69"/>
              <a:gd name="T17" fmla="*/ 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89"/>
              <a:gd name="T29" fmla="*/ 69 w 6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89">
                <a:moveTo>
                  <a:pt x="0" y="89"/>
                </a:moveTo>
                <a:lnTo>
                  <a:pt x="0" y="89"/>
                </a:lnTo>
                <a:lnTo>
                  <a:pt x="0" y="80"/>
                </a:lnTo>
                <a:lnTo>
                  <a:pt x="8" y="70"/>
                </a:lnTo>
                <a:lnTo>
                  <a:pt x="15" y="61"/>
                </a:lnTo>
                <a:lnTo>
                  <a:pt x="31" y="44"/>
                </a:lnTo>
                <a:lnTo>
                  <a:pt x="38" y="27"/>
                </a:lnTo>
                <a:lnTo>
                  <a:pt x="52" y="17"/>
                </a:lnTo>
                <a:lnTo>
                  <a:pt x="69" y="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7" name="Freeform 478">
            <a:extLst>
              <a:ext uri="{FF2B5EF4-FFF2-40B4-BE49-F238E27FC236}">
                <a16:creationId xmlns:a16="http://schemas.microsoft.com/office/drawing/2014/main" id="{D2FB2F0B-7393-DB45-B511-6CED56210158}"/>
              </a:ext>
            </a:extLst>
          </p:cNvPr>
          <p:cNvSpPr>
            <a:spLocks/>
          </p:cNvSpPr>
          <p:nvPr/>
        </p:nvSpPr>
        <p:spPr bwMode="auto">
          <a:xfrm>
            <a:off x="2160588" y="2212975"/>
            <a:ext cx="201612" cy="655638"/>
          </a:xfrm>
          <a:custGeom>
            <a:avLst/>
            <a:gdLst>
              <a:gd name="T0" fmla="*/ 127 w 127"/>
              <a:gd name="T1" fmla="*/ 0 h 413"/>
              <a:gd name="T2" fmla="*/ 127 w 127"/>
              <a:gd name="T3" fmla="*/ 9 h 413"/>
              <a:gd name="T4" fmla="*/ 120 w 127"/>
              <a:gd name="T5" fmla="*/ 17 h 413"/>
              <a:gd name="T6" fmla="*/ 113 w 127"/>
              <a:gd name="T7" fmla="*/ 26 h 413"/>
              <a:gd name="T8" fmla="*/ 106 w 127"/>
              <a:gd name="T9" fmla="*/ 34 h 413"/>
              <a:gd name="T10" fmla="*/ 97 w 127"/>
              <a:gd name="T11" fmla="*/ 53 h 413"/>
              <a:gd name="T12" fmla="*/ 90 w 127"/>
              <a:gd name="T13" fmla="*/ 70 h 413"/>
              <a:gd name="T14" fmla="*/ 82 w 127"/>
              <a:gd name="T15" fmla="*/ 87 h 413"/>
              <a:gd name="T16" fmla="*/ 75 w 127"/>
              <a:gd name="T17" fmla="*/ 95 h 413"/>
              <a:gd name="T18" fmla="*/ 61 w 127"/>
              <a:gd name="T19" fmla="*/ 114 h 413"/>
              <a:gd name="T20" fmla="*/ 52 w 127"/>
              <a:gd name="T21" fmla="*/ 131 h 413"/>
              <a:gd name="T22" fmla="*/ 45 w 127"/>
              <a:gd name="T23" fmla="*/ 148 h 413"/>
              <a:gd name="T24" fmla="*/ 37 w 127"/>
              <a:gd name="T25" fmla="*/ 159 h 413"/>
              <a:gd name="T26" fmla="*/ 30 w 127"/>
              <a:gd name="T27" fmla="*/ 176 h 413"/>
              <a:gd name="T28" fmla="*/ 23 w 127"/>
              <a:gd name="T29" fmla="*/ 193 h 413"/>
              <a:gd name="T30" fmla="*/ 16 w 127"/>
              <a:gd name="T31" fmla="*/ 201 h 413"/>
              <a:gd name="T32" fmla="*/ 16 w 127"/>
              <a:gd name="T33" fmla="*/ 212 h 413"/>
              <a:gd name="T34" fmla="*/ 16 w 127"/>
              <a:gd name="T35" fmla="*/ 220 h 413"/>
              <a:gd name="T36" fmla="*/ 7 w 127"/>
              <a:gd name="T37" fmla="*/ 237 h 413"/>
              <a:gd name="T38" fmla="*/ 7 w 127"/>
              <a:gd name="T39" fmla="*/ 246 h 413"/>
              <a:gd name="T40" fmla="*/ 7 w 127"/>
              <a:gd name="T41" fmla="*/ 254 h 413"/>
              <a:gd name="T42" fmla="*/ 0 w 127"/>
              <a:gd name="T43" fmla="*/ 265 h 413"/>
              <a:gd name="T44" fmla="*/ 0 w 127"/>
              <a:gd name="T45" fmla="*/ 282 h 413"/>
              <a:gd name="T46" fmla="*/ 0 w 127"/>
              <a:gd name="T47" fmla="*/ 290 h 413"/>
              <a:gd name="T48" fmla="*/ 0 w 127"/>
              <a:gd name="T49" fmla="*/ 307 h 413"/>
              <a:gd name="T50" fmla="*/ 7 w 127"/>
              <a:gd name="T51" fmla="*/ 317 h 413"/>
              <a:gd name="T52" fmla="*/ 7 w 127"/>
              <a:gd name="T53" fmla="*/ 326 h 413"/>
              <a:gd name="T54" fmla="*/ 16 w 127"/>
              <a:gd name="T55" fmla="*/ 343 h 413"/>
              <a:gd name="T56" fmla="*/ 23 w 127"/>
              <a:gd name="T57" fmla="*/ 351 h 413"/>
              <a:gd name="T58" fmla="*/ 30 w 127"/>
              <a:gd name="T59" fmla="*/ 370 h 413"/>
              <a:gd name="T60" fmla="*/ 45 w 127"/>
              <a:gd name="T61" fmla="*/ 379 h 413"/>
              <a:gd name="T62" fmla="*/ 61 w 127"/>
              <a:gd name="T63" fmla="*/ 396 h 413"/>
              <a:gd name="T64" fmla="*/ 75 w 127"/>
              <a:gd name="T65" fmla="*/ 413 h 4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413"/>
              <a:gd name="T101" fmla="*/ 127 w 127"/>
              <a:gd name="T102" fmla="*/ 413 h 4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413">
                <a:moveTo>
                  <a:pt x="127" y="0"/>
                </a:moveTo>
                <a:lnTo>
                  <a:pt x="127" y="9"/>
                </a:lnTo>
                <a:lnTo>
                  <a:pt x="120" y="17"/>
                </a:lnTo>
                <a:lnTo>
                  <a:pt x="113" y="26"/>
                </a:lnTo>
                <a:lnTo>
                  <a:pt x="106" y="34"/>
                </a:lnTo>
                <a:lnTo>
                  <a:pt x="97" y="53"/>
                </a:lnTo>
                <a:lnTo>
                  <a:pt x="90" y="70"/>
                </a:lnTo>
                <a:lnTo>
                  <a:pt x="82" y="87"/>
                </a:lnTo>
                <a:lnTo>
                  <a:pt x="75" y="95"/>
                </a:lnTo>
                <a:lnTo>
                  <a:pt x="61" y="114"/>
                </a:lnTo>
                <a:lnTo>
                  <a:pt x="52" y="131"/>
                </a:lnTo>
                <a:lnTo>
                  <a:pt x="45" y="148"/>
                </a:lnTo>
                <a:lnTo>
                  <a:pt x="37" y="159"/>
                </a:lnTo>
                <a:lnTo>
                  <a:pt x="30" y="176"/>
                </a:lnTo>
                <a:lnTo>
                  <a:pt x="23" y="193"/>
                </a:lnTo>
                <a:lnTo>
                  <a:pt x="16" y="201"/>
                </a:lnTo>
                <a:lnTo>
                  <a:pt x="16" y="212"/>
                </a:lnTo>
                <a:lnTo>
                  <a:pt x="16" y="220"/>
                </a:lnTo>
                <a:lnTo>
                  <a:pt x="7" y="237"/>
                </a:lnTo>
                <a:lnTo>
                  <a:pt x="7" y="246"/>
                </a:lnTo>
                <a:lnTo>
                  <a:pt x="7" y="254"/>
                </a:lnTo>
                <a:lnTo>
                  <a:pt x="0" y="265"/>
                </a:lnTo>
                <a:lnTo>
                  <a:pt x="0" y="282"/>
                </a:lnTo>
                <a:lnTo>
                  <a:pt x="0" y="290"/>
                </a:lnTo>
                <a:lnTo>
                  <a:pt x="0" y="307"/>
                </a:lnTo>
                <a:lnTo>
                  <a:pt x="7" y="317"/>
                </a:lnTo>
                <a:lnTo>
                  <a:pt x="7" y="326"/>
                </a:lnTo>
                <a:lnTo>
                  <a:pt x="16" y="343"/>
                </a:lnTo>
                <a:lnTo>
                  <a:pt x="23" y="351"/>
                </a:lnTo>
                <a:lnTo>
                  <a:pt x="30" y="370"/>
                </a:lnTo>
                <a:lnTo>
                  <a:pt x="45" y="379"/>
                </a:lnTo>
                <a:lnTo>
                  <a:pt x="61" y="396"/>
                </a:lnTo>
                <a:lnTo>
                  <a:pt x="75" y="413"/>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8" name="Freeform 479">
            <a:extLst>
              <a:ext uri="{FF2B5EF4-FFF2-40B4-BE49-F238E27FC236}">
                <a16:creationId xmlns:a16="http://schemas.microsoft.com/office/drawing/2014/main" id="{9CDB1600-39A3-FD46-AB7A-EFA353567D77}"/>
              </a:ext>
            </a:extLst>
          </p:cNvPr>
          <p:cNvSpPr>
            <a:spLocks/>
          </p:cNvSpPr>
          <p:nvPr/>
        </p:nvSpPr>
        <p:spPr bwMode="auto">
          <a:xfrm>
            <a:off x="2290763" y="2952750"/>
            <a:ext cx="307975" cy="630238"/>
          </a:xfrm>
          <a:custGeom>
            <a:avLst/>
            <a:gdLst>
              <a:gd name="T0" fmla="*/ 142 w 194"/>
              <a:gd name="T1" fmla="*/ 0 h 397"/>
              <a:gd name="T2" fmla="*/ 149 w 194"/>
              <a:gd name="T3" fmla="*/ 10 h 397"/>
              <a:gd name="T4" fmla="*/ 149 w 194"/>
              <a:gd name="T5" fmla="*/ 10 h 397"/>
              <a:gd name="T6" fmla="*/ 158 w 194"/>
              <a:gd name="T7" fmla="*/ 19 h 397"/>
              <a:gd name="T8" fmla="*/ 166 w 194"/>
              <a:gd name="T9" fmla="*/ 19 h 397"/>
              <a:gd name="T10" fmla="*/ 173 w 194"/>
              <a:gd name="T11" fmla="*/ 27 h 397"/>
              <a:gd name="T12" fmla="*/ 180 w 194"/>
              <a:gd name="T13" fmla="*/ 36 h 397"/>
              <a:gd name="T14" fmla="*/ 180 w 194"/>
              <a:gd name="T15" fmla="*/ 52 h 397"/>
              <a:gd name="T16" fmla="*/ 187 w 194"/>
              <a:gd name="T17" fmla="*/ 63 h 397"/>
              <a:gd name="T18" fmla="*/ 194 w 194"/>
              <a:gd name="T19" fmla="*/ 72 h 397"/>
              <a:gd name="T20" fmla="*/ 194 w 194"/>
              <a:gd name="T21" fmla="*/ 88 h 397"/>
              <a:gd name="T22" fmla="*/ 194 w 194"/>
              <a:gd name="T23" fmla="*/ 105 h 397"/>
              <a:gd name="T24" fmla="*/ 194 w 194"/>
              <a:gd name="T25" fmla="*/ 124 h 397"/>
              <a:gd name="T26" fmla="*/ 187 w 194"/>
              <a:gd name="T27" fmla="*/ 141 h 397"/>
              <a:gd name="T28" fmla="*/ 180 w 194"/>
              <a:gd name="T29" fmla="*/ 158 h 397"/>
              <a:gd name="T30" fmla="*/ 166 w 194"/>
              <a:gd name="T31" fmla="*/ 186 h 397"/>
              <a:gd name="T32" fmla="*/ 149 w 194"/>
              <a:gd name="T33" fmla="*/ 203 h 397"/>
              <a:gd name="T34" fmla="*/ 142 w 194"/>
              <a:gd name="T35" fmla="*/ 222 h 397"/>
              <a:gd name="T36" fmla="*/ 128 w 194"/>
              <a:gd name="T37" fmla="*/ 239 h 397"/>
              <a:gd name="T38" fmla="*/ 113 w 194"/>
              <a:gd name="T39" fmla="*/ 264 h 397"/>
              <a:gd name="T40" fmla="*/ 104 w 194"/>
              <a:gd name="T41" fmla="*/ 275 h 397"/>
              <a:gd name="T42" fmla="*/ 90 w 194"/>
              <a:gd name="T43" fmla="*/ 292 h 397"/>
              <a:gd name="T44" fmla="*/ 76 w 194"/>
              <a:gd name="T45" fmla="*/ 308 h 397"/>
              <a:gd name="T46" fmla="*/ 69 w 194"/>
              <a:gd name="T47" fmla="*/ 317 h 397"/>
              <a:gd name="T48" fmla="*/ 60 w 194"/>
              <a:gd name="T49" fmla="*/ 325 h 397"/>
              <a:gd name="T50" fmla="*/ 45 w 194"/>
              <a:gd name="T51" fmla="*/ 344 h 397"/>
              <a:gd name="T52" fmla="*/ 38 w 194"/>
              <a:gd name="T53" fmla="*/ 353 h 397"/>
              <a:gd name="T54" fmla="*/ 31 w 194"/>
              <a:gd name="T55" fmla="*/ 361 h 397"/>
              <a:gd name="T56" fmla="*/ 24 w 194"/>
              <a:gd name="T57" fmla="*/ 370 h 397"/>
              <a:gd name="T58" fmla="*/ 15 w 194"/>
              <a:gd name="T59" fmla="*/ 378 h 397"/>
              <a:gd name="T60" fmla="*/ 8 w 194"/>
              <a:gd name="T61" fmla="*/ 389 h 397"/>
              <a:gd name="T62" fmla="*/ 0 w 194"/>
              <a:gd name="T63" fmla="*/ 397 h 3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
              <a:gd name="T97" fmla="*/ 0 h 397"/>
              <a:gd name="T98" fmla="*/ 194 w 194"/>
              <a:gd name="T99" fmla="*/ 397 h 3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 h="397">
                <a:moveTo>
                  <a:pt x="142" y="0"/>
                </a:moveTo>
                <a:lnTo>
                  <a:pt x="149" y="10"/>
                </a:lnTo>
                <a:lnTo>
                  <a:pt x="158" y="19"/>
                </a:lnTo>
                <a:lnTo>
                  <a:pt x="166" y="19"/>
                </a:lnTo>
                <a:lnTo>
                  <a:pt x="173" y="27"/>
                </a:lnTo>
                <a:lnTo>
                  <a:pt x="180" y="36"/>
                </a:lnTo>
                <a:lnTo>
                  <a:pt x="180" y="52"/>
                </a:lnTo>
                <a:lnTo>
                  <a:pt x="187" y="63"/>
                </a:lnTo>
                <a:lnTo>
                  <a:pt x="194" y="72"/>
                </a:lnTo>
                <a:lnTo>
                  <a:pt x="194" y="88"/>
                </a:lnTo>
                <a:lnTo>
                  <a:pt x="194" y="105"/>
                </a:lnTo>
                <a:lnTo>
                  <a:pt x="194" y="124"/>
                </a:lnTo>
                <a:lnTo>
                  <a:pt x="187" y="141"/>
                </a:lnTo>
                <a:lnTo>
                  <a:pt x="180" y="158"/>
                </a:lnTo>
                <a:lnTo>
                  <a:pt x="166" y="186"/>
                </a:lnTo>
                <a:lnTo>
                  <a:pt x="149" y="203"/>
                </a:lnTo>
                <a:lnTo>
                  <a:pt x="142" y="222"/>
                </a:lnTo>
                <a:lnTo>
                  <a:pt x="128" y="239"/>
                </a:lnTo>
                <a:lnTo>
                  <a:pt x="113" y="264"/>
                </a:lnTo>
                <a:lnTo>
                  <a:pt x="104" y="275"/>
                </a:lnTo>
                <a:lnTo>
                  <a:pt x="90" y="292"/>
                </a:lnTo>
                <a:lnTo>
                  <a:pt x="76" y="308"/>
                </a:lnTo>
                <a:lnTo>
                  <a:pt x="69" y="317"/>
                </a:lnTo>
                <a:lnTo>
                  <a:pt x="60" y="325"/>
                </a:lnTo>
                <a:lnTo>
                  <a:pt x="45" y="344"/>
                </a:lnTo>
                <a:lnTo>
                  <a:pt x="38" y="353"/>
                </a:lnTo>
                <a:lnTo>
                  <a:pt x="31" y="361"/>
                </a:lnTo>
                <a:lnTo>
                  <a:pt x="24" y="370"/>
                </a:lnTo>
                <a:lnTo>
                  <a:pt x="15" y="378"/>
                </a:lnTo>
                <a:lnTo>
                  <a:pt x="8" y="389"/>
                </a:lnTo>
                <a:lnTo>
                  <a:pt x="0" y="397"/>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49" name="Freeform 480">
            <a:extLst>
              <a:ext uri="{FF2B5EF4-FFF2-40B4-BE49-F238E27FC236}">
                <a16:creationId xmlns:a16="http://schemas.microsoft.com/office/drawing/2014/main" id="{487F0629-795E-0F47-B627-F11F1DB412A3}"/>
              </a:ext>
            </a:extLst>
          </p:cNvPr>
          <p:cNvSpPr>
            <a:spLocks/>
          </p:cNvSpPr>
          <p:nvPr/>
        </p:nvSpPr>
        <p:spPr bwMode="auto">
          <a:xfrm>
            <a:off x="2992438" y="5443538"/>
            <a:ext cx="415925" cy="71437"/>
          </a:xfrm>
          <a:custGeom>
            <a:avLst/>
            <a:gdLst>
              <a:gd name="T0" fmla="*/ 0 w 262"/>
              <a:gd name="T1" fmla="*/ 45 h 45"/>
              <a:gd name="T2" fmla="*/ 7 w 262"/>
              <a:gd name="T3" fmla="*/ 45 h 45"/>
              <a:gd name="T4" fmla="*/ 7 w 262"/>
              <a:gd name="T5" fmla="*/ 45 h 45"/>
              <a:gd name="T6" fmla="*/ 22 w 262"/>
              <a:gd name="T7" fmla="*/ 45 h 45"/>
              <a:gd name="T8" fmla="*/ 30 w 262"/>
              <a:gd name="T9" fmla="*/ 34 h 45"/>
              <a:gd name="T10" fmla="*/ 45 w 262"/>
              <a:gd name="T11" fmla="*/ 34 h 45"/>
              <a:gd name="T12" fmla="*/ 59 w 262"/>
              <a:gd name="T13" fmla="*/ 26 h 45"/>
              <a:gd name="T14" fmla="*/ 75 w 262"/>
              <a:gd name="T15" fmla="*/ 17 h 45"/>
              <a:gd name="T16" fmla="*/ 97 w 262"/>
              <a:gd name="T17" fmla="*/ 17 h 45"/>
              <a:gd name="T18" fmla="*/ 120 w 262"/>
              <a:gd name="T19" fmla="*/ 9 h 45"/>
              <a:gd name="T20" fmla="*/ 135 w 262"/>
              <a:gd name="T21" fmla="*/ 0 h 45"/>
              <a:gd name="T22" fmla="*/ 158 w 262"/>
              <a:gd name="T23" fmla="*/ 0 h 45"/>
              <a:gd name="T24" fmla="*/ 179 w 262"/>
              <a:gd name="T25" fmla="*/ 0 h 45"/>
              <a:gd name="T26" fmla="*/ 203 w 262"/>
              <a:gd name="T27" fmla="*/ 0 h 45"/>
              <a:gd name="T28" fmla="*/ 217 w 262"/>
              <a:gd name="T29" fmla="*/ 0 h 45"/>
              <a:gd name="T30" fmla="*/ 239 w 262"/>
              <a:gd name="T31" fmla="*/ 0 h 45"/>
              <a:gd name="T32" fmla="*/ 262 w 262"/>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2"/>
              <a:gd name="T52" fmla="*/ 0 h 45"/>
              <a:gd name="T53" fmla="*/ 262 w 26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2" h="45">
                <a:moveTo>
                  <a:pt x="0" y="45"/>
                </a:moveTo>
                <a:lnTo>
                  <a:pt x="7" y="45"/>
                </a:lnTo>
                <a:lnTo>
                  <a:pt x="22" y="45"/>
                </a:lnTo>
                <a:lnTo>
                  <a:pt x="30" y="34"/>
                </a:lnTo>
                <a:lnTo>
                  <a:pt x="45" y="34"/>
                </a:lnTo>
                <a:lnTo>
                  <a:pt x="59" y="26"/>
                </a:lnTo>
                <a:lnTo>
                  <a:pt x="75" y="17"/>
                </a:lnTo>
                <a:lnTo>
                  <a:pt x="97" y="17"/>
                </a:lnTo>
                <a:lnTo>
                  <a:pt x="120" y="9"/>
                </a:lnTo>
                <a:lnTo>
                  <a:pt x="135" y="0"/>
                </a:lnTo>
                <a:lnTo>
                  <a:pt x="158" y="0"/>
                </a:lnTo>
                <a:lnTo>
                  <a:pt x="179" y="0"/>
                </a:lnTo>
                <a:lnTo>
                  <a:pt x="203" y="0"/>
                </a:lnTo>
                <a:lnTo>
                  <a:pt x="217" y="0"/>
                </a:lnTo>
                <a:lnTo>
                  <a:pt x="239" y="0"/>
                </a:lnTo>
                <a:lnTo>
                  <a:pt x="262" y="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0" name="Freeform 481">
            <a:extLst>
              <a:ext uri="{FF2B5EF4-FFF2-40B4-BE49-F238E27FC236}">
                <a16:creationId xmlns:a16="http://schemas.microsoft.com/office/drawing/2014/main" id="{D287AE48-38CA-CA43-BA29-FEDAB6340B00}"/>
              </a:ext>
            </a:extLst>
          </p:cNvPr>
          <p:cNvSpPr>
            <a:spLocks/>
          </p:cNvSpPr>
          <p:nvPr/>
        </p:nvSpPr>
        <p:spPr bwMode="auto">
          <a:xfrm>
            <a:off x="3168650" y="5037138"/>
            <a:ext cx="371475" cy="111125"/>
          </a:xfrm>
          <a:custGeom>
            <a:avLst/>
            <a:gdLst>
              <a:gd name="T0" fmla="*/ 0 w 234"/>
              <a:gd name="T1" fmla="*/ 17 h 70"/>
              <a:gd name="T2" fmla="*/ 9 w 234"/>
              <a:gd name="T3" fmla="*/ 17 h 70"/>
              <a:gd name="T4" fmla="*/ 9 w 234"/>
              <a:gd name="T5" fmla="*/ 17 h 70"/>
              <a:gd name="T6" fmla="*/ 16 w 234"/>
              <a:gd name="T7" fmla="*/ 9 h 70"/>
              <a:gd name="T8" fmla="*/ 24 w 234"/>
              <a:gd name="T9" fmla="*/ 9 h 70"/>
              <a:gd name="T10" fmla="*/ 38 w 234"/>
              <a:gd name="T11" fmla="*/ 9 h 70"/>
              <a:gd name="T12" fmla="*/ 47 w 234"/>
              <a:gd name="T13" fmla="*/ 9 h 70"/>
              <a:gd name="T14" fmla="*/ 61 w 234"/>
              <a:gd name="T15" fmla="*/ 9 h 70"/>
              <a:gd name="T16" fmla="*/ 76 w 234"/>
              <a:gd name="T17" fmla="*/ 0 h 70"/>
              <a:gd name="T18" fmla="*/ 99 w 234"/>
              <a:gd name="T19" fmla="*/ 9 h 70"/>
              <a:gd name="T20" fmla="*/ 113 w 234"/>
              <a:gd name="T21" fmla="*/ 9 h 70"/>
              <a:gd name="T22" fmla="*/ 128 w 234"/>
              <a:gd name="T23" fmla="*/ 9 h 70"/>
              <a:gd name="T24" fmla="*/ 151 w 234"/>
              <a:gd name="T25" fmla="*/ 17 h 70"/>
              <a:gd name="T26" fmla="*/ 173 w 234"/>
              <a:gd name="T27" fmla="*/ 28 h 70"/>
              <a:gd name="T28" fmla="*/ 189 w 234"/>
              <a:gd name="T29" fmla="*/ 36 h 70"/>
              <a:gd name="T30" fmla="*/ 210 w 234"/>
              <a:gd name="T31" fmla="*/ 53 h 70"/>
              <a:gd name="T32" fmla="*/ 234 w 234"/>
              <a:gd name="T33" fmla="*/ 7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4"/>
              <a:gd name="T52" fmla="*/ 0 h 70"/>
              <a:gd name="T53" fmla="*/ 234 w 234"/>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4" h="70">
                <a:moveTo>
                  <a:pt x="0" y="17"/>
                </a:moveTo>
                <a:lnTo>
                  <a:pt x="9" y="17"/>
                </a:lnTo>
                <a:lnTo>
                  <a:pt x="16" y="9"/>
                </a:lnTo>
                <a:lnTo>
                  <a:pt x="24" y="9"/>
                </a:lnTo>
                <a:lnTo>
                  <a:pt x="38" y="9"/>
                </a:lnTo>
                <a:lnTo>
                  <a:pt x="47" y="9"/>
                </a:lnTo>
                <a:lnTo>
                  <a:pt x="61" y="9"/>
                </a:lnTo>
                <a:lnTo>
                  <a:pt x="76" y="0"/>
                </a:lnTo>
                <a:lnTo>
                  <a:pt x="99" y="9"/>
                </a:lnTo>
                <a:lnTo>
                  <a:pt x="113" y="9"/>
                </a:lnTo>
                <a:lnTo>
                  <a:pt x="128" y="9"/>
                </a:lnTo>
                <a:lnTo>
                  <a:pt x="151" y="17"/>
                </a:lnTo>
                <a:lnTo>
                  <a:pt x="173" y="28"/>
                </a:lnTo>
                <a:lnTo>
                  <a:pt x="189" y="36"/>
                </a:lnTo>
                <a:lnTo>
                  <a:pt x="210" y="53"/>
                </a:lnTo>
                <a:lnTo>
                  <a:pt x="234" y="70"/>
                </a:lnTo>
              </a:path>
            </a:pathLst>
          </a:custGeom>
          <a:noFill/>
          <a:ln w="11113">
            <a:solidFill>
              <a:srgbClr val="FFA1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1" name="Freeform 482">
            <a:extLst>
              <a:ext uri="{FF2B5EF4-FFF2-40B4-BE49-F238E27FC236}">
                <a16:creationId xmlns:a16="http://schemas.microsoft.com/office/drawing/2014/main" id="{9D6F6AD5-C875-4E42-B2B4-A0C8A370776A}"/>
              </a:ext>
            </a:extLst>
          </p:cNvPr>
          <p:cNvSpPr>
            <a:spLocks/>
          </p:cNvSpPr>
          <p:nvPr/>
        </p:nvSpPr>
        <p:spPr bwMode="auto">
          <a:xfrm>
            <a:off x="4892675" y="5010150"/>
            <a:ext cx="82550" cy="84138"/>
          </a:xfrm>
          <a:custGeom>
            <a:avLst/>
            <a:gdLst>
              <a:gd name="T0" fmla="*/ 0 w 52"/>
              <a:gd name="T1" fmla="*/ 0 h 53"/>
              <a:gd name="T2" fmla="*/ 15 w 52"/>
              <a:gd name="T3" fmla="*/ 0 h 53"/>
              <a:gd name="T4" fmla="*/ 22 w 52"/>
              <a:gd name="T5" fmla="*/ 0 h 53"/>
              <a:gd name="T6" fmla="*/ 31 w 52"/>
              <a:gd name="T7" fmla="*/ 0 h 53"/>
              <a:gd name="T8" fmla="*/ 38 w 52"/>
              <a:gd name="T9" fmla="*/ 0 h 53"/>
              <a:gd name="T10" fmla="*/ 45 w 52"/>
              <a:gd name="T11" fmla="*/ 9 h 53"/>
              <a:gd name="T12" fmla="*/ 52 w 52"/>
              <a:gd name="T13" fmla="*/ 26 h 53"/>
              <a:gd name="T14" fmla="*/ 52 w 52"/>
              <a:gd name="T15" fmla="*/ 34 h 53"/>
              <a:gd name="T16" fmla="*/ 52 w 52"/>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53"/>
              <a:gd name="T29" fmla="*/ 52 w 52"/>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53">
                <a:moveTo>
                  <a:pt x="0" y="0"/>
                </a:moveTo>
                <a:lnTo>
                  <a:pt x="15" y="0"/>
                </a:lnTo>
                <a:lnTo>
                  <a:pt x="22" y="0"/>
                </a:lnTo>
                <a:lnTo>
                  <a:pt x="31" y="0"/>
                </a:lnTo>
                <a:lnTo>
                  <a:pt x="38" y="0"/>
                </a:lnTo>
                <a:lnTo>
                  <a:pt x="45" y="9"/>
                </a:lnTo>
                <a:lnTo>
                  <a:pt x="52" y="26"/>
                </a:lnTo>
                <a:lnTo>
                  <a:pt x="52" y="34"/>
                </a:lnTo>
                <a:lnTo>
                  <a:pt x="52" y="53"/>
                </a:lnTo>
              </a:path>
            </a:pathLst>
          </a:custGeom>
          <a:noFill/>
          <a:ln w="11113">
            <a:solidFill>
              <a:srgbClr val="A18D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2" name="Freeform 483">
            <a:extLst>
              <a:ext uri="{FF2B5EF4-FFF2-40B4-BE49-F238E27FC236}">
                <a16:creationId xmlns:a16="http://schemas.microsoft.com/office/drawing/2014/main" id="{9C201316-B77A-F346-9989-D76BD2D045C8}"/>
              </a:ext>
            </a:extLst>
          </p:cNvPr>
          <p:cNvSpPr>
            <a:spLocks/>
          </p:cNvSpPr>
          <p:nvPr/>
        </p:nvSpPr>
        <p:spPr bwMode="auto">
          <a:xfrm>
            <a:off x="4905375" y="4997450"/>
            <a:ext cx="82550" cy="84138"/>
          </a:xfrm>
          <a:custGeom>
            <a:avLst/>
            <a:gdLst>
              <a:gd name="T0" fmla="*/ 0 w 52"/>
              <a:gd name="T1" fmla="*/ 0 h 53"/>
              <a:gd name="T2" fmla="*/ 7 w 52"/>
              <a:gd name="T3" fmla="*/ 0 h 53"/>
              <a:gd name="T4" fmla="*/ 23 w 52"/>
              <a:gd name="T5" fmla="*/ 0 h 53"/>
              <a:gd name="T6" fmla="*/ 30 w 52"/>
              <a:gd name="T7" fmla="*/ 0 h 53"/>
              <a:gd name="T8" fmla="*/ 37 w 52"/>
              <a:gd name="T9" fmla="*/ 8 h 53"/>
              <a:gd name="T10" fmla="*/ 44 w 52"/>
              <a:gd name="T11" fmla="*/ 8 h 53"/>
              <a:gd name="T12" fmla="*/ 52 w 52"/>
              <a:gd name="T13" fmla="*/ 25 h 53"/>
              <a:gd name="T14" fmla="*/ 52 w 52"/>
              <a:gd name="T15" fmla="*/ 34 h 53"/>
              <a:gd name="T16" fmla="*/ 52 w 52"/>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53"/>
              <a:gd name="T29" fmla="*/ 52 w 52"/>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53">
                <a:moveTo>
                  <a:pt x="0" y="0"/>
                </a:moveTo>
                <a:lnTo>
                  <a:pt x="7" y="0"/>
                </a:lnTo>
                <a:lnTo>
                  <a:pt x="23" y="0"/>
                </a:lnTo>
                <a:lnTo>
                  <a:pt x="30" y="0"/>
                </a:lnTo>
                <a:lnTo>
                  <a:pt x="37" y="8"/>
                </a:lnTo>
                <a:lnTo>
                  <a:pt x="44" y="8"/>
                </a:lnTo>
                <a:lnTo>
                  <a:pt x="52" y="25"/>
                </a:lnTo>
                <a:lnTo>
                  <a:pt x="52" y="34"/>
                </a:lnTo>
                <a:lnTo>
                  <a:pt x="52" y="53"/>
                </a:lnTo>
              </a:path>
            </a:pathLst>
          </a:custGeom>
          <a:noFill/>
          <a:ln w="11113">
            <a:solidFill>
              <a:srgbClr val="A99A8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3" name="Freeform 484">
            <a:extLst>
              <a:ext uri="{FF2B5EF4-FFF2-40B4-BE49-F238E27FC236}">
                <a16:creationId xmlns:a16="http://schemas.microsoft.com/office/drawing/2014/main" id="{553F5618-1388-B249-81F1-417F69F74BB3}"/>
              </a:ext>
            </a:extLst>
          </p:cNvPr>
          <p:cNvSpPr>
            <a:spLocks/>
          </p:cNvSpPr>
          <p:nvPr/>
        </p:nvSpPr>
        <p:spPr bwMode="auto">
          <a:xfrm>
            <a:off x="4916488" y="4979988"/>
            <a:ext cx="82550" cy="84137"/>
          </a:xfrm>
          <a:custGeom>
            <a:avLst/>
            <a:gdLst>
              <a:gd name="T0" fmla="*/ 0 w 52"/>
              <a:gd name="T1" fmla="*/ 11 h 53"/>
              <a:gd name="T2" fmla="*/ 7 w 52"/>
              <a:gd name="T3" fmla="*/ 0 h 53"/>
              <a:gd name="T4" fmla="*/ 16 w 52"/>
              <a:gd name="T5" fmla="*/ 0 h 53"/>
              <a:gd name="T6" fmla="*/ 23 w 52"/>
              <a:gd name="T7" fmla="*/ 0 h 53"/>
              <a:gd name="T8" fmla="*/ 37 w 52"/>
              <a:gd name="T9" fmla="*/ 11 h 53"/>
              <a:gd name="T10" fmla="*/ 45 w 52"/>
              <a:gd name="T11" fmla="*/ 19 h 53"/>
              <a:gd name="T12" fmla="*/ 45 w 52"/>
              <a:gd name="T13" fmla="*/ 28 h 53"/>
              <a:gd name="T14" fmla="*/ 52 w 52"/>
              <a:gd name="T15" fmla="*/ 36 h 53"/>
              <a:gd name="T16" fmla="*/ 45 w 52"/>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53"/>
              <a:gd name="T29" fmla="*/ 52 w 52"/>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53">
                <a:moveTo>
                  <a:pt x="0" y="11"/>
                </a:moveTo>
                <a:lnTo>
                  <a:pt x="7" y="0"/>
                </a:lnTo>
                <a:lnTo>
                  <a:pt x="16" y="0"/>
                </a:lnTo>
                <a:lnTo>
                  <a:pt x="23" y="0"/>
                </a:lnTo>
                <a:lnTo>
                  <a:pt x="37" y="11"/>
                </a:lnTo>
                <a:lnTo>
                  <a:pt x="45" y="19"/>
                </a:lnTo>
                <a:lnTo>
                  <a:pt x="45" y="28"/>
                </a:lnTo>
                <a:lnTo>
                  <a:pt x="52" y="36"/>
                </a:lnTo>
                <a:lnTo>
                  <a:pt x="45" y="53"/>
                </a:lnTo>
              </a:path>
            </a:pathLst>
          </a:custGeom>
          <a:noFill/>
          <a:ln w="11113">
            <a:solidFill>
              <a:srgbClr val="B0A99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4" name="Freeform 485">
            <a:extLst>
              <a:ext uri="{FF2B5EF4-FFF2-40B4-BE49-F238E27FC236}">
                <a16:creationId xmlns:a16="http://schemas.microsoft.com/office/drawing/2014/main" id="{C2BACA64-8E7B-9E45-A91C-DE28EA2FE23E}"/>
              </a:ext>
            </a:extLst>
          </p:cNvPr>
          <p:cNvSpPr>
            <a:spLocks/>
          </p:cNvSpPr>
          <p:nvPr/>
        </p:nvSpPr>
        <p:spPr bwMode="auto">
          <a:xfrm>
            <a:off x="4927600" y="4967288"/>
            <a:ext cx="71438" cy="84137"/>
          </a:xfrm>
          <a:custGeom>
            <a:avLst/>
            <a:gdLst>
              <a:gd name="T0" fmla="*/ 0 w 45"/>
              <a:gd name="T1" fmla="*/ 8 h 53"/>
              <a:gd name="T2" fmla="*/ 9 w 45"/>
              <a:gd name="T3" fmla="*/ 0 h 53"/>
              <a:gd name="T4" fmla="*/ 16 w 45"/>
              <a:gd name="T5" fmla="*/ 0 h 53"/>
              <a:gd name="T6" fmla="*/ 23 w 45"/>
              <a:gd name="T7" fmla="*/ 0 h 53"/>
              <a:gd name="T8" fmla="*/ 30 w 45"/>
              <a:gd name="T9" fmla="*/ 8 h 53"/>
              <a:gd name="T10" fmla="*/ 38 w 45"/>
              <a:gd name="T11" fmla="*/ 19 h 53"/>
              <a:gd name="T12" fmla="*/ 45 w 45"/>
              <a:gd name="T13" fmla="*/ 27 h 53"/>
              <a:gd name="T14" fmla="*/ 45 w 45"/>
              <a:gd name="T15" fmla="*/ 36 h 53"/>
              <a:gd name="T16" fmla="*/ 45 w 45"/>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53"/>
              <a:gd name="T29" fmla="*/ 45 w 45"/>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53">
                <a:moveTo>
                  <a:pt x="0" y="8"/>
                </a:moveTo>
                <a:lnTo>
                  <a:pt x="9" y="0"/>
                </a:lnTo>
                <a:lnTo>
                  <a:pt x="16" y="0"/>
                </a:lnTo>
                <a:lnTo>
                  <a:pt x="23" y="0"/>
                </a:lnTo>
                <a:lnTo>
                  <a:pt x="30" y="8"/>
                </a:lnTo>
                <a:lnTo>
                  <a:pt x="38" y="19"/>
                </a:lnTo>
                <a:lnTo>
                  <a:pt x="45" y="27"/>
                </a:lnTo>
                <a:lnTo>
                  <a:pt x="45" y="36"/>
                </a:lnTo>
                <a:lnTo>
                  <a:pt x="45" y="53"/>
                </a:lnTo>
              </a:path>
            </a:pathLst>
          </a:custGeom>
          <a:noFill/>
          <a:ln w="11113">
            <a:solidFill>
              <a:srgbClr val="BBB9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5" name="Freeform 486">
            <a:extLst>
              <a:ext uri="{FF2B5EF4-FFF2-40B4-BE49-F238E27FC236}">
                <a16:creationId xmlns:a16="http://schemas.microsoft.com/office/drawing/2014/main" id="{AB5129F2-428E-4141-B1C1-5E22F56BC6EE}"/>
              </a:ext>
            </a:extLst>
          </p:cNvPr>
          <p:cNvSpPr>
            <a:spLocks/>
          </p:cNvSpPr>
          <p:nvPr/>
        </p:nvSpPr>
        <p:spPr bwMode="auto">
          <a:xfrm>
            <a:off x="4927600" y="4953000"/>
            <a:ext cx="85725" cy="84138"/>
          </a:xfrm>
          <a:custGeom>
            <a:avLst/>
            <a:gdLst>
              <a:gd name="T0" fmla="*/ 0 w 54"/>
              <a:gd name="T1" fmla="*/ 9 h 53"/>
              <a:gd name="T2" fmla="*/ 16 w 54"/>
              <a:gd name="T3" fmla="*/ 0 h 53"/>
              <a:gd name="T4" fmla="*/ 23 w 54"/>
              <a:gd name="T5" fmla="*/ 0 h 53"/>
              <a:gd name="T6" fmla="*/ 30 w 54"/>
              <a:gd name="T7" fmla="*/ 0 h 53"/>
              <a:gd name="T8" fmla="*/ 38 w 54"/>
              <a:gd name="T9" fmla="*/ 9 h 53"/>
              <a:gd name="T10" fmla="*/ 45 w 54"/>
              <a:gd name="T11" fmla="*/ 17 h 53"/>
              <a:gd name="T12" fmla="*/ 54 w 54"/>
              <a:gd name="T13" fmla="*/ 28 h 53"/>
              <a:gd name="T14" fmla="*/ 54 w 54"/>
              <a:gd name="T15" fmla="*/ 36 h 53"/>
              <a:gd name="T16" fmla="*/ 54 w 54"/>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53"/>
              <a:gd name="T29" fmla="*/ 54 w 54"/>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53">
                <a:moveTo>
                  <a:pt x="0" y="9"/>
                </a:moveTo>
                <a:lnTo>
                  <a:pt x="16" y="0"/>
                </a:lnTo>
                <a:lnTo>
                  <a:pt x="23" y="0"/>
                </a:lnTo>
                <a:lnTo>
                  <a:pt x="30" y="0"/>
                </a:lnTo>
                <a:lnTo>
                  <a:pt x="38" y="9"/>
                </a:lnTo>
                <a:lnTo>
                  <a:pt x="45" y="17"/>
                </a:lnTo>
                <a:lnTo>
                  <a:pt x="54" y="28"/>
                </a:lnTo>
                <a:lnTo>
                  <a:pt x="54" y="36"/>
                </a:lnTo>
                <a:lnTo>
                  <a:pt x="54" y="53"/>
                </a:lnTo>
              </a:path>
            </a:pathLst>
          </a:custGeom>
          <a:noFill/>
          <a:ln w="11113">
            <a:solidFill>
              <a:srgbClr val="C3C5C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6" name="Freeform 487">
            <a:extLst>
              <a:ext uri="{FF2B5EF4-FFF2-40B4-BE49-F238E27FC236}">
                <a16:creationId xmlns:a16="http://schemas.microsoft.com/office/drawing/2014/main" id="{CD88C608-1B44-8E44-A97B-7DA30FE22171}"/>
              </a:ext>
            </a:extLst>
          </p:cNvPr>
          <p:cNvSpPr>
            <a:spLocks/>
          </p:cNvSpPr>
          <p:nvPr/>
        </p:nvSpPr>
        <p:spPr bwMode="auto">
          <a:xfrm>
            <a:off x="4941888" y="4940300"/>
            <a:ext cx="82550" cy="84138"/>
          </a:xfrm>
          <a:custGeom>
            <a:avLst/>
            <a:gdLst>
              <a:gd name="T0" fmla="*/ 0 w 52"/>
              <a:gd name="T1" fmla="*/ 8 h 53"/>
              <a:gd name="T2" fmla="*/ 7 w 52"/>
              <a:gd name="T3" fmla="*/ 8 h 53"/>
              <a:gd name="T4" fmla="*/ 14 w 52"/>
              <a:gd name="T5" fmla="*/ 0 h 53"/>
              <a:gd name="T6" fmla="*/ 29 w 52"/>
              <a:gd name="T7" fmla="*/ 8 h 53"/>
              <a:gd name="T8" fmla="*/ 36 w 52"/>
              <a:gd name="T9" fmla="*/ 8 h 53"/>
              <a:gd name="T10" fmla="*/ 45 w 52"/>
              <a:gd name="T11" fmla="*/ 17 h 53"/>
              <a:gd name="T12" fmla="*/ 45 w 52"/>
              <a:gd name="T13" fmla="*/ 25 h 53"/>
              <a:gd name="T14" fmla="*/ 52 w 52"/>
              <a:gd name="T15" fmla="*/ 36 h 53"/>
              <a:gd name="T16" fmla="*/ 45 w 52"/>
              <a:gd name="T17" fmla="*/ 5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53"/>
              <a:gd name="T29" fmla="*/ 52 w 52"/>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53">
                <a:moveTo>
                  <a:pt x="0" y="8"/>
                </a:moveTo>
                <a:lnTo>
                  <a:pt x="7" y="8"/>
                </a:lnTo>
                <a:lnTo>
                  <a:pt x="14" y="0"/>
                </a:lnTo>
                <a:lnTo>
                  <a:pt x="29" y="8"/>
                </a:lnTo>
                <a:lnTo>
                  <a:pt x="36" y="8"/>
                </a:lnTo>
                <a:lnTo>
                  <a:pt x="45" y="17"/>
                </a:lnTo>
                <a:lnTo>
                  <a:pt x="45" y="25"/>
                </a:lnTo>
                <a:lnTo>
                  <a:pt x="52" y="36"/>
                </a:lnTo>
                <a:lnTo>
                  <a:pt x="45" y="53"/>
                </a:lnTo>
              </a:path>
            </a:pathLst>
          </a:custGeom>
          <a:noFill/>
          <a:ln w="11113">
            <a:solidFill>
              <a:srgbClr val="CAD4C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7" name="Freeform 488">
            <a:extLst>
              <a:ext uri="{FF2B5EF4-FFF2-40B4-BE49-F238E27FC236}">
                <a16:creationId xmlns:a16="http://schemas.microsoft.com/office/drawing/2014/main" id="{FD050B64-FF00-0547-8E67-D9FF2ED93503}"/>
              </a:ext>
            </a:extLst>
          </p:cNvPr>
          <p:cNvSpPr>
            <a:spLocks/>
          </p:cNvSpPr>
          <p:nvPr/>
        </p:nvSpPr>
        <p:spPr bwMode="auto">
          <a:xfrm>
            <a:off x="4953000" y="4927600"/>
            <a:ext cx="71438" cy="82550"/>
          </a:xfrm>
          <a:custGeom>
            <a:avLst/>
            <a:gdLst>
              <a:gd name="T0" fmla="*/ 0 w 45"/>
              <a:gd name="T1" fmla="*/ 8 h 52"/>
              <a:gd name="T2" fmla="*/ 7 w 45"/>
              <a:gd name="T3" fmla="*/ 8 h 52"/>
              <a:gd name="T4" fmla="*/ 14 w 45"/>
              <a:gd name="T5" fmla="*/ 0 h 52"/>
              <a:gd name="T6" fmla="*/ 22 w 45"/>
              <a:gd name="T7" fmla="*/ 8 h 52"/>
              <a:gd name="T8" fmla="*/ 38 w 45"/>
              <a:gd name="T9" fmla="*/ 8 h 52"/>
              <a:gd name="T10" fmla="*/ 45 w 45"/>
              <a:gd name="T11" fmla="*/ 16 h 52"/>
              <a:gd name="T12" fmla="*/ 45 w 45"/>
              <a:gd name="T13" fmla="*/ 25 h 52"/>
              <a:gd name="T14" fmla="*/ 45 w 45"/>
              <a:gd name="T15" fmla="*/ 33 h 52"/>
              <a:gd name="T16" fmla="*/ 45 w 45"/>
              <a:gd name="T17" fmla="*/ 52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52"/>
              <a:gd name="T29" fmla="*/ 45 w 45"/>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52">
                <a:moveTo>
                  <a:pt x="0" y="8"/>
                </a:moveTo>
                <a:lnTo>
                  <a:pt x="7" y="8"/>
                </a:lnTo>
                <a:lnTo>
                  <a:pt x="14" y="0"/>
                </a:lnTo>
                <a:lnTo>
                  <a:pt x="22" y="8"/>
                </a:lnTo>
                <a:lnTo>
                  <a:pt x="38" y="8"/>
                </a:lnTo>
                <a:lnTo>
                  <a:pt x="45" y="16"/>
                </a:lnTo>
                <a:lnTo>
                  <a:pt x="45" y="25"/>
                </a:lnTo>
                <a:lnTo>
                  <a:pt x="45" y="33"/>
                </a:lnTo>
                <a:lnTo>
                  <a:pt x="45" y="52"/>
                </a:lnTo>
              </a:path>
            </a:pathLst>
          </a:custGeom>
          <a:noFill/>
          <a:ln w="11113">
            <a:solidFill>
              <a:srgbClr val="D2E1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8" name="Freeform 489">
            <a:extLst>
              <a:ext uri="{FF2B5EF4-FFF2-40B4-BE49-F238E27FC236}">
                <a16:creationId xmlns:a16="http://schemas.microsoft.com/office/drawing/2014/main" id="{580446A5-4CB0-D442-9980-1FC19FE9C2CD}"/>
              </a:ext>
            </a:extLst>
          </p:cNvPr>
          <p:cNvSpPr>
            <a:spLocks/>
          </p:cNvSpPr>
          <p:nvPr/>
        </p:nvSpPr>
        <p:spPr bwMode="auto">
          <a:xfrm>
            <a:off x="4953000" y="4927600"/>
            <a:ext cx="82550" cy="69850"/>
          </a:xfrm>
          <a:custGeom>
            <a:avLst/>
            <a:gdLst>
              <a:gd name="T0" fmla="*/ 0 w 52"/>
              <a:gd name="T1" fmla="*/ 8 h 44"/>
              <a:gd name="T2" fmla="*/ 14 w 52"/>
              <a:gd name="T3" fmla="*/ 0 h 44"/>
              <a:gd name="T4" fmla="*/ 22 w 52"/>
              <a:gd name="T5" fmla="*/ 0 h 44"/>
              <a:gd name="T6" fmla="*/ 29 w 52"/>
              <a:gd name="T7" fmla="*/ 0 h 44"/>
              <a:gd name="T8" fmla="*/ 38 w 52"/>
              <a:gd name="T9" fmla="*/ 0 h 44"/>
              <a:gd name="T10" fmla="*/ 45 w 52"/>
              <a:gd name="T11" fmla="*/ 8 h 44"/>
              <a:gd name="T12" fmla="*/ 52 w 52"/>
              <a:gd name="T13" fmla="*/ 16 h 44"/>
              <a:gd name="T14" fmla="*/ 52 w 52"/>
              <a:gd name="T15" fmla="*/ 25 h 44"/>
              <a:gd name="T16" fmla="*/ 45 w 52"/>
              <a:gd name="T17" fmla="*/ 44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44"/>
              <a:gd name="T29" fmla="*/ 52 w 52"/>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44">
                <a:moveTo>
                  <a:pt x="0" y="8"/>
                </a:moveTo>
                <a:lnTo>
                  <a:pt x="14" y="0"/>
                </a:lnTo>
                <a:lnTo>
                  <a:pt x="22" y="0"/>
                </a:lnTo>
                <a:lnTo>
                  <a:pt x="29" y="0"/>
                </a:lnTo>
                <a:lnTo>
                  <a:pt x="38" y="0"/>
                </a:lnTo>
                <a:lnTo>
                  <a:pt x="45" y="8"/>
                </a:lnTo>
                <a:lnTo>
                  <a:pt x="52" y="16"/>
                </a:lnTo>
                <a:lnTo>
                  <a:pt x="52" y="25"/>
                </a:lnTo>
                <a:lnTo>
                  <a:pt x="45" y="44"/>
                </a:lnTo>
              </a:path>
            </a:pathLst>
          </a:custGeom>
          <a:noFill/>
          <a:ln w="11113">
            <a:solidFill>
              <a:srgbClr val="DAEE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59" name="Freeform 490">
            <a:extLst>
              <a:ext uri="{FF2B5EF4-FFF2-40B4-BE49-F238E27FC236}">
                <a16:creationId xmlns:a16="http://schemas.microsoft.com/office/drawing/2014/main" id="{EFE29E2C-2F4C-484C-BC86-46E8FF63D7A1}"/>
              </a:ext>
            </a:extLst>
          </p:cNvPr>
          <p:cNvSpPr>
            <a:spLocks/>
          </p:cNvSpPr>
          <p:nvPr/>
        </p:nvSpPr>
        <p:spPr bwMode="auto">
          <a:xfrm>
            <a:off x="3217863" y="3805238"/>
            <a:ext cx="355600" cy="211137"/>
          </a:xfrm>
          <a:custGeom>
            <a:avLst/>
            <a:gdLst>
              <a:gd name="T0" fmla="*/ 0 w 224"/>
              <a:gd name="T1" fmla="*/ 0 h 133"/>
              <a:gd name="T2" fmla="*/ 7 w 224"/>
              <a:gd name="T3" fmla="*/ 0 h 133"/>
              <a:gd name="T4" fmla="*/ 16 w 224"/>
              <a:gd name="T5" fmla="*/ 0 h 133"/>
              <a:gd name="T6" fmla="*/ 23 w 224"/>
              <a:gd name="T7" fmla="*/ 11 h 133"/>
              <a:gd name="T8" fmla="*/ 30 w 224"/>
              <a:gd name="T9" fmla="*/ 11 h 133"/>
              <a:gd name="T10" fmla="*/ 37 w 224"/>
              <a:gd name="T11" fmla="*/ 19 h 133"/>
              <a:gd name="T12" fmla="*/ 45 w 224"/>
              <a:gd name="T13" fmla="*/ 19 h 133"/>
              <a:gd name="T14" fmla="*/ 61 w 224"/>
              <a:gd name="T15" fmla="*/ 27 h 133"/>
              <a:gd name="T16" fmla="*/ 68 w 224"/>
              <a:gd name="T17" fmla="*/ 27 h 133"/>
              <a:gd name="T18" fmla="*/ 75 w 224"/>
              <a:gd name="T19" fmla="*/ 36 h 133"/>
              <a:gd name="T20" fmla="*/ 82 w 224"/>
              <a:gd name="T21" fmla="*/ 44 h 133"/>
              <a:gd name="T22" fmla="*/ 90 w 224"/>
              <a:gd name="T23" fmla="*/ 44 h 133"/>
              <a:gd name="T24" fmla="*/ 97 w 224"/>
              <a:gd name="T25" fmla="*/ 53 h 133"/>
              <a:gd name="T26" fmla="*/ 106 w 224"/>
              <a:gd name="T27" fmla="*/ 53 h 133"/>
              <a:gd name="T28" fmla="*/ 113 w 224"/>
              <a:gd name="T29" fmla="*/ 63 h 133"/>
              <a:gd name="T30" fmla="*/ 120 w 224"/>
              <a:gd name="T31" fmla="*/ 63 h 133"/>
              <a:gd name="T32" fmla="*/ 120 w 224"/>
              <a:gd name="T33" fmla="*/ 63 h 133"/>
              <a:gd name="T34" fmla="*/ 127 w 224"/>
              <a:gd name="T35" fmla="*/ 63 h 133"/>
              <a:gd name="T36" fmla="*/ 127 w 224"/>
              <a:gd name="T37" fmla="*/ 72 h 133"/>
              <a:gd name="T38" fmla="*/ 134 w 224"/>
              <a:gd name="T39" fmla="*/ 72 h 133"/>
              <a:gd name="T40" fmla="*/ 142 w 224"/>
              <a:gd name="T41" fmla="*/ 80 h 133"/>
              <a:gd name="T42" fmla="*/ 151 w 224"/>
              <a:gd name="T43" fmla="*/ 80 h 133"/>
              <a:gd name="T44" fmla="*/ 158 w 224"/>
              <a:gd name="T45" fmla="*/ 89 h 133"/>
              <a:gd name="T46" fmla="*/ 165 w 224"/>
              <a:gd name="T47" fmla="*/ 97 h 133"/>
              <a:gd name="T48" fmla="*/ 172 w 224"/>
              <a:gd name="T49" fmla="*/ 97 h 133"/>
              <a:gd name="T50" fmla="*/ 179 w 224"/>
              <a:gd name="T51" fmla="*/ 106 h 133"/>
              <a:gd name="T52" fmla="*/ 186 w 224"/>
              <a:gd name="T53" fmla="*/ 116 h 133"/>
              <a:gd name="T54" fmla="*/ 195 w 224"/>
              <a:gd name="T55" fmla="*/ 116 h 133"/>
              <a:gd name="T56" fmla="*/ 203 w 224"/>
              <a:gd name="T57" fmla="*/ 125 h 133"/>
              <a:gd name="T58" fmla="*/ 210 w 224"/>
              <a:gd name="T59" fmla="*/ 125 h 133"/>
              <a:gd name="T60" fmla="*/ 217 w 224"/>
              <a:gd name="T61" fmla="*/ 125 h 133"/>
              <a:gd name="T62" fmla="*/ 224 w 224"/>
              <a:gd name="T63" fmla="*/ 133 h 133"/>
              <a:gd name="T64" fmla="*/ 224 w 224"/>
              <a:gd name="T65" fmla="*/ 133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33"/>
              <a:gd name="T101" fmla="*/ 224 w 224"/>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33">
                <a:moveTo>
                  <a:pt x="0" y="0"/>
                </a:moveTo>
                <a:lnTo>
                  <a:pt x="7" y="0"/>
                </a:lnTo>
                <a:lnTo>
                  <a:pt x="16" y="0"/>
                </a:lnTo>
                <a:lnTo>
                  <a:pt x="23" y="11"/>
                </a:lnTo>
                <a:lnTo>
                  <a:pt x="30" y="11"/>
                </a:lnTo>
                <a:lnTo>
                  <a:pt x="37" y="19"/>
                </a:lnTo>
                <a:lnTo>
                  <a:pt x="45" y="19"/>
                </a:lnTo>
                <a:lnTo>
                  <a:pt x="61" y="27"/>
                </a:lnTo>
                <a:lnTo>
                  <a:pt x="68" y="27"/>
                </a:lnTo>
                <a:lnTo>
                  <a:pt x="75" y="36"/>
                </a:lnTo>
                <a:lnTo>
                  <a:pt x="82" y="44"/>
                </a:lnTo>
                <a:lnTo>
                  <a:pt x="90" y="44"/>
                </a:lnTo>
                <a:lnTo>
                  <a:pt x="97" y="53"/>
                </a:lnTo>
                <a:lnTo>
                  <a:pt x="106" y="53"/>
                </a:lnTo>
                <a:lnTo>
                  <a:pt x="113" y="63"/>
                </a:lnTo>
                <a:lnTo>
                  <a:pt x="120" y="63"/>
                </a:lnTo>
                <a:lnTo>
                  <a:pt x="127" y="63"/>
                </a:lnTo>
                <a:lnTo>
                  <a:pt x="127" y="72"/>
                </a:lnTo>
                <a:lnTo>
                  <a:pt x="134" y="72"/>
                </a:lnTo>
                <a:lnTo>
                  <a:pt x="142" y="80"/>
                </a:lnTo>
                <a:lnTo>
                  <a:pt x="151" y="80"/>
                </a:lnTo>
                <a:lnTo>
                  <a:pt x="158" y="89"/>
                </a:lnTo>
                <a:lnTo>
                  <a:pt x="165" y="97"/>
                </a:lnTo>
                <a:lnTo>
                  <a:pt x="172" y="97"/>
                </a:lnTo>
                <a:lnTo>
                  <a:pt x="179" y="106"/>
                </a:lnTo>
                <a:lnTo>
                  <a:pt x="186" y="116"/>
                </a:lnTo>
                <a:lnTo>
                  <a:pt x="195" y="116"/>
                </a:lnTo>
                <a:lnTo>
                  <a:pt x="203" y="125"/>
                </a:lnTo>
                <a:lnTo>
                  <a:pt x="210" y="125"/>
                </a:lnTo>
                <a:lnTo>
                  <a:pt x="217" y="125"/>
                </a:lnTo>
                <a:lnTo>
                  <a:pt x="224" y="133"/>
                </a:lnTo>
              </a:path>
            </a:pathLst>
          </a:custGeom>
          <a:noFill/>
          <a:ln w="11113">
            <a:solidFill>
              <a:srgbClr val="C7946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0" name="Freeform 491">
            <a:extLst>
              <a:ext uri="{FF2B5EF4-FFF2-40B4-BE49-F238E27FC236}">
                <a16:creationId xmlns:a16="http://schemas.microsoft.com/office/drawing/2014/main" id="{B85D54DA-25D0-F14E-AA2D-AA3BE98658F7}"/>
              </a:ext>
            </a:extLst>
          </p:cNvPr>
          <p:cNvSpPr>
            <a:spLocks/>
          </p:cNvSpPr>
          <p:nvPr/>
        </p:nvSpPr>
        <p:spPr bwMode="auto">
          <a:xfrm>
            <a:off x="3217863" y="3822700"/>
            <a:ext cx="355600" cy="193675"/>
          </a:xfrm>
          <a:custGeom>
            <a:avLst/>
            <a:gdLst>
              <a:gd name="T0" fmla="*/ 0 w 224"/>
              <a:gd name="T1" fmla="*/ 0 h 122"/>
              <a:gd name="T2" fmla="*/ 7 w 224"/>
              <a:gd name="T3" fmla="*/ 0 h 122"/>
              <a:gd name="T4" fmla="*/ 16 w 224"/>
              <a:gd name="T5" fmla="*/ 0 h 122"/>
              <a:gd name="T6" fmla="*/ 23 w 224"/>
              <a:gd name="T7" fmla="*/ 0 h 122"/>
              <a:gd name="T8" fmla="*/ 30 w 224"/>
              <a:gd name="T9" fmla="*/ 8 h 122"/>
              <a:gd name="T10" fmla="*/ 37 w 224"/>
              <a:gd name="T11" fmla="*/ 8 h 122"/>
              <a:gd name="T12" fmla="*/ 45 w 224"/>
              <a:gd name="T13" fmla="*/ 16 h 122"/>
              <a:gd name="T14" fmla="*/ 52 w 224"/>
              <a:gd name="T15" fmla="*/ 25 h 122"/>
              <a:gd name="T16" fmla="*/ 68 w 224"/>
              <a:gd name="T17" fmla="*/ 25 h 122"/>
              <a:gd name="T18" fmla="*/ 75 w 224"/>
              <a:gd name="T19" fmla="*/ 33 h 122"/>
              <a:gd name="T20" fmla="*/ 82 w 224"/>
              <a:gd name="T21" fmla="*/ 33 h 122"/>
              <a:gd name="T22" fmla="*/ 90 w 224"/>
              <a:gd name="T23" fmla="*/ 42 h 122"/>
              <a:gd name="T24" fmla="*/ 97 w 224"/>
              <a:gd name="T25" fmla="*/ 42 h 122"/>
              <a:gd name="T26" fmla="*/ 106 w 224"/>
              <a:gd name="T27" fmla="*/ 52 h 122"/>
              <a:gd name="T28" fmla="*/ 113 w 224"/>
              <a:gd name="T29" fmla="*/ 52 h 122"/>
              <a:gd name="T30" fmla="*/ 113 w 224"/>
              <a:gd name="T31" fmla="*/ 52 h 122"/>
              <a:gd name="T32" fmla="*/ 120 w 224"/>
              <a:gd name="T33" fmla="*/ 61 h 122"/>
              <a:gd name="T34" fmla="*/ 120 w 224"/>
              <a:gd name="T35" fmla="*/ 61 h 122"/>
              <a:gd name="T36" fmla="*/ 127 w 224"/>
              <a:gd name="T37" fmla="*/ 61 h 122"/>
              <a:gd name="T38" fmla="*/ 134 w 224"/>
              <a:gd name="T39" fmla="*/ 69 h 122"/>
              <a:gd name="T40" fmla="*/ 142 w 224"/>
              <a:gd name="T41" fmla="*/ 78 h 122"/>
              <a:gd name="T42" fmla="*/ 151 w 224"/>
              <a:gd name="T43" fmla="*/ 78 h 122"/>
              <a:gd name="T44" fmla="*/ 158 w 224"/>
              <a:gd name="T45" fmla="*/ 86 h 122"/>
              <a:gd name="T46" fmla="*/ 165 w 224"/>
              <a:gd name="T47" fmla="*/ 86 h 122"/>
              <a:gd name="T48" fmla="*/ 172 w 224"/>
              <a:gd name="T49" fmla="*/ 95 h 122"/>
              <a:gd name="T50" fmla="*/ 179 w 224"/>
              <a:gd name="T51" fmla="*/ 105 h 122"/>
              <a:gd name="T52" fmla="*/ 186 w 224"/>
              <a:gd name="T53" fmla="*/ 105 h 122"/>
              <a:gd name="T54" fmla="*/ 195 w 224"/>
              <a:gd name="T55" fmla="*/ 105 h 122"/>
              <a:gd name="T56" fmla="*/ 203 w 224"/>
              <a:gd name="T57" fmla="*/ 114 h 122"/>
              <a:gd name="T58" fmla="*/ 210 w 224"/>
              <a:gd name="T59" fmla="*/ 114 h 122"/>
              <a:gd name="T60" fmla="*/ 217 w 224"/>
              <a:gd name="T61" fmla="*/ 122 h 122"/>
              <a:gd name="T62" fmla="*/ 217 w 224"/>
              <a:gd name="T63" fmla="*/ 122 h 122"/>
              <a:gd name="T64" fmla="*/ 224 w 224"/>
              <a:gd name="T65" fmla="*/ 12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22"/>
              <a:gd name="T101" fmla="*/ 224 w 224"/>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22">
                <a:moveTo>
                  <a:pt x="0" y="0"/>
                </a:moveTo>
                <a:lnTo>
                  <a:pt x="7" y="0"/>
                </a:lnTo>
                <a:lnTo>
                  <a:pt x="16" y="0"/>
                </a:lnTo>
                <a:lnTo>
                  <a:pt x="23" y="0"/>
                </a:lnTo>
                <a:lnTo>
                  <a:pt x="30" y="8"/>
                </a:lnTo>
                <a:lnTo>
                  <a:pt x="37" y="8"/>
                </a:lnTo>
                <a:lnTo>
                  <a:pt x="45" y="16"/>
                </a:lnTo>
                <a:lnTo>
                  <a:pt x="52" y="25"/>
                </a:lnTo>
                <a:lnTo>
                  <a:pt x="68" y="25"/>
                </a:lnTo>
                <a:lnTo>
                  <a:pt x="75" y="33"/>
                </a:lnTo>
                <a:lnTo>
                  <a:pt x="82" y="33"/>
                </a:lnTo>
                <a:lnTo>
                  <a:pt x="90" y="42"/>
                </a:lnTo>
                <a:lnTo>
                  <a:pt x="97" y="42"/>
                </a:lnTo>
                <a:lnTo>
                  <a:pt x="106" y="52"/>
                </a:lnTo>
                <a:lnTo>
                  <a:pt x="113" y="52"/>
                </a:lnTo>
                <a:lnTo>
                  <a:pt x="120" y="61"/>
                </a:lnTo>
                <a:lnTo>
                  <a:pt x="127" y="61"/>
                </a:lnTo>
                <a:lnTo>
                  <a:pt x="134" y="69"/>
                </a:lnTo>
                <a:lnTo>
                  <a:pt x="142" y="78"/>
                </a:lnTo>
                <a:lnTo>
                  <a:pt x="151" y="78"/>
                </a:lnTo>
                <a:lnTo>
                  <a:pt x="158" y="86"/>
                </a:lnTo>
                <a:lnTo>
                  <a:pt x="165" y="86"/>
                </a:lnTo>
                <a:lnTo>
                  <a:pt x="172" y="95"/>
                </a:lnTo>
                <a:lnTo>
                  <a:pt x="179" y="105"/>
                </a:lnTo>
                <a:lnTo>
                  <a:pt x="186" y="105"/>
                </a:lnTo>
                <a:lnTo>
                  <a:pt x="195" y="105"/>
                </a:lnTo>
                <a:lnTo>
                  <a:pt x="203" y="114"/>
                </a:lnTo>
                <a:lnTo>
                  <a:pt x="210" y="114"/>
                </a:lnTo>
                <a:lnTo>
                  <a:pt x="217" y="122"/>
                </a:lnTo>
                <a:lnTo>
                  <a:pt x="224" y="122"/>
                </a:lnTo>
              </a:path>
            </a:pathLst>
          </a:custGeom>
          <a:noFill/>
          <a:ln w="11113">
            <a:solidFill>
              <a:srgbClr val="CF9C7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1" name="Freeform 492">
            <a:extLst>
              <a:ext uri="{FF2B5EF4-FFF2-40B4-BE49-F238E27FC236}">
                <a16:creationId xmlns:a16="http://schemas.microsoft.com/office/drawing/2014/main" id="{0E81979F-6950-9A4E-AC76-6E2034F24096}"/>
              </a:ext>
            </a:extLst>
          </p:cNvPr>
          <p:cNvSpPr>
            <a:spLocks/>
          </p:cNvSpPr>
          <p:nvPr/>
        </p:nvSpPr>
        <p:spPr bwMode="auto">
          <a:xfrm>
            <a:off x="3217863" y="3822700"/>
            <a:ext cx="355600" cy="193675"/>
          </a:xfrm>
          <a:custGeom>
            <a:avLst/>
            <a:gdLst>
              <a:gd name="T0" fmla="*/ 0 w 224"/>
              <a:gd name="T1" fmla="*/ 0 h 122"/>
              <a:gd name="T2" fmla="*/ 7 w 224"/>
              <a:gd name="T3" fmla="*/ 0 h 122"/>
              <a:gd name="T4" fmla="*/ 16 w 224"/>
              <a:gd name="T5" fmla="*/ 8 h 122"/>
              <a:gd name="T6" fmla="*/ 23 w 224"/>
              <a:gd name="T7" fmla="*/ 8 h 122"/>
              <a:gd name="T8" fmla="*/ 30 w 224"/>
              <a:gd name="T9" fmla="*/ 8 h 122"/>
              <a:gd name="T10" fmla="*/ 37 w 224"/>
              <a:gd name="T11" fmla="*/ 16 h 122"/>
              <a:gd name="T12" fmla="*/ 45 w 224"/>
              <a:gd name="T13" fmla="*/ 25 h 122"/>
              <a:gd name="T14" fmla="*/ 52 w 224"/>
              <a:gd name="T15" fmla="*/ 25 h 122"/>
              <a:gd name="T16" fmla="*/ 68 w 224"/>
              <a:gd name="T17" fmla="*/ 33 h 122"/>
              <a:gd name="T18" fmla="*/ 75 w 224"/>
              <a:gd name="T19" fmla="*/ 33 h 122"/>
              <a:gd name="T20" fmla="*/ 82 w 224"/>
              <a:gd name="T21" fmla="*/ 42 h 122"/>
              <a:gd name="T22" fmla="*/ 90 w 224"/>
              <a:gd name="T23" fmla="*/ 52 h 122"/>
              <a:gd name="T24" fmla="*/ 97 w 224"/>
              <a:gd name="T25" fmla="*/ 52 h 122"/>
              <a:gd name="T26" fmla="*/ 106 w 224"/>
              <a:gd name="T27" fmla="*/ 52 h 122"/>
              <a:gd name="T28" fmla="*/ 106 w 224"/>
              <a:gd name="T29" fmla="*/ 61 h 122"/>
              <a:gd name="T30" fmla="*/ 113 w 224"/>
              <a:gd name="T31" fmla="*/ 61 h 122"/>
              <a:gd name="T32" fmla="*/ 120 w 224"/>
              <a:gd name="T33" fmla="*/ 61 h 122"/>
              <a:gd name="T34" fmla="*/ 120 w 224"/>
              <a:gd name="T35" fmla="*/ 69 h 122"/>
              <a:gd name="T36" fmla="*/ 127 w 224"/>
              <a:gd name="T37" fmla="*/ 69 h 122"/>
              <a:gd name="T38" fmla="*/ 134 w 224"/>
              <a:gd name="T39" fmla="*/ 78 h 122"/>
              <a:gd name="T40" fmla="*/ 134 w 224"/>
              <a:gd name="T41" fmla="*/ 78 h 122"/>
              <a:gd name="T42" fmla="*/ 142 w 224"/>
              <a:gd name="T43" fmla="*/ 86 h 122"/>
              <a:gd name="T44" fmla="*/ 151 w 224"/>
              <a:gd name="T45" fmla="*/ 86 h 122"/>
              <a:gd name="T46" fmla="*/ 165 w 224"/>
              <a:gd name="T47" fmla="*/ 95 h 122"/>
              <a:gd name="T48" fmla="*/ 172 w 224"/>
              <a:gd name="T49" fmla="*/ 95 h 122"/>
              <a:gd name="T50" fmla="*/ 179 w 224"/>
              <a:gd name="T51" fmla="*/ 105 h 122"/>
              <a:gd name="T52" fmla="*/ 186 w 224"/>
              <a:gd name="T53" fmla="*/ 105 h 122"/>
              <a:gd name="T54" fmla="*/ 195 w 224"/>
              <a:gd name="T55" fmla="*/ 114 h 122"/>
              <a:gd name="T56" fmla="*/ 203 w 224"/>
              <a:gd name="T57" fmla="*/ 114 h 122"/>
              <a:gd name="T58" fmla="*/ 210 w 224"/>
              <a:gd name="T59" fmla="*/ 122 h 122"/>
              <a:gd name="T60" fmla="*/ 217 w 224"/>
              <a:gd name="T61" fmla="*/ 122 h 122"/>
              <a:gd name="T62" fmla="*/ 217 w 224"/>
              <a:gd name="T63" fmla="*/ 122 h 122"/>
              <a:gd name="T64" fmla="*/ 224 w 224"/>
              <a:gd name="T65" fmla="*/ 12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22"/>
              <a:gd name="T101" fmla="*/ 224 w 224"/>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22">
                <a:moveTo>
                  <a:pt x="0" y="0"/>
                </a:moveTo>
                <a:lnTo>
                  <a:pt x="7" y="0"/>
                </a:lnTo>
                <a:lnTo>
                  <a:pt x="16" y="8"/>
                </a:lnTo>
                <a:lnTo>
                  <a:pt x="23" y="8"/>
                </a:lnTo>
                <a:lnTo>
                  <a:pt x="30" y="8"/>
                </a:lnTo>
                <a:lnTo>
                  <a:pt x="37" y="16"/>
                </a:lnTo>
                <a:lnTo>
                  <a:pt x="45" y="25"/>
                </a:lnTo>
                <a:lnTo>
                  <a:pt x="52" y="25"/>
                </a:lnTo>
                <a:lnTo>
                  <a:pt x="68" y="33"/>
                </a:lnTo>
                <a:lnTo>
                  <a:pt x="75" y="33"/>
                </a:lnTo>
                <a:lnTo>
                  <a:pt x="82" y="42"/>
                </a:lnTo>
                <a:lnTo>
                  <a:pt x="90" y="52"/>
                </a:lnTo>
                <a:lnTo>
                  <a:pt x="97" y="52"/>
                </a:lnTo>
                <a:lnTo>
                  <a:pt x="106" y="52"/>
                </a:lnTo>
                <a:lnTo>
                  <a:pt x="106" y="61"/>
                </a:lnTo>
                <a:lnTo>
                  <a:pt x="113" y="61"/>
                </a:lnTo>
                <a:lnTo>
                  <a:pt x="120" y="61"/>
                </a:lnTo>
                <a:lnTo>
                  <a:pt x="120" y="69"/>
                </a:lnTo>
                <a:lnTo>
                  <a:pt x="127" y="69"/>
                </a:lnTo>
                <a:lnTo>
                  <a:pt x="134" y="78"/>
                </a:lnTo>
                <a:lnTo>
                  <a:pt x="142" y="86"/>
                </a:lnTo>
                <a:lnTo>
                  <a:pt x="151" y="86"/>
                </a:lnTo>
                <a:lnTo>
                  <a:pt x="165" y="95"/>
                </a:lnTo>
                <a:lnTo>
                  <a:pt x="172" y="95"/>
                </a:lnTo>
                <a:lnTo>
                  <a:pt x="179" y="105"/>
                </a:lnTo>
                <a:lnTo>
                  <a:pt x="186" y="105"/>
                </a:lnTo>
                <a:lnTo>
                  <a:pt x="195" y="114"/>
                </a:lnTo>
                <a:lnTo>
                  <a:pt x="203" y="114"/>
                </a:lnTo>
                <a:lnTo>
                  <a:pt x="210" y="122"/>
                </a:lnTo>
                <a:lnTo>
                  <a:pt x="217" y="122"/>
                </a:lnTo>
                <a:lnTo>
                  <a:pt x="224" y="122"/>
                </a:lnTo>
              </a:path>
            </a:pathLst>
          </a:custGeom>
          <a:noFill/>
          <a:ln w="11113">
            <a:solidFill>
              <a:srgbClr val="D7A47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131362" name="Freeform 493">
            <a:extLst>
              <a:ext uri="{FF2B5EF4-FFF2-40B4-BE49-F238E27FC236}">
                <a16:creationId xmlns:a16="http://schemas.microsoft.com/office/drawing/2014/main" id="{728C8236-1814-FA4A-BAD0-D7FEFBDFE8EA}"/>
              </a:ext>
            </a:extLst>
          </p:cNvPr>
          <p:cNvSpPr>
            <a:spLocks/>
          </p:cNvSpPr>
          <p:nvPr/>
        </p:nvSpPr>
        <p:spPr bwMode="auto">
          <a:xfrm>
            <a:off x="3217863" y="3835400"/>
            <a:ext cx="355600" cy="180975"/>
          </a:xfrm>
          <a:custGeom>
            <a:avLst/>
            <a:gdLst>
              <a:gd name="T0" fmla="*/ 0 w 224"/>
              <a:gd name="T1" fmla="*/ 0 h 114"/>
              <a:gd name="T2" fmla="*/ 7 w 224"/>
              <a:gd name="T3" fmla="*/ 0 h 114"/>
              <a:gd name="T4" fmla="*/ 16 w 224"/>
              <a:gd name="T5" fmla="*/ 0 h 114"/>
              <a:gd name="T6" fmla="*/ 23 w 224"/>
              <a:gd name="T7" fmla="*/ 8 h 114"/>
              <a:gd name="T8" fmla="*/ 30 w 224"/>
              <a:gd name="T9" fmla="*/ 8 h 114"/>
              <a:gd name="T10" fmla="*/ 37 w 224"/>
              <a:gd name="T11" fmla="*/ 17 h 114"/>
              <a:gd name="T12" fmla="*/ 45 w 224"/>
              <a:gd name="T13" fmla="*/ 17 h 114"/>
              <a:gd name="T14" fmla="*/ 52 w 224"/>
              <a:gd name="T15" fmla="*/ 25 h 114"/>
              <a:gd name="T16" fmla="*/ 61 w 224"/>
              <a:gd name="T17" fmla="*/ 34 h 114"/>
              <a:gd name="T18" fmla="*/ 75 w 224"/>
              <a:gd name="T19" fmla="*/ 34 h 114"/>
              <a:gd name="T20" fmla="*/ 75 w 224"/>
              <a:gd name="T21" fmla="*/ 44 h 114"/>
              <a:gd name="T22" fmla="*/ 90 w 224"/>
              <a:gd name="T23" fmla="*/ 44 h 114"/>
              <a:gd name="T24" fmla="*/ 97 w 224"/>
              <a:gd name="T25" fmla="*/ 53 h 114"/>
              <a:gd name="T26" fmla="*/ 97 w 224"/>
              <a:gd name="T27" fmla="*/ 53 h 114"/>
              <a:gd name="T28" fmla="*/ 106 w 224"/>
              <a:gd name="T29" fmla="*/ 61 h 114"/>
              <a:gd name="T30" fmla="*/ 113 w 224"/>
              <a:gd name="T31" fmla="*/ 61 h 114"/>
              <a:gd name="T32" fmla="*/ 113 w 224"/>
              <a:gd name="T33" fmla="*/ 61 h 114"/>
              <a:gd name="T34" fmla="*/ 120 w 224"/>
              <a:gd name="T35" fmla="*/ 70 h 114"/>
              <a:gd name="T36" fmla="*/ 120 w 224"/>
              <a:gd name="T37" fmla="*/ 70 h 114"/>
              <a:gd name="T38" fmla="*/ 127 w 224"/>
              <a:gd name="T39" fmla="*/ 70 h 114"/>
              <a:gd name="T40" fmla="*/ 134 w 224"/>
              <a:gd name="T41" fmla="*/ 78 h 114"/>
              <a:gd name="T42" fmla="*/ 142 w 224"/>
              <a:gd name="T43" fmla="*/ 78 h 114"/>
              <a:gd name="T44" fmla="*/ 151 w 224"/>
              <a:gd name="T45" fmla="*/ 87 h 114"/>
              <a:gd name="T46" fmla="*/ 158 w 224"/>
              <a:gd name="T47" fmla="*/ 87 h 114"/>
              <a:gd name="T48" fmla="*/ 165 w 224"/>
              <a:gd name="T49" fmla="*/ 97 h 114"/>
              <a:gd name="T50" fmla="*/ 172 w 224"/>
              <a:gd name="T51" fmla="*/ 97 h 114"/>
              <a:gd name="T52" fmla="*/ 179 w 224"/>
              <a:gd name="T53" fmla="*/ 106 h 114"/>
              <a:gd name="T54" fmla="*/ 195 w 224"/>
              <a:gd name="T55" fmla="*/ 106 h 114"/>
              <a:gd name="T56" fmla="*/ 203 w 224"/>
              <a:gd name="T57" fmla="*/ 114 h 114"/>
              <a:gd name="T58" fmla="*/ 210 w 224"/>
              <a:gd name="T59" fmla="*/ 114 h 114"/>
              <a:gd name="T60" fmla="*/ 210 w 224"/>
              <a:gd name="T61" fmla="*/ 114 h 114"/>
              <a:gd name="T62" fmla="*/ 217 w 224"/>
              <a:gd name="T63" fmla="*/ 114 h 114"/>
              <a:gd name="T64" fmla="*/ 224 w 224"/>
              <a:gd name="T65" fmla="*/ 114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114"/>
              <a:gd name="T101" fmla="*/ 224 w 224"/>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114">
                <a:moveTo>
                  <a:pt x="0" y="0"/>
                </a:moveTo>
                <a:lnTo>
                  <a:pt x="7" y="0"/>
                </a:lnTo>
                <a:lnTo>
                  <a:pt x="16" y="0"/>
                </a:lnTo>
                <a:lnTo>
                  <a:pt x="23" y="8"/>
                </a:lnTo>
                <a:lnTo>
                  <a:pt x="30" y="8"/>
                </a:lnTo>
                <a:lnTo>
                  <a:pt x="37" y="17"/>
                </a:lnTo>
                <a:lnTo>
                  <a:pt x="45" y="17"/>
                </a:lnTo>
                <a:lnTo>
                  <a:pt x="52" y="25"/>
                </a:lnTo>
                <a:lnTo>
                  <a:pt x="61" y="34"/>
                </a:lnTo>
                <a:lnTo>
                  <a:pt x="75" y="34"/>
                </a:lnTo>
                <a:lnTo>
                  <a:pt x="75" y="44"/>
                </a:lnTo>
                <a:lnTo>
                  <a:pt x="90" y="44"/>
                </a:lnTo>
                <a:lnTo>
                  <a:pt x="97" y="53"/>
                </a:lnTo>
                <a:lnTo>
                  <a:pt x="106" y="61"/>
                </a:lnTo>
                <a:lnTo>
                  <a:pt x="113" y="61"/>
                </a:lnTo>
                <a:lnTo>
                  <a:pt x="120" y="70"/>
                </a:lnTo>
                <a:lnTo>
                  <a:pt x="127" y="70"/>
                </a:lnTo>
                <a:lnTo>
                  <a:pt x="134" y="78"/>
                </a:lnTo>
                <a:lnTo>
                  <a:pt x="142" y="78"/>
                </a:lnTo>
                <a:lnTo>
                  <a:pt x="151" y="87"/>
                </a:lnTo>
                <a:lnTo>
                  <a:pt x="158" y="87"/>
                </a:lnTo>
                <a:lnTo>
                  <a:pt x="165" y="97"/>
                </a:lnTo>
                <a:lnTo>
                  <a:pt x="172" y="97"/>
                </a:lnTo>
                <a:lnTo>
                  <a:pt x="179" y="106"/>
                </a:lnTo>
                <a:lnTo>
                  <a:pt x="195" y="106"/>
                </a:lnTo>
                <a:lnTo>
                  <a:pt x="203" y="114"/>
                </a:lnTo>
                <a:lnTo>
                  <a:pt x="210" y="114"/>
                </a:lnTo>
                <a:lnTo>
                  <a:pt x="217" y="114"/>
                </a:lnTo>
                <a:lnTo>
                  <a:pt x="224" y="114"/>
                </a:lnTo>
              </a:path>
            </a:pathLst>
          </a:custGeom>
          <a:noFill/>
          <a:ln w="11113">
            <a:solidFill>
              <a:srgbClr val="DEAB8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Tree>
    <p:extLst>
      <p:ext uri="{BB962C8B-B14F-4D97-AF65-F5344CB8AC3E}">
        <p14:creationId xmlns:p14="http://schemas.microsoft.com/office/powerpoint/2010/main" val="953829904"/>
      </p:ext>
    </p:extLst>
  </p:cSld>
  <p:clrMapOvr>
    <a:masterClrMapping/>
  </p:clrMapOvr>
</p:sld>
</file>

<file path=ppt/theme/theme1.xml><?xml version="1.0" encoding="utf-8"?>
<a:theme xmlns:a="http://schemas.openxmlformats.org/drawingml/2006/main" name="Echo">
  <a:themeElements>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
      <a:clrScheme name="Echo 11">
        <a:dk1>
          <a:srgbClr val="000000"/>
        </a:dk1>
        <a:lt1>
          <a:srgbClr val="FFFFFF"/>
        </a:lt1>
        <a:dk2>
          <a:srgbClr val="000066"/>
        </a:dk2>
        <a:lt2>
          <a:srgbClr val="FFFFFF"/>
        </a:lt2>
        <a:accent1>
          <a:srgbClr val="00CCFF"/>
        </a:accent1>
        <a:accent2>
          <a:srgbClr val="2D226E"/>
        </a:accent2>
        <a:accent3>
          <a:srgbClr val="AAAAB8"/>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Echo 12">
        <a:dk1>
          <a:srgbClr val="000000"/>
        </a:dk1>
        <a:lt1>
          <a:srgbClr val="FFFFFF"/>
        </a:lt1>
        <a:dk2>
          <a:srgbClr val="0B1E45"/>
        </a:dk2>
        <a:lt2>
          <a:srgbClr val="FFFFFF"/>
        </a:lt2>
        <a:accent1>
          <a:srgbClr val="00CCFF"/>
        </a:accent1>
        <a:accent2>
          <a:srgbClr val="2D226E"/>
        </a:accent2>
        <a:accent3>
          <a:srgbClr val="AA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Echo 13">
        <a:dk1>
          <a:srgbClr val="000000"/>
        </a:dk1>
        <a:lt1>
          <a:srgbClr val="FFFFFF"/>
        </a:lt1>
        <a:dk2>
          <a:srgbClr val="0B1E45"/>
        </a:dk2>
        <a:lt2>
          <a:srgbClr val="FFFFFF"/>
        </a:lt2>
        <a:accent1>
          <a:srgbClr val="00CCFF"/>
        </a:accent1>
        <a:accent2>
          <a:srgbClr val="2D226E"/>
        </a:accent2>
        <a:accent3>
          <a:srgbClr val="AAABB0"/>
        </a:accent3>
        <a:accent4>
          <a:srgbClr val="DADADA"/>
        </a:accent4>
        <a:accent5>
          <a:srgbClr val="AAE2FF"/>
        </a:accent5>
        <a:accent6>
          <a:srgbClr val="281E63"/>
        </a:accent6>
        <a:hlink>
          <a:srgbClr val="6666FF"/>
        </a:hlink>
        <a:folHlink>
          <a:srgbClr val="9999FF"/>
        </a:folHlink>
      </a:clrScheme>
      <a:clrMap bg1="dk2" tx1="lt1" bg2="dk1" tx2="lt2" accent1="accent1" accent2="accent2" accent3="accent3" accent4="accent4" accent5="accent5" accent6="accent6" hlink="hlink" folHlink="folHlink"/>
    </a:extraClrScheme>
    <a:extraClrScheme>
      <a:clrScheme name="Echo 14">
        <a:dk1>
          <a:srgbClr val="000000"/>
        </a:dk1>
        <a:lt1>
          <a:srgbClr val="FFFFFF"/>
        </a:lt1>
        <a:dk2>
          <a:srgbClr val="0B1E45"/>
        </a:dk2>
        <a:lt2>
          <a:srgbClr val="FFFFFF"/>
        </a:lt2>
        <a:accent1>
          <a:srgbClr val="00CCFF"/>
        </a:accent1>
        <a:accent2>
          <a:srgbClr val="2D226E"/>
        </a:accent2>
        <a:accent3>
          <a:srgbClr val="AAABB0"/>
        </a:accent3>
        <a:accent4>
          <a:srgbClr val="DADADA"/>
        </a:accent4>
        <a:accent5>
          <a:srgbClr val="AAE2FF"/>
        </a:accent5>
        <a:accent6>
          <a:srgbClr val="281E63"/>
        </a:accent6>
        <a:hlink>
          <a:srgbClr val="6666FF"/>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Watermark</Template>
  <TotalTime>31573</TotalTime>
  <Words>2183</Words>
  <Application>Microsoft Macintosh PowerPoint</Application>
  <PresentationFormat>On-screen Show (4:3)</PresentationFormat>
  <Paragraphs>543</Paragraphs>
  <Slides>61</Slides>
  <Notes>35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74" baseType="lpstr">
      <vt:lpstr>ＭＳ Ｐゴシック</vt:lpstr>
      <vt:lpstr>Arial</vt:lpstr>
      <vt:lpstr>Arial</vt:lpstr>
      <vt:lpstr>Calibri</vt:lpstr>
      <vt:lpstr>Corbel</vt:lpstr>
      <vt:lpstr>Garamond</vt:lpstr>
      <vt:lpstr>Symbol</vt:lpstr>
      <vt:lpstr>Times</vt:lpstr>
      <vt:lpstr>Times New Roman</vt:lpstr>
      <vt:lpstr>Wingdings</vt:lpstr>
      <vt:lpstr>Echo</vt:lpstr>
      <vt:lpstr>Prism 7</vt:lpstr>
      <vt:lpstr>Prism 6</vt:lpstr>
      <vt:lpstr>Strengths &amp; Limitations of Biologic Assays for Cannabis Use</vt:lpstr>
      <vt:lpstr>The Problem</vt:lpstr>
      <vt:lpstr>  In the Context of Cannabis Treatment Drug Testing, Which Currently Available Biological Matrix Can Best Identify New Cannabis Use Accurately, Rapidly, Non-invasively, &amp; at an Affordable Price in Cannabis Dependent Individuals</vt:lpstr>
      <vt:lpstr>  In the Context of Cannabis Treatment Drug Testing, Which Currently Available Biological Matrix Can Best Identify Long Term Cannabis Abstinence Accurately, Rapidly, Non-invasively, &amp; at an Affordable Price in Formerly Cannabis Dependent Individuals</vt:lpstr>
      <vt:lpstr>Available Biological Matrices</vt:lpstr>
      <vt:lpstr>Breath Cannabinoid Concentrations After Acute Cannabis Smoking in Occasional &amp; Chronic Frequent Smokers</vt:lpstr>
      <vt:lpstr>THC-Positive Breath Specimens</vt:lpstr>
      <vt:lpstr> Cannabinoids in Breath </vt:lpstr>
      <vt:lpstr>PowerPoint Presentation</vt:lpstr>
      <vt:lpstr>Advantages of Hair Testing </vt:lpstr>
      <vt:lpstr>Disadvantages of Hair Testing</vt:lpstr>
      <vt:lpstr>Hair Testing for Cannabis Dependence</vt:lpstr>
      <vt:lpstr>PowerPoint Presentation</vt:lpstr>
      <vt:lpstr>Advantages of Sweat Testing</vt:lpstr>
      <vt:lpstr>Disadvantages of Sweat Testing</vt:lpstr>
      <vt:lpstr>PowerPoint Presentation</vt:lpstr>
      <vt:lpstr>Cannabinoid Sweat Testing</vt:lpstr>
      <vt:lpstr> Blood Cannabinoid Testing </vt:lpstr>
      <vt:lpstr>Chronic Cannabis Users’ Blood THC Concentrations After Smoked, Inhaled &amp; Oral Cannabis</vt:lpstr>
      <vt:lpstr>Chronic Cannabis Users Blood  THCCOOH-gluc Concentrations After  Smoked, Inhaled &amp; Oral Cannabis</vt:lpstr>
      <vt:lpstr> Cannabinoid Excretion in Blood of Chronic Frequent Cannabis Smokers During Sustained Abstinence </vt:lpstr>
      <vt:lpstr>Blood Detection Rates for THC, 11-OH-THC &amp; THCCOOH in Chronic Frequent Cannabis Smokers Over 30 Days Sustained Abstinence</vt:lpstr>
      <vt:lpstr>Are There Other Blood Cannabinoid Markers of Recent Cannabinoid Intake?</vt:lpstr>
      <vt:lpstr>PowerPoint Presentation</vt:lpstr>
      <vt:lpstr>Monitoring Cannabinoid Concentrations</vt:lpstr>
      <vt:lpstr>PowerPoint Presentation</vt:lpstr>
      <vt:lpstr>Recent Blood Cannabis Intake Markers</vt:lpstr>
      <vt:lpstr>Blood Cannabis Intake Markers</vt:lpstr>
      <vt:lpstr>Urinary THCCOOH Excretion in Chronic Frequent Cannabis Smokers</vt:lpstr>
      <vt:lpstr>Urinary THCCOOH Excretion  in Chronic Daily Cannabis Smokers</vt:lpstr>
      <vt:lpstr> Urinary THCCOOH Excretion  in Chronic Daily Cannabis Smokers  </vt:lpstr>
      <vt:lpstr>Urinary Cannabinoid Excretion  in Chronic Cannabis Smokers </vt:lpstr>
      <vt:lpstr>PowerPoint Presentation</vt:lpstr>
      <vt:lpstr>PowerPoint Presentation</vt:lpstr>
      <vt:lpstr>  Cannabis Urinary Biological Markers   </vt:lpstr>
      <vt:lpstr> THC &amp; Metabolite Urinary Excretion  After Smoking a 2.74% THC Cigarette </vt:lpstr>
      <vt:lpstr>PowerPoint Presentation</vt:lpstr>
      <vt:lpstr>Predicting New Cannabis Use in Chronic Frequent Cannabis Smokers</vt:lpstr>
      <vt:lpstr>  Model Development &amp; Validation  </vt:lpstr>
      <vt:lpstr>Model Development</vt:lpstr>
      <vt:lpstr>  Model Development  </vt:lpstr>
      <vt:lpstr>Model Development</vt:lpstr>
      <vt:lpstr>Decision Rule 1</vt:lpstr>
      <vt:lpstr>Decision Rule 2</vt:lpstr>
      <vt:lpstr>Is There A Better Biological Matrix  for Identifying Recent Cannabis Intake?</vt:lpstr>
      <vt:lpstr>Oral Fluid Testing</vt:lpstr>
      <vt:lpstr>Oral Fluid Drug Testing</vt:lpstr>
      <vt:lpstr>OF Cannabinoids Following Smoking of a 6.8% Cannabis Cigarette</vt:lpstr>
      <vt:lpstr>Median Cannabinoid OF Concentrations after Smoking One 6.8% THC Cigarette</vt:lpstr>
      <vt:lpstr>OF Cannabinoids in Occasional &amp; Chronic Frequent Cannabis Smokers</vt:lpstr>
      <vt:lpstr>Median OF Cannabinoids in Occasional &amp; Chronic Frequent Cannabis Users After Smoking 6.8% THC Cigarette</vt:lpstr>
      <vt:lpstr>  Oral Fluid Cannabinoids’ Pharmacokinetics   in Chronic Frequent &amp; Occasional Cannabis Smokers after 50.6 mg (6.9% THC) Smoked, Inhaled &amp; Edible Cannabis  </vt:lpstr>
      <vt:lpstr> THC Oral Fluid Pharmacokinetics </vt:lpstr>
      <vt:lpstr>CBG Detection, 0.3 μg/L </vt:lpstr>
      <vt:lpstr>THCV Pharmacokinetics</vt:lpstr>
      <vt:lpstr>Detection Windows</vt:lpstr>
      <vt:lpstr>Onsite OF Screening</vt:lpstr>
      <vt:lpstr>PowerPoint Presentation</vt:lpstr>
      <vt:lpstr>PowerPoint Presentation</vt:lpstr>
      <vt:lpstr>Onsite Oral Fluid Cannabinoids Test</vt:lpstr>
      <vt:lpstr>PowerPoint Presentation</vt:lpstr>
    </vt:vector>
  </TitlesOfParts>
  <Company>nida</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Utero Drug Exposure Detection by Meconium Analysis</dc:title>
  <dc:creator>Teresa Gray</dc:creator>
  <cp:lastModifiedBy>Marilyn A. Huestis, PhD</cp:lastModifiedBy>
  <cp:revision>2518</cp:revision>
  <cp:lastPrinted>2016-07-31T15:25:58Z</cp:lastPrinted>
  <dcterms:created xsi:type="dcterms:W3CDTF">2012-03-03T06:13:28Z</dcterms:created>
  <dcterms:modified xsi:type="dcterms:W3CDTF">2018-03-23T04:05:12Z</dcterms:modified>
</cp:coreProperties>
</file>